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85"/>
    <p:restoredTop sz="84160"/>
  </p:normalViewPr>
  <p:slideViewPr>
    <p:cSldViewPr snapToGrid="0" snapToObjects="1">
      <p:cViewPr varScale="1">
        <p:scale>
          <a:sx n="54" d="100"/>
          <a:sy n="54" d="100"/>
        </p:scale>
        <p:origin x="1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F3FD6-4C1B-8B41-8FEF-CC66D4538FE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9558F-B132-264B-A153-9F1BBD577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Nodiadau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gyflwyniad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ysbrydoli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yrfa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peirianneg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sefydliad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peirianyddol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allgymorth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canllawiau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hychwanegu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nodiadau’r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helpu’r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drefnu’r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gwared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berthnasol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darlunio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peirianneg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leihau’r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gweddill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gyflym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rhagor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‘Idea to career – explore 12 areas of engineering’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49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lwybr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gall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ddewis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bynnag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lwybr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ddysgu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prentisiaeth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brifysgol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gyfuno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lwybrau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ddelwedd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Brifysgol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ddelwedd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Brentisiaethau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diagram,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lwybrau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beirianneg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2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amgylcheddau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ddewis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hoffai’r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chlicio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cyfatebol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hunain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9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URLs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lliwio’n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dywyll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ddilyn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1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gartref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hathro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dosbarth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weld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achub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dyfodol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meistroli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deunyddiau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rywbeth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ar-lein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bersonoli’r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dyddiad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sefydliad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logo’ch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sefydliad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hynny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dileu’r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bwysicaf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angerddol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enghreifftiau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e.e.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stiwdios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dylunio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ddaear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swyddfeydd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ysbytai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safleoedd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adeiladu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theatrau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gychod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trychinebau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naturiol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gweithdai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dechnoleg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DU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7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fyfyrio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ganddyn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priodweddau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enghreifftiau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pwyntiau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uchod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E.e.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erioed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addasu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darn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gyfarpar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gartref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sgrialfwrdd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gyfrifiadur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beiriannydd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1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28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myfyrwyr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chwilio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gyrfa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Atgoffwch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perianwyr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byd-eang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degawdau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pethau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cyffrous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beirianneg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pharatoi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dyfodol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sicrhau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gall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ffynnu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felly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peirianwyr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esblygu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558F-B132-264B-A153-9F1BBD5775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2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116E-BEF6-0140-BD10-72AABC50F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06856-7BF4-FE46-8F8C-18438BC1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A28C2-6554-6A4C-9E8C-A626AE66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2CAB9-1B78-F94E-B4B3-0CEACD2A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0EAE-15C3-7E4E-B350-E1780D9E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EF53-0A38-7F4F-9D14-0626D491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C6966-69F6-294F-B117-56E85D5BA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2111C-AD74-7B41-A5A7-ED355B7E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3D74-5F46-5744-AC1A-E9585081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8E339-05BA-AD44-8EEE-B383AB39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F55F3-7F05-9D4C-BC7F-3CE183FD0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89A65-6B23-1740-8229-3786AD7F0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E6A2C-EFDC-F64B-A930-06743635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103C2-8310-3D48-AD79-85A8BE42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8A563-80E6-564B-945F-0E05A7E6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87B8-8A9F-9B4A-B4C6-6D5A240A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EB52-EF99-C246-AD84-D7D5A0527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FC478-C9C4-D240-878E-FA30ADC0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5460-6393-EF4B-AF9A-238A62F8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085F4-2043-1648-8D8D-CBB49019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D02E-042E-9D4E-872A-6116CEB6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3994D-34D2-AC4B-9DF3-E69E74F46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B645-B824-0243-A9F3-841C978E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5A2C0-9F44-D94F-B347-7F2CF359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F6D8-CE68-6E45-A1C6-4244B76C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D01-B21A-024A-9701-996244CA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4F1BB-1B6D-0640-870E-080524716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E68EF-5E94-0149-B20F-3F76823FB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E5CA7-6061-BF40-B0C6-ED881F51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CE5A-FA52-D146-9BD1-FAD9231C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FA7E4-0DA8-C040-ADAB-38AF55B9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3B80-E635-914E-8B89-2682CB9E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9AF4-3C92-1548-9903-D4C51361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8226E-79AA-A74A-8085-25C400951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22E08-3571-724F-95E8-444B16894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63DB0-7C75-1546-8AF6-DD422FAF0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25DD9F-7BB7-354C-809F-3BD9E2E7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03EA9-5B80-7D43-A33A-5626BC30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847F2-ABF7-9746-AC45-9B175BB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F484-E147-E44E-9192-8824C68D4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FB446-2276-6C49-AA99-6CB517BE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7A0CF-F9B3-5246-A54B-904AA024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A324E-68B8-8844-A074-F3004C17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9AE71-AB94-7346-B073-047A1DC79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131D1-AF21-6D4C-A933-06C86823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2EA92-408B-4B40-ADD0-BFA825D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3893-8928-DB40-84C5-B64E7085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D487E-EF9F-9A46-BDB8-3385B941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29E8-DF69-904B-9EDE-706C9C735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6E1A1-6831-2248-8E4C-AE60E5B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22AA8-A1B2-3846-9A7F-8107F33F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79812-CF17-9841-9EDE-7406D621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5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93D-E794-4C43-AB7B-7B3D1FC5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73C8A-C44F-5A4B-99A7-2EF6557F4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9D83-1EC2-9947-A3B3-21F7D8AEE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E9E39-65EE-304B-80E2-982B9036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8BCEC-0286-3A40-ABDF-3AD4DE72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7F673-B605-0949-AA38-5C872170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2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48415-6439-8E45-B63C-7677C9CC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11230-82A4-6D49-A1F7-D9FD15AAE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49ED9-5FFB-E24D-AA5B-1710D01D8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0A13-B898-3248-91FD-4C54EAE312F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B4D1D-D97A-CB4B-AA25-3B738C88E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2291-0E61-094B-B99F-B860FBEC7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4A43-DCF0-BF4B-ABD9-E4110837D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4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image" Target="../media/image10.jpg"/><Relationship Id="rId7" Type="http://schemas.openxmlformats.org/officeDocument/2006/relationships/slide" Target="slide13.xml"/><Relationship Id="rId12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slide" Target="slide11.xml"/><Relationship Id="rId9" Type="http://schemas.openxmlformats.org/officeDocument/2006/relationships/slide" Target="slide18.xml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lvxmX1KNl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5.jpg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-6KHT336Nu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zQPNCNNmj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7KKUWlftM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jJz1yYnHMM&amp;list=PLwGtYyebuGenHGRU1avS9gpx0TFyNwX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FoTD_UQIaw&amp;t=6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C2QmorACN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tfy.org.uk/" TargetMode="External"/><Relationship Id="rId4" Type="http://schemas.openxmlformats.org/officeDocument/2006/relationships/hyperlink" Target="http://www.neonfutures.org.uk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tfy.org.u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3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2E2EF996-815E-7D45-BFC7-305E9464E7FD}"/>
              </a:ext>
            </a:extLst>
          </p:cNvPr>
          <p:cNvSpPr/>
          <p:nvPr/>
        </p:nvSpPr>
        <p:spPr>
          <a:xfrm>
            <a:off x="8289073" y="2267415"/>
            <a:ext cx="2453268" cy="2103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E5CB6693-1446-4146-9D9D-DEDF6DCC7FE5}"/>
              </a:ext>
            </a:extLst>
          </p:cNvPr>
          <p:cNvSpPr/>
          <p:nvPr/>
        </p:nvSpPr>
        <p:spPr>
          <a:xfrm>
            <a:off x="6824546" y="2267415"/>
            <a:ext cx="1293542" cy="1873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EDB96BFF-7E68-EA4C-9E0C-176DC800D4C4}"/>
              </a:ext>
            </a:extLst>
          </p:cNvPr>
          <p:cNvSpPr/>
          <p:nvPr/>
        </p:nvSpPr>
        <p:spPr>
          <a:xfrm>
            <a:off x="5649951" y="2430966"/>
            <a:ext cx="988742" cy="1739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5886D12F-BDAD-5C42-8C3E-7A5858D8FFC6}"/>
              </a:ext>
            </a:extLst>
          </p:cNvPr>
          <p:cNvSpPr/>
          <p:nvPr/>
        </p:nvSpPr>
        <p:spPr>
          <a:xfrm>
            <a:off x="3954966" y="2356624"/>
            <a:ext cx="1553736" cy="1880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F52DB48A-DCF9-464D-BDF9-932699BA5AAD}"/>
              </a:ext>
            </a:extLst>
          </p:cNvPr>
          <p:cNvSpPr/>
          <p:nvPr/>
        </p:nvSpPr>
        <p:spPr>
          <a:xfrm>
            <a:off x="2594517" y="2356624"/>
            <a:ext cx="1234068" cy="2014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764FC4E6-146C-4C4D-A01D-82D785992AB2}"/>
              </a:ext>
            </a:extLst>
          </p:cNvPr>
          <p:cNvSpPr/>
          <p:nvPr/>
        </p:nvSpPr>
        <p:spPr>
          <a:xfrm>
            <a:off x="661639" y="2497873"/>
            <a:ext cx="1486829" cy="2341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755BB0E5-6767-B842-ADE4-7CB851BB09E3}"/>
              </a:ext>
            </a:extLst>
          </p:cNvPr>
          <p:cNvSpPr/>
          <p:nvPr/>
        </p:nvSpPr>
        <p:spPr>
          <a:xfrm>
            <a:off x="802888" y="4936273"/>
            <a:ext cx="1851102" cy="1628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199BE0C7-768E-0248-9E60-973C7D600746}"/>
              </a:ext>
            </a:extLst>
          </p:cNvPr>
          <p:cNvSpPr/>
          <p:nvPr/>
        </p:nvSpPr>
        <p:spPr>
          <a:xfrm>
            <a:off x="2862146" y="4415883"/>
            <a:ext cx="1977483" cy="1628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9E61B343-B9ED-6D48-9AAF-D6F3B0C9E707}"/>
              </a:ext>
            </a:extLst>
          </p:cNvPr>
          <p:cNvSpPr/>
          <p:nvPr/>
        </p:nvSpPr>
        <p:spPr>
          <a:xfrm>
            <a:off x="5151863" y="4371278"/>
            <a:ext cx="1129991" cy="1970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13" action="ppaction://hlinksldjump"/>
            <a:extLst>
              <a:ext uri="{FF2B5EF4-FFF2-40B4-BE49-F238E27FC236}">
                <a16:creationId xmlns:a16="http://schemas.microsoft.com/office/drawing/2014/main" id="{BDB404BB-0493-F14F-9C52-C115FFC0534E}"/>
              </a:ext>
            </a:extLst>
          </p:cNvPr>
          <p:cNvSpPr/>
          <p:nvPr/>
        </p:nvSpPr>
        <p:spPr>
          <a:xfrm>
            <a:off x="6467707" y="4237463"/>
            <a:ext cx="1650381" cy="2237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4" action="ppaction://hlinksldjump"/>
            <a:extLst>
              <a:ext uri="{FF2B5EF4-FFF2-40B4-BE49-F238E27FC236}">
                <a16:creationId xmlns:a16="http://schemas.microsoft.com/office/drawing/2014/main" id="{C222963A-1800-644E-99E4-CEEE08AE3221}"/>
              </a:ext>
            </a:extLst>
          </p:cNvPr>
          <p:cNvSpPr/>
          <p:nvPr/>
        </p:nvSpPr>
        <p:spPr>
          <a:xfrm>
            <a:off x="8378283" y="4415883"/>
            <a:ext cx="1813932" cy="192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15" action="ppaction://hlinksldjump"/>
            <a:extLst>
              <a:ext uri="{FF2B5EF4-FFF2-40B4-BE49-F238E27FC236}">
                <a16:creationId xmlns:a16="http://schemas.microsoft.com/office/drawing/2014/main" id="{B3C55CDD-4579-854B-B8F8-932D7DE30ED9}"/>
              </a:ext>
            </a:extLst>
          </p:cNvPr>
          <p:cNvSpPr/>
          <p:nvPr/>
        </p:nvSpPr>
        <p:spPr>
          <a:xfrm>
            <a:off x="10355766" y="4497659"/>
            <a:ext cx="973873" cy="1843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BA13D875-E89F-9E44-8BCB-3A9DC3D9CA2D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7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26B89C07-90F7-4A4B-8BC9-E768F8B580CE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7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3D1F57E-A9D2-4041-91FD-4825DB0497AB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A83D6CA5-8729-7045-9CCE-EE63E24B7038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20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599FDDB4-9262-C849-8CDB-1D555419FF3E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5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E3B51148-3D12-FD4F-9D67-AF8C9B19CBAB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4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26C576C-CAF6-3149-BB82-6E656B19A7A4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1336A68-5632-8945-BEB6-41AE1AC6AFB5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3EAED557-ECED-944C-A46B-326756945B54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2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A97091-DFDC-9F4B-8429-ABE801533331}"/>
              </a:ext>
            </a:extLst>
          </p:cNvPr>
          <p:cNvSpPr txBox="1"/>
          <p:nvPr/>
        </p:nvSpPr>
        <p:spPr>
          <a:xfrm>
            <a:off x="920663" y="2536520"/>
            <a:ext cx="52671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Enw</a:t>
            </a:r>
            <a:r>
              <a:rPr lang="en-US" sz="2000" b="1" dirty="0">
                <a:solidFill>
                  <a:schemeClr val="bg1"/>
                </a:solidFill>
                <a:latin typeface="18 VAG Rounded Light   02390" charset="0"/>
                <a:ea typeface="18 VAG Rounded Light   02390" charset="0"/>
                <a:cs typeface="18 VAG Rounded Light   02390" charset="0"/>
              </a:rPr>
              <a:t>:</a:t>
            </a:r>
          </a:p>
          <a:p>
            <a:br>
              <a:rPr lang="en-US" sz="2000" dirty="0">
                <a:solidFill>
                  <a:schemeClr val="bg1"/>
                </a:solidFill>
                <a:latin typeface="18 VAG Rounded Light   02390" charset="0"/>
                <a:ea typeface="18 VAG Rounded Light   02390" charset="0"/>
                <a:cs typeface="18 VAG Rounded Light   02390" charset="0"/>
              </a:rPr>
            </a:br>
            <a:r>
              <a:rPr lang="en-GB" b="1" dirty="0" err="1">
                <a:solidFill>
                  <a:schemeClr val="bg1"/>
                </a:solidFill>
              </a:rPr>
              <a:t>Dyddiad</a:t>
            </a:r>
            <a:r>
              <a:rPr lang="en-US" sz="2000" b="1" dirty="0">
                <a:solidFill>
                  <a:schemeClr val="bg1"/>
                </a:solidFill>
                <a:latin typeface="18 VAG Rounded Light   02390" charset="0"/>
                <a:ea typeface="18 VAG Rounded Light   02390" charset="0"/>
                <a:cs typeface="18 VAG Rounded Light   02390" charset="0"/>
              </a:rPr>
              <a:t>:</a:t>
            </a:r>
          </a:p>
          <a:p>
            <a:r>
              <a:rPr lang="en-US" sz="2000" b="1" dirty="0">
                <a:solidFill>
                  <a:schemeClr val="bg1"/>
                </a:solidFill>
                <a:latin typeface="18 VAG Rounded Light   02390" charset="0"/>
                <a:ea typeface="18 VAG Rounded Light   02390" charset="0"/>
                <a:cs typeface="18 VAG Rounded Light   02390" charset="0"/>
              </a:rPr>
              <a:t> </a:t>
            </a:r>
            <a:endParaRPr lang="en-US" sz="2000" dirty="0">
              <a:solidFill>
                <a:schemeClr val="bg1"/>
              </a:solidFill>
              <a:latin typeface="18 VAG Rounded Light   02390" charset="0"/>
              <a:ea typeface="18 VAG Rounded Light   02390" charset="0"/>
              <a:cs typeface="18 VAG Rounded Light   02390" charset="0"/>
            </a:endParaRPr>
          </a:p>
          <a:p>
            <a:r>
              <a:rPr lang="en-GB" b="1" dirty="0" err="1">
                <a:solidFill>
                  <a:schemeClr val="bg1"/>
                </a:solidFill>
              </a:rPr>
              <a:t>Sefydliad</a:t>
            </a:r>
            <a:r>
              <a:rPr lang="en-US" sz="2000" b="1" dirty="0">
                <a:solidFill>
                  <a:schemeClr val="bg1"/>
                </a:solidFill>
                <a:latin typeface="18 VAG Rounded Light   02390" charset="0"/>
                <a:ea typeface="18 VAG Rounded Light   02390" charset="0"/>
                <a:cs typeface="18 VAG Rounded Light   02390" charset="0"/>
              </a:rPr>
              <a:t>:  </a:t>
            </a:r>
            <a:endParaRPr lang="en-US" sz="2000" dirty="0">
              <a:solidFill>
                <a:schemeClr val="bg1"/>
              </a:solidFill>
              <a:latin typeface="18 VAG Rounded Light   02390" charset="0"/>
              <a:ea typeface="18 VAG Rounded Light   02390" charset="0"/>
              <a:cs typeface="18 VAG Rounded Light   02390" charset="0"/>
            </a:endParaRPr>
          </a:p>
          <a:p>
            <a:endParaRPr lang="en-US" sz="2000" dirty="0">
              <a:solidFill>
                <a:schemeClr val="bg1"/>
              </a:solidFill>
              <a:latin typeface="18 VAG Rounded Light   02390" charset="0"/>
              <a:ea typeface="18 VAG Rounded Light   02390" charset="0"/>
              <a:cs typeface="18 VAG Rounded Light   0239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968998-1044-AD4B-8967-97BE6944192B}"/>
              </a:ext>
            </a:extLst>
          </p:cNvPr>
          <p:cNvCxnSpPr>
            <a:cxnSpLocks/>
          </p:cNvCxnSpPr>
          <p:nvPr/>
        </p:nvCxnSpPr>
        <p:spPr>
          <a:xfrm>
            <a:off x="1553737" y="2836404"/>
            <a:ext cx="463412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721E6D-80DD-6446-9164-85DB2E8B4561}"/>
              </a:ext>
            </a:extLst>
          </p:cNvPr>
          <p:cNvCxnSpPr>
            <a:cxnSpLocks/>
          </p:cNvCxnSpPr>
          <p:nvPr/>
        </p:nvCxnSpPr>
        <p:spPr>
          <a:xfrm>
            <a:off x="1977483" y="3450180"/>
            <a:ext cx="42103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ADD6CE-8411-B947-98CC-12185EA29424}"/>
              </a:ext>
            </a:extLst>
          </p:cNvPr>
          <p:cNvCxnSpPr>
            <a:cxnSpLocks/>
          </p:cNvCxnSpPr>
          <p:nvPr/>
        </p:nvCxnSpPr>
        <p:spPr>
          <a:xfrm>
            <a:off x="2036956" y="4059779"/>
            <a:ext cx="41509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70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742F5F8-1BA8-044F-97A2-0D69D0C9B95A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1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E8B4280C-5F6E-CE46-B73A-985E29AE6806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BBCF5D4-6979-CD4B-837B-ED64FD0CBF3D}"/>
              </a:ext>
            </a:extLst>
          </p:cNvPr>
          <p:cNvSpPr/>
          <p:nvPr/>
        </p:nvSpPr>
        <p:spPr>
          <a:xfrm>
            <a:off x="9471102" y="6014224"/>
            <a:ext cx="1932878" cy="431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8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AAE00FF6-0CC1-1845-B992-FFBB32F69C77}"/>
              </a:ext>
            </a:extLst>
          </p:cNvPr>
          <p:cNvSpPr/>
          <p:nvPr/>
        </p:nvSpPr>
        <p:spPr>
          <a:xfrm>
            <a:off x="7909932" y="5492663"/>
            <a:ext cx="3407334" cy="933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5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FEDB4ACE-376D-DA4E-A7EC-133BBAD6872F}"/>
              </a:ext>
            </a:extLst>
          </p:cNvPr>
          <p:cNvSpPr/>
          <p:nvPr/>
        </p:nvSpPr>
        <p:spPr>
          <a:xfrm>
            <a:off x="9285249" y="2787805"/>
            <a:ext cx="1390185" cy="1338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BE877B25-3105-F34C-98A4-2A8D3F3DC92A}"/>
              </a:ext>
            </a:extLst>
          </p:cNvPr>
          <p:cNvSpPr/>
          <p:nvPr/>
        </p:nvSpPr>
        <p:spPr>
          <a:xfrm>
            <a:off x="4453054" y="2839844"/>
            <a:ext cx="1248936" cy="12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E4E77ACC-E3E7-2442-A3B0-9744EE14F2FE}"/>
              </a:ext>
            </a:extLst>
          </p:cNvPr>
          <p:cNvSpPr/>
          <p:nvPr/>
        </p:nvSpPr>
        <p:spPr>
          <a:xfrm>
            <a:off x="6787376" y="2653990"/>
            <a:ext cx="1449658" cy="1018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19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47FF94C3-D65B-274C-8529-56185F396C19}"/>
              </a:ext>
            </a:extLst>
          </p:cNvPr>
          <p:cNvSpPr/>
          <p:nvPr/>
        </p:nvSpPr>
        <p:spPr>
          <a:xfrm>
            <a:off x="685800" y="2432957"/>
            <a:ext cx="1567543" cy="401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D689FEC9-A151-DD4A-9664-F75E54B78A1B}"/>
              </a:ext>
            </a:extLst>
          </p:cNvPr>
          <p:cNvSpPr/>
          <p:nvPr/>
        </p:nvSpPr>
        <p:spPr>
          <a:xfrm>
            <a:off x="2604407" y="2432957"/>
            <a:ext cx="1559379" cy="401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958528E3-6B97-AE44-9660-40D2BB4E1128}"/>
              </a:ext>
            </a:extLst>
          </p:cNvPr>
          <p:cNvSpPr/>
          <p:nvPr/>
        </p:nvSpPr>
        <p:spPr>
          <a:xfrm>
            <a:off x="4392386" y="2432957"/>
            <a:ext cx="1583871" cy="3869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A632C0FD-E1D6-3447-9989-F36659D7E21A}"/>
              </a:ext>
            </a:extLst>
          </p:cNvPr>
          <p:cNvSpPr/>
          <p:nvPr/>
        </p:nvSpPr>
        <p:spPr>
          <a:xfrm>
            <a:off x="6237514" y="2432957"/>
            <a:ext cx="1494065" cy="3959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9BEF92A6-2744-D944-8270-37249129356F}"/>
              </a:ext>
            </a:extLst>
          </p:cNvPr>
          <p:cNvSpPr/>
          <p:nvPr/>
        </p:nvSpPr>
        <p:spPr>
          <a:xfrm>
            <a:off x="7960179" y="2432957"/>
            <a:ext cx="1575707" cy="401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E7E95E28-6987-5E4F-9925-7C58B6E2E97D}"/>
              </a:ext>
            </a:extLst>
          </p:cNvPr>
          <p:cNvSpPr/>
          <p:nvPr/>
        </p:nvSpPr>
        <p:spPr>
          <a:xfrm>
            <a:off x="9960429" y="2432957"/>
            <a:ext cx="1624692" cy="3959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68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4F17E77-2F46-CF49-BE36-156B83BC32D5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6FC994D3-6450-AA4B-95D2-A34A88BE0E17}"/>
              </a:ext>
            </a:extLst>
          </p:cNvPr>
          <p:cNvSpPr/>
          <p:nvPr/>
        </p:nvSpPr>
        <p:spPr>
          <a:xfrm>
            <a:off x="637674" y="4848726"/>
            <a:ext cx="8115300" cy="830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77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66B321A0-E83B-8840-B088-7E9219DB3002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11185C33-401D-7143-90D9-961A66E7C2C3}"/>
              </a:ext>
            </a:extLst>
          </p:cNvPr>
          <p:cNvSpPr/>
          <p:nvPr/>
        </p:nvSpPr>
        <p:spPr>
          <a:xfrm>
            <a:off x="625642" y="5083342"/>
            <a:ext cx="7483642" cy="78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3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37A89E64-192A-B14A-B19B-F3B3303A5CD8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86565B5C-C001-5C41-9AA2-F2080688DCF9}"/>
              </a:ext>
            </a:extLst>
          </p:cNvPr>
          <p:cNvSpPr/>
          <p:nvPr/>
        </p:nvSpPr>
        <p:spPr>
          <a:xfrm>
            <a:off x="637674" y="5313661"/>
            <a:ext cx="8133347" cy="67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02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246BDEF7-C537-9C4E-8966-DB0E33CF0430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9DB1CF43-8D4A-4148-9AFC-3C0C05435CD2}"/>
              </a:ext>
            </a:extLst>
          </p:cNvPr>
          <p:cNvSpPr/>
          <p:nvPr/>
        </p:nvSpPr>
        <p:spPr>
          <a:xfrm>
            <a:off x="603297" y="5354053"/>
            <a:ext cx="7772400" cy="81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406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E1B11690-69D4-3443-B4D7-2725E58996C4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40715E6D-68C7-D545-BAFE-8FFEACDB6747}"/>
              </a:ext>
            </a:extLst>
          </p:cNvPr>
          <p:cNvSpPr/>
          <p:nvPr/>
        </p:nvSpPr>
        <p:spPr>
          <a:xfrm>
            <a:off x="631658" y="5029200"/>
            <a:ext cx="8181474" cy="794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74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0DDE428-E400-C742-8C93-8088476DB010}"/>
              </a:ext>
            </a:extLst>
          </p:cNvPr>
          <p:cNvSpPr/>
          <p:nvPr/>
        </p:nvSpPr>
        <p:spPr>
          <a:xfrm>
            <a:off x="9609364" y="5372100"/>
            <a:ext cx="1918607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F92A238B-BEBE-A347-9011-94B1CA1FFB53}"/>
              </a:ext>
            </a:extLst>
          </p:cNvPr>
          <p:cNvSpPr/>
          <p:nvPr/>
        </p:nvSpPr>
        <p:spPr>
          <a:xfrm>
            <a:off x="613611" y="4987089"/>
            <a:ext cx="8127331" cy="81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5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A0E397B2-6944-7746-8FC9-4B452D193F2E}"/>
              </a:ext>
            </a:extLst>
          </p:cNvPr>
          <p:cNvSpPr/>
          <p:nvPr/>
        </p:nvSpPr>
        <p:spPr>
          <a:xfrm>
            <a:off x="1428884" y="4388081"/>
            <a:ext cx="2874723" cy="350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invalidUrl="https://mtfy.org.uk/]"/>
            <a:extLst>
              <a:ext uri="{FF2B5EF4-FFF2-40B4-BE49-F238E27FC236}">
                <a16:creationId xmlns:a16="http://schemas.microsoft.com/office/drawing/2014/main" id="{580BA8BD-69E3-5F4E-B2F0-E93AD941EFB3}"/>
              </a:ext>
            </a:extLst>
          </p:cNvPr>
          <p:cNvSpPr/>
          <p:nvPr/>
        </p:nvSpPr>
        <p:spPr>
          <a:xfrm>
            <a:off x="5934944" y="5190663"/>
            <a:ext cx="3179319" cy="630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2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BE6127F2-ACCB-1C4D-99E5-88F5FE874467}"/>
              </a:ext>
            </a:extLst>
          </p:cNvPr>
          <p:cNvSpPr/>
          <p:nvPr/>
        </p:nvSpPr>
        <p:spPr>
          <a:xfrm>
            <a:off x="10048216" y="4103751"/>
            <a:ext cx="151188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3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79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32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8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0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5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96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619</Words>
  <Application>Microsoft Office PowerPoint</Application>
  <PresentationFormat>Widescreen</PresentationFormat>
  <Paragraphs>34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18 VAG Rounded Light   02390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 ODonovan</dc:creator>
  <cp:lastModifiedBy>Amy Lawrence</cp:lastModifiedBy>
  <cp:revision>5</cp:revision>
  <dcterms:created xsi:type="dcterms:W3CDTF">2022-03-04T16:30:16Z</dcterms:created>
  <dcterms:modified xsi:type="dcterms:W3CDTF">2022-04-01T11:48:20Z</dcterms:modified>
</cp:coreProperties>
</file>