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8" r:id="rId5"/>
  </p:sldMasterIdLst>
  <p:notesMasterIdLst>
    <p:notesMasterId r:id="rId14"/>
  </p:notesMasterIdLst>
  <p:handoutMasterIdLst>
    <p:handoutMasterId r:id="rId15"/>
  </p:handoutMasterIdLst>
  <p:sldIdLst>
    <p:sldId id="275" r:id="rId6"/>
    <p:sldId id="279" r:id="rId7"/>
    <p:sldId id="284" r:id="rId8"/>
    <p:sldId id="285" r:id="rId9"/>
    <p:sldId id="286" r:id="rId10"/>
    <p:sldId id="287" r:id="rId11"/>
    <p:sldId id="288" r:id="rId12"/>
    <p:sldId id="283" r:id="rId13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113C1-141C-BE3F-57AB-172BD423D239}" v="6" dt="2025-05-07T15:54:51.3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1"/>
    <p:restoredTop sz="55569" autoAdjust="0"/>
  </p:normalViewPr>
  <p:slideViewPr>
    <p:cSldViewPr>
      <p:cViewPr varScale="1">
        <p:scale>
          <a:sx n="81" d="100"/>
          <a:sy n="81" d="100"/>
        </p:scale>
        <p:origin x="2646" y="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64" d="100"/>
          <a:sy n="164" d="100"/>
        </p:scale>
        <p:origin x="1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Powell" userId="S::dpowell@engineeringuk.com::05da3f8a-3d8a-46ba-b6aa-a49201db2ded" providerId="AD" clId="Web-{F3A113C1-141C-BE3F-57AB-172BD423D239}"/>
    <pc:docChg chg="modSld">
      <pc:chgData name="Dan Powell" userId="S::dpowell@engineeringuk.com::05da3f8a-3d8a-46ba-b6aa-a49201db2ded" providerId="AD" clId="Web-{F3A113C1-141C-BE3F-57AB-172BD423D239}" dt="2025-05-07T15:54:51.305" v="1" actId="20577"/>
      <pc:docMkLst>
        <pc:docMk/>
      </pc:docMkLst>
      <pc:sldChg chg="modSp">
        <pc:chgData name="Dan Powell" userId="S::dpowell@engineeringuk.com::05da3f8a-3d8a-46ba-b6aa-a49201db2ded" providerId="AD" clId="Web-{F3A113C1-141C-BE3F-57AB-172BD423D239}" dt="2025-05-07T15:54:26.038" v="0" actId="20577"/>
        <pc:sldMkLst>
          <pc:docMk/>
          <pc:sldMk cId="2131188441" sldId="279"/>
        </pc:sldMkLst>
        <pc:spChg chg="mod">
          <ac:chgData name="Dan Powell" userId="S::dpowell@engineeringuk.com::05da3f8a-3d8a-46ba-b6aa-a49201db2ded" providerId="AD" clId="Web-{F3A113C1-141C-BE3F-57AB-172BD423D239}" dt="2025-05-07T15:54:26.038" v="0" actId="20577"/>
          <ac:spMkLst>
            <pc:docMk/>
            <pc:sldMk cId="2131188441" sldId="279"/>
            <ac:spMk id="2" creationId="{E7EABA04-CE81-0ACF-2602-4827F95C174B}"/>
          </ac:spMkLst>
        </pc:spChg>
      </pc:sldChg>
      <pc:sldChg chg="modSp">
        <pc:chgData name="Dan Powell" userId="S::dpowell@engineeringuk.com::05da3f8a-3d8a-46ba-b6aa-a49201db2ded" providerId="AD" clId="Web-{F3A113C1-141C-BE3F-57AB-172BD423D239}" dt="2025-05-07T15:54:51.305" v="1" actId="20577"/>
        <pc:sldMkLst>
          <pc:docMk/>
          <pc:sldMk cId="1787829473" sldId="287"/>
        </pc:sldMkLst>
        <pc:spChg chg="mod">
          <ac:chgData name="Dan Powell" userId="S::dpowell@engineeringuk.com::05da3f8a-3d8a-46ba-b6aa-a49201db2ded" providerId="AD" clId="Web-{F3A113C1-141C-BE3F-57AB-172BD423D239}" dt="2025-05-07T15:54:51.305" v="1" actId="20577"/>
          <ac:spMkLst>
            <pc:docMk/>
            <pc:sldMk cId="1787829473" sldId="287"/>
            <ac:spMk id="2" creationId="{839015A4-C226-D291-BDC0-B4827D3892C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C2D80C-DF47-BD4F-0865-7A5234C4DF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3C96B-F465-0B84-712D-2312AFEAAE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685DE-CF3A-FD41-AA20-D118EFEBC89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A165C-831C-6A16-C247-56BB2CB4B9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E4279-3AC8-667B-022C-515699A166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08D14-9755-6040-92C7-DC8AAB185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5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2A6FD-34E2-7146-B271-A18ECC19B7C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78490-74C5-7540-851E-A6B711CF0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4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Instructions for teachers:</a:t>
            </a:r>
          </a:p>
          <a:p>
            <a:endParaRPr lang="en-GB" dirty="0"/>
          </a:p>
          <a:p>
            <a:pPr algn="l" rtl="0" fontAlgn="base">
              <a:lnSpc>
                <a:spcPts val="218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rPr lang="en-GB" sz="1800" b="0" i="0" dirty="0">
                <a:solidFill>
                  <a:srgbClr val="0F4761"/>
                </a:solidFill>
                <a:effectLst/>
                <a:latin typeface="Aptos Display" panose="020B0004020202020204" pitchFamily="34" charset="0"/>
              </a:rPr>
              <a:t>PowerPoint reflection activity </a:t>
            </a:r>
            <a:endParaRPr lang="en-GB" b="0" i="0" dirty="0">
              <a:solidFill>
                <a:srgbClr val="0F476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569"/>
              </a:lnSpc>
              <a:spcAft>
                <a:spcPts val="800"/>
              </a:spcAft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Divide your students into small groups and ask them to use the filters to find a case study of an engineer working in a sector that interests them. Then have them discuss one of the case studies and reflect on: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What was the main challenge addressed in the case study?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Why was it important to find a solution to this problem?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What positive impacts did the engineering solutions have?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What aspects of the engineers' work in the case study inspire you the most?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What did you learn from this case study about the role of engineers?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has this case study influenced your thoughts about pursuing a career in engineering? </a:t>
            </a:r>
          </a:p>
          <a:p>
            <a:pPr algn="l" rtl="0" fontAlgn="base">
              <a:lnSpc>
                <a:spcPts val="1569"/>
              </a:lnSpc>
              <a:spcAft>
                <a:spcPts val="800"/>
              </a:spcAft>
            </a:pPr>
            <a:endParaRPr lang="en-GB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lnSpc>
                <a:spcPts val="1569"/>
              </a:lnSpc>
              <a:spcAft>
                <a:spcPts val="800"/>
              </a:spcAft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Find the case studies: www.neonfutures.org.uk/case-study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78490-74C5-7540-851E-A6B711CF02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8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onfutures.org.uk/" TargetMode="External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onfutures.org.uk/" TargetMode="External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13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55.png"/><Relationship Id="rId47" Type="http://schemas.openxmlformats.org/officeDocument/2006/relationships/image" Target="../media/image18.png"/><Relationship Id="rId50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11.png"/><Relationship Id="rId40" Type="http://schemas.openxmlformats.org/officeDocument/2006/relationships/image" Target="../media/image14.png"/><Relationship Id="rId45" Type="http://schemas.openxmlformats.org/officeDocument/2006/relationships/image" Target="../media/image57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10.png"/><Relationship Id="rId49" Type="http://schemas.openxmlformats.org/officeDocument/2006/relationships/image" Target="../media/image20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9.png"/><Relationship Id="rId43" Type="http://schemas.openxmlformats.org/officeDocument/2006/relationships/image" Target="../media/image56.png"/><Relationship Id="rId48" Type="http://schemas.openxmlformats.org/officeDocument/2006/relationships/image" Target="../media/image19.png"/><Relationship Id="rId8" Type="http://schemas.openxmlformats.org/officeDocument/2006/relationships/image" Target="../media/image29.png"/><Relationship Id="rId51" Type="http://schemas.openxmlformats.org/officeDocument/2006/relationships/image" Target="../media/image59.png"/><Relationship Id="rId3" Type="http://schemas.openxmlformats.org/officeDocument/2006/relationships/image" Target="../media/image24.png"/><Relationship Id="rId12" Type="http://schemas.openxmlformats.org/officeDocument/2006/relationships/image" Target="../media/image17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12.png"/><Relationship Id="rId46" Type="http://schemas.openxmlformats.org/officeDocument/2006/relationships/image" Target="../media/image58.png"/><Relationship Id="rId20" Type="http://schemas.openxmlformats.org/officeDocument/2006/relationships/image" Target="../media/image40.png"/><Relationship Id="rId41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" y="-19050"/>
            <a:ext cx="9177867" cy="516255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1E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57196" y="457417"/>
            <a:ext cx="1651000" cy="593090"/>
          </a:xfrm>
          <a:custGeom>
            <a:avLst/>
            <a:gdLst/>
            <a:ahLst/>
            <a:cxnLst/>
            <a:rect l="l" t="t" r="r" b="b"/>
            <a:pathLst>
              <a:path w="1651000" h="593090">
                <a:moveTo>
                  <a:pt x="421434" y="181609"/>
                </a:moveTo>
                <a:lnTo>
                  <a:pt x="257886" y="181609"/>
                </a:lnTo>
                <a:lnTo>
                  <a:pt x="273053" y="182879"/>
                </a:lnTo>
                <a:lnTo>
                  <a:pt x="287499" y="186689"/>
                </a:lnTo>
                <a:lnTo>
                  <a:pt x="322261" y="215899"/>
                </a:lnTo>
                <a:lnTo>
                  <a:pt x="335254" y="257809"/>
                </a:lnTo>
                <a:lnTo>
                  <a:pt x="335254" y="412749"/>
                </a:lnTo>
                <a:lnTo>
                  <a:pt x="336672" y="435609"/>
                </a:lnTo>
                <a:lnTo>
                  <a:pt x="347766" y="478789"/>
                </a:lnTo>
                <a:lnTo>
                  <a:pt x="369338" y="518159"/>
                </a:lnTo>
                <a:lnTo>
                  <a:pt x="399896" y="551179"/>
                </a:lnTo>
                <a:lnTo>
                  <a:pt x="437770" y="575309"/>
                </a:lnTo>
                <a:lnTo>
                  <a:pt x="480327" y="590549"/>
                </a:lnTo>
                <a:lnTo>
                  <a:pt x="502691" y="593089"/>
                </a:lnTo>
                <a:lnTo>
                  <a:pt x="525255" y="593089"/>
                </a:lnTo>
                <a:lnTo>
                  <a:pt x="547589" y="590549"/>
                </a:lnTo>
                <a:lnTo>
                  <a:pt x="569431" y="585469"/>
                </a:lnTo>
                <a:lnTo>
                  <a:pt x="590524" y="577849"/>
                </a:lnTo>
                <a:lnTo>
                  <a:pt x="749503" y="577849"/>
                </a:lnTo>
                <a:lnTo>
                  <a:pt x="785172" y="558799"/>
                </a:lnTo>
                <a:lnTo>
                  <a:pt x="816432" y="533399"/>
                </a:lnTo>
                <a:lnTo>
                  <a:pt x="842078" y="501649"/>
                </a:lnTo>
                <a:lnTo>
                  <a:pt x="849270" y="490219"/>
                </a:lnTo>
                <a:lnTo>
                  <a:pt x="662118" y="490219"/>
                </a:lnTo>
                <a:lnTo>
                  <a:pt x="650405" y="488949"/>
                </a:lnTo>
                <a:lnTo>
                  <a:pt x="642771" y="486409"/>
                </a:lnTo>
                <a:lnTo>
                  <a:pt x="489203" y="486409"/>
                </a:lnTo>
                <a:lnTo>
                  <a:pt x="478441" y="481329"/>
                </a:lnTo>
                <a:lnTo>
                  <a:pt x="446351" y="447039"/>
                </a:lnTo>
                <a:lnTo>
                  <a:pt x="438416" y="412749"/>
                </a:lnTo>
                <a:lnTo>
                  <a:pt x="438416" y="257809"/>
                </a:lnTo>
                <a:lnTo>
                  <a:pt x="436427" y="231139"/>
                </a:lnTo>
                <a:lnTo>
                  <a:pt x="430564" y="205739"/>
                </a:lnTo>
                <a:lnTo>
                  <a:pt x="421434" y="181609"/>
                </a:lnTo>
                <a:close/>
              </a:path>
              <a:path w="1651000" h="593090">
                <a:moveTo>
                  <a:pt x="749503" y="577849"/>
                </a:moveTo>
                <a:lnTo>
                  <a:pt x="591566" y="577849"/>
                </a:lnTo>
                <a:lnTo>
                  <a:pt x="610653" y="584199"/>
                </a:lnTo>
                <a:lnTo>
                  <a:pt x="630274" y="589279"/>
                </a:lnTo>
                <a:lnTo>
                  <a:pt x="650282" y="593089"/>
                </a:lnTo>
                <a:lnTo>
                  <a:pt x="690779" y="593089"/>
                </a:lnTo>
                <a:lnTo>
                  <a:pt x="730408" y="585469"/>
                </a:lnTo>
                <a:lnTo>
                  <a:pt x="749503" y="577849"/>
                </a:lnTo>
                <a:close/>
              </a:path>
              <a:path w="1651000" h="593090">
                <a:moveTo>
                  <a:pt x="1555715" y="181609"/>
                </a:moveTo>
                <a:lnTo>
                  <a:pt x="1392605" y="181609"/>
                </a:lnTo>
                <a:lnTo>
                  <a:pt x="1407765" y="182879"/>
                </a:lnTo>
                <a:lnTo>
                  <a:pt x="1422207" y="186689"/>
                </a:lnTo>
                <a:lnTo>
                  <a:pt x="1456970" y="215899"/>
                </a:lnTo>
                <a:lnTo>
                  <a:pt x="1469974" y="257809"/>
                </a:lnTo>
                <a:lnTo>
                  <a:pt x="1469974" y="412749"/>
                </a:lnTo>
                <a:lnTo>
                  <a:pt x="1473473" y="448309"/>
                </a:lnTo>
                <a:lnTo>
                  <a:pt x="1500299" y="513079"/>
                </a:lnTo>
                <a:lnTo>
                  <a:pt x="1550334" y="563879"/>
                </a:lnTo>
                <a:lnTo>
                  <a:pt x="1615107" y="590549"/>
                </a:lnTo>
                <a:lnTo>
                  <a:pt x="1650492" y="593089"/>
                </a:lnTo>
                <a:lnTo>
                  <a:pt x="1650492" y="490219"/>
                </a:lnTo>
                <a:lnTo>
                  <a:pt x="1635326" y="488949"/>
                </a:lnTo>
                <a:lnTo>
                  <a:pt x="1620883" y="485139"/>
                </a:lnTo>
                <a:lnTo>
                  <a:pt x="1586121" y="455929"/>
                </a:lnTo>
                <a:lnTo>
                  <a:pt x="1573123" y="412749"/>
                </a:lnTo>
                <a:lnTo>
                  <a:pt x="1573123" y="257809"/>
                </a:lnTo>
                <a:lnTo>
                  <a:pt x="1571534" y="234949"/>
                </a:lnTo>
                <a:lnTo>
                  <a:pt x="1566821" y="210819"/>
                </a:lnTo>
                <a:lnTo>
                  <a:pt x="1559064" y="187959"/>
                </a:lnTo>
                <a:lnTo>
                  <a:pt x="1555715" y="181609"/>
                </a:lnTo>
                <a:close/>
              </a:path>
              <a:path w="1651000" h="593090">
                <a:moveTo>
                  <a:pt x="0" y="77469"/>
                </a:moveTo>
                <a:lnTo>
                  <a:pt x="0" y="181609"/>
                </a:lnTo>
                <a:lnTo>
                  <a:pt x="15165" y="182879"/>
                </a:lnTo>
                <a:lnTo>
                  <a:pt x="29608" y="186689"/>
                </a:lnTo>
                <a:lnTo>
                  <a:pt x="64370" y="215899"/>
                </a:lnTo>
                <a:lnTo>
                  <a:pt x="77368" y="257809"/>
                </a:lnTo>
                <a:lnTo>
                  <a:pt x="77368" y="490219"/>
                </a:lnTo>
                <a:lnTo>
                  <a:pt x="180530" y="490219"/>
                </a:lnTo>
                <a:lnTo>
                  <a:pt x="180530" y="257809"/>
                </a:lnTo>
                <a:lnTo>
                  <a:pt x="182029" y="243839"/>
                </a:lnTo>
                <a:lnTo>
                  <a:pt x="203187" y="203199"/>
                </a:lnTo>
                <a:lnTo>
                  <a:pt x="242726" y="182879"/>
                </a:lnTo>
                <a:lnTo>
                  <a:pt x="257886" y="181609"/>
                </a:lnTo>
                <a:lnTo>
                  <a:pt x="421434" y="181609"/>
                </a:lnTo>
                <a:lnTo>
                  <a:pt x="420953" y="180339"/>
                </a:lnTo>
                <a:lnTo>
                  <a:pt x="407720" y="157479"/>
                </a:lnTo>
                <a:lnTo>
                  <a:pt x="391199" y="137159"/>
                </a:lnTo>
                <a:lnTo>
                  <a:pt x="386043" y="132079"/>
                </a:lnTo>
                <a:lnTo>
                  <a:pt x="128943" y="132079"/>
                </a:lnTo>
                <a:lnTo>
                  <a:pt x="115762" y="119379"/>
                </a:lnTo>
                <a:lnTo>
                  <a:pt x="69964" y="91439"/>
                </a:lnTo>
                <a:lnTo>
                  <a:pt x="17954" y="78739"/>
                </a:lnTo>
                <a:lnTo>
                  <a:pt x="0" y="77469"/>
                </a:lnTo>
                <a:close/>
              </a:path>
              <a:path w="1651000" h="593090">
                <a:moveTo>
                  <a:pt x="765822" y="426719"/>
                </a:moveTo>
                <a:lnTo>
                  <a:pt x="738530" y="464819"/>
                </a:lnTo>
                <a:lnTo>
                  <a:pt x="685639" y="488949"/>
                </a:lnTo>
                <a:lnTo>
                  <a:pt x="673901" y="490219"/>
                </a:lnTo>
                <a:lnTo>
                  <a:pt x="849270" y="490219"/>
                </a:lnTo>
                <a:lnTo>
                  <a:pt x="852467" y="485139"/>
                </a:lnTo>
                <a:lnTo>
                  <a:pt x="861123" y="466089"/>
                </a:lnTo>
                <a:lnTo>
                  <a:pt x="765822" y="426719"/>
                </a:lnTo>
                <a:close/>
              </a:path>
              <a:path w="1651000" h="593090">
                <a:moveTo>
                  <a:pt x="684263" y="181609"/>
                </a:moveTo>
                <a:lnTo>
                  <a:pt x="647443" y="181609"/>
                </a:lnTo>
                <a:lnTo>
                  <a:pt x="611628" y="189229"/>
                </a:lnTo>
                <a:lnTo>
                  <a:pt x="546366" y="222249"/>
                </a:lnTo>
                <a:lnTo>
                  <a:pt x="496677" y="275589"/>
                </a:lnTo>
                <a:lnTo>
                  <a:pt x="468782" y="342899"/>
                </a:lnTo>
                <a:lnTo>
                  <a:pt x="464213" y="379729"/>
                </a:lnTo>
                <a:lnTo>
                  <a:pt x="466177" y="416559"/>
                </a:lnTo>
                <a:lnTo>
                  <a:pt x="474549" y="452119"/>
                </a:lnTo>
                <a:lnTo>
                  <a:pt x="489203" y="486409"/>
                </a:lnTo>
                <a:lnTo>
                  <a:pt x="642771" y="486409"/>
                </a:lnTo>
                <a:lnTo>
                  <a:pt x="638954" y="485139"/>
                </a:lnTo>
                <a:lnTo>
                  <a:pt x="627954" y="481329"/>
                </a:lnTo>
                <a:lnTo>
                  <a:pt x="617511" y="476249"/>
                </a:lnTo>
                <a:lnTo>
                  <a:pt x="607733" y="468629"/>
                </a:lnTo>
                <a:lnTo>
                  <a:pt x="837761" y="373379"/>
                </a:lnTo>
                <a:lnTo>
                  <a:pt x="568261" y="373379"/>
                </a:lnTo>
                <a:lnTo>
                  <a:pt x="581184" y="335279"/>
                </a:lnTo>
                <a:lnTo>
                  <a:pt x="607742" y="306069"/>
                </a:lnTo>
                <a:lnTo>
                  <a:pt x="643886" y="287019"/>
                </a:lnTo>
                <a:lnTo>
                  <a:pt x="657097" y="284479"/>
                </a:lnTo>
                <a:lnTo>
                  <a:pt x="928590" y="284479"/>
                </a:lnTo>
                <a:lnTo>
                  <a:pt x="928498" y="280669"/>
                </a:lnTo>
                <a:lnTo>
                  <a:pt x="929894" y="269239"/>
                </a:lnTo>
                <a:lnTo>
                  <a:pt x="932939" y="257809"/>
                </a:lnTo>
                <a:lnTo>
                  <a:pt x="934665" y="253999"/>
                </a:lnTo>
                <a:lnTo>
                  <a:pt x="827811" y="253999"/>
                </a:lnTo>
                <a:lnTo>
                  <a:pt x="823861" y="248919"/>
                </a:lnTo>
                <a:lnTo>
                  <a:pt x="819721" y="245109"/>
                </a:lnTo>
                <a:lnTo>
                  <a:pt x="815416" y="240029"/>
                </a:lnTo>
                <a:lnTo>
                  <a:pt x="787011" y="217169"/>
                </a:lnTo>
                <a:lnTo>
                  <a:pt x="755154" y="199389"/>
                </a:lnTo>
                <a:lnTo>
                  <a:pt x="720640" y="186689"/>
                </a:lnTo>
                <a:lnTo>
                  <a:pt x="684263" y="181609"/>
                </a:lnTo>
                <a:close/>
              </a:path>
              <a:path w="1651000" h="593090">
                <a:moveTo>
                  <a:pt x="1164271" y="369569"/>
                </a:moveTo>
                <a:lnTo>
                  <a:pt x="846963" y="369569"/>
                </a:lnTo>
                <a:lnTo>
                  <a:pt x="858163" y="388619"/>
                </a:lnTo>
                <a:lnTo>
                  <a:pt x="886403" y="419099"/>
                </a:lnTo>
                <a:lnTo>
                  <a:pt x="921311" y="443229"/>
                </a:lnTo>
                <a:lnTo>
                  <a:pt x="960738" y="458469"/>
                </a:lnTo>
                <a:lnTo>
                  <a:pt x="1002780" y="464819"/>
                </a:lnTo>
                <a:lnTo>
                  <a:pt x="1023935" y="463549"/>
                </a:lnTo>
                <a:lnTo>
                  <a:pt x="1065276" y="454659"/>
                </a:lnTo>
                <a:lnTo>
                  <a:pt x="1103331" y="435609"/>
                </a:lnTo>
                <a:lnTo>
                  <a:pt x="1136014" y="408939"/>
                </a:lnTo>
                <a:lnTo>
                  <a:pt x="1161529" y="374649"/>
                </a:lnTo>
                <a:lnTo>
                  <a:pt x="1164271" y="369569"/>
                </a:lnTo>
                <a:close/>
              </a:path>
              <a:path w="1651000" h="593090">
                <a:moveTo>
                  <a:pt x="1389024" y="77469"/>
                </a:moveTo>
                <a:lnTo>
                  <a:pt x="1365145" y="80009"/>
                </a:lnTo>
                <a:lnTo>
                  <a:pt x="1341851" y="85089"/>
                </a:lnTo>
                <a:lnTo>
                  <a:pt x="1319446" y="92709"/>
                </a:lnTo>
                <a:lnTo>
                  <a:pt x="1298232" y="104139"/>
                </a:lnTo>
                <a:lnTo>
                  <a:pt x="1146373" y="104139"/>
                </a:lnTo>
                <a:lnTo>
                  <a:pt x="1185670" y="123189"/>
                </a:lnTo>
                <a:lnTo>
                  <a:pt x="1208976" y="158749"/>
                </a:lnTo>
                <a:lnTo>
                  <a:pt x="1212075" y="439419"/>
                </a:lnTo>
                <a:lnTo>
                  <a:pt x="1315237" y="439419"/>
                </a:lnTo>
                <a:lnTo>
                  <a:pt x="1315237" y="257809"/>
                </a:lnTo>
                <a:lnTo>
                  <a:pt x="1316737" y="243839"/>
                </a:lnTo>
                <a:lnTo>
                  <a:pt x="1337894" y="203199"/>
                </a:lnTo>
                <a:lnTo>
                  <a:pt x="1377440" y="182879"/>
                </a:lnTo>
                <a:lnTo>
                  <a:pt x="1392605" y="181609"/>
                </a:lnTo>
                <a:lnTo>
                  <a:pt x="1555715" y="181609"/>
                </a:lnTo>
                <a:lnTo>
                  <a:pt x="1548345" y="167639"/>
                </a:lnTo>
                <a:lnTo>
                  <a:pt x="1518985" y="129539"/>
                </a:lnTo>
                <a:lnTo>
                  <a:pt x="1480794" y="100329"/>
                </a:lnTo>
                <a:lnTo>
                  <a:pt x="1436438" y="83819"/>
                </a:lnTo>
                <a:lnTo>
                  <a:pt x="1412959" y="78739"/>
                </a:lnTo>
                <a:lnTo>
                  <a:pt x="1389024" y="77469"/>
                </a:lnTo>
                <a:close/>
              </a:path>
              <a:path w="1651000" h="593090">
                <a:moveTo>
                  <a:pt x="928590" y="284479"/>
                </a:moveTo>
                <a:lnTo>
                  <a:pt x="684034" y="284479"/>
                </a:lnTo>
                <a:lnTo>
                  <a:pt x="697300" y="288289"/>
                </a:lnTo>
                <a:lnTo>
                  <a:pt x="710052" y="292099"/>
                </a:lnTo>
                <a:lnTo>
                  <a:pt x="722130" y="298449"/>
                </a:lnTo>
                <a:lnTo>
                  <a:pt x="733374" y="306069"/>
                </a:lnTo>
                <a:lnTo>
                  <a:pt x="568261" y="373379"/>
                </a:lnTo>
                <a:lnTo>
                  <a:pt x="837761" y="373379"/>
                </a:lnTo>
                <a:lnTo>
                  <a:pt x="846963" y="369569"/>
                </a:lnTo>
                <a:lnTo>
                  <a:pt x="1164271" y="369569"/>
                </a:lnTo>
                <a:lnTo>
                  <a:pt x="1168384" y="361949"/>
                </a:lnTo>
                <a:lnTo>
                  <a:pt x="1005763" y="361949"/>
                </a:lnTo>
                <a:lnTo>
                  <a:pt x="994382" y="360679"/>
                </a:lnTo>
                <a:lnTo>
                  <a:pt x="953788" y="341629"/>
                </a:lnTo>
                <a:lnTo>
                  <a:pt x="930711" y="303529"/>
                </a:lnTo>
                <a:lnTo>
                  <a:pt x="928776" y="292099"/>
                </a:lnTo>
                <a:lnTo>
                  <a:pt x="928590" y="284479"/>
                </a:lnTo>
                <a:close/>
              </a:path>
              <a:path w="1651000" h="593090">
                <a:moveTo>
                  <a:pt x="1168585" y="207009"/>
                </a:moveTo>
                <a:lnTo>
                  <a:pt x="1013356" y="207009"/>
                </a:lnTo>
                <a:lnTo>
                  <a:pt x="1035380" y="212089"/>
                </a:lnTo>
                <a:lnTo>
                  <a:pt x="1045572" y="218439"/>
                </a:lnTo>
                <a:lnTo>
                  <a:pt x="1075722" y="251459"/>
                </a:lnTo>
                <a:lnTo>
                  <a:pt x="1083132" y="284479"/>
                </a:lnTo>
                <a:lnTo>
                  <a:pt x="1081631" y="299719"/>
                </a:lnTo>
                <a:lnTo>
                  <a:pt x="1060475" y="339089"/>
                </a:lnTo>
                <a:lnTo>
                  <a:pt x="1020931" y="359409"/>
                </a:lnTo>
                <a:lnTo>
                  <a:pt x="1005763" y="361949"/>
                </a:lnTo>
                <a:lnTo>
                  <a:pt x="1168384" y="361949"/>
                </a:lnTo>
                <a:lnTo>
                  <a:pt x="1183416" y="316229"/>
                </a:lnTo>
                <a:lnTo>
                  <a:pt x="1185902" y="273049"/>
                </a:lnTo>
                <a:lnTo>
                  <a:pt x="1183411" y="252729"/>
                </a:lnTo>
                <a:lnTo>
                  <a:pt x="1178458" y="232409"/>
                </a:lnTo>
                <a:lnTo>
                  <a:pt x="1171143" y="212089"/>
                </a:lnTo>
                <a:lnTo>
                  <a:pt x="1168585" y="207009"/>
                </a:lnTo>
                <a:close/>
              </a:path>
              <a:path w="1651000" h="593090">
                <a:moveTo>
                  <a:pt x="1133195" y="0"/>
                </a:moveTo>
                <a:lnTo>
                  <a:pt x="1082427" y="7619"/>
                </a:lnTo>
                <a:lnTo>
                  <a:pt x="1035888" y="30479"/>
                </a:lnTo>
                <a:lnTo>
                  <a:pt x="997348" y="63499"/>
                </a:lnTo>
                <a:lnTo>
                  <a:pt x="969924" y="106679"/>
                </a:lnTo>
                <a:lnTo>
                  <a:pt x="943783" y="114299"/>
                </a:lnTo>
                <a:lnTo>
                  <a:pt x="896511" y="140969"/>
                </a:lnTo>
                <a:lnTo>
                  <a:pt x="858793" y="179069"/>
                </a:lnTo>
                <a:lnTo>
                  <a:pt x="834401" y="227329"/>
                </a:lnTo>
                <a:lnTo>
                  <a:pt x="827811" y="253999"/>
                </a:lnTo>
                <a:lnTo>
                  <a:pt x="934665" y="253999"/>
                </a:lnTo>
                <a:lnTo>
                  <a:pt x="937540" y="247649"/>
                </a:lnTo>
                <a:lnTo>
                  <a:pt x="943611" y="237489"/>
                </a:lnTo>
                <a:lnTo>
                  <a:pt x="979675" y="210819"/>
                </a:lnTo>
                <a:lnTo>
                  <a:pt x="1002006" y="207009"/>
                </a:lnTo>
                <a:lnTo>
                  <a:pt x="1168585" y="207009"/>
                </a:lnTo>
                <a:lnTo>
                  <a:pt x="1161551" y="193039"/>
                </a:lnTo>
                <a:lnTo>
                  <a:pt x="1135997" y="158749"/>
                </a:lnTo>
                <a:lnTo>
                  <a:pt x="1103374" y="132079"/>
                </a:lnTo>
                <a:lnTo>
                  <a:pt x="1084859" y="121919"/>
                </a:lnTo>
                <a:lnTo>
                  <a:pt x="1093754" y="115569"/>
                </a:lnTo>
                <a:lnTo>
                  <a:pt x="1103423" y="110489"/>
                </a:lnTo>
                <a:lnTo>
                  <a:pt x="1113716" y="106679"/>
                </a:lnTo>
                <a:lnTo>
                  <a:pt x="1124483" y="104139"/>
                </a:lnTo>
                <a:lnTo>
                  <a:pt x="1298232" y="104139"/>
                </a:lnTo>
                <a:lnTo>
                  <a:pt x="1285654" y="82549"/>
                </a:lnTo>
                <a:lnTo>
                  <a:pt x="1251770" y="43179"/>
                </a:lnTo>
                <a:lnTo>
                  <a:pt x="1208224" y="16509"/>
                </a:lnTo>
                <a:lnTo>
                  <a:pt x="1158949" y="2539"/>
                </a:lnTo>
                <a:lnTo>
                  <a:pt x="1133195" y="0"/>
                </a:lnTo>
                <a:close/>
              </a:path>
              <a:path w="1651000" h="593090">
                <a:moveTo>
                  <a:pt x="274429" y="78739"/>
                </a:moveTo>
                <a:lnTo>
                  <a:pt x="247831" y="78739"/>
                </a:lnTo>
                <a:lnTo>
                  <a:pt x="221310" y="81279"/>
                </a:lnTo>
                <a:lnTo>
                  <a:pt x="195592" y="88899"/>
                </a:lnTo>
                <a:lnTo>
                  <a:pt x="171369" y="100329"/>
                </a:lnTo>
                <a:lnTo>
                  <a:pt x="149024" y="114299"/>
                </a:lnTo>
                <a:lnTo>
                  <a:pt x="128943" y="132079"/>
                </a:lnTo>
                <a:lnTo>
                  <a:pt x="386043" y="132079"/>
                </a:lnTo>
                <a:lnTo>
                  <a:pt x="350054" y="102869"/>
                </a:lnTo>
                <a:lnTo>
                  <a:pt x="300668" y="82549"/>
                </a:lnTo>
                <a:lnTo>
                  <a:pt x="274429" y="78739"/>
                </a:lnTo>
                <a:close/>
              </a:path>
            </a:pathLst>
          </a:custGeom>
          <a:solidFill>
            <a:srgbClr val="EA237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150277"/>
            <a:ext cx="478850" cy="13069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6047" y="1164576"/>
            <a:ext cx="166754" cy="114185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85405" y="1150276"/>
            <a:ext cx="922655" cy="167640"/>
          </a:xfrm>
          <a:custGeom>
            <a:avLst/>
            <a:gdLst/>
            <a:ahLst/>
            <a:cxnLst/>
            <a:rect l="l" t="t" r="r" b="b"/>
            <a:pathLst>
              <a:path w="922655" h="167640">
                <a:moveTo>
                  <a:pt x="27774" y="9359"/>
                </a:moveTo>
                <a:lnTo>
                  <a:pt x="0" y="9359"/>
                </a:lnTo>
                <a:lnTo>
                  <a:pt x="0" y="128485"/>
                </a:lnTo>
                <a:lnTo>
                  <a:pt x="27774" y="128485"/>
                </a:lnTo>
                <a:lnTo>
                  <a:pt x="27774" y="9359"/>
                </a:lnTo>
                <a:close/>
              </a:path>
              <a:path w="922655" h="167640">
                <a:moveTo>
                  <a:pt x="136740" y="68580"/>
                </a:moveTo>
                <a:lnTo>
                  <a:pt x="134429" y="55664"/>
                </a:lnTo>
                <a:lnTo>
                  <a:pt x="127838" y="45491"/>
                </a:lnTo>
                <a:lnTo>
                  <a:pt x="117373" y="38823"/>
                </a:lnTo>
                <a:lnTo>
                  <a:pt x="103517" y="36423"/>
                </a:lnTo>
                <a:lnTo>
                  <a:pt x="94869" y="37452"/>
                </a:lnTo>
                <a:lnTo>
                  <a:pt x="87731" y="40170"/>
                </a:lnTo>
                <a:lnTo>
                  <a:pt x="82257" y="44030"/>
                </a:lnTo>
                <a:lnTo>
                  <a:pt x="78562" y="48501"/>
                </a:lnTo>
                <a:lnTo>
                  <a:pt x="77152" y="48501"/>
                </a:lnTo>
                <a:lnTo>
                  <a:pt x="77152" y="38633"/>
                </a:lnTo>
                <a:lnTo>
                  <a:pt x="51485" y="38633"/>
                </a:lnTo>
                <a:lnTo>
                  <a:pt x="51485" y="128485"/>
                </a:lnTo>
                <a:lnTo>
                  <a:pt x="78727" y="128485"/>
                </a:lnTo>
                <a:lnTo>
                  <a:pt x="78727" y="68580"/>
                </a:lnTo>
                <a:lnTo>
                  <a:pt x="85064" y="60921"/>
                </a:lnTo>
                <a:lnTo>
                  <a:pt x="103873" y="60921"/>
                </a:lnTo>
                <a:lnTo>
                  <a:pt x="109499" y="67564"/>
                </a:lnTo>
                <a:lnTo>
                  <a:pt x="109499" y="128485"/>
                </a:lnTo>
                <a:lnTo>
                  <a:pt x="136740" y="128485"/>
                </a:lnTo>
                <a:lnTo>
                  <a:pt x="136740" y="68580"/>
                </a:lnTo>
                <a:close/>
              </a:path>
              <a:path w="922655" h="167640">
                <a:moveTo>
                  <a:pt x="232117" y="100749"/>
                </a:moveTo>
                <a:lnTo>
                  <a:pt x="223659" y="80238"/>
                </a:lnTo>
                <a:lnTo>
                  <a:pt x="205041" y="72834"/>
                </a:lnTo>
                <a:lnTo>
                  <a:pt x="186436" y="70167"/>
                </a:lnTo>
                <a:lnTo>
                  <a:pt x="177977" y="63817"/>
                </a:lnTo>
                <a:lnTo>
                  <a:pt x="177977" y="59055"/>
                </a:lnTo>
                <a:lnTo>
                  <a:pt x="183248" y="55816"/>
                </a:lnTo>
                <a:lnTo>
                  <a:pt x="200482" y="55816"/>
                </a:lnTo>
                <a:lnTo>
                  <a:pt x="205219" y="59563"/>
                </a:lnTo>
                <a:lnTo>
                  <a:pt x="206108" y="65011"/>
                </a:lnTo>
                <a:lnTo>
                  <a:pt x="229666" y="65011"/>
                </a:lnTo>
                <a:lnTo>
                  <a:pt x="226199" y="52654"/>
                </a:lnTo>
                <a:lnTo>
                  <a:pt x="218173" y="43700"/>
                </a:lnTo>
                <a:lnTo>
                  <a:pt x="206349" y="38252"/>
                </a:lnTo>
                <a:lnTo>
                  <a:pt x="191516" y="36410"/>
                </a:lnTo>
                <a:lnTo>
                  <a:pt x="175094" y="38735"/>
                </a:lnTo>
                <a:lnTo>
                  <a:pt x="163144" y="44970"/>
                </a:lnTo>
                <a:lnTo>
                  <a:pt x="155841" y="54089"/>
                </a:lnTo>
                <a:lnTo>
                  <a:pt x="153365" y="65011"/>
                </a:lnTo>
                <a:lnTo>
                  <a:pt x="161544" y="84836"/>
                </a:lnTo>
                <a:lnTo>
                  <a:pt x="179552" y="91986"/>
                </a:lnTo>
                <a:lnTo>
                  <a:pt x="197561" y="94932"/>
                </a:lnTo>
                <a:lnTo>
                  <a:pt x="205752" y="102108"/>
                </a:lnTo>
                <a:lnTo>
                  <a:pt x="205752" y="107213"/>
                </a:lnTo>
                <a:lnTo>
                  <a:pt x="200660" y="110439"/>
                </a:lnTo>
                <a:lnTo>
                  <a:pt x="182549" y="110439"/>
                </a:lnTo>
                <a:lnTo>
                  <a:pt x="177101" y="107213"/>
                </a:lnTo>
                <a:lnTo>
                  <a:pt x="176403" y="100914"/>
                </a:lnTo>
                <a:lnTo>
                  <a:pt x="151612" y="100914"/>
                </a:lnTo>
                <a:lnTo>
                  <a:pt x="154279" y="113258"/>
                </a:lnTo>
                <a:lnTo>
                  <a:pt x="161645" y="122643"/>
                </a:lnTo>
                <a:lnTo>
                  <a:pt x="173926" y="128612"/>
                </a:lnTo>
                <a:lnTo>
                  <a:pt x="191338" y="130695"/>
                </a:lnTo>
                <a:lnTo>
                  <a:pt x="208826" y="128460"/>
                </a:lnTo>
                <a:lnTo>
                  <a:pt x="221615" y="122237"/>
                </a:lnTo>
                <a:lnTo>
                  <a:pt x="229450" y="112750"/>
                </a:lnTo>
                <a:lnTo>
                  <a:pt x="232117" y="100749"/>
                </a:lnTo>
                <a:close/>
              </a:path>
              <a:path w="922655" h="167640">
                <a:moveTo>
                  <a:pt x="347129" y="83045"/>
                </a:moveTo>
                <a:lnTo>
                  <a:pt x="321767" y="39738"/>
                </a:lnTo>
                <a:lnTo>
                  <a:pt x="319519" y="39319"/>
                </a:lnTo>
                <a:lnTo>
                  <a:pt x="319519" y="83553"/>
                </a:lnTo>
                <a:lnTo>
                  <a:pt x="317982" y="93014"/>
                </a:lnTo>
                <a:lnTo>
                  <a:pt x="313639" y="100393"/>
                </a:lnTo>
                <a:lnTo>
                  <a:pt x="306920" y="105168"/>
                </a:lnTo>
                <a:lnTo>
                  <a:pt x="298259" y="106870"/>
                </a:lnTo>
                <a:lnTo>
                  <a:pt x="289674" y="105244"/>
                </a:lnTo>
                <a:lnTo>
                  <a:pt x="282943" y="100584"/>
                </a:lnTo>
                <a:lnTo>
                  <a:pt x="278561" y="93230"/>
                </a:lnTo>
                <a:lnTo>
                  <a:pt x="276987" y="83553"/>
                </a:lnTo>
                <a:lnTo>
                  <a:pt x="278485" y="74244"/>
                </a:lnTo>
                <a:lnTo>
                  <a:pt x="282740" y="66865"/>
                </a:lnTo>
                <a:lnTo>
                  <a:pt x="289445" y="62001"/>
                </a:lnTo>
                <a:lnTo>
                  <a:pt x="298259" y="60248"/>
                </a:lnTo>
                <a:lnTo>
                  <a:pt x="306920" y="61912"/>
                </a:lnTo>
                <a:lnTo>
                  <a:pt x="313639" y="66611"/>
                </a:lnTo>
                <a:lnTo>
                  <a:pt x="317982" y="73964"/>
                </a:lnTo>
                <a:lnTo>
                  <a:pt x="319519" y="83553"/>
                </a:lnTo>
                <a:lnTo>
                  <a:pt x="319519" y="39319"/>
                </a:lnTo>
                <a:lnTo>
                  <a:pt x="304406" y="36423"/>
                </a:lnTo>
                <a:lnTo>
                  <a:pt x="294220" y="37769"/>
                </a:lnTo>
                <a:lnTo>
                  <a:pt x="286677" y="41021"/>
                </a:lnTo>
                <a:lnTo>
                  <a:pt x="281546" y="45034"/>
                </a:lnTo>
                <a:lnTo>
                  <a:pt x="278561" y="48666"/>
                </a:lnTo>
                <a:lnTo>
                  <a:pt x="277164" y="48666"/>
                </a:lnTo>
                <a:lnTo>
                  <a:pt x="277164" y="38633"/>
                </a:lnTo>
                <a:lnTo>
                  <a:pt x="250266" y="38633"/>
                </a:lnTo>
                <a:lnTo>
                  <a:pt x="250266" y="167627"/>
                </a:lnTo>
                <a:lnTo>
                  <a:pt x="277507" y="167627"/>
                </a:lnTo>
                <a:lnTo>
                  <a:pt x="277507" y="118275"/>
                </a:lnTo>
                <a:lnTo>
                  <a:pt x="278917" y="118275"/>
                </a:lnTo>
                <a:lnTo>
                  <a:pt x="282143" y="122301"/>
                </a:lnTo>
                <a:lnTo>
                  <a:pt x="287464" y="126339"/>
                </a:lnTo>
                <a:lnTo>
                  <a:pt x="295059" y="129451"/>
                </a:lnTo>
                <a:lnTo>
                  <a:pt x="305104" y="130695"/>
                </a:lnTo>
                <a:lnTo>
                  <a:pt x="322211" y="127228"/>
                </a:lnTo>
                <a:lnTo>
                  <a:pt x="334378" y="118275"/>
                </a:lnTo>
                <a:lnTo>
                  <a:pt x="335483" y="117475"/>
                </a:lnTo>
                <a:lnTo>
                  <a:pt x="341528" y="106870"/>
                </a:lnTo>
                <a:lnTo>
                  <a:pt x="344081" y="102412"/>
                </a:lnTo>
                <a:lnTo>
                  <a:pt x="347129" y="83045"/>
                </a:lnTo>
                <a:close/>
              </a:path>
              <a:path w="922655" h="167640">
                <a:moveTo>
                  <a:pt x="392353" y="38633"/>
                </a:moveTo>
                <a:lnTo>
                  <a:pt x="365112" y="38633"/>
                </a:lnTo>
                <a:lnTo>
                  <a:pt x="365112" y="128485"/>
                </a:lnTo>
                <a:lnTo>
                  <a:pt x="392353" y="128485"/>
                </a:lnTo>
                <a:lnTo>
                  <a:pt x="392353" y="38633"/>
                </a:lnTo>
                <a:close/>
              </a:path>
              <a:path w="922655" h="167640">
                <a:moveTo>
                  <a:pt x="394639" y="5448"/>
                </a:moveTo>
                <a:lnTo>
                  <a:pt x="387972" y="0"/>
                </a:lnTo>
                <a:lnTo>
                  <a:pt x="369328" y="0"/>
                </a:lnTo>
                <a:lnTo>
                  <a:pt x="362648" y="5448"/>
                </a:lnTo>
                <a:lnTo>
                  <a:pt x="362648" y="23139"/>
                </a:lnTo>
                <a:lnTo>
                  <a:pt x="369328" y="28587"/>
                </a:lnTo>
                <a:lnTo>
                  <a:pt x="387972" y="28587"/>
                </a:lnTo>
                <a:lnTo>
                  <a:pt x="394639" y="23139"/>
                </a:lnTo>
                <a:lnTo>
                  <a:pt x="394639" y="5448"/>
                </a:lnTo>
                <a:close/>
              </a:path>
              <a:path w="922655" h="167640">
                <a:moveTo>
                  <a:pt x="472262" y="37947"/>
                </a:moveTo>
                <a:lnTo>
                  <a:pt x="463296" y="37947"/>
                </a:lnTo>
                <a:lnTo>
                  <a:pt x="454736" y="39255"/>
                </a:lnTo>
                <a:lnTo>
                  <a:pt x="447852" y="42608"/>
                </a:lnTo>
                <a:lnTo>
                  <a:pt x="442709" y="47218"/>
                </a:lnTo>
                <a:lnTo>
                  <a:pt x="439394" y="52247"/>
                </a:lnTo>
                <a:lnTo>
                  <a:pt x="437984" y="52247"/>
                </a:lnTo>
                <a:lnTo>
                  <a:pt x="437984" y="38633"/>
                </a:lnTo>
                <a:lnTo>
                  <a:pt x="412318" y="38633"/>
                </a:lnTo>
                <a:lnTo>
                  <a:pt x="412318" y="128485"/>
                </a:lnTo>
                <a:lnTo>
                  <a:pt x="439559" y="128485"/>
                </a:lnTo>
                <a:lnTo>
                  <a:pt x="439559" y="87642"/>
                </a:lnTo>
                <a:lnTo>
                  <a:pt x="441121" y="77228"/>
                </a:lnTo>
                <a:lnTo>
                  <a:pt x="445541" y="69418"/>
                </a:lnTo>
                <a:lnTo>
                  <a:pt x="452475" y="64503"/>
                </a:lnTo>
                <a:lnTo>
                  <a:pt x="461543" y="62788"/>
                </a:lnTo>
                <a:lnTo>
                  <a:pt x="472262" y="62788"/>
                </a:lnTo>
                <a:lnTo>
                  <a:pt x="472262" y="37947"/>
                </a:lnTo>
                <a:close/>
              </a:path>
              <a:path w="922655" h="167640">
                <a:moveTo>
                  <a:pt x="579094" y="38633"/>
                </a:moveTo>
                <a:lnTo>
                  <a:pt x="552373" y="38633"/>
                </a:lnTo>
                <a:lnTo>
                  <a:pt x="552373" y="83553"/>
                </a:lnTo>
                <a:lnTo>
                  <a:pt x="550887" y="92798"/>
                </a:lnTo>
                <a:lnTo>
                  <a:pt x="546620" y="100190"/>
                </a:lnTo>
                <a:lnTo>
                  <a:pt x="539915" y="105105"/>
                </a:lnTo>
                <a:lnTo>
                  <a:pt x="531101" y="106870"/>
                </a:lnTo>
                <a:lnTo>
                  <a:pt x="522338" y="105194"/>
                </a:lnTo>
                <a:lnTo>
                  <a:pt x="515569" y="100457"/>
                </a:lnTo>
                <a:lnTo>
                  <a:pt x="511213" y="93091"/>
                </a:lnTo>
                <a:lnTo>
                  <a:pt x="509663" y="83553"/>
                </a:lnTo>
                <a:lnTo>
                  <a:pt x="511213" y="74104"/>
                </a:lnTo>
                <a:lnTo>
                  <a:pt x="515556" y="66738"/>
                </a:lnTo>
                <a:lnTo>
                  <a:pt x="522274" y="61950"/>
                </a:lnTo>
                <a:lnTo>
                  <a:pt x="530936" y="60236"/>
                </a:lnTo>
                <a:lnTo>
                  <a:pt x="539546" y="61874"/>
                </a:lnTo>
                <a:lnTo>
                  <a:pt x="546328" y="66548"/>
                </a:lnTo>
                <a:lnTo>
                  <a:pt x="550773" y="73888"/>
                </a:lnTo>
                <a:lnTo>
                  <a:pt x="552373" y="83553"/>
                </a:lnTo>
                <a:lnTo>
                  <a:pt x="552373" y="38633"/>
                </a:lnTo>
                <a:lnTo>
                  <a:pt x="551853" y="38633"/>
                </a:lnTo>
                <a:lnTo>
                  <a:pt x="551853" y="48844"/>
                </a:lnTo>
                <a:lnTo>
                  <a:pt x="550443" y="48844"/>
                </a:lnTo>
                <a:lnTo>
                  <a:pt x="547065" y="44894"/>
                </a:lnTo>
                <a:lnTo>
                  <a:pt x="541629" y="40843"/>
                </a:lnTo>
                <a:lnTo>
                  <a:pt x="534060" y="37693"/>
                </a:lnTo>
                <a:lnTo>
                  <a:pt x="524256" y="36410"/>
                </a:lnTo>
                <a:lnTo>
                  <a:pt x="507136" y="39890"/>
                </a:lnTo>
                <a:lnTo>
                  <a:pt x="493801" y="49644"/>
                </a:lnTo>
                <a:lnTo>
                  <a:pt x="485152" y="64706"/>
                </a:lnTo>
                <a:lnTo>
                  <a:pt x="482066" y="84061"/>
                </a:lnTo>
                <a:lnTo>
                  <a:pt x="485190" y="103276"/>
                </a:lnTo>
                <a:lnTo>
                  <a:pt x="493953" y="117983"/>
                </a:lnTo>
                <a:lnTo>
                  <a:pt x="507504" y="127393"/>
                </a:lnTo>
                <a:lnTo>
                  <a:pt x="524954" y="130695"/>
                </a:lnTo>
                <a:lnTo>
                  <a:pt x="535051" y="129336"/>
                </a:lnTo>
                <a:lnTo>
                  <a:pt x="542531" y="126022"/>
                </a:lnTo>
                <a:lnTo>
                  <a:pt x="547649" y="121945"/>
                </a:lnTo>
                <a:lnTo>
                  <a:pt x="550621" y="118275"/>
                </a:lnTo>
                <a:lnTo>
                  <a:pt x="552030" y="118275"/>
                </a:lnTo>
                <a:lnTo>
                  <a:pt x="552030" y="128485"/>
                </a:lnTo>
                <a:lnTo>
                  <a:pt x="579094" y="128485"/>
                </a:lnTo>
                <a:lnTo>
                  <a:pt x="579094" y="118275"/>
                </a:lnTo>
                <a:lnTo>
                  <a:pt x="579094" y="106870"/>
                </a:lnTo>
                <a:lnTo>
                  <a:pt x="579094" y="60236"/>
                </a:lnTo>
                <a:lnTo>
                  <a:pt x="579094" y="48844"/>
                </a:lnTo>
                <a:lnTo>
                  <a:pt x="579094" y="38633"/>
                </a:lnTo>
                <a:close/>
              </a:path>
              <a:path w="922655" h="167640">
                <a:moveTo>
                  <a:pt x="660450" y="38633"/>
                </a:moveTo>
                <a:lnTo>
                  <a:pt x="636193" y="38633"/>
                </a:lnTo>
                <a:lnTo>
                  <a:pt x="636193" y="14300"/>
                </a:lnTo>
                <a:lnTo>
                  <a:pt x="610349" y="14300"/>
                </a:lnTo>
                <a:lnTo>
                  <a:pt x="610349" y="35572"/>
                </a:lnTo>
                <a:lnTo>
                  <a:pt x="607707" y="38798"/>
                </a:lnTo>
                <a:lnTo>
                  <a:pt x="594004" y="38798"/>
                </a:lnTo>
                <a:lnTo>
                  <a:pt x="594004" y="59220"/>
                </a:lnTo>
                <a:lnTo>
                  <a:pt x="608939" y="59220"/>
                </a:lnTo>
                <a:lnTo>
                  <a:pt x="608939" y="97345"/>
                </a:lnTo>
                <a:lnTo>
                  <a:pt x="611149" y="110540"/>
                </a:lnTo>
                <a:lnTo>
                  <a:pt x="617524" y="120319"/>
                </a:lnTo>
                <a:lnTo>
                  <a:pt x="627697" y="126403"/>
                </a:lnTo>
                <a:lnTo>
                  <a:pt x="641286" y="128485"/>
                </a:lnTo>
                <a:lnTo>
                  <a:pt x="660095" y="128485"/>
                </a:lnTo>
                <a:lnTo>
                  <a:pt x="660095" y="106705"/>
                </a:lnTo>
                <a:lnTo>
                  <a:pt x="640054" y="106705"/>
                </a:lnTo>
                <a:lnTo>
                  <a:pt x="636193" y="102616"/>
                </a:lnTo>
                <a:lnTo>
                  <a:pt x="636193" y="59220"/>
                </a:lnTo>
                <a:lnTo>
                  <a:pt x="660450" y="59220"/>
                </a:lnTo>
                <a:lnTo>
                  <a:pt x="660450" y="38633"/>
                </a:lnTo>
                <a:close/>
              </a:path>
              <a:path w="922655" h="167640">
                <a:moveTo>
                  <a:pt x="704443" y="38633"/>
                </a:moveTo>
                <a:lnTo>
                  <a:pt x="677202" y="38633"/>
                </a:lnTo>
                <a:lnTo>
                  <a:pt x="677202" y="128485"/>
                </a:lnTo>
                <a:lnTo>
                  <a:pt x="704443" y="128485"/>
                </a:lnTo>
                <a:lnTo>
                  <a:pt x="704443" y="38633"/>
                </a:lnTo>
                <a:close/>
              </a:path>
              <a:path w="922655" h="167640">
                <a:moveTo>
                  <a:pt x="706729" y="5448"/>
                </a:moveTo>
                <a:lnTo>
                  <a:pt x="700062" y="0"/>
                </a:lnTo>
                <a:lnTo>
                  <a:pt x="681418" y="0"/>
                </a:lnTo>
                <a:lnTo>
                  <a:pt x="674738" y="5448"/>
                </a:lnTo>
                <a:lnTo>
                  <a:pt x="674738" y="23139"/>
                </a:lnTo>
                <a:lnTo>
                  <a:pt x="681418" y="28587"/>
                </a:lnTo>
                <a:lnTo>
                  <a:pt x="700062" y="28587"/>
                </a:lnTo>
                <a:lnTo>
                  <a:pt x="706729" y="23139"/>
                </a:lnTo>
                <a:lnTo>
                  <a:pt x="706729" y="5448"/>
                </a:lnTo>
                <a:close/>
              </a:path>
              <a:path w="922655" h="167640">
                <a:moveTo>
                  <a:pt x="819162" y="83553"/>
                </a:moveTo>
                <a:lnTo>
                  <a:pt x="815530" y="64998"/>
                </a:lnTo>
                <a:lnTo>
                  <a:pt x="812292" y="60236"/>
                </a:lnTo>
                <a:lnTo>
                  <a:pt x="805332" y="50038"/>
                </a:lnTo>
                <a:lnTo>
                  <a:pt x="791565" y="41325"/>
                </a:lnTo>
                <a:lnTo>
                  <a:pt x="791565" y="83553"/>
                </a:lnTo>
                <a:lnTo>
                  <a:pt x="789876" y="92951"/>
                </a:lnTo>
                <a:lnTo>
                  <a:pt x="785190" y="100317"/>
                </a:lnTo>
                <a:lnTo>
                  <a:pt x="778065" y="105143"/>
                </a:lnTo>
                <a:lnTo>
                  <a:pt x="769061" y="106870"/>
                </a:lnTo>
                <a:lnTo>
                  <a:pt x="760158" y="105168"/>
                </a:lnTo>
                <a:lnTo>
                  <a:pt x="753084" y="100393"/>
                </a:lnTo>
                <a:lnTo>
                  <a:pt x="748411" y="93027"/>
                </a:lnTo>
                <a:lnTo>
                  <a:pt x="746734" y="83553"/>
                </a:lnTo>
                <a:lnTo>
                  <a:pt x="748411" y="74168"/>
                </a:lnTo>
                <a:lnTo>
                  <a:pt x="753084" y="66789"/>
                </a:lnTo>
                <a:lnTo>
                  <a:pt x="760158" y="61976"/>
                </a:lnTo>
                <a:lnTo>
                  <a:pt x="769061" y="60236"/>
                </a:lnTo>
                <a:lnTo>
                  <a:pt x="778065" y="61976"/>
                </a:lnTo>
                <a:lnTo>
                  <a:pt x="785190" y="66789"/>
                </a:lnTo>
                <a:lnTo>
                  <a:pt x="789876" y="74168"/>
                </a:lnTo>
                <a:lnTo>
                  <a:pt x="791565" y="83553"/>
                </a:lnTo>
                <a:lnTo>
                  <a:pt x="791565" y="41325"/>
                </a:lnTo>
                <a:lnTo>
                  <a:pt x="789571" y="40055"/>
                </a:lnTo>
                <a:lnTo>
                  <a:pt x="769239" y="36410"/>
                </a:lnTo>
                <a:lnTo>
                  <a:pt x="748728" y="40055"/>
                </a:lnTo>
                <a:lnTo>
                  <a:pt x="732917" y="50038"/>
                </a:lnTo>
                <a:lnTo>
                  <a:pt x="722731" y="64998"/>
                </a:lnTo>
                <a:lnTo>
                  <a:pt x="719137" y="83553"/>
                </a:lnTo>
                <a:lnTo>
                  <a:pt x="722757" y="102133"/>
                </a:lnTo>
                <a:lnTo>
                  <a:pt x="732955" y="117094"/>
                </a:lnTo>
                <a:lnTo>
                  <a:pt x="748728" y="127076"/>
                </a:lnTo>
                <a:lnTo>
                  <a:pt x="769061" y="130695"/>
                </a:lnTo>
                <a:lnTo>
                  <a:pt x="789495" y="127076"/>
                </a:lnTo>
                <a:lnTo>
                  <a:pt x="805319" y="117094"/>
                </a:lnTo>
                <a:lnTo>
                  <a:pt x="812292" y="106870"/>
                </a:lnTo>
                <a:lnTo>
                  <a:pt x="815530" y="102133"/>
                </a:lnTo>
                <a:lnTo>
                  <a:pt x="819162" y="83553"/>
                </a:lnTo>
                <a:close/>
              </a:path>
              <a:path w="922655" h="167640">
                <a:moveTo>
                  <a:pt x="922274" y="68580"/>
                </a:moveTo>
                <a:lnTo>
                  <a:pt x="919975" y="55664"/>
                </a:lnTo>
                <a:lnTo>
                  <a:pt x="913384" y="45491"/>
                </a:lnTo>
                <a:lnTo>
                  <a:pt x="902919" y="38823"/>
                </a:lnTo>
                <a:lnTo>
                  <a:pt x="889050" y="36423"/>
                </a:lnTo>
                <a:lnTo>
                  <a:pt x="880402" y="37452"/>
                </a:lnTo>
                <a:lnTo>
                  <a:pt x="873277" y="40170"/>
                </a:lnTo>
                <a:lnTo>
                  <a:pt x="867791" y="44030"/>
                </a:lnTo>
                <a:lnTo>
                  <a:pt x="864095" y="48501"/>
                </a:lnTo>
                <a:lnTo>
                  <a:pt x="862685" y="48501"/>
                </a:lnTo>
                <a:lnTo>
                  <a:pt x="862685" y="38633"/>
                </a:lnTo>
                <a:lnTo>
                  <a:pt x="837018" y="38633"/>
                </a:lnTo>
                <a:lnTo>
                  <a:pt x="837018" y="128485"/>
                </a:lnTo>
                <a:lnTo>
                  <a:pt x="864260" y="128485"/>
                </a:lnTo>
                <a:lnTo>
                  <a:pt x="864260" y="68580"/>
                </a:lnTo>
                <a:lnTo>
                  <a:pt x="870597" y="60921"/>
                </a:lnTo>
                <a:lnTo>
                  <a:pt x="889406" y="60921"/>
                </a:lnTo>
                <a:lnTo>
                  <a:pt x="895032" y="67564"/>
                </a:lnTo>
                <a:lnTo>
                  <a:pt x="895032" y="128485"/>
                </a:lnTo>
                <a:lnTo>
                  <a:pt x="922274" y="128485"/>
                </a:lnTo>
                <a:lnTo>
                  <a:pt x="922274" y="685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B95FA6-E821-6114-B386-54449FFE0EF4}"/>
              </a:ext>
            </a:extLst>
          </p:cNvPr>
          <p:cNvGrpSpPr/>
          <p:nvPr userDrawn="1"/>
        </p:nvGrpSpPr>
        <p:grpSpPr>
          <a:xfrm>
            <a:off x="5392418" y="0"/>
            <a:ext cx="3751581" cy="2051306"/>
            <a:chOff x="5392418" y="0"/>
            <a:chExt cx="3751581" cy="2051306"/>
          </a:xfrm>
        </p:grpSpPr>
        <p:sp>
          <p:nvSpPr>
            <p:cNvPr id="21" name="bg object 21"/>
            <p:cNvSpPr/>
            <p:nvPr/>
          </p:nvSpPr>
          <p:spPr>
            <a:xfrm>
              <a:off x="5392418" y="54787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9" y="981"/>
                  </a:lnTo>
                  <a:lnTo>
                    <a:pt x="144235" y="8743"/>
                  </a:lnTo>
                  <a:lnTo>
                    <a:pt x="107391" y="24005"/>
                  </a:lnTo>
                  <a:lnTo>
                    <a:pt x="74308" y="46109"/>
                  </a:lnTo>
                  <a:lnTo>
                    <a:pt x="46104" y="74308"/>
                  </a:lnTo>
                  <a:lnTo>
                    <a:pt x="24004" y="107396"/>
                  </a:lnTo>
                  <a:lnTo>
                    <a:pt x="8743" y="144239"/>
                  </a:lnTo>
                  <a:lnTo>
                    <a:pt x="981" y="183254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4" y="187377"/>
                  </a:lnTo>
                  <a:lnTo>
                    <a:pt x="174464" y="174459"/>
                  </a:lnTo>
                  <a:lnTo>
                    <a:pt x="187382" y="165752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2"/>
            <p:cNvSpPr/>
            <p:nvPr/>
          </p:nvSpPr>
          <p:spPr>
            <a:xfrm>
              <a:off x="6002015" y="54787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5" y="97102"/>
                  </a:lnTo>
                  <a:lnTo>
                    <a:pt x="110015" y="110020"/>
                  </a:lnTo>
                  <a:lnTo>
                    <a:pt x="97097" y="118727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0" y="283498"/>
                  </a:lnTo>
                  <a:lnTo>
                    <a:pt x="140244" y="275736"/>
                  </a:lnTo>
                  <a:lnTo>
                    <a:pt x="177088" y="260475"/>
                  </a:lnTo>
                  <a:lnTo>
                    <a:pt x="210171" y="238375"/>
                  </a:lnTo>
                  <a:lnTo>
                    <a:pt x="238370" y="210171"/>
                  </a:lnTo>
                  <a:lnTo>
                    <a:pt x="260474" y="177083"/>
                  </a:lnTo>
                  <a:lnTo>
                    <a:pt x="275736" y="140240"/>
                  </a:lnTo>
                  <a:lnTo>
                    <a:pt x="283498" y="101225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23"/>
            <p:cNvSpPr/>
            <p:nvPr/>
          </p:nvSpPr>
          <p:spPr>
            <a:xfrm>
              <a:off x="6611617" y="54787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9" y="981"/>
                  </a:lnTo>
                  <a:lnTo>
                    <a:pt x="144235" y="8743"/>
                  </a:lnTo>
                  <a:lnTo>
                    <a:pt x="107391" y="24005"/>
                  </a:lnTo>
                  <a:lnTo>
                    <a:pt x="74308" y="46109"/>
                  </a:lnTo>
                  <a:lnTo>
                    <a:pt x="46109" y="74308"/>
                  </a:lnTo>
                  <a:lnTo>
                    <a:pt x="24005" y="107396"/>
                  </a:lnTo>
                  <a:lnTo>
                    <a:pt x="8743" y="144239"/>
                  </a:lnTo>
                  <a:lnTo>
                    <a:pt x="981" y="183254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4" y="187377"/>
                  </a:lnTo>
                  <a:lnTo>
                    <a:pt x="174464" y="174459"/>
                  </a:lnTo>
                  <a:lnTo>
                    <a:pt x="187382" y="165752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24"/>
            <p:cNvSpPr/>
            <p:nvPr/>
          </p:nvSpPr>
          <p:spPr>
            <a:xfrm>
              <a:off x="7221218" y="54787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5" y="97102"/>
                  </a:lnTo>
                  <a:lnTo>
                    <a:pt x="110015" y="110020"/>
                  </a:lnTo>
                  <a:lnTo>
                    <a:pt x="97097" y="118727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0" y="283498"/>
                  </a:lnTo>
                  <a:lnTo>
                    <a:pt x="140244" y="275736"/>
                  </a:lnTo>
                  <a:lnTo>
                    <a:pt x="177088" y="260475"/>
                  </a:lnTo>
                  <a:lnTo>
                    <a:pt x="210171" y="238375"/>
                  </a:lnTo>
                  <a:lnTo>
                    <a:pt x="238370" y="210171"/>
                  </a:lnTo>
                  <a:lnTo>
                    <a:pt x="260474" y="177083"/>
                  </a:lnTo>
                  <a:lnTo>
                    <a:pt x="275736" y="140240"/>
                  </a:lnTo>
                  <a:lnTo>
                    <a:pt x="283498" y="101225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g object 25"/>
            <p:cNvSpPr/>
            <p:nvPr/>
          </p:nvSpPr>
          <p:spPr>
            <a:xfrm>
              <a:off x="7830813" y="54787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4" y="981"/>
                  </a:lnTo>
                  <a:lnTo>
                    <a:pt x="144239" y="8743"/>
                  </a:lnTo>
                  <a:lnTo>
                    <a:pt x="107396" y="24005"/>
                  </a:lnTo>
                  <a:lnTo>
                    <a:pt x="74308" y="46109"/>
                  </a:lnTo>
                  <a:lnTo>
                    <a:pt x="46109" y="74308"/>
                  </a:lnTo>
                  <a:lnTo>
                    <a:pt x="24005" y="107396"/>
                  </a:lnTo>
                  <a:lnTo>
                    <a:pt x="8743" y="144239"/>
                  </a:lnTo>
                  <a:lnTo>
                    <a:pt x="981" y="183254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2" y="187377"/>
                  </a:lnTo>
                  <a:lnTo>
                    <a:pt x="174459" y="174459"/>
                  </a:lnTo>
                  <a:lnTo>
                    <a:pt x="187377" y="165752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g object 26"/>
            <p:cNvSpPr/>
            <p:nvPr/>
          </p:nvSpPr>
          <p:spPr>
            <a:xfrm>
              <a:off x="8440417" y="54787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7" y="97102"/>
                  </a:lnTo>
                  <a:lnTo>
                    <a:pt x="110020" y="110020"/>
                  </a:lnTo>
                  <a:lnTo>
                    <a:pt x="97102" y="118727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5" y="283498"/>
                  </a:lnTo>
                  <a:lnTo>
                    <a:pt x="140240" y="275736"/>
                  </a:lnTo>
                  <a:lnTo>
                    <a:pt x="177083" y="260475"/>
                  </a:lnTo>
                  <a:lnTo>
                    <a:pt x="210171" y="238375"/>
                  </a:lnTo>
                  <a:lnTo>
                    <a:pt x="238375" y="210171"/>
                  </a:lnTo>
                  <a:lnTo>
                    <a:pt x="260475" y="177083"/>
                  </a:lnTo>
                  <a:lnTo>
                    <a:pt x="275736" y="140240"/>
                  </a:lnTo>
                  <a:lnTo>
                    <a:pt x="283498" y="101225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bg 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0018" y="579925"/>
              <a:ext cx="93981" cy="252433"/>
            </a:xfrm>
            <a:prstGeom prst="rect">
              <a:avLst/>
            </a:prstGeom>
          </p:spPr>
        </p:pic>
        <p:sp>
          <p:nvSpPr>
            <p:cNvPr id="28" name="bg object 28"/>
            <p:cNvSpPr/>
            <p:nvPr/>
          </p:nvSpPr>
          <p:spPr>
            <a:xfrm>
              <a:off x="5392418" y="0"/>
              <a:ext cx="284480" cy="222885"/>
            </a:xfrm>
            <a:custGeom>
              <a:avLst/>
              <a:gdLst/>
              <a:ahLst/>
              <a:cxnLst/>
              <a:rect l="l" t="t" r="r" b="b"/>
              <a:pathLst>
                <a:path w="284479" h="222885">
                  <a:moveTo>
                    <a:pt x="284479" y="0"/>
                  </a:moveTo>
                  <a:lnTo>
                    <a:pt x="121919" y="0"/>
                  </a:lnTo>
                  <a:lnTo>
                    <a:pt x="121919" y="19556"/>
                  </a:lnTo>
                  <a:lnTo>
                    <a:pt x="118725" y="35373"/>
                  </a:lnTo>
                  <a:lnTo>
                    <a:pt x="110015" y="48292"/>
                  </a:lnTo>
                  <a:lnTo>
                    <a:pt x="97097" y="57002"/>
                  </a:lnTo>
                  <a:lnTo>
                    <a:pt x="81279" y="60196"/>
                  </a:lnTo>
                  <a:lnTo>
                    <a:pt x="0" y="60196"/>
                  </a:lnTo>
                  <a:lnTo>
                    <a:pt x="0" y="222756"/>
                  </a:lnTo>
                  <a:lnTo>
                    <a:pt x="81279" y="222756"/>
                  </a:lnTo>
                  <a:lnTo>
                    <a:pt x="101220" y="221775"/>
                  </a:lnTo>
                  <a:lnTo>
                    <a:pt x="140244" y="214012"/>
                  </a:lnTo>
                  <a:lnTo>
                    <a:pt x="177088" y="198750"/>
                  </a:lnTo>
                  <a:lnTo>
                    <a:pt x="210166" y="176646"/>
                  </a:lnTo>
                  <a:lnTo>
                    <a:pt x="238364" y="148448"/>
                  </a:lnTo>
                  <a:lnTo>
                    <a:pt x="260473" y="115365"/>
                  </a:lnTo>
                  <a:lnTo>
                    <a:pt x="275736" y="78521"/>
                  </a:lnTo>
                  <a:lnTo>
                    <a:pt x="283498" y="39497"/>
                  </a:lnTo>
                  <a:lnTo>
                    <a:pt x="284479" y="19556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g object 29"/>
            <p:cNvSpPr/>
            <p:nvPr/>
          </p:nvSpPr>
          <p:spPr>
            <a:xfrm>
              <a:off x="6002015" y="0"/>
              <a:ext cx="284480" cy="222885"/>
            </a:xfrm>
            <a:custGeom>
              <a:avLst/>
              <a:gdLst/>
              <a:ahLst/>
              <a:cxnLst/>
              <a:rect l="l" t="t" r="r" b="b"/>
              <a:pathLst>
                <a:path w="284479" h="222885">
                  <a:moveTo>
                    <a:pt x="284479" y="0"/>
                  </a:moveTo>
                  <a:lnTo>
                    <a:pt x="57519" y="0"/>
                  </a:lnTo>
                  <a:lnTo>
                    <a:pt x="46109" y="12590"/>
                  </a:lnTo>
                  <a:lnTo>
                    <a:pt x="24005" y="45668"/>
                  </a:lnTo>
                  <a:lnTo>
                    <a:pt x="8743" y="82512"/>
                  </a:lnTo>
                  <a:lnTo>
                    <a:pt x="981" y="121536"/>
                  </a:lnTo>
                  <a:lnTo>
                    <a:pt x="0" y="141476"/>
                  </a:lnTo>
                  <a:lnTo>
                    <a:pt x="0" y="222756"/>
                  </a:lnTo>
                  <a:lnTo>
                    <a:pt x="162559" y="222756"/>
                  </a:lnTo>
                  <a:lnTo>
                    <a:pt x="162559" y="141476"/>
                  </a:lnTo>
                  <a:lnTo>
                    <a:pt x="165754" y="125659"/>
                  </a:lnTo>
                  <a:lnTo>
                    <a:pt x="174464" y="112741"/>
                  </a:lnTo>
                  <a:lnTo>
                    <a:pt x="187382" y="104030"/>
                  </a:lnTo>
                  <a:lnTo>
                    <a:pt x="203200" y="100836"/>
                  </a:lnTo>
                  <a:lnTo>
                    <a:pt x="284479" y="100836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30"/>
            <p:cNvSpPr/>
            <p:nvPr/>
          </p:nvSpPr>
          <p:spPr>
            <a:xfrm>
              <a:off x="6611617" y="0"/>
              <a:ext cx="284480" cy="222885"/>
            </a:xfrm>
            <a:custGeom>
              <a:avLst/>
              <a:gdLst/>
              <a:ahLst/>
              <a:cxnLst/>
              <a:rect l="l" t="t" r="r" b="b"/>
              <a:pathLst>
                <a:path w="284479" h="222885">
                  <a:moveTo>
                    <a:pt x="284479" y="0"/>
                  </a:moveTo>
                  <a:lnTo>
                    <a:pt x="121920" y="0"/>
                  </a:lnTo>
                  <a:lnTo>
                    <a:pt x="121920" y="19556"/>
                  </a:lnTo>
                  <a:lnTo>
                    <a:pt x="118725" y="35373"/>
                  </a:lnTo>
                  <a:lnTo>
                    <a:pt x="110015" y="48292"/>
                  </a:lnTo>
                  <a:lnTo>
                    <a:pt x="97097" y="57002"/>
                  </a:lnTo>
                  <a:lnTo>
                    <a:pt x="81279" y="60196"/>
                  </a:lnTo>
                  <a:lnTo>
                    <a:pt x="0" y="60196"/>
                  </a:lnTo>
                  <a:lnTo>
                    <a:pt x="0" y="222756"/>
                  </a:lnTo>
                  <a:lnTo>
                    <a:pt x="81279" y="222756"/>
                  </a:lnTo>
                  <a:lnTo>
                    <a:pt x="101220" y="221775"/>
                  </a:lnTo>
                  <a:lnTo>
                    <a:pt x="140244" y="214012"/>
                  </a:lnTo>
                  <a:lnTo>
                    <a:pt x="177088" y="198750"/>
                  </a:lnTo>
                  <a:lnTo>
                    <a:pt x="210171" y="176646"/>
                  </a:lnTo>
                  <a:lnTo>
                    <a:pt x="238370" y="148448"/>
                  </a:lnTo>
                  <a:lnTo>
                    <a:pt x="260474" y="115365"/>
                  </a:lnTo>
                  <a:lnTo>
                    <a:pt x="275736" y="78521"/>
                  </a:lnTo>
                  <a:lnTo>
                    <a:pt x="283498" y="39497"/>
                  </a:lnTo>
                  <a:lnTo>
                    <a:pt x="284479" y="19556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31"/>
            <p:cNvSpPr/>
            <p:nvPr/>
          </p:nvSpPr>
          <p:spPr>
            <a:xfrm>
              <a:off x="7221218" y="0"/>
              <a:ext cx="284480" cy="222885"/>
            </a:xfrm>
            <a:custGeom>
              <a:avLst/>
              <a:gdLst/>
              <a:ahLst/>
              <a:cxnLst/>
              <a:rect l="l" t="t" r="r" b="b"/>
              <a:pathLst>
                <a:path w="284479" h="222885">
                  <a:moveTo>
                    <a:pt x="284479" y="0"/>
                  </a:moveTo>
                  <a:lnTo>
                    <a:pt x="57519" y="0"/>
                  </a:lnTo>
                  <a:lnTo>
                    <a:pt x="46104" y="12590"/>
                  </a:lnTo>
                  <a:lnTo>
                    <a:pt x="24004" y="45668"/>
                  </a:lnTo>
                  <a:lnTo>
                    <a:pt x="8743" y="82512"/>
                  </a:lnTo>
                  <a:lnTo>
                    <a:pt x="981" y="121536"/>
                  </a:lnTo>
                  <a:lnTo>
                    <a:pt x="0" y="141476"/>
                  </a:lnTo>
                  <a:lnTo>
                    <a:pt x="0" y="222756"/>
                  </a:lnTo>
                  <a:lnTo>
                    <a:pt x="162559" y="222756"/>
                  </a:lnTo>
                  <a:lnTo>
                    <a:pt x="162559" y="141476"/>
                  </a:lnTo>
                  <a:lnTo>
                    <a:pt x="165754" y="125659"/>
                  </a:lnTo>
                  <a:lnTo>
                    <a:pt x="174464" y="112741"/>
                  </a:lnTo>
                  <a:lnTo>
                    <a:pt x="187382" y="104030"/>
                  </a:lnTo>
                  <a:lnTo>
                    <a:pt x="203200" y="100836"/>
                  </a:lnTo>
                  <a:lnTo>
                    <a:pt x="284479" y="100836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32"/>
            <p:cNvSpPr/>
            <p:nvPr/>
          </p:nvSpPr>
          <p:spPr>
            <a:xfrm>
              <a:off x="7830813" y="0"/>
              <a:ext cx="284480" cy="222885"/>
            </a:xfrm>
            <a:custGeom>
              <a:avLst/>
              <a:gdLst/>
              <a:ahLst/>
              <a:cxnLst/>
              <a:rect l="l" t="t" r="r" b="b"/>
              <a:pathLst>
                <a:path w="284479" h="222885">
                  <a:moveTo>
                    <a:pt x="284479" y="0"/>
                  </a:moveTo>
                  <a:lnTo>
                    <a:pt x="121920" y="0"/>
                  </a:lnTo>
                  <a:lnTo>
                    <a:pt x="121920" y="19556"/>
                  </a:lnTo>
                  <a:lnTo>
                    <a:pt x="118727" y="35373"/>
                  </a:lnTo>
                  <a:lnTo>
                    <a:pt x="110020" y="48292"/>
                  </a:lnTo>
                  <a:lnTo>
                    <a:pt x="97102" y="57002"/>
                  </a:lnTo>
                  <a:lnTo>
                    <a:pt x="81279" y="60196"/>
                  </a:lnTo>
                  <a:lnTo>
                    <a:pt x="0" y="60196"/>
                  </a:lnTo>
                  <a:lnTo>
                    <a:pt x="0" y="222756"/>
                  </a:lnTo>
                  <a:lnTo>
                    <a:pt x="81279" y="222756"/>
                  </a:lnTo>
                  <a:lnTo>
                    <a:pt x="101225" y="221775"/>
                  </a:lnTo>
                  <a:lnTo>
                    <a:pt x="140240" y="214012"/>
                  </a:lnTo>
                  <a:lnTo>
                    <a:pt x="177083" y="198750"/>
                  </a:lnTo>
                  <a:lnTo>
                    <a:pt x="210171" y="176646"/>
                  </a:lnTo>
                  <a:lnTo>
                    <a:pt x="238377" y="148448"/>
                  </a:lnTo>
                  <a:lnTo>
                    <a:pt x="260481" y="115365"/>
                  </a:lnTo>
                  <a:lnTo>
                    <a:pt x="275736" y="78521"/>
                  </a:lnTo>
                  <a:lnTo>
                    <a:pt x="283498" y="39497"/>
                  </a:lnTo>
                  <a:lnTo>
                    <a:pt x="284479" y="19556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33"/>
            <p:cNvSpPr/>
            <p:nvPr/>
          </p:nvSpPr>
          <p:spPr>
            <a:xfrm>
              <a:off x="8440417" y="0"/>
              <a:ext cx="284480" cy="222885"/>
            </a:xfrm>
            <a:custGeom>
              <a:avLst/>
              <a:gdLst/>
              <a:ahLst/>
              <a:cxnLst/>
              <a:rect l="l" t="t" r="r" b="b"/>
              <a:pathLst>
                <a:path w="284479" h="222885">
                  <a:moveTo>
                    <a:pt x="284479" y="0"/>
                  </a:moveTo>
                  <a:lnTo>
                    <a:pt x="57519" y="0"/>
                  </a:lnTo>
                  <a:lnTo>
                    <a:pt x="46104" y="12590"/>
                  </a:lnTo>
                  <a:lnTo>
                    <a:pt x="24004" y="45668"/>
                  </a:lnTo>
                  <a:lnTo>
                    <a:pt x="8743" y="82512"/>
                  </a:lnTo>
                  <a:lnTo>
                    <a:pt x="981" y="121536"/>
                  </a:lnTo>
                  <a:lnTo>
                    <a:pt x="0" y="141476"/>
                  </a:lnTo>
                  <a:lnTo>
                    <a:pt x="0" y="222756"/>
                  </a:lnTo>
                  <a:lnTo>
                    <a:pt x="162559" y="222756"/>
                  </a:lnTo>
                  <a:lnTo>
                    <a:pt x="162559" y="141476"/>
                  </a:lnTo>
                  <a:lnTo>
                    <a:pt x="165752" y="125659"/>
                  </a:lnTo>
                  <a:lnTo>
                    <a:pt x="174459" y="112741"/>
                  </a:lnTo>
                  <a:lnTo>
                    <a:pt x="187377" y="104030"/>
                  </a:lnTo>
                  <a:lnTo>
                    <a:pt x="203200" y="100836"/>
                  </a:lnTo>
                  <a:lnTo>
                    <a:pt x="284479" y="100836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bg 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0018" y="57632"/>
              <a:ext cx="93981" cy="165124"/>
            </a:xfrm>
            <a:prstGeom prst="rect">
              <a:avLst/>
            </a:prstGeom>
          </p:spPr>
        </p:pic>
        <p:sp>
          <p:nvSpPr>
            <p:cNvPr id="35" name="bg object 35"/>
            <p:cNvSpPr/>
            <p:nvPr/>
          </p:nvSpPr>
          <p:spPr>
            <a:xfrm>
              <a:off x="5392418" y="1766826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9" y="981"/>
                  </a:lnTo>
                  <a:lnTo>
                    <a:pt x="144235" y="8743"/>
                  </a:lnTo>
                  <a:lnTo>
                    <a:pt x="107391" y="24006"/>
                  </a:lnTo>
                  <a:lnTo>
                    <a:pt x="74308" y="46115"/>
                  </a:lnTo>
                  <a:lnTo>
                    <a:pt x="46104" y="74313"/>
                  </a:lnTo>
                  <a:lnTo>
                    <a:pt x="24004" y="107396"/>
                  </a:lnTo>
                  <a:lnTo>
                    <a:pt x="8743" y="144239"/>
                  </a:lnTo>
                  <a:lnTo>
                    <a:pt x="981" y="183254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4" y="187377"/>
                  </a:lnTo>
                  <a:lnTo>
                    <a:pt x="174464" y="174459"/>
                  </a:lnTo>
                  <a:lnTo>
                    <a:pt x="187382" y="165752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36"/>
            <p:cNvSpPr/>
            <p:nvPr/>
          </p:nvSpPr>
          <p:spPr>
            <a:xfrm>
              <a:off x="6002015" y="1766826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5" y="97102"/>
                  </a:lnTo>
                  <a:lnTo>
                    <a:pt x="110015" y="110020"/>
                  </a:lnTo>
                  <a:lnTo>
                    <a:pt x="97097" y="118727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0" y="283498"/>
                  </a:lnTo>
                  <a:lnTo>
                    <a:pt x="140244" y="275736"/>
                  </a:lnTo>
                  <a:lnTo>
                    <a:pt x="177088" y="260475"/>
                  </a:lnTo>
                  <a:lnTo>
                    <a:pt x="210171" y="238375"/>
                  </a:lnTo>
                  <a:lnTo>
                    <a:pt x="238370" y="210171"/>
                  </a:lnTo>
                  <a:lnTo>
                    <a:pt x="260474" y="177083"/>
                  </a:lnTo>
                  <a:lnTo>
                    <a:pt x="275736" y="140240"/>
                  </a:lnTo>
                  <a:lnTo>
                    <a:pt x="283498" y="101225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37"/>
            <p:cNvSpPr/>
            <p:nvPr/>
          </p:nvSpPr>
          <p:spPr>
            <a:xfrm>
              <a:off x="6611617" y="1766826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9" y="981"/>
                  </a:lnTo>
                  <a:lnTo>
                    <a:pt x="144235" y="8743"/>
                  </a:lnTo>
                  <a:lnTo>
                    <a:pt x="107391" y="24006"/>
                  </a:lnTo>
                  <a:lnTo>
                    <a:pt x="74308" y="46115"/>
                  </a:lnTo>
                  <a:lnTo>
                    <a:pt x="46109" y="74313"/>
                  </a:lnTo>
                  <a:lnTo>
                    <a:pt x="24005" y="107396"/>
                  </a:lnTo>
                  <a:lnTo>
                    <a:pt x="8743" y="144239"/>
                  </a:lnTo>
                  <a:lnTo>
                    <a:pt x="981" y="183254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4" y="187377"/>
                  </a:lnTo>
                  <a:lnTo>
                    <a:pt x="174464" y="174459"/>
                  </a:lnTo>
                  <a:lnTo>
                    <a:pt x="187382" y="165752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bg object 38"/>
            <p:cNvSpPr/>
            <p:nvPr/>
          </p:nvSpPr>
          <p:spPr>
            <a:xfrm>
              <a:off x="7221218" y="1766826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5" y="97102"/>
                  </a:lnTo>
                  <a:lnTo>
                    <a:pt x="110015" y="110020"/>
                  </a:lnTo>
                  <a:lnTo>
                    <a:pt x="97097" y="118727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0" y="283498"/>
                  </a:lnTo>
                  <a:lnTo>
                    <a:pt x="140244" y="275736"/>
                  </a:lnTo>
                  <a:lnTo>
                    <a:pt x="177088" y="260475"/>
                  </a:lnTo>
                  <a:lnTo>
                    <a:pt x="210171" y="238375"/>
                  </a:lnTo>
                  <a:lnTo>
                    <a:pt x="238370" y="210171"/>
                  </a:lnTo>
                  <a:lnTo>
                    <a:pt x="260474" y="177083"/>
                  </a:lnTo>
                  <a:lnTo>
                    <a:pt x="275736" y="140240"/>
                  </a:lnTo>
                  <a:lnTo>
                    <a:pt x="283498" y="101225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bg object 39"/>
            <p:cNvSpPr/>
            <p:nvPr/>
          </p:nvSpPr>
          <p:spPr>
            <a:xfrm>
              <a:off x="7830813" y="1766826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4" y="981"/>
                  </a:lnTo>
                  <a:lnTo>
                    <a:pt x="144239" y="8743"/>
                  </a:lnTo>
                  <a:lnTo>
                    <a:pt x="107396" y="24006"/>
                  </a:lnTo>
                  <a:lnTo>
                    <a:pt x="74308" y="46115"/>
                  </a:lnTo>
                  <a:lnTo>
                    <a:pt x="46109" y="74313"/>
                  </a:lnTo>
                  <a:lnTo>
                    <a:pt x="24005" y="107396"/>
                  </a:lnTo>
                  <a:lnTo>
                    <a:pt x="8743" y="144239"/>
                  </a:lnTo>
                  <a:lnTo>
                    <a:pt x="981" y="183254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2" y="187377"/>
                  </a:lnTo>
                  <a:lnTo>
                    <a:pt x="174459" y="174459"/>
                  </a:lnTo>
                  <a:lnTo>
                    <a:pt x="187377" y="165752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bg object 40"/>
            <p:cNvSpPr/>
            <p:nvPr/>
          </p:nvSpPr>
          <p:spPr>
            <a:xfrm>
              <a:off x="8440417" y="1766826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7" y="97102"/>
                  </a:lnTo>
                  <a:lnTo>
                    <a:pt x="110020" y="110020"/>
                  </a:lnTo>
                  <a:lnTo>
                    <a:pt x="97102" y="118727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5" y="283498"/>
                  </a:lnTo>
                  <a:lnTo>
                    <a:pt x="140240" y="275736"/>
                  </a:lnTo>
                  <a:lnTo>
                    <a:pt x="177083" y="260475"/>
                  </a:lnTo>
                  <a:lnTo>
                    <a:pt x="210171" y="238375"/>
                  </a:lnTo>
                  <a:lnTo>
                    <a:pt x="238375" y="210171"/>
                  </a:lnTo>
                  <a:lnTo>
                    <a:pt x="260475" y="177083"/>
                  </a:lnTo>
                  <a:lnTo>
                    <a:pt x="275736" y="140240"/>
                  </a:lnTo>
                  <a:lnTo>
                    <a:pt x="283498" y="101225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bg 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50018" y="1798874"/>
              <a:ext cx="93981" cy="252432"/>
            </a:xfrm>
            <a:prstGeom prst="rect">
              <a:avLst/>
            </a:prstGeom>
          </p:spPr>
        </p:pic>
        <p:sp>
          <p:nvSpPr>
            <p:cNvPr id="42" name="bg object 42"/>
            <p:cNvSpPr/>
            <p:nvPr/>
          </p:nvSpPr>
          <p:spPr>
            <a:xfrm>
              <a:off x="5392418" y="115722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5" y="97097"/>
                  </a:lnTo>
                  <a:lnTo>
                    <a:pt x="110015" y="110015"/>
                  </a:lnTo>
                  <a:lnTo>
                    <a:pt x="97097" y="118725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0" y="283498"/>
                  </a:lnTo>
                  <a:lnTo>
                    <a:pt x="140244" y="275736"/>
                  </a:lnTo>
                  <a:lnTo>
                    <a:pt x="177088" y="260473"/>
                  </a:lnTo>
                  <a:lnTo>
                    <a:pt x="210166" y="238364"/>
                  </a:lnTo>
                  <a:lnTo>
                    <a:pt x="238364" y="210166"/>
                  </a:lnTo>
                  <a:lnTo>
                    <a:pt x="260473" y="177088"/>
                  </a:lnTo>
                  <a:lnTo>
                    <a:pt x="275736" y="140239"/>
                  </a:lnTo>
                  <a:lnTo>
                    <a:pt x="283498" y="101218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bg object 43"/>
            <p:cNvSpPr/>
            <p:nvPr/>
          </p:nvSpPr>
          <p:spPr>
            <a:xfrm>
              <a:off x="6002015" y="115722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9" y="981"/>
                  </a:lnTo>
                  <a:lnTo>
                    <a:pt x="144235" y="8743"/>
                  </a:lnTo>
                  <a:lnTo>
                    <a:pt x="107391" y="24006"/>
                  </a:lnTo>
                  <a:lnTo>
                    <a:pt x="74308" y="46115"/>
                  </a:lnTo>
                  <a:lnTo>
                    <a:pt x="46109" y="74313"/>
                  </a:lnTo>
                  <a:lnTo>
                    <a:pt x="24005" y="107391"/>
                  </a:lnTo>
                  <a:lnTo>
                    <a:pt x="8743" y="144235"/>
                  </a:lnTo>
                  <a:lnTo>
                    <a:pt x="981" y="183259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4" y="187382"/>
                  </a:lnTo>
                  <a:lnTo>
                    <a:pt x="174464" y="174464"/>
                  </a:lnTo>
                  <a:lnTo>
                    <a:pt x="187382" y="165754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bg object 44"/>
            <p:cNvSpPr/>
            <p:nvPr/>
          </p:nvSpPr>
          <p:spPr>
            <a:xfrm>
              <a:off x="6611617" y="115722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5" y="97097"/>
                  </a:lnTo>
                  <a:lnTo>
                    <a:pt x="110015" y="110015"/>
                  </a:lnTo>
                  <a:lnTo>
                    <a:pt x="97097" y="118725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0" y="283498"/>
                  </a:lnTo>
                  <a:lnTo>
                    <a:pt x="140244" y="275736"/>
                  </a:lnTo>
                  <a:lnTo>
                    <a:pt x="177088" y="260473"/>
                  </a:lnTo>
                  <a:lnTo>
                    <a:pt x="210171" y="238364"/>
                  </a:lnTo>
                  <a:lnTo>
                    <a:pt x="238370" y="210166"/>
                  </a:lnTo>
                  <a:lnTo>
                    <a:pt x="260474" y="177088"/>
                  </a:lnTo>
                  <a:lnTo>
                    <a:pt x="275736" y="140239"/>
                  </a:lnTo>
                  <a:lnTo>
                    <a:pt x="283498" y="101218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bg object 45"/>
            <p:cNvSpPr/>
            <p:nvPr/>
          </p:nvSpPr>
          <p:spPr>
            <a:xfrm>
              <a:off x="7221218" y="115722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9" y="981"/>
                  </a:lnTo>
                  <a:lnTo>
                    <a:pt x="144235" y="8743"/>
                  </a:lnTo>
                  <a:lnTo>
                    <a:pt x="107391" y="24006"/>
                  </a:lnTo>
                  <a:lnTo>
                    <a:pt x="74308" y="46115"/>
                  </a:lnTo>
                  <a:lnTo>
                    <a:pt x="46104" y="74313"/>
                  </a:lnTo>
                  <a:lnTo>
                    <a:pt x="24004" y="107391"/>
                  </a:lnTo>
                  <a:lnTo>
                    <a:pt x="8743" y="144235"/>
                  </a:lnTo>
                  <a:lnTo>
                    <a:pt x="981" y="183259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4" y="187382"/>
                  </a:lnTo>
                  <a:lnTo>
                    <a:pt x="174464" y="174464"/>
                  </a:lnTo>
                  <a:lnTo>
                    <a:pt x="187382" y="165754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bg object 46"/>
            <p:cNvSpPr/>
            <p:nvPr/>
          </p:nvSpPr>
          <p:spPr>
            <a:xfrm>
              <a:off x="7830813" y="115722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121919" y="0"/>
                  </a:lnTo>
                  <a:lnTo>
                    <a:pt x="121919" y="81280"/>
                  </a:lnTo>
                  <a:lnTo>
                    <a:pt x="118727" y="97097"/>
                  </a:lnTo>
                  <a:lnTo>
                    <a:pt x="110020" y="110015"/>
                  </a:lnTo>
                  <a:lnTo>
                    <a:pt x="97102" y="118725"/>
                  </a:lnTo>
                  <a:lnTo>
                    <a:pt x="81279" y="121920"/>
                  </a:lnTo>
                  <a:lnTo>
                    <a:pt x="0" y="121920"/>
                  </a:lnTo>
                  <a:lnTo>
                    <a:pt x="0" y="284480"/>
                  </a:lnTo>
                  <a:lnTo>
                    <a:pt x="81279" y="284480"/>
                  </a:lnTo>
                  <a:lnTo>
                    <a:pt x="101225" y="283498"/>
                  </a:lnTo>
                  <a:lnTo>
                    <a:pt x="140240" y="275736"/>
                  </a:lnTo>
                  <a:lnTo>
                    <a:pt x="177083" y="260473"/>
                  </a:lnTo>
                  <a:lnTo>
                    <a:pt x="210171" y="238364"/>
                  </a:lnTo>
                  <a:lnTo>
                    <a:pt x="238377" y="210166"/>
                  </a:lnTo>
                  <a:lnTo>
                    <a:pt x="260481" y="177088"/>
                  </a:lnTo>
                  <a:lnTo>
                    <a:pt x="275736" y="140239"/>
                  </a:lnTo>
                  <a:lnTo>
                    <a:pt x="283498" y="101218"/>
                  </a:lnTo>
                  <a:lnTo>
                    <a:pt x="284479" y="8128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bg object 47"/>
            <p:cNvSpPr/>
            <p:nvPr/>
          </p:nvSpPr>
          <p:spPr>
            <a:xfrm>
              <a:off x="8440417" y="1157229"/>
              <a:ext cx="284480" cy="284480"/>
            </a:xfrm>
            <a:custGeom>
              <a:avLst/>
              <a:gdLst/>
              <a:ahLst/>
              <a:cxnLst/>
              <a:rect l="l" t="t" r="r" b="b"/>
              <a:pathLst>
                <a:path w="284479" h="284480">
                  <a:moveTo>
                    <a:pt x="284479" y="0"/>
                  </a:moveTo>
                  <a:lnTo>
                    <a:pt x="203199" y="0"/>
                  </a:lnTo>
                  <a:lnTo>
                    <a:pt x="183254" y="981"/>
                  </a:lnTo>
                  <a:lnTo>
                    <a:pt x="144239" y="8743"/>
                  </a:lnTo>
                  <a:lnTo>
                    <a:pt x="107396" y="24006"/>
                  </a:lnTo>
                  <a:lnTo>
                    <a:pt x="74308" y="46115"/>
                  </a:lnTo>
                  <a:lnTo>
                    <a:pt x="46104" y="74313"/>
                  </a:lnTo>
                  <a:lnTo>
                    <a:pt x="24004" y="107391"/>
                  </a:lnTo>
                  <a:lnTo>
                    <a:pt x="8743" y="144235"/>
                  </a:lnTo>
                  <a:lnTo>
                    <a:pt x="981" y="183259"/>
                  </a:lnTo>
                  <a:lnTo>
                    <a:pt x="0" y="203200"/>
                  </a:lnTo>
                  <a:lnTo>
                    <a:pt x="0" y="284480"/>
                  </a:lnTo>
                  <a:lnTo>
                    <a:pt x="162559" y="284480"/>
                  </a:lnTo>
                  <a:lnTo>
                    <a:pt x="162559" y="203200"/>
                  </a:lnTo>
                  <a:lnTo>
                    <a:pt x="165752" y="187382"/>
                  </a:lnTo>
                  <a:lnTo>
                    <a:pt x="174459" y="174464"/>
                  </a:lnTo>
                  <a:lnTo>
                    <a:pt x="187377" y="165754"/>
                  </a:lnTo>
                  <a:lnTo>
                    <a:pt x="203199" y="162560"/>
                  </a:lnTo>
                  <a:lnTo>
                    <a:pt x="284479" y="162560"/>
                  </a:lnTo>
                  <a:lnTo>
                    <a:pt x="284479" y="0"/>
                  </a:lnTo>
                  <a:close/>
                </a:path>
              </a:pathLst>
            </a:custGeom>
            <a:solidFill>
              <a:srgbClr val="E3E1E9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bg 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0018" y="1276585"/>
              <a:ext cx="93981" cy="165124"/>
            </a:xfrm>
            <a:prstGeom prst="rect">
              <a:avLst/>
            </a:prstGeom>
          </p:spPr>
        </p:pic>
      </p:grpSp>
      <p:pic>
        <p:nvPicPr>
          <p:cNvPr id="49" name="bg object 4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26014" y="920369"/>
            <a:ext cx="2671826" cy="4223131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98605" y="1267523"/>
            <a:ext cx="3945394" cy="3875976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F972B87A-2002-88A8-6841-99DCA414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2714"/>
            <a:ext cx="2700655" cy="975993"/>
          </a:xfrm>
        </p:spPr>
        <p:txBody>
          <a:bodyPr lIns="0" tIns="0" rIns="0" bIns="0"/>
          <a:lstStyle>
            <a:lvl1pPr>
              <a:defRPr sz="3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471AB285-FB57-BF36-4F90-0281E61D4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77" name="object 5">
            <a:extLst>
              <a:ext uri="{FF2B5EF4-FFF2-40B4-BE49-F238E27FC236}">
                <a16:creationId xmlns:a16="http://schemas.microsoft.com/office/drawing/2014/main" id="{6738D526-29C0-1545-99CC-F878EA55B1A3}"/>
              </a:ext>
            </a:extLst>
          </p:cNvPr>
          <p:cNvSpPr txBox="1"/>
          <p:nvPr userDrawn="1"/>
        </p:nvSpPr>
        <p:spPr>
          <a:xfrm>
            <a:off x="6727148" y="4530352"/>
            <a:ext cx="1980564" cy="2139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50" b="1" spc="-1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www.neonfutures.org.uk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78" name="Picture 77" descr="A black background with purple circles&#10;&#10;Description automatically generated">
            <a:extLst>
              <a:ext uri="{FF2B5EF4-FFF2-40B4-BE49-F238E27FC236}">
                <a16:creationId xmlns:a16="http://schemas.microsoft.com/office/drawing/2014/main" id="{8FC91426-F973-382D-60FA-8BBD088672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514350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E68EDA68-E751-1D1B-F5C6-D08F8B005D14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in gloves working in a factory&#10;&#10;AI-generated content may be incorrect.">
            <a:extLst>
              <a:ext uri="{FF2B5EF4-FFF2-40B4-BE49-F238E27FC236}">
                <a16:creationId xmlns:a16="http://schemas.microsoft.com/office/drawing/2014/main" id="{0151F44A-1F44-9089-F44C-1E4AD55B7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r="184"/>
          <a:stretch>
            <a:fillRect/>
          </a:stretch>
        </p:blipFill>
        <p:spPr>
          <a:xfrm>
            <a:off x="-1585356" y="-1009650"/>
            <a:ext cx="10729356" cy="6057616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2440736-830C-2F4F-B0C5-4D4C04D53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9144000" cy="516255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77BDC492-F941-DDF8-CF28-A391221CBF27}"/>
              </a:ext>
            </a:extLst>
          </p:cNvPr>
          <p:cNvSpPr txBox="1"/>
          <p:nvPr userDrawn="1"/>
        </p:nvSpPr>
        <p:spPr>
          <a:xfrm>
            <a:off x="6727148" y="4530352"/>
            <a:ext cx="1980564" cy="21399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50" b="1" spc="-10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www.neonfutures.org.uk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8" name="Picture 7" descr="A black background with purple circles&#10;&#10;Description automatically generated">
            <a:extLst>
              <a:ext uri="{FF2B5EF4-FFF2-40B4-BE49-F238E27FC236}">
                <a16:creationId xmlns:a16="http://schemas.microsoft.com/office/drawing/2014/main" id="{453B1D76-52ED-E096-DC1C-D812E96DA7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9"/>
            <a:ext cx="9144000" cy="5143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6AC35-7BFF-734F-9128-56468EDD0A2F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5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pink background with white text&#10;&#10;Description automatically generated">
            <a:extLst>
              <a:ext uri="{FF2B5EF4-FFF2-40B4-BE49-F238E27FC236}">
                <a16:creationId xmlns:a16="http://schemas.microsoft.com/office/drawing/2014/main" id="{D880BEF5-D6F3-BEE3-C94F-49CF187CA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60E7E-E4A0-60A6-E3A4-84964744AE04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94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562A0-190D-F2A5-3FCC-DDF69D2F6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F5474-4EE2-723C-2F86-94671F846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36108-234B-2A06-3949-C29E5892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DBE68-3A3D-B667-9FE8-1F20DF26A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855AD-C68B-5342-0288-0E05BB75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72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 object 16">
            <a:extLst>
              <a:ext uri="{FF2B5EF4-FFF2-40B4-BE49-F238E27FC236}">
                <a16:creationId xmlns:a16="http://schemas.microsoft.com/office/drawing/2014/main" id="{3572F860-9CFE-73C9-463B-E3F9DBE98FA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sp>
        <p:nvSpPr>
          <p:cNvPr id="10" name="Holder 4">
            <a:extLst>
              <a:ext uri="{FF2B5EF4-FFF2-40B4-BE49-F238E27FC236}">
                <a16:creationId xmlns:a16="http://schemas.microsoft.com/office/drawing/2014/main" id="{F1EFDA1D-529C-418F-EB39-F2157EBCA97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A50443C2-8ED9-66B8-26F0-8787E0D94E8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5/7/2025</a:t>
            </a:fld>
            <a:endParaRPr lang="en-US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0BEBE034-3035-6609-4FB3-199846E842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5E73F7-EAD6-6896-4213-69B81C87A532}"/>
              </a:ext>
            </a:extLst>
          </p:cNvPr>
          <p:cNvGrpSpPr/>
          <p:nvPr userDrawn="1"/>
        </p:nvGrpSpPr>
        <p:grpSpPr>
          <a:xfrm>
            <a:off x="5701289" y="0"/>
            <a:ext cx="3443168" cy="3355194"/>
            <a:chOff x="5701289" y="0"/>
            <a:chExt cx="3443168" cy="3355194"/>
          </a:xfrm>
        </p:grpSpPr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DFFA706F-1E6E-D152-7952-C1ABE9EB35F6}"/>
                </a:ext>
              </a:extLst>
            </p:cNvPr>
            <p:cNvSpPr/>
            <p:nvPr userDrawn="1"/>
          </p:nvSpPr>
          <p:spPr>
            <a:xfrm>
              <a:off x="5701289" y="0"/>
              <a:ext cx="365125" cy="228600"/>
            </a:xfrm>
            <a:custGeom>
              <a:avLst/>
              <a:gdLst/>
              <a:ahLst/>
              <a:cxnLst/>
              <a:rect l="l" t="t" r="r" b="b"/>
              <a:pathLst>
                <a:path w="365125" h="228600">
                  <a:moveTo>
                    <a:pt x="364807" y="0"/>
                  </a:moveTo>
                  <a:lnTo>
                    <a:pt x="31483" y="0"/>
                  </a:lnTo>
                  <a:lnTo>
                    <a:pt x="19837" y="24316"/>
                  </a:lnTo>
                  <a:lnTo>
                    <a:pt x="11213" y="48420"/>
                  </a:lnTo>
                  <a:lnTo>
                    <a:pt x="5008" y="73194"/>
                  </a:lnTo>
                  <a:lnTo>
                    <a:pt x="1258" y="98456"/>
                  </a:lnTo>
                  <a:lnTo>
                    <a:pt x="0" y="124024"/>
                  </a:lnTo>
                  <a:lnTo>
                    <a:pt x="0" y="228253"/>
                  </a:lnTo>
                  <a:lnTo>
                    <a:pt x="208457" y="228253"/>
                  </a:lnTo>
                  <a:lnTo>
                    <a:pt x="208457" y="124024"/>
                  </a:lnTo>
                  <a:lnTo>
                    <a:pt x="212552" y="103741"/>
                  </a:lnTo>
                  <a:lnTo>
                    <a:pt x="223720" y="87178"/>
                  </a:lnTo>
                  <a:lnTo>
                    <a:pt x="240283" y="76011"/>
                  </a:lnTo>
                  <a:lnTo>
                    <a:pt x="260565" y="71916"/>
                  </a:lnTo>
                  <a:lnTo>
                    <a:pt x="364807" y="71916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05A6522E-D41F-94C6-E765-B0BB714BDFAA}"/>
                </a:ext>
              </a:extLst>
            </p:cNvPr>
            <p:cNvSpPr/>
            <p:nvPr userDrawn="1"/>
          </p:nvSpPr>
          <p:spPr>
            <a:xfrm>
              <a:off x="6483020" y="0"/>
              <a:ext cx="362585" cy="228600"/>
            </a:xfrm>
            <a:custGeom>
              <a:avLst/>
              <a:gdLst/>
              <a:ahLst/>
              <a:cxnLst/>
              <a:rect l="l" t="t" r="r" b="b"/>
              <a:pathLst>
                <a:path w="362584" h="228600">
                  <a:moveTo>
                    <a:pt x="362547" y="0"/>
                  </a:moveTo>
                  <a:lnTo>
                    <a:pt x="144138" y="0"/>
                  </a:lnTo>
                  <a:lnTo>
                    <a:pt x="141081" y="4533"/>
                  </a:lnTo>
                  <a:lnTo>
                    <a:pt x="124513" y="15700"/>
                  </a:lnTo>
                  <a:lnTo>
                    <a:pt x="104228" y="19795"/>
                  </a:lnTo>
                  <a:lnTo>
                    <a:pt x="0" y="19795"/>
                  </a:lnTo>
                  <a:lnTo>
                    <a:pt x="0" y="228253"/>
                  </a:lnTo>
                  <a:lnTo>
                    <a:pt x="104228" y="228253"/>
                  </a:lnTo>
                  <a:lnTo>
                    <a:pt x="129798" y="226994"/>
                  </a:lnTo>
                  <a:lnTo>
                    <a:pt x="179843" y="217039"/>
                  </a:lnTo>
                  <a:lnTo>
                    <a:pt x="227090" y="197469"/>
                  </a:lnTo>
                  <a:lnTo>
                    <a:pt x="269516" y="169128"/>
                  </a:lnTo>
                  <a:lnTo>
                    <a:pt x="305683" y="132967"/>
                  </a:lnTo>
                  <a:lnTo>
                    <a:pt x="334023" y="90538"/>
                  </a:lnTo>
                  <a:lnTo>
                    <a:pt x="353593" y="43291"/>
                  </a:lnTo>
                  <a:lnTo>
                    <a:pt x="359798" y="18517"/>
                  </a:lnTo>
                  <a:lnTo>
                    <a:pt x="36254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4F62FD86-A071-8C71-5510-DF6A479E53A5}"/>
                </a:ext>
              </a:extLst>
            </p:cNvPr>
            <p:cNvSpPr/>
            <p:nvPr userDrawn="1"/>
          </p:nvSpPr>
          <p:spPr>
            <a:xfrm>
              <a:off x="7264746" y="0"/>
              <a:ext cx="365125" cy="228600"/>
            </a:xfrm>
            <a:custGeom>
              <a:avLst/>
              <a:gdLst/>
              <a:ahLst/>
              <a:cxnLst/>
              <a:rect l="l" t="t" r="r" b="b"/>
              <a:pathLst>
                <a:path w="365125" h="228600">
                  <a:moveTo>
                    <a:pt x="364820" y="0"/>
                  </a:moveTo>
                  <a:lnTo>
                    <a:pt x="31496" y="0"/>
                  </a:lnTo>
                  <a:lnTo>
                    <a:pt x="19850" y="24316"/>
                  </a:lnTo>
                  <a:lnTo>
                    <a:pt x="11224" y="48420"/>
                  </a:lnTo>
                  <a:lnTo>
                    <a:pt x="5014" y="73194"/>
                  </a:lnTo>
                  <a:lnTo>
                    <a:pt x="1260" y="98456"/>
                  </a:lnTo>
                  <a:lnTo>
                    <a:pt x="0" y="124024"/>
                  </a:lnTo>
                  <a:lnTo>
                    <a:pt x="0" y="228253"/>
                  </a:lnTo>
                  <a:lnTo>
                    <a:pt x="208470" y="228253"/>
                  </a:lnTo>
                  <a:lnTo>
                    <a:pt x="208470" y="124024"/>
                  </a:lnTo>
                  <a:lnTo>
                    <a:pt x="212567" y="103741"/>
                  </a:lnTo>
                  <a:lnTo>
                    <a:pt x="223739" y="87178"/>
                  </a:lnTo>
                  <a:lnTo>
                    <a:pt x="240306" y="76011"/>
                  </a:lnTo>
                  <a:lnTo>
                    <a:pt x="260591" y="71916"/>
                  </a:lnTo>
                  <a:lnTo>
                    <a:pt x="364820" y="71916"/>
                  </a:lnTo>
                  <a:lnTo>
                    <a:pt x="364820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DF61BEED-4704-8FE0-8BA0-C1B20384E143}"/>
                </a:ext>
              </a:extLst>
            </p:cNvPr>
            <p:cNvSpPr/>
            <p:nvPr userDrawn="1"/>
          </p:nvSpPr>
          <p:spPr>
            <a:xfrm>
              <a:off x="8046496" y="0"/>
              <a:ext cx="362585" cy="228600"/>
            </a:xfrm>
            <a:custGeom>
              <a:avLst/>
              <a:gdLst/>
              <a:ahLst/>
              <a:cxnLst/>
              <a:rect l="l" t="t" r="r" b="b"/>
              <a:pathLst>
                <a:path w="362584" h="228600">
                  <a:moveTo>
                    <a:pt x="362547" y="0"/>
                  </a:moveTo>
                  <a:lnTo>
                    <a:pt x="144131" y="0"/>
                  </a:lnTo>
                  <a:lnTo>
                    <a:pt x="141074" y="4533"/>
                  </a:lnTo>
                  <a:lnTo>
                    <a:pt x="124511" y="15700"/>
                  </a:lnTo>
                  <a:lnTo>
                    <a:pt x="104228" y="19795"/>
                  </a:lnTo>
                  <a:lnTo>
                    <a:pt x="0" y="19795"/>
                  </a:lnTo>
                  <a:lnTo>
                    <a:pt x="0" y="228253"/>
                  </a:lnTo>
                  <a:lnTo>
                    <a:pt x="104228" y="228253"/>
                  </a:lnTo>
                  <a:lnTo>
                    <a:pt x="129797" y="226994"/>
                  </a:lnTo>
                  <a:lnTo>
                    <a:pt x="179838" y="217039"/>
                  </a:lnTo>
                  <a:lnTo>
                    <a:pt x="227090" y="197469"/>
                  </a:lnTo>
                  <a:lnTo>
                    <a:pt x="269516" y="169128"/>
                  </a:lnTo>
                  <a:lnTo>
                    <a:pt x="305683" y="132967"/>
                  </a:lnTo>
                  <a:lnTo>
                    <a:pt x="334023" y="90538"/>
                  </a:lnTo>
                  <a:lnTo>
                    <a:pt x="353593" y="43291"/>
                  </a:lnTo>
                  <a:lnTo>
                    <a:pt x="359798" y="18517"/>
                  </a:lnTo>
                  <a:lnTo>
                    <a:pt x="36254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FCC83ED4-D49A-8DD7-F24B-964B12D31A93}"/>
                </a:ext>
              </a:extLst>
            </p:cNvPr>
            <p:cNvSpPr/>
            <p:nvPr userDrawn="1"/>
          </p:nvSpPr>
          <p:spPr>
            <a:xfrm>
              <a:off x="8828227" y="0"/>
              <a:ext cx="316230" cy="228600"/>
            </a:xfrm>
            <a:custGeom>
              <a:avLst/>
              <a:gdLst/>
              <a:ahLst/>
              <a:cxnLst/>
              <a:rect l="l" t="t" r="r" b="b"/>
              <a:pathLst>
                <a:path w="316229" h="228600">
                  <a:moveTo>
                    <a:pt x="315772" y="0"/>
                  </a:moveTo>
                  <a:lnTo>
                    <a:pt x="31485" y="0"/>
                  </a:lnTo>
                  <a:lnTo>
                    <a:pt x="30785" y="1167"/>
                  </a:lnTo>
                  <a:lnTo>
                    <a:pt x="11213" y="48420"/>
                  </a:lnTo>
                  <a:lnTo>
                    <a:pt x="1258" y="98456"/>
                  </a:lnTo>
                  <a:lnTo>
                    <a:pt x="0" y="124024"/>
                  </a:lnTo>
                  <a:lnTo>
                    <a:pt x="0" y="228253"/>
                  </a:lnTo>
                  <a:lnTo>
                    <a:pt x="208470" y="228253"/>
                  </a:lnTo>
                  <a:lnTo>
                    <a:pt x="208470" y="124024"/>
                  </a:lnTo>
                  <a:lnTo>
                    <a:pt x="212563" y="103741"/>
                  </a:lnTo>
                  <a:lnTo>
                    <a:pt x="223727" y="87178"/>
                  </a:lnTo>
                  <a:lnTo>
                    <a:pt x="240290" y="76011"/>
                  </a:lnTo>
                  <a:lnTo>
                    <a:pt x="260578" y="71916"/>
                  </a:lnTo>
                  <a:lnTo>
                    <a:pt x="315772" y="71916"/>
                  </a:lnTo>
                  <a:lnTo>
                    <a:pt x="315772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5179FA40-1F69-3072-0344-9BC223FBF4B8}"/>
                </a:ext>
              </a:extLst>
            </p:cNvPr>
            <p:cNvSpPr/>
            <p:nvPr userDrawn="1"/>
          </p:nvSpPr>
          <p:spPr>
            <a:xfrm>
              <a:off x="5701289" y="142692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260565" y="0"/>
                  </a:lnTo>
                  <a:lnTo>
                    <a:pt x="234997" y="1256"/>
                  </a:lnTo>
                  <a:lnTo>
                    <a:pt x="184961" y="11208"/>
                  </a:lnTo>
                  <a:lnTo>
                    <a:pt x="137709" y="30783"/>
                  </a:lnTo>
                  <a:lnTo>
                    <a:pt x="95283" y="59129"/>
                  </a:lnTo>
                  <a:lnTo>
                    <a:pt x="59124" y="95296"/>
                  </a:lnTo>
                  <a:lnTo>
                    <a:pt x="30783" y="137722"/>
                  </a:lnTo>
                  <a:lnTo>
                    <a:pt x="11213" y="184965"/>
                  </a:lnTo>
                  <a:lnTo>
                    <a:pt x="1258" y="234998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57" y="364807"/>
                  </a:lnTo>
                  <a:lnTo>
                    <a:pt x="208457" y="260578"/>
                  </a:lnTo>
                  <a:lnTo>
                    <a:pt x="212552" y="240283"/>
                  </a:lnTo>
                  <a:lnTo>
                    <a:pt x="223720" y="223716"/>
                  </a:lnTo>
                  <a:lnTo>
                    <a:pt x="240283" y="212551"/>
                  </a:lnTo>
                  <a:lnTo>
                    <a:pt x="260565" y="208457"/>
                  </a:lnTo>
                  <a:lnTo>
                    <a:pt x="364807" y="208457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6FF11F50-E5B7-FAE2-A8FA-D4E4B9AD9964}"/>
                </a:ext>
              </a:extLst>
            </p:cNvPr>
            <p:cNvSpPr/>
            <p:nvPr userDrawn="1"/>
          </p:nvSpPr>
          <p:spPr>
            <a:xfrm>
              <a:off x="6483020" y="142692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156349" y="0"/>
                  </a:lnTo>
                  <a:lnTo>
                    <a:pt x="156349" y="104228"/>
                  </a:lnTo>
                  <a:lnTo>
                    <a:pt x="152252" y="124518"/>
                  </a:lnTo>
                  <a:lnTo>
                    <a:pt x="141081" y="141085"/>
                  </a:lnTo>
                  <a:lnTo>
                    <a:pt x="124513" y="152254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798" y="363549"/>
                  </a:lnTo>
                  <a:lnTo>
                    <a:pt x="179843" y="353593"/>
                  </a:lnTo>
                  <a:lnTo>
                    <a:pt x="227090" y="334025"/>
                  </a:lnTo>
                  <a:lnTo>
                    <a:pt x="269516" y="305683"/>
                  </a:lnTo>
                  <a:lnTo>
                    <a:pt x="305683" y="269510"/>
                  </a:lnTo>
                  <a:lnTo>
                    <a:pt x="334023" y="227085"/>
                  </a:lnTo>
                  <a:lnTo>
                    <a:pt x="353593" y="179840"/>
                  </a:lnTo>
                  <a:lnTo>
                    <a:pt x="363549" y="129804"/>
                  </a:lnTo>
                  <a:lnTo>
                    <a:pt x="364807" y="104228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7F0A3D63-C8C9-7D96-26F0-BABFBED1817F}"/>
                </a:ext>
              </a:extLst>
            </p:cNvPr>
            <p:cNvSpPr/>
            <p:nvPr userDrawn="1"/>
          </p:nvSpPr>
          <p:spPr>
            <a:xfrm>
              <a:off x="7264746" y="142692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20" y="0"/>
                  </a:moveTo>
                  <a:lnTo>
                    <a:pt x="260591" y="0"/>
                  </a:lnTo>
                  <a:lnTo>
                    <a:pt x="235015" y="1256"/>
                  </a:lnTo>
                  <a:lnTo>
                    <a:pt x="184974" y="11208"/>
                  </a:lnTo>
                  <a:lnTo>
                    <a:pt x="137723" y="30783"/>
                  </a:lnTo>
                  <a:lnTo>
                    <a:pt x="95301" y="59129"/>
                  </a:lnTo>
                  <a:lnTo>
                    <a:pt x="59137" y="95296"/>
                  </a:lnTo>
                  <a:lnTo>
                    <a:pt x="30796" y="137722"/>
                  </a:lnTo>
                  <a:lnTo>
                    <a:pt x="11224" y="184965"/>
                  </a:lnTo>
                  <a:lnTo>
                    <a:pt x="1260" y="234998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70" y="364807"/>
                  </a:lnTo>
                  <a:lnTo>
                    <a:pt x="208470" y="260578"/>
                  </a:lnTo>
                  <a:lnTo>
                    <a:pt x="212567" y="240283"/>
                  </a:lnTo>
                  <a:lnTo>
                    <a:pt x="223739" y="223716"/>
                  </a:lnTo>
                  <a:lnTo>
                    <a:pt x="240306" y="212551"/>
                  </a:lnTo>
                  <a:lnTo>
                    <a:pt x="260591" y="208457"/>
                  </a:lnTo>
                  <a:lnTo>
                    <a:pt x="364820" y="208457"/>
                  </a:lnTo>
                  <a:lnTo>
                    <a:pt x="364820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D22463A1-D08C-5729-4F97-8C7084A24E80}"/>
                </a:ext>
              </a:extLst>
            </p:cNvPr>
            <p:cNvSpPr/>
            <p:nvPr userDrawn="1"/>
          </p:nvSpPr>
          <p:spPr>
            <a:xfrm>
              <a:off x="8046496" y="142692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156337" y="0"/>
                  </a:lnTo>
                  <a:lnTo>
                    <a:pt x="156337" y="104228"/>
                  </a:lnTo>
                  <a:lnTo>
                    <a:pt x="152242" y="124518"/>
                  </a:lnTo>
                  <a:lnTo>
                    <a:pt x="141074" y="141085"/>
                  </a:lnTo>
                  <a:lnTo>
                    <a:pt x="124511" y="152254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797" y="363549"/>
                  </a:lnTo>
                  <a:lnTo>
                    <a:pt x="179838" y="353593"/>
                  </a:lnTo>
                  <a:lnTo>
                    <a:pt x="227090" y="334025"/>
                  </a:lnTo>
                  <a:lnTo>
                    <a:pt x="269516" y="305683"/>
                  </a:lnTo>
                  <a:lnTo>
                    <a:pt x="305683" y="269510"/>
                  </a:lnTo>
                  <a:lnTo>
                    <a:pt x="334023" y="227085"/>
                  </a:lnTo>
                  <a:lnTo>
                    <a:pt x="353593" y="179840"/>
                  </a:lnTo>
                  <a:lnTo>
                    <a:pt x="363549" y="129804"/>
                  </a:lnTo>
                  <a:lnTo>
                    <a:pt x="364807" y="104228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1">
              <a:extLst>
                <a:ext uri="{FF2B5EF4-FFF2-40B4-BE49-F238E27FC236}">
                  <a16:creationId xmlns:a16="http://schemas.microsoft.com/office/drawing/2014/main" id="{527E415D-AABF-1839-F009-43723DCED7D4}"/>
                </a:ext>
              </a:extLst>
            </p:cNvPr>
            <p:cNvSpPr/>
            <p:nvPr userDrawn="1"/>
          </p:nvSpPr>
          <p:spPr>
            <a:xfrm>
              <a:off x="8828227" y="1426922"/>
              <a:ext cx="316230" cy="365125"/>
            </a:xfrm>
            <a:custGeom>
              <a:avLst/>
              <a:gdLst/>
              <a:ahLst/>
              <a:cxnLst/>
              <a:rect l="l" t="t" r="r" b="b"/>
              <a:pathLst>
                <a:path w="316229" h="365125">
                  <a:moveTo>
                    <a:pt x="315772" y="0"/>
                  </a:moveTo>
                  <a:lnTo>
                    <a:pt x="260578" y="0"/>
                  </a:lnTo>
                  <a:lnTo>
                    <a:pt x="235003" y="1256"/>
                  </a:lnTo>
                  <a:lnTo>
                    <a:pt x="184967" y="11208"/>
                  </a:lnTo>
                  <a:lnTo>
                    <a:pt x="137721" y="30783"/>
                  </a:lnTo>
                  <a:lnTo>
                    <a:pt x="95291" y="59129"/>
                  </a:lnTo>
                  <a:lnTo>
                    <a:pt x="59129" y="95296"/>
                  </a:lnTo>
                  <a:lnTo>
                    <a:pt x="30785" y="137722"/>
                  </a:lnTo>
                  <a:lnTo>
                    <a:pt x="11213" y="184965"/>
                  </a:lnTo>
                  <a:lnTo>
                    <a:pt x="1258" y="234998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70" y="364807"/>
                  </a:lnTo>
                  <a:lnTo>
                    <a:pt x="208470" y="260578"/>
                  </a:lnTo>
                  <a:lnTo>
                    <a:pt x="212563" y="240283"/>
                  </a:lnTo>
                  <a:lnTo>
                    <a:pt x="223727" y="223716"/>
                  </a:lnTo>
                  <a:lnTo>
                    <a:pt x="240290" y="212551"/>
                  </a:lnTo>
                  <a:lnTo>
                    <a:pt x="260578" y="208457"/>
                  </a:lnTo>
                  <a:lnTo>
                    <a:pt x="315772" y="208457"/>
                  </a:lnTo>
                  <a:lnTo>
                    <a:pt x="315772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9600F804-F101-367F-7415-AA76003CF94A}"/>
                </a:ext>
              </a:extLst>
            </p:cNvPr>
            <p:cNvSpPr/>
            <p:nvPr userDrawn="1"/>
          </p:nvSpPr>
          <p:spPr>
            <a:xfrm>
              <a:off x="5701289" y="64518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156337" y="0"/>
                  </a:lnTo>
                  <a:lnTo>
                    <a:pt x="156337" y="104228"/>
                  </a:lnTo>
                  <a:lnTo>
                    <a:pt x="152242" y="124513"/>
                  </a:lnTo>
                  <a:lnTo>
                    <a:pt x="141074" y="141081"/>
                  </a:lnTo>
                  <a:lnTo>
                    <a:pt x="124511" y="152252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802" y="363549"/>
                  </a:lnTo>
                  <a:lnTo>
                    <a:pt x="179840" y="353598"/>
                  </a:lnTo>
                  <a:lnTo>
                    <a:pt x="227090" y="334034"/>
                  </a:lnTo>
                  <a:lnTo>
                    <a:pt x="269511" y="305685"/>
                  </a:lnTo>
                  <a:lnTo>
                    <a:pt x="305677" y="269521"/>
                  </a:lnTo>
                  <a:lnTo>
                    <a:pt x="334023" y="227092"/>
                  </a:lnTo>
                  <a:lnTo>
                    <a:pt x="353593" y="179843"/>
                  </a:lnTo>
                  <a:lnTo>
                    <a:pt x="363549" y="129798"/>
                  </a:lnTo>
                  <a:lnTo>
                    <a:pt x="364807" y="104228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CFE17CB9-927F-73FC-68CE-4EDA18477CE3}"/>
                </a:ext>
              </a:extLst>
            </p:cNvPr>
            <p:cNvSpPr/>
            <p:nvPr userDrawn="1"/>
          </p:nvSpPr>
          <p:spPr>
            <a:xfrm>
              <a:off x="6483020" y="64518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260578" y="0"/>
                  </a:lnTo>
                  <a:lnTo>
                    <a:pt x="235008" y="1258"/>
                  </a:lnTo>
                  <a:lnTo>
                    <a:pt x="184963" y="11213"/>
                  </a:lnTo>
                  <a:lnTo>
                    <a:pt x="137716" y="30783"/>
                  </a:lnTo>
                  <a:lnTo>
                    <a:pt x="95291" y="59129"/>
                  </a:lnTo>
                  <a:lnTo>
                    <a:pt x="59124" y="95296"/>
                  </a:lnTo>
                  <a:lnTo>
                    <a:pt x="30783" y="137716"/>
                  </a:lnTo>
                  <a:lnTo>
                    <a:pt x="11213" y="184969"/>
                  </a:lnTo>
                  <a:lnTo>
                    <a:pt x="1258" y="235010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57" y="364807"/>
                  </a:lnTo>
                  <a:lnTo>
                    <a:pt x="208457" y="260578"/>
                  </a:lnTo>
                  <a:lnTo>
                    <a:pt x="212554" y="240295"/>
                  </a:lnTo>
                  <a:lnTo>
                    <a:pt x="223726" y="223732"/>
                  </a:lnTo>
                  <a:lnTo>
                    <a:pt x="240293" y="212565"/>
                  </a:lnTo>
                  <a:lnTo>
                    <a:pt x="260578" y="208470"/>
                  </a:lnTo>
                  <a:lnTo>
                    <a:pt x="364807" y="208470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3B827132-ABF0-B2DD-06B6-F5F88AF07DF2}"/>
                </a:ext>
              </a:extLst>
            </p:cNvPr>
            <p:cNvSpPr/>
            <p:nvPr userDrawn="1"/>
          </p:nvSpPr>
          <p:spPr>
            <a:xfrm>
              <a:off x="7264746" y="64518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20" y="0"/>
                  </a:moveTo>
                  <a:lnTo>
                    <a:pt x="156349" y="0"/>
                  </a:lnTo>
                  <a:lnTo>
                    <a:pt x="156349" y="104228"/>
                  </a:lnTo>
                  <a:lnTo>
                    <a:pt x="152254" y="124513"/>
                  </a:lnTo>
                  <a:lnTo>
                    <a:pt x="141087" y="141081"/>
                  </a:lnTo>
                  <a:lnTo>
                    <a:pt x="124524" y="152252"/>
                  </a:lnTo>
                  <a:lnTo>
                    <a:pt x="104241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41" y="364807"/>
                  </a:lnTo>
                  <a:lnTo>
                    <a:pt x="129809" y="363549"/>
                  </a:lnTo>
                  <a:lnTo>
                    <a:pt x="179851" y="353598"/>
                  </a:lnTo>
                  <a:lnTo>
                    <a:pt x="227103" y="334034"/>
                  </a:lnTo>
                  <a:lnTo>
                    <a:pt x="269529" y="305685"/>
                  </a:lnTo>
                  <a:lnTo>
                    <a:pt x="305695" y="269521"/>
                  </a:lnTo>
                  <a:lnTo>
                    <a:pt x="334036" y="227092"/>
                  </a:lnTo>
                  <a:lnTo>
                    <a:pt x="353606" y="179843"/>
                  </a:lnTo>
                  <a:lnTo>
                    <a:pt x="363561" y="129798"/>
                  </a:lnTo>
                  <a:lnTo>
                    <a:pt x="364820" y="104228"/>
                  </a:lnTo>
                  <a:lnTo>
                    <a:pt x="364820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1D56F0CF-784E-B176-B52B-45DDE0F1964A}"/>
                </a:ext>
              </a:extLst>
            </p:cNvPr>
            <p:cNvSpPr/>
            <p:nvPr userDrawn="1"/>
          </p:nvSpPr>
          <p:spPr>
            <a:xfrm>
              <a:off x="8046496" y="645182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260565" y="0"/>
                  </a:lnTo>
                  <a:lnTo>
                    <a:pt x="234997" y="1258"/>
                  </a:lnTo>
                  <a:lnTo>
                    <a:pt x="184961" y="11213"/>
                  </a:lnTo>
                  <a:lnTo>
                    <a:pt x="137709" y="30783"/>
                  </a:lnTo>
                  <a:lnTo>
                    <a:pt x="95283" y="59129"/>
                  </a:lnTo>
                  <a:lnTo>
                    <a:pt x="59124" y="95296"/>
                  </a:lnTo>
                  <a:lnTo>
                    <a:pt x="30783" y="137716"/>
                  </a:lnTo>
                  <a:lnTo>
                    <a:pt x="11208" y="184969"/>
                  </a:lnTo>
                  <a:lnTo>
                    <a:pt x="1256" y="235010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57" y="364807"/>
                  </a:lnTo>
                  <a:lnTo>
                    <a:pt x="208457" y="260578"/>
                  </a:lnTo>
                  <a:lnTo>
                    <a:pt x="212552" y="240295"/>
                  </a:lnTo>
                  <a:lnTo>
                    <a:pt x="223720" y="223732"/>
                  </a:lnTo>
                  <a:lnTo>
                    <a:pt x="240283" y="212565"/>
                  </a:lnTo>
                  <a:lnTo>
                    <a:pt x="260565" y="208470"/>
                  </a:lnTo>
                  <a:lnTo>
                    <a:pt x="364807" y="208470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68D72980-0BAD-34F1-E85F-9BE7C61B23A2}"/>
                </a:ext>
              </a:extLst>
            </p:cNvPr>
            <p:cNvSpPr/>
            <p:nvPr userDrawn="1"/>
          </p:nvSpPr>
          <p:spPr>
            <a:xfrm>
              <a:off x="8828227" y="645183"/>
              <a:ext cx="316230" cy="365125"/>
            </a:xfrm>
            <a:custGeom>
              <a:avLst/>
              <a:gdLst/>
              <a:ahLst/>
              <a:cxnLst/>
              <a:rect l="l" t="t" r="r" b="b"/>
              <a:pathLst>
                <a:path w="316229" h="365125">
                  <a:moveTo>
                    <a:pt x="315772" y="0"/>
                  </a:moveTo>
                  <a:lnTo>
                    <a:pt x="156349" y="0"/>
                  </a:lnTo>
                  <a:lnTo>
                    <a:pt x="156349" y="104228"/>
                  </a:lnTo>
                  <a:lnTo>
                    <a:pt x="152256" y="124513"/>
                  </a:lnTo>
                  <a:lnTo>
                    <a:pt x="141090" y="141081"/>
                  </a:lnTo>
                  <a:lnTo>
                    <a:pt x="124524" y="152252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809" y="363549"/>
                  </a:lnTo>
                  <a:lnTo>
                    <a:pt x="179841" y="353598"/>
                  </a:lnTo>
                  <a:lnTo>
                    <a:pt x="227085" y="334034"/>
                  </a:lnTo>
                  <a:lnTo>
                    <a:pt x="269516" y="305685"/>
                  </a:lnTo>
                  <a:lnTo>
                    <a:pt x="305690" y="269521"/>
                  </a:lnTo>
                  <a:lnTo>
                    <a:pt x="315772" y="255922"/>
                  </a:lnTo>
                  <a:lnTo>
                    <a:pt x="315772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7">
              <a:extLst>
                <a:ext uri="{FF2B5EF4-FFF2-40B4-BE49-F238E27FC236}">
                  <a16:creationId xmlns:a16="http://schemas.microsoft.com/office/drawing/2014/main" id="{602FB30F-7D5A-9FDE-7B9E-ADFC15B963D1}"/>
                </a:ext>
              </a:extLst>
            </p:cNvPr>
            <p:cNvSpPr/>
            <p:nvPr userDrawn="1"/>
          </p:nvSpPr>
          <p:spPr>
            <a:xfrm>
              <a:off x="5701289" y="2990069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260565" y="0"/>
                  </a:lnTo>
                  <a:lnTo>
                    <a:pt x="234997" y="1258"/>
                  </a:lnTo>
                  <a:lnTo>
                    <a:pt x="184961" y="11213"/>
                  </a:lnTo>
                  <a:lnTo>
                    <a:pt x="137709" y="30783"/>
                  </a:lnTo>
                  <a:lnTo>
                    <a:pt x="95283" y="59129"/>
                  </a:lnTo>
                  <a:lnTo>
                    <a:pt x="59124" y="95296"/>
                  </a:lnTo>
                  <a:lnTo>
                    <a:pt x="30783" y="137727"/>
                  </a:lnTo>
                  <a:lnTo>
                    <a:pt x="11213" y="184978"/>
                  </a:lnTo>
                  <a:lnTo>
                    <a:pt x="1258" y="235005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57" y="364807"/>
                  </a:lnTo>
                  <a:lnTo>
                    <a:pt x="208457" y="260578"/>
                  </a:lnTo>
                  <a:lnTo>
                    <a:pt x="212552" y="240288"/>
                  </a:lnTo>
                  <a:lnTo>
                    <a:pt x="223720" y="223721"/>
                  </a:lnTo>
                  <a:lnTo>
                    <a:pt x="240283" y="212552"/>
                  </a:lnTo>
                  <a:lnTo>
                    <a:pt x="260565" y="208457"/>
                  </a:lnTo>
                  <a:lnTo>
                    <a:pt x="364807" y="208457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8">
              <a:extLst>
                <a:ext uri="{FF2B5EF4-FFF2-40B4-BE49-F238E27FC236}">
                  <a16:creationId xmlns:a16="http://schemas.microsoft.com/office/drawing/2014/main" id="{713D1034-8AB3-2E16-BAA9-15DDFCC890C5}"/>
                </a:ext>
              </a:extLst>
            </p:cNvPr>
            <p:cNvSpPr/>
            <p:nvPr userDrawn="1"/>
          </p:nvSpPr>
          <p:spPr>
            <a:xfrm>
              <a:off x="6483020" y="2990069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156349" y="0"/>
                  </a:lnTo>
                  <a:lnTo>
                    <a:pt x="156349" y="104241"/>
                  </a:lnTo>
                  <a:lnTo>
                    <a:pt x="152252" y="124529"/>
                  </a:lnTo>
                  <a:lnTo>
                    <a:pt x="141081" y="141092"/>
                  </a:lnTo>
                  <a:lnTo>
                    <a:pt x="124513" y="152256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798" y="363549"/>
                  </a:lnTo>
                  <a:lnTo>
                    <a:pt x="179843" y="353593"/>
                  </a:lnTo>
                  <a:lnTo>
                    <a:pt x="227090" y="334025"/>
                  </a:lnTo>
                  <a:lnTo>
                    <a:pt x="269516" y="305688"/>
                  </a:lnTo>
                  <a:lnTo>
                    <a:pt x="305683" y="269523"/>
                  </a:lnTo>
                  <a:lnTo>
                    <a:pt x="334023" y="227092"/>
                  </a:lnTo>
                  <a:lnTo>
                    <a:pt x="353593" y="179842"/>
                  </a:lnTo>
                  <a:lnTo>
                    <a:pt x="363549" y="129814"/>
                  </a:lnTo>
                  <a:lnTo>
                    <a:pt x="364807" y="104241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9533B9B2-064F-5509-7FAD-B27E880BC6E2}"/>
                </a:ext>
              </a:extLst>
            </p:cNvPr>
            <p:cNvSpPr/>
            <p:nvPr userDrawn="1"/>
          </p:nvSpPr>
          <p:spPr>
            <a:xfrm>
              <a:off x="7264746" y="2990069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20" y="0"/>
                  </a:moveTo>
                  <a:lnTo>
                    <a:pt x="260591" y="0"/>
                  </a:lnTo>
                  <a:lnTo>
                    <a:pt x="235015" y="1258"/>
                  </a:lnTo>
                  <a:lnTo>
                    <a:pt x="184974" y="11213"/>
                  </a:lnTo>
                  <a:lnTo>
                    <a:pt x="137723" y="30783"/>
                  </a:lnTo>
                  <a:lnTo>
                    <a:pt x="95301" y="59129"/>
                  </a:lnTo>
                  <a:lnTo>
                    <a:pt x="59137" y="95296"/>
                  </a:lnTo>
                  <a:lnTo>
                    <a:pt x="30796" y="137727"/>
                  </a:lnTo>
                  <a:lnTo>
                    <a:pt x="11224" y="184978"/>
                  </a:lnTo>
                  <a:lnTo>
                    <a:pt x="1260" y="235005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70" y="364807"/>
                  </a:lnTo>
                  <a:lnTo>
                    <a:pt x="208470" y="260578"/>
                  </a:lnTo>
                  <a:lnTo>
                    <a:pt x="212567" y="240288"/>
                  </a:lnTo>
                  <a:lnTo>
                    <a:pt x="223739" y="223721"/>
                  </a:lnTo>
                  <a:lnTo>
                    <a:pt x="240306" y="212552"/>
                  </a:lnTo>
                  <a:lnTo>
                    <a:pt x="260591" y="208457"/>
                  </a:lnTo>
                  <a:lnTo>
                    <a:pt x="364820" y="208457"/>
                  </a:lnTo>
                  <a:lnTo>
                    <a:pt x="364820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0">
              <a:extLst>
                <a:ext uri="{FF2B5EF4-FFF2-40B4-BE49-F238E27FC236}">
                  <a16:creationId xmlns:a16="http://schemas.microsoft.com/office/drawing/2014/main" id="{B7DF3D36-4C67-8CE4-6071-3407EB4B7B51}"/>
                </a:ext>
              </a:extLst>
            </p:cNvPr>
            <p:cNvSpPr/>
            <p:nvPr userDrawn="1"/>
          </p:nvSpPr>
          <p:spPr>
            <a:xfrm>
              <a:off x="8046496" y="2990069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156337" y="0"/>
                  </a:lnTo>
                  <a:lnTo>
                    <a:pt x="156337" y="104241"/>
                  </a:lnTo>
                  <a:lnTo>
                    <a:pt x="152242" y="124529"/>
                  </a:lnTo>
                  <a:lnTo>
                    <a:pt x="141074" y="141092"/>
                  </a:lnTo>
                  <a:lnTo>
                    <a:pt x="124511" y="152256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797" y="363549"/>
                  </a:lnTo>
                  <a:lnTo>
                    <a:pt x="179838" y="353593"/>
                  </a:lnTo>
                  <a:lnTo>
                    <a:pt x="227090" y="334025"/>
                  </a:lnTo>
                  <a:lnTo>
                    <a:pt x="269516" y="305688"/>
                  </a:lnTo>
                  <a:lnTo>
                    <a:pt x="305683" y="269523"/>
                  </a:lnTo>
                  <a:lnTo>
                    <a:pt x="334023" y="227092"/>
                  </a:lnTo>
                  <a:lnTo>
                    <a:pt x="353593" y="179842"/>
                  </a:lnTo>
                  <a:lnTo>
                    <a:pt x="363549" y="129814"/>
                  </a:lnTo>
                  <a:lnTo>
                    <a:pt x="364807" y="104241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1">
              <a:extLst>
                <a:ext uri="{FF2B5EF4-FFF2-40B4-BE49-F238E27FC236}">
                  <a16:creationId xmlns:a16="http://schemas.microsoft.com/office/drawing/2014/main" id="{6181577F-B6AE-CEF9-8DE2-8D9EA060E694}"/>
                </a:ext>
              </a:extLst>
            </p:cNvPr>
            <p:cNvSpPr/>
            <p:nvPr userDrawn="1"/>
          </p:nvSpPr>
          <p:spPr>
            <a:xfrm>
              <a:off x="8828227" y="2990068"/>
              <a:ext cx="316230" cy="365125"/>
            </a:xfrm>
            <a:custGeom>
              <a:avLst/>
              <a:gdLst/>
              <a:ahLst/>
              <a:cxnLst/>
              <a:rect l="l" t="t" r="r" b="b"/>
              <a:pathLst>
                <a:path w="316229" h="365125">
                  <a:moveTo>
                    <a:pt x="315772" y="0"/>
                  </a:moveTo>
                  <a:lnTo>
                    <a:pt x="260578" y="0"/>
                  </a:lnTo>
                  <a:lnTo>
                    <a:pt x="235003" y="1258"/>
                  </a:lnTo>
                  <a:lnTo>
                    <a:pt x="184967" y="11213"/>
                  </a:lnTo>
                  <a:lnTo>
                    <a:pt x="137721" y="30783"/>
                  </a:lnTo>
                  <a:lnTo>
                    <a:pt x="95291" y="59129"/>
                  </a:lnTo>
                  <a:lnTo>
                    <a:pt x="59129" y="95296"/>
                  </a:lnTo>
                  <a:lnTo>
                    <a:pt x="30785" y="137727"/>
                  </a:lnTo>
                  <a:lnTo>
                    <a:pt x="11213" y="184978"/>
                  </a:lnTo>
                  <a:lnTo>
                    <a:pt x="1258" y="235005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70" y="364807"/>
                  </a:lnTo>
                  <a:lnTo>
                    <a:pt x="208470" y="260578"/>
                  </a:lnTo>
                  <a:lnTo>
                    <a:pt x="212563" y="240288"/>
                  </a:lnTo>
                  <a:lnTo>
                    <a:pt x="223727" y="223721"/>
                  </a:lnTo>
                  <a:lnTo>
                    <a:pt x="240290" y="212552"/>
                  </a:lnTo>
                  <a:lnTo>
                    <a:pt x="260578" y="208457"/>
                  </a:lnTo>
                  <a:lnTo>
                    <a:pt x="315772" y="208457"/>
                  </a:lnTo>
                  <a:lnTo>
                    <a:pt x="315772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2">
              <a:extLst>
                <a:ext uri="{FF2B5EF4-FFF2-40B4-BE49-F238E27FC236}">
                  <a16:creationId xmlns:a16="http://schemas.microsoft.com/office/drawing/2014/main" id="{4D9032BA-31B4-AFBC-0D9B-FD6B2AFE64B2}"/>
                </a:ext>
              </a:extLst>
            </p:cNvPr>
            <p:cNvSpPr/>
            <p:nvPr userDrawn="1"/>
          </p:nvSpPr>
          <p:spPr>
            <a:xfrm>
              <a:off x="5701289" y="2208336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156337" y="0"/>
                  </a:lnTo>
                  <a:lnTo>
                    <a:pt x="156337" y="104228"/>
                  </a:lnTo>
                  <a:lnTo>
                    <a:pt x="152242" y="124513"/>
                  </a:lnTo>
                  <a:lnTo>
                    <a:pt x="141074" y="141081"/>
                  </a:lnTo>
                  <a:lnTo>
                    <a:pt x="124511" y="152252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802" y="363549"/>
                  </a:lnTo>
                  <a:lnTo>
                    <a:pt x="179840" y="353593"/>
                  </a:lnTo>
                  <a:lnTo>
                    <a:pt x="227090" y="334023"/>
                  </a:lnTo>
                  <a:lnTo>
                    <a:pt x="269511" y="305677"/>
                  </a:lnTo>
                  <a:lnTo>
                    <a:pt x="305677" y="269511"/>
                  </a:lnTo>
                  <a:lnTo>
                    <a:pt x="334023" y="227090"/>
                  </a:lnTo>
                  <a:lnTo>
                    <a:pt x="353593" y="179838"/>
                  </a:lnTo>
                  <a:lnTo>
                    <a:pt x="363549" y="129797"/>
                  </a:lnTo>
                  <a:lnTo>
                    <a:pt x="364807" y="104228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3">
              <a:extLst>
                <a:ext uri="{FF2B5EF4-FFF2-40B4-BE49-F238E27FC236}">
                  <a16:creationId xmlns:a16="http://schemas.microsoft.com/office/drawing/2014/main" id="{D01BFCC5-DB65-5F87-9E7F-14869897CFDA}"/>
                </a:ext>
              </a:extLst>
            </p:cNvPr>
            <p:cNvSpPr/>
            <p:nvPr userDrawn="1"/>
          </p:nvSpPr>
          <p:spPr>
            <a:xfrm>
              <a:off x="6483020" y="2208336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260578" y="0"/>
                  </a:lnTo>
                  <a:lnTo>
                    <a:pt x="235008" y="1258"/>
                  </a:lnTo>
                  <a:lnTo>
                    <a:pt x="184963" y="11213"/>
                  </a:lnTo>
                  <a:lnTo>
                    <a:pt x="137716" y="30783"/>
                  </a:lnTo>
                  <a:lnTo>
                    <a:pt x="95291" y="59129"/>
                  </a:lnTo>
                  <a:lnTo>
                    <a:pt x="59124" y="95296"/>
                  </a:lnTo>
                  <a:lnTo>
                    <a:pt x="30783" y="137716"/>
                  </a:lnTo>
                  <a:lnTo>
                    <a:pt x="11213" y="184969"/>
                  </a:lnTo>
                  <a:lnTo>
                    <a:pt x="1258" y="235010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57" y="364807"/>
                  </a:lnTo>
                  <a:lnTo>
                    <a:pt x="208457" y="260578"/>
                  </a:lnTo>
                  <a:lnTo>
                    <a:pt x="212554" y="240293"/>
                  </a:lnTo>
                  <a:lnTo>
                    <a:pt x="223726" y="223726"/>
                  </a:lnTo>
                  <a:lnTo>
                    <a:pt x="240293" y="212554"/>
                  </a:lnTo>
                  <a:lnTo>
                    <a:pt x="260578" y="208457"/>
                  </a:lnTo>
                  <a:lnTo>
                    <a:pt x="364807" y="208457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4">
              <a:extLst>
                <a:ext uri="{FF2B5EF4-FFF2-40B4-BE49-F238E27FC236}">
                  <a16:creationId xmlns:a16="http://schemas.microsoft.com/office/drawing/2014/main" id="{B7EEF1C0-17A3-6AFE-8B16-ABDCAEA05D77}"/>
                </a:ext>
              </a:extLst>
            </p:cNvPr>
            <p:cNvSpPr/>
            <p:nvPr userDrawn="1"/>
          </p:nvSpPr>
          <p:spPr>
            <a:xfrm>
              <a:off x="7264746" y="2208336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20" y="0"/>
                  </a:moveTo>
                  <a:lnTo>
                    <a:pt x="156349" y="0"/>
                  </a:lnTo>
                  <a:lnTo>
                    <a:pt x="156349" y="104228"/>
                  </a:lnTo>
                  <a:lnTo>
                    <a:pt x="152254" y="124513"/>
                  </a:lnTo>
                  <a:lnTo>
                    <a:pt x="141087" y="141081"/>
                  </a:lnTo>
                  <a:lnTo>
                    <a:pt x="124524" y="152252"/>
                  </a:lnTo>
                  <a:lnTo>
                    <a:pt x="104241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41" y="364807"/>
                  </a:lnTo>
                  <a:lnTo>
                    <a:pt x="129809" y="363549"/>
                  </a:lnTo>
                  <a:lnTo>
                    <a:pt x="179851" y="353593"/>
                  </a:lnTo>
                  <a:lnTo>
                    <a:pt x="227103" y="334023"/>
                  </a:lnTo>
                  <a:lnTo>
                    <a:pt x="269529" y="305677"/>
                  </a:lnTo>
                  <a:lnTo>
                    <a:pt x="305695" y="269511"/>
                  </a:lnTo>
                  <a:lnTo>
                    <a:pt x="334036" y="227090"/>
                  </a:lnTo>
                  <a:lnTo>
                    <a:pt x="353606" y="179838"/>
                  </a:lnTo>
                  <a:lnTo>
                    <a:pt x="363561" y="129797"/>
                  </a:lnTo>
                  <a:lnTo>
                    <a:pt x="364820" y="104228"/>
                  </a:lnTo>
                  <a:lnTo>
                    <a:pt x="364820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5">
              <a:extLst>
                <a:ext uri="{FF2B5EF4-FFF2-40B4-BE49-F238E27FC236}">
                  <a16:creationId xmlns:a16="http://schemas.microsoft.com/office/drawing/2014/main" id="{F4991558-99CB-B0CE-BB4D-AFFF1E6DE7F3}"/>
                </a:ext>
              </a:extLst>
            </p:cNvPr>
            <p:cNvSpPr/>
            <p:nvPr userDrawn="1"/>
          </p:nvSpPr>
          <p:spPr>
            <a:xfrm>
              <a:off x="8046496" y="2208336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4807" y="0"/>
                  </a:moveTo>
                  <a:lnTo>
                    <a:pt x="260565" y="0"/>
                  </a:lnTo>
                  <a:lnTo>
                    <a:pt x="234997" y="1258"/>
                  </a:lnTo>
                  <a:lnTo>
                    <a:pt x="184961" y="11213"/>
                  </a:lnTo>
                  <a:lnTo>
                    <a:pt x="137709" y="30783"/>
                  </a:lnTo>
                  <a:lnTo>
                    <a:pt x="95283" y="59129"/>
                  </a:lnTo>
                  <a:lnTo>
                    <a:pt x="59124" y="95296"/>
                  </a:lnTo>
                  <a:lnTo>
                    <a:pt x="30783" y="137716"/>
                  </a:lnTo>
                  <a:lnTo>
                    <a:pt x="11208" y="184969"/>
                  </a:lnTo>
                  <a:lnTo>
                    <a:pt x="1256" y="235010"/>
                  </a:lnTo>
                  <a:lnTo>
                    <a:pt x="0" y="260578"/>
                  </a:lnTo>
                  <a:lnTo>
                    <a:pt x="0" y="364807"/>
                  </a:lnTo>
                  <a:lnTo>
                    <a:pt x="208457" y="364807"/>
                  </a:lnTo>
                  <a:lnTo>
                    <a:pt x="208457" y="260578"/>
                  </a:lnTo>
                  <a:lnTo>
                    <a:pt x="212552" y="240293"/>
                  </a:lnTo>
                  <a:lnTo>
                    <a:pt x="223720" y="223726"/>
                  </a:lnTo>
                  <a:lnTo>
                    <a:pt x="240283" y="212554"/>
                  </a:lnTo>
                  <a:lnTo>
                    <a:pt x="260565" y="208457"/>
                  </a:lnTo>
                  <a:lnTo>
                    <a:pt x="364807" y="208457"/>
                  </a:lnTo>
                  <a:lnTo>
                    <a:pt x="364807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6">
              <a:extLst>
                <a:ext uri="{FF2B5EF4-FFF2-40B4-BE49-F238E27FC236}">
                  <a16:creationId xmlns:a16="http://schemas.microsoft.com/office/drawing/2014/main" id="{9BDF8B17-3F85-7970-7125-700F33113C50}"/>
                </a:ext>
              </a:extLst>
            </p:cNvPr>
            <p:cNvSpPr/>
            <p:nvPr userDrawn="1"/>
          </p:nvSpPr>
          <p:spPr>
            <a:xfrm>
              <a:off x="8828227" y="2208337"/>
              <a:ext cx="316230" cy="365125"/>
            </a:xfrm>
            <a:custGeom>
              <a:avLst/>
              <a:gdLst/>
              <a:ahLst/>
              <a:cxnLst/>
              <a:rect l="l" t="t" r="r" b="b"/>
              <a:pathLst>
                <a:path w="316229" h="365125">
                  <a:moveTo>
                    <a:pt x="315772" y="0"/>
                  </a:moveTo>
                  <a:lnTo>
                    <a:pt x="156349" y="0"/>
                  </a:lnTo>
                  <a:lnTo>
                    <a:pt x="156349" y="104228"/>
                  </a:lnTo>
                  <a:lnTo>
                    <a:pt x="152256" y="124513"/>
                  </a:lnTo>
                  <a:lnTo>
                    <a:pt x="141090" y="141081"/>
                  </a:lnTo>
                  <a:lnTo>
                    <a:pt x="124524" y="152252"/>
                  </a:lnTo>
                  <a:lnTo>
                    <a:pt x="104228" y="156349"/>
                  </a:lnTo>
                  <a:lnTo>
                    <a:pt x="0" y="156349"/>
                  </a:lnTo>
                  <a:lnTo>
                    <a:pt x="0" y="364807"/>
                  </a:lnTo>
                  <a:lnTo>
                    <a:pt x="104228" y="364807"/>
                  </a:lnTo>
                  <a:lnTo>
                    <a:pt x="129809" y="363549"/>
                  </a:lnTo>
                  <a:lnTo>
                    <a:pt x="179841" y="353593"/>
                  </a:lnTo>
                  <a:lnTo>
                    <a:pt x="227085" y="334023"/>
                  </a:lnTo>
                  <a:lnTo>
                    <a:pt x="269516" y="305677"/>
                  </a:lnTo>
                  <a:lnTo>
                    <a:pt x="305690" y="269511"/>
                  </a:lnTo>
                  <a:lnTo>
                    <a:pt x="315772" y="255914"/>
                  </a:lnTo>
                  <a:lnTo>
                    <a:pt x="315772" y="0"/>
                  </a:lnTo>
                  <a:close/>
                </a:path>
              </a:pathLst>
            </a:custGeom>
            <a:solidFill>
              <a:srgbClr val="E3E1E9">
                <a:alpha val="7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5D7D65D-6504-F28F-2C08-390205464EC0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68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600D-81DB-8FDD-BE5D-47282CDF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72A64-06A3-2634-13D5-CDF69F1D4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52CB-10F7-68EA-80D3-388F7C9D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75986-77BB-73E7-749C-97C79C40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32F49-C58D-7F5A-BA0D-1656C4C8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5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FCC44-C2B4-0E7B-A717-B8CD820F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A4F16-6B8A-2CD5-AD8E-3CB22FB61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D6810-EDD3-7484-0BA3-BBA84CB1E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C26DC-E491-FA47-B7AD-D73D50F9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656DE-04D5-468C-58B3-63A32F43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900D0-E573-F64C-6E98-203D9DC9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44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559F-391A-13BD-972B-CD9FE686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7D87D-E4A2-F387-0C50-8D5649D34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088C5-E831-DBF8-E4D9-1F43812F8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626D9-C697-7A29-39EF-F53521CBA5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E68B1-2534-35B5-F0F3-8843983CF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3D0C87-5699-D9F7-C534-09E58823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BDC0B-4DB4-4318-09C6-209B6ECB1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47D638-118E-95C9-0110-35021060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72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96C7B-CF0F-46B2-D9C7-9D0E99BC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8B0F2-7271-7D07-81A6-60A6DD00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B52D3-FD14-8E0F-3025-0653AFA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E39D9-6D66-C5B5-A0FA-204EC509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CDC6-A596-E9F2-D0EE-40E371CE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3D924-3ACC-BC8B-9579-9CCB80CF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36A8-CC53-1049-BD9A-6A4DC8F0E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56470-5272-4F7A-2E06-260D9DB2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2E4E-6407-B48B-A6D4-7DE37191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28CBA-5304-F46C-D6C1-A4B0113A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8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8622A92-3B87-B59C-57F4-5952F9354146}"/>
              </a:ext>
            </a:extLst>
          </p:cNvPr>
          <p:cNvSpPr/>
          <p:nvPr userDrawn="1"/>
        </p:nvSpPr>
        <p:spPr>
          <a:xfrm>
            <a:off x="5701289" y="0"/>
            <a:ext cx="365125" cy="228600"/>
          </a:xfrm>
          <a:custGeom>
            <a:avLst/>
            <a:gdLst/>
            <a:ahLst/>
            <a:cxnLst/>
            <a:rect l="l" t="t" r="r" b="b"/>
            <a:pathLst>
              <a:path w="365125" h="228600">
                <a:moveTo>
                  <a:pt x="364807" y="0"/>
                </a:moveTo>
                <a:lnTo>
                  <a:pt x="31483" y="0"/>
                </a:lnTo>
                <a:lnTo>
                  <a:pt x="19837" y="24316"/>
                </a:lnTo>
                <a:lnTo>
                  <a:pt x="11213" y="48420"/>
                </a:lnTo>
                <a:lnTo>
                  <a:pt x="5008" y="73194"/>
                </a:lnTo>
                <a:lnTo>
                  <a:pt x="1258" y="98456"/>
                </a:lnTo>
                <a:lnTo>
                  <a:pt x="0" y="124024"/>
                </a:lnTo>
                <a:lnTo>
                  <a:pt x="0" y="228253"/>
                </a:lnTo>
                <a:lnTo>
                  <a:pt x="208457" y="228253"/>
                </a:lnTo>
                <a:lnTo>
                  <a:pt x="208457" y="124024"/>
                </a:lnTo>
                <a:lnTo>
                  <a:pt x="212552" y="103741"/>
                </a:lnTo>
                <a:lnTo>
                  <a:pt x="223720" y="87178"/>
                </a:lnTo>
                <a:lnTo>
                  <a:pt x="240283" y="76011"/>
                </a:lnTo>
                <a:lnTo>
                  <a:pt x="260565" y="71916"/>
                </a:lnTo>
                <a:lnTo>
                  <a:pt x="364807" y="71916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79D1B2A-86FD-75F4-4DE6-D054C42B993D}"/>
              </a:ext>
            </a:extLst>
          </p:cNvPr>
          <p:cNvSpPr/>
          <p:nvPr userDrawn="1"/>
        </p:nvSpPr>
        <p:spPr>
          <a:xfrm>
            <a:off x="6483020" y="0"/>
            <a:ext cx="362585" cy="228600"/>
          </a:xfrm>
          <a:custGeom>
            <a:avLst/>
            <a:gdLst/>
            <a:ahLst/>
            <a:cxnLst/>
            <a:rect l="l" t="t" r="r" b="b"/>
            <a:pathLst>
              <a:path w="362584" h="228600">
                <a:moveTo>
                  <a:pt x="362547" y="0"/>
                </a:moveTo>
                <a:lnTo>
                  <a:pt x="144138" y="0"/>
                </a:lnTo>
                <a:lnTo>
                  <a:pt x="141081" y="4533"/>
                </a:lnTo>
                <a:lnTo>
                  <a:pt x="124513" y="15700"/>
                </a:lnTo>
                <a:lnTo>
                  <a:pt x="104228" y="19795"/>
                </a:lnTo>
                <a:lnTo>
                  <a:pt x="0" y="19795"/>
                </a:lnTo>
                <a:lnTo>
                  <a:pt x="0" y="228253"/>
                </a:lnTo>
                <a:lnTo>
                  <a:pt x="104228" y="228253"/>
                </a:lnTo>
                <a:lnTo>
                  <a:pt x="129798" y="226994"/>
                </a:lnTo>
                <a:lnTo>
                  <a:pt x="179843" y="217039"/>
                </a:lnTo>
                <a:lnTo>
                  <a:pt x="227090" y="197469"/>
                </a:lnTo>
                <a:lnTo>
                  <a:pt x="269516" y="169128"/>
                </a:lnTo>
                <a:lnTo>
                  <a:pt x="305683" y="132967"/>
                </a:lnTo>
                <a:lnTo>
                  <a:pt x="334023" y="90538"/>
                </a:lnTo>
                <a:lnTo>
                  <a:pt x="353593" y="43291"/>
                </a:lnTo>
                <a:lnTo>
                  <a:pt x="359798" y="18517"/>
                </a:lnTo>
                <a:lnTo>
                  <a:pt x="36254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B43C113-EE55-1F32-1101-65E899FA7EA1}"/>
              </a:ext>
            </a:extLst>
          </p:cNvPr>
          <p:cNvSpPr/>
          <p:nvPr userDrawn="1"/>
        </p:nvSpPr>
        <p:spPr>
          <a:xfrm>
            <a:off x="7264746" y="0"/>
            <a:ext cx="365125" cy="228600"/>
          </a:xfrm>
          <a:custGeom>
            <a:avLst/>
            <a:gdLst/>
            <a:ahLst/>
            <a:cxnLst/>
            <a:rect l="l" t="t" r="r" b="b"/>
            <a:pathLst>
              <a:path w="365125" h="228600">
                <a:moveTo>
                  <a:pt x="364820" y="0"/>
                </a:moveTo>
                <a:lnTo>
                  <a:pt x="31496" y="0"/>
                </a:lnTo>
                <a:lnTo>
                  <a:pt x="19850" y="24316"/>
                </a:lnTo>
                <a:lnTo>
                  <a:pt x="11224" y="48420"/>
                </a:lnTo>
                <a:lnTo>
                  <a:pt x="5014" y="73194"/>
                </a:lnTo>
                <a:lnTo>
                  <a:pt x="1260" y="98456"/>
                </a:lnTo>
                <a:lnTo>
                  <a:pt x="0" y="124024"/>
                </a:lnTo>
                <a:lnTo>
                  <a:pt x="0" y="228253"/>
                </a:lnTo>
                <a:lnTo>
                  <a:pt x="208470" y="228253"/>
                </a:lnTo>
                <a:lnTo>
                  <a:pt x="208470" y="124024"/>
                </a:lnTo>
                <a:lnTo>
                  <a:pt x="212567" y="103741"/>
                </a:lnTo>
                <a:lnTo>
                  <a:pt x="223739" y="87178"/>
                </a:lnTo>
                <a:lnTo>
                  <a:pt x="240306" y="76011"/>
                </a:lnTo>
                <a:lnTo>
                  <a:pt x="260591" y="71916"/>
                </a:lnTo>
                <a:lnTo>
                  <a:pt x="364820" y="71916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A22A34E2-A491-231D-0222-A601B0A2CD7F}"/>
              </a:ext>
            </a:extLst>
          </p:cNvPr>
          <p:cNvSpPr/>
          <p:nvPr userDrawn="1"/>
        </p:nvSpPr>
        <p:spPr>
          <a:xfrm>
            <a:off x="8046496" y="0"/>
            <a:ext cx="362585" cy="228600"/>
          </a:xfrm>
          <a:custGeom>
            <a:avLst/>
            <a:gdLst/>
            <a:ahLst/>
            <a:cxnLst/>
            <a:rect l="l" t="t" r="r" b="b"/>
            <a:pathLst>
              <a:path w="362584" h="228600">
                <a:moveTo>
                  <a:pt x="362547" y="0"/>
                </a:moveTo>
                <a:lnTo>
                  <a:pt x="144131" y="0"/>
                </a:lnTo>
                <a:lnTo>
                  <a:pt x="141074" y="4533"/>
                </a:lnTo>
                <a:lnTo>
                  <a:pt x="124511" y="15700"/>
                </a:lnTo>
                <a:lnTo>
                  <a:pt x="104228" y="19795"/>
                </a:lnTo>
                <a:lnTo>
                  <a:pt x="0" y="19795"/>
                </a:lnTo>
                <a:lnTo>
                  <a:pt x="0" y="228253"/>
                </a:lnTo>
                <a:lnTo>
                  <a:pt x="104228" y="228253"/>
                </a:lnTo>
                <a:lnTo>
                  <a:pt x="129797" y="226994"/>
                </a:lnTo>
                <a:lnTo>
                  <a:pt x="179838" y="217039"/>
                </a:lnTo>
                <a:lnTo>
                  <a:pt x="227090" y="197469"/>
                </a:lnTo>
                <a:lnTo>
                  <a:pt x="269516" y="169128"/>
                </a:lnTo>
                <a:lnTo>
                  <a:pt x="305683" y="132967"/>
                </a:lnTo>
                <a:lnTo>
                  <a:pt x="334023" y="90538"/>
                </a:lnTo>
                <a:lnTo>
                  <a:pt x="353593" y="43291"/>
                </a:lnTo>
                <a:lnTo>
                  <a:pt x="359798" y="18517"/>
                </a:lnTo>
                <a:lnTo>
                  <a:pt x="36254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1FC8CF58-66F8-DC35-B01B-318CD1EA4D64}"/>
              </a:ext>
            </a:extLst>
          </p:cNvPr>
          <p:cNvSpPr/>
          <p:nvPr userDrawn="1"/>
        </p:nvSpPr>
        <p:spPr>
          <a:xfrm>
            <a:off x="8828227" y="0"/>
            <a:ext cx="316230" cy="228600"/>
          </a:xfrm>
          <a:custGeom>
            <a:avLst/>
            <a:gdLst/>
            <a:ahLst/>
            <a:cxnLst/>
            <a:rect l="l" t="t" r="r" b="b"/>
            <a:pathLst>
              <a:path w="316229" h="228600">
                <a:moveTo>
                  <a:pt x="315772" y="0"/>
                </a:moveTo>
                <a:lnTo>
                  <a:pt x="31485" y="0"/>
                </a:lnTo>
                <a:lnTo>
                  <a:pt x="30785" y="1167"/>
                </a:lnTo>
                <a:lnTo>
                  <a:pt x="11213" y="48420"/>
                </a:lnTo>
                <a:lnTo>
                  <a:pt x="1258" y="98456"/>
                </a:lnTo>
                <a:lnTo>
                  <a:pt x="0" y="124024"/>
                </a:lnTo>
                <a:lnTo>
                  <a:pt x="0" y="228253"/>
                </a:lnTo>
                <a:lnTo>
                  <a:pt x="208470" y="228253"/>
                </a:lnTo>
                <a:lnTo>
                  <a:pt x="208470" y="124024"/>
                </a:lnTo>
                <a:lnTo>
                  <a:pt x="212563" y="103741"/>
                </a:lnTo>
                <a:lnTo>
                  <a:pt x="223727" y="87178"/>
                </a:lnTo>
                <a:lnTo>
                  <a:pt x="240290" y="76011"/>
                </a:lnTo>
                <a:lnTo>
                  <a:pt x="260578" y="71916"/>
                </a:lnTo>
                <a:lnTo>
                  <a:pt x="315772" y="71916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441B69D6-38D2-7D11-ABCD-2ED35AD6D01F}"/>
              </a:ext>
            </a:extLst>
          </p:cNvPr>
          <p:cNvSpPr/>
          <p:nvPr userDrawn="1"/>
        </p:nvSpPr>
        <p:spPr>
          <a:xfrm>
            <a:off x="5701289" y="14269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6"/>
                </a:lnTo>
                <a:lnTo>
                  <a:pt x="184961" y="11208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22"/>
                </a:lnTo>
                <a:lnTo>
                  <a:pt x="11213" y="184965"/>
                </a:lnTo>
                <a:lnTo>
                  <a:pt x="1258" y="234998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83"/>
                </a:lnTo>
                <a:lnTo>
                  <a:pt x="223720" y="223716"/>
                </a:lnTo>
                <a:lnTo>
                  <a:pt x="240283" y="212551"/>
                </a:lnTo>
                <a:lnTo>
                  <a:pt x="260565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6ADF7594-F43B-DB7D-014C-06868A916CA6}"/>
              </a:ext>
            </a:extLst>
          </p:cNvPr>
          <p:cNvSpPr/>
          <p:nvPr userDrawn="1"/>
        </p:nvSpPr>
        <p:spPr>
          <a:xfrm>
            <a:off x="6483020" y="14269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2" y="124518"/>
                </a:lnTo>
                <a:lnTo>
                  <a:pt x="141081" y="141085"/>
                </a:lnTo>
                <a:lnTo>
                  <a:pt x="124513" y="152254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8" y="363549"/>
                </a:lnTo>
                <a:lnTo>
                  <a:pt x="179843" y="353593"/>
                </a:lnTo>
                <a:lnTo>
                  <a:pt x="227090" y="334025"/>
                </a:lnTo>
                <a:lnTo>
                  <a:pt x="269516" y="305683"/>
                </a:lnTo>
                <a:lnTo>
                  <a:pt x="305683" y="269510"/>
                </a:lnTo>
                <a:lnTo>
                  <a:pt x="334023" y="227085"/>
                </a:lnTo>
                <a:lnTo>
                  <a:pt x="353593" y="179840"/>
                </a:lnTo>
                <a:lnTo>
                  <a:pt x="363549" y="129804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4AA0DE3-F487-6F0D-550C-17C36CF91EE5}"/>
              </a:ext>
            </a:extLst>
          </p:cNvPr>
          <p:cNvSpPr/>
          <p:nvPr userDrawn="1"/>
        </p:nvSpPr>
        <p:spPr>
          <a:xfrm>
            <a:off x="7264746" y="14269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260591" y="0"/>
                </a:lnTo>
                <a:lnTo>
                  <a:pt x="235015" y="1256"/>
                </a:lnTo>
                <a:lnTo>
                  <a:pt x="184974" y="11208"/>
                </a:lnTo>
                <a:lnTo>
                  <a:pt x="137723" y="30783"/>
                </a:lnTo>
                <a:lnTo>
                  <a:pt x="95301" y="59129"/>
                </a:lnTo>
                <a:lnTo>
                  <a:pt x="59137" y="95296"/>
                </a:lnTo>
                <a:lnTo>
                  <a:pt x="30796" y="137722"/>
                </a:lnTo>
                <a:lnTo>
                  <a:pt x="11224" y="184965"/>
                </a:lnTo>
                <a:lnTo>
                  <a:pt x="1260" y="234998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7" y="240283"/>
                </a:lnTo>
                <a:lnTo>
                  <a:pt x="223739" y="223716"/>
                </a:lnTo>
                <a:lnTo>
                  <a:pt x="240306" y="212551"/>
                </a:lnTo>
                <a:lnTo>
                  <a:pt x="260591" y="208457"/>
                </a:lnTo>
                <a:lnTo>
                  <a:pt x="364820" y="208457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5D95702-D81B-1B6C-80F5-029D6F8B237A}"/>
              </a:ext>
            </a:extLst>
          </p:cNvPr>
          <p:cNvSpPr/>
          <p:nvPr userDrawn="1"/>
        </p:nvSpPr>
        <p:spPr>
          <a:xfrm>
            <a:off x="8046496" y="14269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28"/>
                </a:lnTo>
                <a:lnTo>
                  <a:pt x="152242" y="124518"/>
                </a:lnTo>
                <a:lnTo>
                  <a:pt x="141074" y="141085"/>
                </a:lnTo>
                <a:lnTo>
                  <a:pt x="124511" y="152254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7" y="363549"/>
                </a:lnTo>
                <a:lnTo>
                  <a:pt x="179838" y="353593"/>
                </a:lnTo>
                <a:lnTo>
                  <a:pt x="227090" y="334025"/>
                </a:lnTo>
                <a:lnTo>
                  <a:pt x="269516" y="305683"/>
                </a:lnTo>
                <a:lnTo>
                  <a:pt x="305683" y="269510"/>
                </a:lnTo>
                <a:lnTo>
                  <a:pt x="334023" y="227085"/>
                </a:lnTo>
                <a:lnTo>
                  <a:pt x="353593" y="179840"/>
                </a:lnTo>
                <a:lnTo>
                  <a:pt x="363549" y="129804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BB864134-B99C-1802-D89F-71E2A4174EF5}"/>
              </a:ext>
            </a:extLst>
          </p:cNvPr>
          <p:cNvSpPr/>
          <p:nvPr userDrawn="1"/>
        </p:nvSpPr>
        <p:spPr>
          <a:xfrm>
            <a:off x="8828227" y="1426922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260578" y="0"/>
                </a:lnTo>
                <a:lnTo>
                  <a:pt x="235003" y="1256"/>
                </a:lnTo>
                <a:lnTo>
                  <a:pt x="184967" y="11208"/>
                </a:lnTo>
                <a:lnTo>
                  <a:pt x="137721" y="30783"/>
                </a:lnTo>
                <a:lnTo>
                  <a:pt x="95291" y="59129"/>
                </a:lnTo>
                <a:lnTo>
                  <a:pt x="59129" y="95296"/>
                </a:lnTo>
                <a:lnTo>
                  <a:pt x="30785" y="137722"/>
                </a:lnTo>
                <a:lnTo>
                  <a:pt x="11213" y="184965"/>
                </a:lnTo>
                <a:lnTo>
                  <a:pt x="1258" y="234998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3" y="240283"/>
                </a:lnTo>
                <a:lnTo>
                  <a:pt x="223727" y="223716"/>
                </a:lnTo>
                <a:lnTo>
                  <a:pt x="240290" y="212551"/>
                </a:lnTo>
                <a:lnTo>
                  <a:pt x="260578" y="208457"/>
                </a:lnTo>
                <a:lnTo>
                  <a:pt x="315772" y="208457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05D8213C-FDF0-6100-5836-3D4CF74EA853}"/>
              </a:ext>
            </a:extLst>
          </p:cNvPr>
          <p:cNvSpPr/>
          <p:nvPr userDrawn="1"/>
        </p:nvSpPr>
        <p:spPr>
          <a:xfrm>
            <a:off x="5701289" y="6451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28"/>
                </a:lnTo>
                <a:lnTo>
                  <a:pt x="152242" y="124513"/>
                </a:lnTo>
                <a:lnTo>
                  <a:pt x="141074" y="141081"/>
                </a:lnTo>
                <a:lnTo>
                  <a:pt x="124511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2" y="363549"/>
                </a:lnTo>
                <a:lnTo>
                  <a:pt x="179840" y="353598"/>
                </a:lnTo>
                <a:lnTo>
                  <a:pt x="227090" y="334034"/>
                </a:lnTo>
                <a:lnTo>
                  <a:pt x="269511" y="305685"/>
                </a:lnTo>
                <a:lnTo>
                  <a:pt x="305677" y="269521"/>
                </a:lnTo>
                <a:lnTo>
                  <a:pt x="334023" y="227092"/>
                </a:lnTo>
                <a:lnTo>
                  <a:pt x="353593" y="179843"/>
                </a:lnTo>
                <a:lnTo>
                  <a:pt x="363549" y="129798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2136304E-343D-692B-1821-9EFE12DFC149}"/>
              </a:ext>
            </a:extLst>
          </p:cNvPr>
          <p:cNvSpPr/>
          <p:nvPr userDrawn="1"/>
        </p:nvSpPr>
        <p:spPr>
          <a:xfrm>
            <a:off x="6483020" y="6451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78" y="0"/>
                </a:lnTo>
                <a:lnTo>
                  <a:pt x="235008" y="1258"/>
                </a:lnTo>
                <a:lnTo>
                  <a:pt x="184963" y="11213"/>
                </a:lnTo>
                <a:lnTo>
                  <a:pt x="137716" y="30783"/>
                </a:lnTo>
                <a:lnTo>
                  <a:pt x="95291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13" y="184969"/>
                </a:lnTo>
                <a:lnTo>
                  <a:pt x="1258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4" y="240295"/>
                </a:lnTo>
                <a:lnTo>
                  <a:pt x="223726" y="223732"/>
                </a:lnTo>
                <a:lnTo>
                  <a:pt x="240293" y="212565"/>
                </a:lnTo>
                <a:lnTo>
                  <a:pt x="260578" y="208470"/>
                </a:lnTo>
                <a:lnTo>
                  <a:pt x="364807" y="208470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3E08223A-ADC8-41AB-8493-1ADB9B31BFAC}"/>
              </a:ext>
            </a:extLst>
          </p:cNvPr>
          <p:cNvSpPr/>
          <p:nvPr userDrawn="1"/>
        </p:nvSpPr>
        <p:spPr>
          <a:xfrm>
            <a:off x="7264746" y="6451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4" y="124513"/>
                </a:lnTo>
                <a:lnTo>
                  <a:pt x="141087" y="141081"/>
                </a:lnTo>
                <a:lnTo>
                  <a:pt x="124524" y="152252"/>
                </a:lnTo>
                <a:lnTo>
                  <a:pt x="104241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41" y="364807"/>
                </a:lnTo>
                <a:lnTo>
                  <a:pt x="129809" y="363549"/>
                </a:lnTo>
                <a:lnTo>
                  <a:pt x="179851" y="353598"/>
                </a:lnTo>
                <a:lnTo>
                  <a:pt x="227103" y="334034"/>
                </a:lnTo>
                <a:lnTo>
                  <a:pt x="269529" y="305685"/>
                </a:lnTo>
                <a:lnTo>
                  <a:pt x="305695" y="269521"/>
                </a:lnTo>
                <a:lnTo>
                  <a:pt x="334036" y="227092"/>
                </a:lnTo>
                <a:lnTo>
                  <a:pt x="353606" y="179843"/>
                </a:lnTo>
                <a:lnTo>
                  <a:pt x="363561" y="129798"/>
                </a:lnTo>
                <a:lnTo>
                  <a:pt x="364820" y="104228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849D74C8-6885-0FB8-B95B-17E72A087059}"/>
              </a:ext>
            </a:extLst>
          </p:cNvPr>
          <p:cNvSpPr/>
          <p:nvPr userDrawn="1"/>
        </p:nvSpPr>
        <p:spPr>
          <a:xfrm>
            <a:off x="8046496" y="6451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8"/>
                </a:lnTo>
                <a:lnTo>
                  <a:pt x="184961" y="11213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08" y="184969"/>
                </a:lnTo>
                <a:lnTo>
                  <a:pt x="1256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95"/>
                </a:lnTo>
                <a:lnTo>
                  <a:pt x="223720" y="223732"/>
                </a:lnTo>
                <a:lnTo>
                  <a:pt x="240283" y="212565"/>
                </a:lnTo>
                <a:lnTo>
                  <a:pt x="260565" y="208470"/>
                </a:lnTo>
                <a:lnTo>
                  <a:pt x="364807" y="208470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7A208C66-58B7-0B3A-BFB0-F004C59A0FD3}"/>
              </a:ext>
            </a:extLst>
          </p:cNvPr>
          <p:cNvSpPr/>
          <p:nvPr userDrawn="1"/>
        </p:nvSpPr>
        <p:spPr>
          <a:xfrm>
            <a:off x="8828227" y="645183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6" y="124513"/>
                </a:lnTo>
                <a:lnTo>
                  <a:pt x="141090" y="141081"/>
                </a:lnTo>
                <a:lnTo>
                  <a:pt x="124524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9" y="363549"/>
                </a:lnTo>
                <a:lnTo>
                  <a:pt x="179841" y="353598"/>
                </a:lnTo>
                <a:lnTo>
                  <a:pt x="227085" y="334034"/>
                </a:lnTo>
                <a:lnTo>
                  <a:pt x="269516" y="305685"/>
                </a:lnTo>
                <a:lnTo>
                  <a:pt x="305690" y="269521"/>
                </a:lnTo>
                <a:lnTo>
                  <a:pt x="315772" y="255922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80623FA9-5CC9-A7F4-390C-91729F885808}"/>
              </a:ext>
            </a:extLst>
          </p:cNvPr>
          <p:cNvSpPr/>
          <p:nvPr userDrawn="1"/>
        </p:nvSpPr>
        <p:spPr>
          <a:xfrm>
            <a:off x="5701289" y="29900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8"/>
                </a:lnTo>
                <a:lnTo>
                  <a:pt x="184961" y="11213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27"/>
                </a:lnTo>
                <a:lnTo>
                  <a:pt x="11213" y="184978"/>
                </a:lnTo>
                <a:lnTo>
                  <a:pt x="1258" y="235005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88"/>
                </a:lnTo>
                <a:lnTo>
                  <a:pt x="223720" y="223721"/>
                </a:lnTo>
                <a:lnTo>
                  <a:pt x="240283" y="212552"/>
                </a:lnTo>
                <a:lnTo>
                  <a:pt x="260565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8">
            <a:extLst>
              <a:ext uri="{FF2B5EF4-FFF2-40B4-BE49-F238E27FC236}">
                <a16:creationId xmlns:a16="http://schemas.microsoft.com/office/drawing/2014/main" id="{5A1A17D5-C91E-A195-70D7-D68586E6930C}"/>
              </a:ext>
            </a:extLst>
          </p:cNvPr>
          <p:cNvSpPr/>
          <p:nvPr userDrawn="1"/>
        </p:nvSpPr>
        <p:spPr>
          <a:xfrm>
            <a:off x="6483020" y="29900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49" y="0"/>
                </a:lnTo>
                <a:lnTo>
                  <a:pt x="156349" y="104241"/>
                </a:lnTo>
                <a:lnTo>
                  <a:pt x="152252" y="124529"/>
                </a:lnTo>
                <a:lnTo>
                  <a:pt x="141081" y="141092"/>
                </a:lnTo>
                <a:lnTo>
                  <a:pt x="124513" y="152256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8" y="363549"/>
                </a:lnTo>
                <a:lnTo>
                  <a:pt x="179843" y="353593"/>
                </a:lnTo>
                <a:lnTo>
                  <a:pt x="227090" y="334025"/>
                </a:lnTo>
                <a:lnTo>
                  <a:pt x="269516" y="305688"/>
                </a:lnTo>
                <a:lnTo>
                  <a:pt x="305683" y="269523"/>
                </a:lnTo>
                <a:lnTo>
                  <a:pt x="334023" y="227092"/>
                </a:lnTo>
                <a:lnTo>
                  <a:pt x="353593" y="179842"/>
                </a:lnTo>
                <a:lnTo>
                  <a:pt x="363549" y="129814"/>
                </a:lnTo>
                <a:lnTo>
                  <a:pt x="364807" y="104241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66DB6E34-4FE0-DE82-1321-E8C7D56D72DD}"/>
              </a:ext>
            </a:extLst>
          </p:cNvPr>
          <p:cNvSpPr/>
          <p:nvPr userDrawn="1"/>
        </p:nvSpPr>
        <p:spPr>
          <a:xfrm>
            <a:off x="7264746" y="29900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260591" y="0"/>
                </a:lnTo>
                <a:lnTo>
                  <a:pt x="235015" y="1258"/>
                </a:lnTo>
                <a:lnTo>
                  <a:pt x="184974" y="11213"/>
                </a:lnTo>
                <a:lnTo>
                  <a:pt x="137723" y="30783"/>
                </a:lnTo>
                <a:lnTo>
                  <a:pt x="95301" y="59129"/>
                </a:lnTo>
                <a:lnTo>
                  <a:pt x="59137" y="95296"/>
                </a:lnTo>
                <a:lnTo>
                  <a:pt x="30796" y="137727"/>
                </a:lnTo>
                <a:lnTo>
                  <a:pt x="11224" y="184978"/>
                </a:lnTo>
                <a:lnTo>
                  <a:pt x="1260" y="235005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7" y="240288"/>
                </a:lnTo>
                <a:lnTo>
                  <a:pt x="223739" y="223721"/>
                </a:lnTo>
                <a:lnTo>
                  <a:pt x="240306" y="212552"/>
                </a:lnTo>
                <a:lnTo>
                  <a:pt x="260591" y="208457"/>
                </a:lnTo>
                <a:lnTo>
                  <a:pt x="364820" y="208457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0">
            <a:extLst>
              <a:ext uri="{FF2B5EF4-FFF2-40B4-BE49-F238E27FC236}">
                <a16:creationId xmlns:a16="http://schemas.microsoft.com/office/drawing/2014/main" id="{F5A699E3-6013-7430-FC80-86811DE948DD}"/>
              </a:ext>
            </a:extLst>
          </p:cNvPr>
          <p:cNvSpPr/>
          <p:nvPr userDrawn="1"/>
        </p:nvSpPr>
        <p:spPr>
          <a:xfrm>
            <a:off x="8046496" y="29900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41"/>
                </a:lnTo>
                <a:lnTo>
                  <a:pt x="152242" y="124529"/>
                </a:lnTo>
                <a:lnTo>
                  <a:pt x="141074" y="141092"/>
                </a:lnTo>
                <a:lnTo>
                  <a:pt x="124511" y="152256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7" y="363549"/>
                </a:lnTo>
                <a:lnTo>
                  <a:pt x="179838" y="353593"/>
                </a:lnTo>
                <a:lnTo>
                  <a:pt x="227090" y="334025"/>
                </a:lnTo>
                <a:lnTo>
                  <a:pt x="269516" y="305688"/>
                </a:lnTo>
                <a:lnTo>
                  <a:pt x="305683" y="269523"/>
                </a:lnTo>
                <a:lnTo>
                  <a:pt x="334023" y="227092"/>
                </a:lnTo>
                <a:lnTo>
                  <a:pt x="353593" y="179842"/>
                </a:lnTo>
                <a:lnTo>
                  <a:pt x="363549" y="129814"/>
                </a:lnTo>
                <a:lnTo>
                  <a:pt x="364807" y="104241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1">
            <a:extLst>
              <a:ext uri="{FF2B5EF4-FFF2-40B4-BE49-F238E27FC236}">
                <a16:creationId xmlns:a16="http://schemas.microsoft.com/office/drawing/2014/main" id="{69546359-3370-C865-DEA4-7BBD738FD698}"/>
              </a:ext>
            </a:extLst>
          </p:cNvPr>
          <p:cNvSpPr/>
          <p:nvPr userDrawn="1"/>
        </p:nvSpPr>
        <p:spPr>
          <a:xfrm>
            <a:off x="8828227" y="2990068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260578" y="0"/>
                </a:lnTo>
                <a:lnTo>
                  <a:pt x="235003" y="1258"/>
                </a:lnTo>
                <a:lnTo>
                  <a:pt x="184967" y="11213"/>
                </a:lnTo>
                <a:lnTo>
                  <a:pt x="137721" y="30783"/>
                </a:lnTo>
                <a:lnTo>
                  <a:pt x="95291" y="59129"/>
                </a:lnTo>
                <a:lnTo>
                  <a:pt x="59129" y="95296"/>
                </a:lnTo>
                <a:lnTo>
                  <a:pt x="30785" y="137727"/>
                </a:lnTo>
                <a:lnTo>
                  <a:pt x="11213" y="184978"/>
                </a:lnTo>
                <a:lnTo>
                  <a:pt x="1258" y="235005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3" y="240288"/>
                </a:lnTo>
                <a:lnTo>
                  <a:pt x="223727" y="223721"/>
                </a:lnTo>
                <a:lnTo>
                  <a:pt x="240290" y="212552"/>
                </a:lnTo>
                <a:lnTo>
                  <a:pt x="260578" y="208457"/>
                </a:lnTo>
                <a:lnTo>
                  <a:pt x="315772" y="208457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2">
            <a:extLst>
              <a:ext uri="{FF2B5EF4-FFF2-40B4-BE49-F238E27FC236}">
                <a16:creationId xmlns:a16="http://schemas.microsoft.com/office/drawing/2014/main" id="{B728CBD0-23FB-F52F-9F54-8A317B8975F0}"/>
              </a:ext>
            </a:extLst>
          </p:cNvPr>
          <p:cNvSpPr/>
          <p:nvPr userDrawn="1"/>
        </p:nvSpPr>
        <p:spPr>
          <a:xfrm>
            <a:off x="5701289" y="22083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28"/>
                </a:lnTo>
                <a:lnTo>
                  <a:pt x="152242" y="124513"/>
                </a:lnTo>
                <a:lnTo>
                  <a:pt x="141074" y="141081"/>
                </a:lnTo>
                <a:lnTo>
                  <a:pt x="124511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2" y="363549"/>
                </a:lnTo>
                <a:lnTo>
                  <a:pt x="179840" y="353593"/>
                </a:lnTo>
                <a:lnTo>
                  <a:pt x="227090" y="334023"/>
                </a:lnTo>
                <a:lnTo>
                  <a:pt x="269511" y="305677"/>
                </a:lnTo>
                <a:lnTo>
                  <a:pt x="305677" y="269511"/>
                </a:lnTo>
                <a:lnTo>
                  <a:pt x="334023" y="227090"/>
                </a:lnTo>
                <a:lnTo>
                  <a:pt x="353593" y="179838"/>
                </a:lnTo>
                <a:lnTo>
                  <a:pt x="363549" y="129797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3">
            <a:extLst>
              <a:ext uri="{FF2B5EF4-FFF2-40B4-BE49-F238E27FC236}">
                <a16:creationId xmlns:a16="http://schemas.microsoft.com/office/drawing/2014/main" id="{5C164114-D333-465A-485E-92368DC394D6}"/>
              </a:ext>
            </a:extLst>
          </p:cNvPr>
          <p:cNvSpPr/>
          <p:nvPr userDrawn="1"/>
        </p:nvSpPr>
        <p:spPr>
          <a:xfrm>
            <a:off x="6483020" y="22083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78" y="0"/>
                </a:lnTo>
                <a:lnTo>
                  <a:pt x="235008" y="1258"/>
                </a:lnTo>
                <a:lnTo>
                  <a:pt x="184963" y="11213"/>
                </a:lnTo>
                <a:lnTo>
                  <a:pt x="137716" y="30783"/>
                </a:lnTo>
                <a:lnTo>
                  <a:pt x="95291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13" y="184969"/>
                </a:lnTo>
                <a:lnTo>
                  <a:pt x="1258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4" y="240293"/>
                </a:lnTo>
                <a:lnTo>
                  <a:pt x="223726" y="223726"/>
                </a:lnTo>
                <a:lnTo>
                  <a:pt x="240293" y="212554"/>
                </a:lnTo>
                <a:lnTo>
                  <a:pt x="260578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4">
            <a:extLst>
              <a:ext uri="{FF2B5EF4-FFF2-40B4-BE49-F238E27FC236}">
                <a16:creationId xmlns:a16="http://schemas.microsoft.com/office/drawing/2014/main" id="{7E2B0398-B39C-8875-854C-8DC6C9F8FC48}"/>
              </a:ext>
            </a:extLst>
          </p:cNvPr>
          <p:cNvSpPr/>
          <p:nvPr userDrawn="1"/>
        </p:nvSpPr>
        <p:spPr>
          <a:xfrm>
            <a:off x="7264746" y="22083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4" y="124513"/>
                </a:lnTo>
                <a:lnTo>
                  <a:pt x="141087" y="141081"/>
                </a:lnTo>
                <a:lnTo>
                  <a:pt x="124524" y="152252"/>
                </a:lnTo>
                <a:lnTo>
                  <a:pt x="104241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41" y="364807"/>
                </a:lnTo>
                <a:lnTo>
                  <a:pt x="129809" y="363549"/>
                </a:lnTo>
                <a:lnTo>
                  <a:pt x="179851" y="353593"/>
                </a:lnTo>
                <a:lnTo>
                  <a:pt x="227103" y="334023"/>
                </a:lnTo>
                <a:lnTo>
                  <a:pt x="269529" y="305677"/>
                </a:lnTo>
                <a:lnTo>
                  <a:pt x="305695" y="269511"/>
                </a:lnTo>
                <a:lnTo>
                  <a:pt x="334036" y="227090"/>
                </a:lnTo>
                <a:lnTo>
                  <a:pt x="353606" y="179838"/>
                </a:lnTo>
                <a:lnTo>
                  <a:pt x="363561" y="129797"/>
                </a:lnTo>
                <a:lnTo>
                  <a:pt x="364820" y="104228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id="{1FB9499C-44E3-56BD-3D45-3F79FF35808E}"/>
              </a:ext>
            </a:extLst>
          </p:cNvPr>
          <p:cNvSpPr/>
          <p:nvPr userDrawn="1"/>
        </p:nvSpPr>
        <p:spPr>
          <a:xfrm>
            <a:off x="8046496" y="22083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8"/>
                </a:lnTo>
                <a:lnTo>
                  <a:pt x="184961" y="11213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08" y="184969"/>
                </a:lnTo>
                <a:lnTo>
                  <a:pt x="1256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93"/>
                </a:lnTo>
                <a:lnTo>
                  <a:pt x="223720" y="223726"/>
                </a:lnTo>
                <a:lnTo>
                  <a:pt x="240283" y="212554"/>
                </a:lnTo>
                <a:lnTo>
                  <a:pt x="260565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6">
            <a:extLst>
              <a:ext uri="{FF2B5EF4-FFF2-40B4-BE49-F238E27FC236}">
                <a16:creationId xmlns:a16="http://schemas.microsoft.com/office/drawing/2014/main" id="{52FEA30B-5D81-A0E5-843B-49B83706B2BD}"/>
              </a:ext>
            </a:extLst>
          </p:cNvPr>
          <p:cNvSpPr/>
          <p:nvPr userDrawn="1"/>
        </p:nvSpPr>
        <p:spPr>
          <a:xfrm>
            <a:off x="8828227" y="2208337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6" y="124513"/>
                </a:lnTo>
                <a:lnTo>
                  <a:pt x="141090" y="141081"/>
                </a:lnTo>
                <a:lnTo>
                  <a:pt x="124524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9" y="363549"/>
                </a:lnTo>
                <a:lnTo>
                  <a:pt x="179841" y="353593"/>
                </a:lnTo>
                <a:lnTo>
                  <a:pt x="227085" y="334023"/>
                </a:lnTo>
                <a:lnTo>
                  <a:pt x="269516" y="305677"/>
                </a:lnTo>
                <a:lnTo>
                  <a:pt x="305690" y="269511"/>
                </a:lnTo>
                <a:lnTo>
                  <a:pt x="315772" y="255914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6DE828-A376-66F1-6C45-88A7210AF744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01FD-3815-4756-4770-86DA1CC3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A4652-D889-8274-3F98-66BE62AB7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787B0-6EDC-2522-DCB9-E3B59F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69026-8D24-43F1-C804-D47586B9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9E12F-E734-0DAA-B824-89B4DB9D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BBBDA-67F2-6BA4-C847-B16715D7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01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27625-C4C7-A3AF-8701-3F5F50C0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A97BB-A6AA-74FA-4717-4D3B44DA0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CC56D-0044-30C3-9E71-D94A4FB9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4F147-DE91-1830-7EAC-A60A04E0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93BFB-9679-F65F-5FCD-9D215622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90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B222C4-891E-58AF-9A2F-9F639D492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7B827-1A84-ED9C-5795-C750AF61F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04297-B835-FABA-873C-D541936E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427F9-04D1-64BD-4864-67C3AEEB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A388E-2F18-BBD9-A36A-23BB794F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88923EC5-0D6D-6D70-C786-71C6C769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</p:spPr>
        <p:txBody>
          <a:bodyPr lIns="0" tIns="0" rIns="0" bIns="0"/>
          <a:lstStyle>
            <a:lvl1pPr>
              <a:defRPr sz="1800" b="1" i="0">
                <a:solidFill>
                  <a:srgbClr val="11175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pic>
        <p:nvPicPr>
          <p:cNvPr id="8" name="bg object 16">
            <a:extLst>
              <a:ext uri="{FF2B5EF4-FFF2-40B4-BE49-F238E27FC236}">
                <a16:creationId xmlns:a16="http://schemas.microsoft.com/office/drawing/2014/main" id="{C1076FDB-9E75-C08E-8169-EAD6801F2D9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BBB93EC-4859-EF73-342F-AA7C1D109D33}"/>
              </a:ext>
            </a:extLst>
          </p:cNvPr>
          <p:cNvGrpSpPr/>
          <p:nvPr userDrawn="1"/>
        </p:nvGrpSpPr>
        <p:grpSpPr>
          <a:xfrm>
            <a:off x="6601967" y="0"/>
            <a:ext cx="2542316" cy="3961643"/>
            <a:chOff x="6601967" y="0"/>
            <a:chExt cx="2542316" cy="3961643"/>
          </a:xfrm>
        </p:grpSpPr>
        <p:sp>
          <p:nvSpPr>
            <p:cNvPr id="10" name="bg object 32">
              <a:extLst>
                <a:ext uri="{FF2B5EF4-FFF2-40B4-BE49-F238E27FC236}">
                  <a16:creationId xmlns:a16="http://schemas.microsoft.com/office/drawing/2014/main" id="{32192DC8-EA3B-1042-33A6-30BFFA9D36FD}"/>
                </a:ext>
              </a:extLst>
            </p:cNvPr>
            <p:cNvSpPr/>
            <p:nvPr userDrawn="1"/>
          </p:nvSpPr>
          <p:spPr>
            <a:xfrm>
              <a:off x="6601967" y="0"/>
              <a:ext cx="346710" cy="250825"/>
            </a:xfrm>
            <a:custGeom>
              <a:avLst/>
              <a:gdLst/>
              <a:ahLst/>
              <a:cxnLst/>
              <a:rect l="l" t="t" r="r" b="b"/>
              <a:pathLst>
                <a:path w="346709" h="250825">
                  <a:moveTo>
                    <a:pt x="346379" y="0"/>
                  </a:moveTo>
                  <a:lnTo>
                    <a:pt x="148450" y="0"/>
                  </a:lnTo>
                  <a:lnTo>
                    <a:pt x="148450" y="2999"/>
                  </a:lnTo>
                  <a:lnTo>
                    <a:pt x="144562" y="22262"/>
                  </a:lnTo>
                  <a:lnTo>
                    <a:pt x="133958" y="37994"/>
                  </a:lnTo>
                  <a:lnTo>
                    <a:pt x="118226" y="48601"/>
                  </a:lnTo>
                  <a:lnTo>
                    <a:pt x="98958" y="52491"/>
                  </a:lnTo>
                  <a:lnTo>
                    <a:pt x="0" y="52491"/>
                  </a:lnTo>
                  <a:lnTo>
                    <a:pt x="0" y="250421"/>
                  </a:lnTo>
                  <a:lnTo>
                    <a:pt x="98958" y="250421"/>
                  </a:lnTo>
                  <a:lnTo>
                    <a:pt x="123242" y="249226"/>
                  </a:lnTo>
                  <a:lnTo>
                    <a:pt x="170758" y="239775"/>
                  </a:lnTo>
                  <a:lnTo>
                    <a:pt x="215620" y="221192"/>
                  </a:lnTo>
                  <a:lnTo>
                    <a:pt x="255900" y="194278"/>
                  </a:lnTo>
                  <a:lnTo>
                    <a:pt x="290237" y="159941"/>
                  </a:lnTo>
                  <a:lnTo>
                    <a:pt x="317151" y="119656"/>
                  </a:lnTo>
                  <a:lnTo>
                    <a:pt x="335733" y="74794"/>
                  </a:lnTo>
                  <a:lnTo>
                    <a:pt x="345185" y="27283"/>
                  </a:lnTo>
                  <a:lnTo>
                    <a:pt x="346379" y="299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g object 33">
              <a:extLst>
                <a:ext uri="{FF2B5EF4-FFF2-40B4-BE49-F238E27FC236}">
                  <a16:creationId xmlns:a16="http://schemas.microsoft.com/office/drawing/2014/main" id="{28E67FDF-FECA-B933-4C95-88E121F1F20C}"/>
                </a:ext>
              </a:extLst>
            </p:cNvPr>
            <p:cNvSpPr/>
            <p:nvPr userDrawn="1"/>
          </p:nvSpPr>
          <p:spPr>
            <a:xfrm>
              <a:off x="7344205" y="0"/>
              <a:ext cx="346710" cy="250825"/>
            </a:xfrm>
            <a:custGeom>
              <a:avLst/>
              <a:gdLst/>
              <a:ahLst/>
              <a:cxnLst/>
              <a:rect l="l" t="t" r="r" b="b"/>
              <a:pathLst>
                <a:path w="346709" h="250825">
                  <a:moveTo>
                    <a:pt x="346379" y="0"/>
                  </a:moveTo>
                  <a:lnTo>
                    <a:pt x="52079" y="0"/>
                  </a:lnTo>
                  <a:lnTo>
                    <a:pt x="41697" y="14001"/>
                  </a:lnTo>
                  <a:lnTo>
                    <a:pt x="18834" y="56771"/>
                  </a:lnTo>
                  <a:lnTo>
                    <a:pt x="4754" y="103186"/>
                  </a:lnTo>
                  <a:lnTo>
                    <a:pt x="0" y="151450"/>
                  </a:lnTo>
                  <a:lnTo>
                    <a:pt x="0" y="250421"/>
                  </a:lnTo>
                  <a:lnTo>
                    <a:pt x="197929" y="250421"/>
                  </a:lnTo>
                  <a:lnTo>
                    <a:pt x="197929" y="151450"/>
                  </a:lnTo>
                  <a:lnTo>
                    <a:pt x="201819" y="132194"/>
                  </a:lnTo>
                  <a:lnTo>
                    <a:pt x="212426" y="116466"/>
                  </a:lnTo>
                  <a:lnTo>
                    <a:pt x="228158" y="105860"/>
                  </a:lnTo>
                  <a:lnTo>
                    <a:pt x="247421" y="101970"/>
                  </a:lnTo>
                  <a:lnTo>
                    <a:pt x="346379" y="101970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g object 34">
              <a:extLst>
                <a:ext uri="{FF2B5EF4-FFF2-40B4-BE49-F238E27FC236}">
                  <a16:creationId xmlns:a16="http://schemas.microsoft.com/office/drawing/2014/main" id="{55A83E71-732E-5ED9-0D80-6D69990C87A2}"/>
                </a:ext>
              </a:extLst>
            </p:cNvPr>
            <p:cNvSpPr/>
            <p:nvPr userDrawn="1"/>
          </p:nvSpPr>
          <p:spPr>
            <a:xfrm>
              <a:off x="8086447" y="0"/>
              <a:ext cx="346710" cy="250825"/>
            </a:xfrm>
            <a:custGeom>
              <a:avLst/>
              <a:gdLst/>
              <a:ahLst/>
              <a:cxnLst/>
              <a:rect l="l" t="t" r="r" b="b"/>
              <a:pathLst>
                <a:path w="346709" h="250825">
                  <a:moveTo>
                    <a:pt x="346379" y="0"/>
                  </a:moveTo>
                  <a:lnTo>
                    <a:pt x="148450" y="0"/>
                  </a:lnTo>
                  <a:lnTo>
                    <a:pt x="148450" y="2999"/>
                  </a:lnTo>
                  <a:lnTo>
                    <a:pt x="144562" y="22262"/>
                  </a:lnTo>
                  <a:lnTo>
                    <a:pt x="133959" y="37994"/>
                  </a:lnTo>
                  <a:lnTo>
                    <a:pt x="118232" y="48601"/>
                  </a:lnTo>
                  <a:lnTo>
                    <a:pt x="98971" y="52491"/>
                  </a:lnTo>
                  <a:lnTo>
                    <a:pt x="0" y="52491"/>
                  </a:lnTo>
                  <a:lnTo>
                    <a:pt x="0" y="250421"/>
                  </a:lnTo>
                  <a:lnTo>
                    <a:pt x="98971" y="250421"/>
                  </a:lnTo>
                  <a:lnTo>
                    <a:pt x="123247" y="249226"/>
                  </a:lnTo>
                  <a:lnTo>
                    <a:pt x="170758" y="239775"/>
                  </a:lnTo>
                  <a:lnTo>
                    <a:pt x="215620" y="221192"/>
                  </a:lnTo>
                  <a:lnTo>
                    <a:pt x="255900" y="194278"/>
                  </a:lnTo>
                  <a:lnTo>
                    <a:pt x="290237" y="159941"/>
                  </a:lnTo>
                  <a:lnTo>
                    <a:pt x="317151" y="119656"/>
                  </a:lnTo>
                  <a:lnTo>
                    <a:pt x="335733" y="74794"/>
                  </a:lnTo>
                  <a:lnTo>
                    <a:pt x="345185" y="27283"/>
                  </a:lnTo>
                  <a:lnTo>
                    <a:pt x="346379" y="299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35">
              <a:extLst>
                <a:ext uri="{FF2B5EF4-FFF2-40B4-BE49-F238E27FC236}">
                  <a16:creationId xmlns:a16="http://schemas.microsoft.com/office/drawing/2014/main" id="{216C90EF-33AE-537F-D29C-6F44FC6C57BC}"/>
                </a:ext>
              </a:extLst>
            </p:cNvPr>
            <p:cNvSpPr/>
            <p:nvPr userDrawn="1"/>
          </p:nvSpPr>
          <p:spPr>
            <a:xfrm>
              <a:off x="8828688" y="0"/>
              <a:ext cx="315595" cy="250825"/>
            </a:xfrm>
            <a:custGeom>
              <a:avLst/>
              <a:gdLst/>
              <a:ahLst/>
              <a:cxnLst/>
              <a:rect l="l" t="t" r="r" b="b"/>
              <a:pathLst>
                <a:path w="315595" h="250825">
                  <a:moveTo>
                    <a:pt x="315311" y="0"/>
                  </a:moveTo>
                  <a:lnTo>
                    <a:pt x="52079" y="0"/>
                  </a:lnTo>
                  <a:lnTo>
                    <a:pt x="41697" y="14001"/>
                  </a:lnTo>
                  <a:lnTo>
                    <a:pt x="18834" y="56771"/>
                  </a:lnTo>
                  <a:lnTo>
                    <a:pt x="4754" y="103186"/>
                  </a:lnTo>
                  <a:lnTo>
                    <a:pt x="0" y="151450"/>
                  </a:lnTo>
                  <a:lnTo>
                    <a:pt x="0" y="250421"/>
                  </a:lnTo>
                  <a:lnTo>
                    <a:pt x="197929" y="250421"/>
                  </a:lnTo>
                  <a:lnTo>
                    <a:pt x="197929" y="151450"/>
                  </a:lnTo>
                  <a:lnTo>
                    <a:pt x="201817" y="132194"/>
                  </a:lnTo>
                  <a:lnTo>
                    <a:pt x="212420" y="116466"/>
                  </a:lnTo>
                  <a:lnTo>
                    <a:pt x="228147" y="105860"/>
                  </a:lnTo>
                  <a:lnTo>
                    <a:pt x="247408" y="101970"/>
                  </a:lnTo>
                  <a:lnTo>
                    <a:pt x="315311" y="101970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36">
              <a:extLst>
                <a:ext uri="{FF2B5EF4-FFF2-40B4-BE49-F238E27FC236}">
                  <a16:creationId xmlns:a16="http://schemas.microsoft.com/office/drawing/2014/main" id="{1D698A43-BB37-D036-1A7F-8B0947797331}"/>
                </a:ext>
              </a:extLst>
            </p:cNvPr>
            <p:cNvSpPr/>
            <p:nvPr userDrawn="1"/>
          </p:nvSpPr>
          <p:spPr>
            <a:xfrm>
              <a:off x="6601968" y="64627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09">
                  <a:moveTo>
                    <a:pt x="346379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28"/>
                  </a:lnTo>
                  <a:lnTo>
                    <a:pt x="1194" y="22314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7" y="228158"/>
                  </a:lnTo>
                  <a:lnTo>
                    <a:pt x="212420" y="212426"/>
                  </a:lnTo>
                  <a:lnTo>
                    <a:pt x="228147" y="201819"/>
                  </a:lnTo>
                  <a:lnTo>
                    <a:pt x="247408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37">
              <a:extLst>
                <a:ext uri="{FF2B5EF4-FFF2-40B4-BE49-F238E27FC236}">
                  <a16:creationId xmlns:a16="http://schemas.microsoft.com/office/drawing/2014/main" id="{0838078D-DFEF-13D4-1950-6ED5ECB6A756}"/>
                </a:ext>
              </a:extLst>
            </p:cNvPr>
            <p:cNvSpPr/>
            <p:nvPr userDrawn="1"/>
          </p:nvSpPr>
          <p:spPr>
            <a:xfrm>
              <a:off x="7344205" y="64627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09">
                  <a:moveTo>
                    <a:pt x="346379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0" y="118232"/>
                  </a:lnTo>
                  <a:lnTo>
                    <a:pt x="133954" y="133959"/>
                  </a:lnTo>
                  <a:lnTo>
                    <a:pt x="118226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9" y="345185"/>
                  </a:lnTo>
                  <a:lnTo>
                    <a:pt x="170764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20"/>
                  </a:lnTo>
                  <a:lnTo>
                    <a:pt x="335733" y="170758"/>
                  </a:lnTo>
                  <a:lnTo>
                    <a:pt x="345185" y="123247"/>
                  </a:lnTo>
                  <a:lnTo>
                    <a:pt x="346379" y="98971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38">
              <a:extLst>
                <a:ext uri="{FF2B5EF4-FFF2-40B4-BE49-F238E27FC236}">
                  <a16:creationId xmlns:a16="http://schemas.microsoft.com/office/drawing/2014/main" id="{2719FC0C-BF2B-395D-6AAE-D313FBAFE78F}"/>
                </a:ext>
              </a:extLst>
            </p:cNvPr>
            <p:cNvSpPr/>
            <p:nvPr userDrawn="1"/>
          </p:nvSpPr>
          <p:spPr>
            <a:xfrm>
              <a:off x="8086446" y="64627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09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28"/>
                  </a:lnTo>
                  <a:lnTo>
                    <a:pt x="1194" y="22314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9" y="228158"/>
                  </a:lnTo>
                  <a:lnTo>
                    <a:pt x="212426" y="212426"/>
                  </a:lnTo>
                  <a:lnTo>
                    <a:pt x="228158" y="201819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39">
              <a:extLst>
                <a:ext uri="{FF2B5EF4-FFF2-40B4-BE49-F238E27FC236}">
                  <a16:creationId xmlns:a16="http://schemas.microsoft.com/office/drawing/2014/main" id="{42CAED18-2A76-D449-639F-6F007B851349}"/>
                </a:ext>
              </a:extLst>
            </p:cNvPr>
            <p:cNvSpPr/>
            <p:nvPr userDrawn="1"/>
          </p:nvSpPr>
          <p:spPr>
            <a:xfrm>
              <a:off x="8828688" y="646277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09">
                  <a:moveTo>
                    <a:pt x="315311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2" y="118232"/>
                  </a:lnTo>
                  <a:lnTo>
                    <a:pt x="133959" y="133959"/>
                  </a:lnTo>
                  <a:lnTo>
                    <a:pt x="118232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5" y="317151"/>
                  </a:lnTo>
                  <a:lnTo>
                    <a:pt x="255902" y="290237"/>
                  </a:lnTo>
                  <a:lnTo>
                    <a:pt x="290237" y="255900"/>
                  </a:lnTo>
                  <a:lnTo>
                    <a:pt x="315311" y="218688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40">
              <a:extLst>
                <a:ext uri="{FF2B5EF4-FFF2-40B4-BE49-F238E27FC236}">
                  <a16:creationId xmlns:a16="http://schemas.microsoft.com/office/drawing/2014/main" id="{40C9ADCC-BBCD-E6B9-55A4-11BA7A08813E}"/>
                </a:ext>
              </a:extLst>
            </p:cNvPr>
            <p:cNvSpPr/>
            <p:nvPr userDrawn="1"/>
          </p:nvSpPr>
          <p:spPr>
            <a:xfrm>
              <a:off x="6601968" y="2130761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19"/>
                  </a:lnTo>
                  <a:lnTo>
                    <a:pt x="1194" y="223124"/>
                  </a:lnTo>
                  <a:lnTo>
                    <a:pt x="0" y="247408"/>
                  </a:lnTo>
                  <a:lnTo>
                    <a:pt x="0" y="346367"/>
                  </a:lnTo>
                  <a:lnTo>
                    <a:pt x="197929" y="346367"/>
                  </a:lnTo>
                  <a:lnTo>
                    <a:pt x="197929" y="247408"/>
                  </a:lnTo>
                  <a:lnTo>
                    <a:pt x="201817" y="228142"/>
                  </a:lnTo>
                  <a:lnTo>
                    <a:pt x="212420" y="212415"/>
                  </a:lnTo>
                  <a:lnTo>
                    <a:pt x="228147" y="201815"/>
                  </a:lnTo>
                  <a:lnTo>
                    <a:pt x="247408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41">
              <a:extLst>
                <a:ext uri="{FF2B5EF4-FFF2-40B4-BE49-F238E27FC236}">
                  <a16:creationId xmlns:a16="http://schemas.microsoft.com/office/drawing/2014/main" id="{88A1A0EC-20E4-EF4C-6879-52ED9672ED35}"/>
                </a:ext>
              </a:extLst>
            </p:cNvPr>
            <p:cNvSpPr/>
            <p:nvPr userDrawn="1"/>
          </p:nvSpPr>
          <p:spPr>
            <a:xfrm>
              <a:off x="7344205" y="2130761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0" y="118226"/>
                  </a:lnTo>
                  <a:lnTo>
                    <a:pt x="133954" y="133958"/>
                  </a:lnTo>
                  <a:lnTo>
                    <a:pt x="118226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67"/>
                  </a:lnTo>
                  <a:lnTo>
                    <a:pt x="98971" y="346367"/>
                  </a:lnTo>
                  <a:lnTo>
                    <a:pt x="123249" y="345174"/>
                  </a:lnTo>
                  <a:lnTo>
                    <a:pt x="170764" y="335731"/>
                  </a:lnTo>
                  <a:lnTo>
                    <a:pt x="215620" y="317152"/>
                  </a:lnTo>
                  <a:lnTo>
                    <a:pt x="255900" y="290242"/>
                  </a:lnTo>
                  <a:lnTo>
                    <a:pt x="290237" y="255899"/>
                  </a:lnTo>
                  <a:lnTo>
                    <a:pt x="317151" y="215609"/>
                  </a:lnTo>
                  <a:lnTo>
                    <a:pt x="335733" y="170749"/>
                  </a:lnTo>
                  <a:lnTo>
                    <a:pt x="345185" y="123247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42">
              <a:extLst>
                <a:ext uri="{FF2B5EF4-FFF2-40B4-BE49-F238E27FC236}">
                  <a16:creationId xmlns:a16="http://schemas.microsoft.com/office/drawing/2014/main" id="{7744E18D-EABB-9F5B-F0C7-8BCA37BB943B}"/>
                </a:ext>
              </a:extLst>
            </p:cNvPr>
            <p:cNvSpPr/>
            <p:nvPr userDrawn="1"/>
          </p:nvSpPr>
          <p:spPr>
            <a:xfrm>
              <a:off x="8086446" y="2130761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19"/>
                  </a:lnTo>
                  <a:lnTo>
                    <a:pt x="1194" y="223124"/>
                  </a:lnTo>
                  <a:lnTo>
                    <a:pt x="0" y="247408"/>
                  </a:lnTo>
                  <a:lnTo>
                    <a:pt x="0" y="346367"/>
                  </a:lnTo>
                  <a:lnTo>
                    <a:pt x="197929" y="346367"/>
                  </a:lnTo>
                  <a:lnTo>
                    <a:pt x="197929" y="247408"/>
                  </a:lnTo>
                  <a:lnTo>
                    <a:pt x="201819" y="228142"/>
                  </a:lnTo>
                  <a:lnTo>
                    <a:pt x="212426" y="212415"/>
                  </a:lnTo>
                  <a:lnTo>
                    <a:pt x="228158" y="201815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43">
              <a:extLst>
                <a:ext uri="{FF2B5EF4-FFF2-40B4-BE49-F238E27FC236}">
                  <a16:creationId xmlns:a16="http://schemas.microsoft.com/office/drawing/2014/main" id="{7EAA5A8C-C5B7-7D9F-9DEF-1475C2C19EC9}"/>
                </a:ext>
              </a:extLst>
            </p:cNvPr>
            <p:cNvSpPr/>
            <p:nvPr userDrawn="1"/>
          </p:nvSpPr>
          <p:spPr>
            <a:xfrm>
              <a:off x="8828688" y="2130761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6"/>
                  </a:lnTo>
                  <a:lnTo>
                    <a:pt x="133959" y="133958"/>
                  </a:lnTo>
                  <a:lnTo>
                    <a:pt x="118232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67"/>
                  </a:lnTo>
                  <a:lnTo>
                    <a:pt x="98971" y="346367"/>
                  </a:lnTo>
                  <a:lnTo>
                    <a:pt x="123247" y="345174"/>
                  </a:lnTo>
                  <a:lnTo>
                    <a:pt x="170758" y="335731"/>
                  </a:lnTo>
                  <a:lnTo>
                    <a:pt x="215625" y="317152"/>
                  </a:lnTo>
                  <a:lnTo>
                    <a:pt x="255902" y="290242"/>
                  </a:lnTo>
                  <a:lnTo>
                    <a:pt x="290237" y="255899"/>
                  </a:lnTo>
                  <a:lnTo>
                    <a:pt x="315311" y="21867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44">
              <a:extLst>
                <a:ext uri="{FF2B5EF4-FFF2-40B4-BE49-F238E27FC236}">
                  <a16:creationId xmlns:a16="http://schemas.microsoft.com/office/drawing/2014/main" id="{76789CAC-D377-AD8A-395F-BC5511939159}"/>
                </a:ext>
              </a:extLst>
            </p:cNvPr>
            <p:cNvSpPr/>
            <p:nvPr userDrawn="1"/>
          </p:nvSpPr>
          <p:spPr>
            <a:xfrm>
              <a:off x="6601968" y="138851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8" y="133953"/>
                  </a:lnTo>
                  <a:lnTo>
                    <a:pt x="118226" y="144560"/>
                  </a:lnTo>
                  <a:lnTo>
                    <a:pt x="98958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58" y="346379"/>
                  </a:lnTo>
                  <a:lnTo>
                    <a:pt x="123242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45">
              <a:extLst>
                <a:ext uri="{FF2B5EF4-FFF2-40B4-BE49-F238E27FC236}">
                  <a16:creationId xmlns:a16="http://schemas.microsoft.com/office/drawing/2014/main" id="{6346F96C-D41A-8A14-EFEE-F46AB700C6DD}"/>
                </a:ext>
              </a:extLst>
            </p:cNvPr>
            <p:cNvSpPr/>
            <p:nvPr userDrawn="1"/>
          </p:nvSpPr>
          <p:spPr>
            <a:xfrm>
              <a:off x="7344205" y="138851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6" y="10645"/>
                  </a:lnTo>
                  <a:lnTo>
                    <a:pt x="130764" y="29228"/>
                  </a:lnTo>
                  <a:lnTo>
                    <a:pt x="90479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9" y="228152"/>
                  </a:lnTo>
                  <a:lnTo>
                    <a:pt x="212426" y="212424"/>
                  </a:lnTo>
                  <a:lnTo>
                    <a:pt x="228158" y="201819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46">
              <a:extLst>
                <a:ext uri="{FF2B5EF4-FFF2-40B4-BE49-F238E27FC236}">
                  <a16:creationId xmlns:a16="http://schemas.microsoft.com/office/drawing/2014/main" id="{25A444AF-3786-DF9F-D0AE-6E347E8FA0D8}"/>
                </a:ext>
              </a:extLst>
            </p:cNvPr>
            <p:cNvSpPr/>
            <p:nvPr userDrawn="1"/>
          </p:nvSpPr>
          <p:spPr>
            <a:xfrm>
              <a:off x="8086446" y="138851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9" y="133953"/>
                  </a:lnTo>
                  <a:lnTo>
                    <a:pt x="118232" y="144560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g object 47">
              <a:extLst>
                <a:ext uri="{FF2B5EF4-FFF2-40B4-BE49-F238E27FC236}">
                  <a16:creationId xmlns:a16="http://schemas.microsoft.com/office/drawing/2014/main" id="{CD45B475-550C-0C5B-7FB6-BA9DC2E613D9}"/>
                </a:ext>
              </a:extLst>
            </p:cNvPr>
            <p:cNvSpPr/>
            <p:nvPr userDrawn="1"/>
          </p:nvSpPr>
          <p:spPr>
            <a:xfrm>
              <a:off x="8828688" y="1388517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7" y="228152"/>
                  </a:lnTo>
                  <a:lnTo>
                    <a:pt x="212420" y="212424"/>
                  </a:lnTo>
                  <a:lnTo>
                    <a:pt x="228147" y="201819"/>
                  </a:lnTo>
                  <a:lnTo>
                    <a:pt x="247408" y="197929"/>
                  </a:lnTo>
                  <a:lnTo>
                    <a:pt x="315311" y="19792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g object 48">
              <a:extLst>
                <a:ext uri="{FF2B5EF4-FFF2-40B4-BE49-F238E27FC236}">
                  <a16:creationId xmlns:a16="http://schemas.microsoft.com/office/drawing/2014/main" id="{D7D696B8-859D-1019-4AD2-2BDB0B0B7133}"/>
                </a:ext>
              </a:extLst>
            </p:cNvPr>
            <p:cNvSpPr/>
            <p:nvPr userDrawn="1"/>
          </p:nvSpPr>
          <p:spPr>
            <a:xfrm>
              <a:off x="6601968" y="3614933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9"/>
                  </a:lnTo>
                  <a:lnTo>
                    <a:pt x="10645" y="175630"/>
                  </a:lnTo>
                  <a:lnTo>
                    <a:pt x="1194" y="22313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7" y="228152"/>
                  </a:lnTo>
                  <a:lnTo>
                    <a:pt x="212420" y="212421"/>
                  </a:lnTo>
                  <a:lnTo>
                    <a:pt x="228147" y="201817"/>
                  </a:lnTo>
                  <a:lnTo>
                    <a:pt x="247408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g object 49">
              <a:extLst>
                <a:ext uri="{FF2B5EF4-FFF2-40B4-BE49-F238E27FC236}">
                  <a16:creationId xmlns:a16="http://schemas.microsoft.com/office/drawing/2014/main" id="{EBD50160-412D-E412-2F1A-F40622EFEBA5}"/>
                </a:ext>
              </a:extLst>
            </p:cNvPr>
            <p:cNvSpPr/>
            <p:nvPr userDrawn="1"/>
          </p:nvSpPr>
          <p:spPr>
            <a:xfrm>
              <a:off x="7344205" y="3614933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0" y="118237"/>
                  </a:lnTo>
                  <a:lnTo>
                    <a:pt x="133954" y="133964"/>
                  </a:lnTo>
                  <a:lnTo>
                    <a:pt x="118226" y="144564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9" y="345185"/>
                  </a:lnTo>
                  <a:lnTo>
                    <a:pt x="170764" y="335733"/>
                  </a:lnTo>
                  <a:lnTo>
                    <a:pt x="215620" y="317152"/>
                  </a:lnTo>
                  <a:lnTo>
                    <a:pt x="255900" y="290242"/>
                  </a:lnTo>
                  <a:lnTo>
                    <a:pt x="290237" y="255901"/>
                  </a:lnTo>
                  <a:lnTo>
                    <a:pt x="317151" y="215620"/>
                  </a:lnTo>
                  <a:lnTo>
                    <a:pt x="335733" y="170760"/>
                  </a:lnTo>
                  <a:lnTo>
                    <a:pt x="345185" y="123254"/>
                  </a:lnTo>
                  <a:lnTo>
                    <a:pt x="346379" y="98971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g object 50">
              <a:extLst>
                <a:ext uri="{FF2B5EF4-FFF2-40B4-BE49-F238E27FC236}">
                  <a16:creationId xmlns:a16="http://schemas.microsoft.com/office/drawing/2014/main" id="{8A6FADD9-1020-EE13-ECB5-4EF0E6508CB7}"/>
                </a:ext>
              </a:extLst>
            </p:cNvPr>
            <p:cNvSpPr/>
            <p:nvPr userDrawn="1"/>
          </p:nvSpPr>
          <p:spPr>
            <a:xfrm>
              <a:off x="8086446" y="3614933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9"/>
                  </a:lnTo>
                  <a:lnTo>
                    <a:pt x="10645" y="175630"/>
                  </a:lnTo>
                  <a:lnTo>
                    <a:pt x="1194" y="22313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9" y="228152"/>
                  </a:lnTo>
                  <a:lnTo>
                    <a:pt x="212426" y="212421"/>
                  </a:lnTo>
                  <a:lnTo>
                    <a:pt x="228158" y="201817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g object 51">
              <a:extLst>
                <a:ext uri="{FF2B5EF4-FFF2-40B4-BE49-F238E27FC236}">
                  <a16:creationId xmlns:a16="http://schemas.microsoft.com/office/drawing/2014/main" id="{CA47BDE4-AA8F-9DFC-E557-B9D7E8B7D73C}"/>
                </a:ext>
              </a:extLst>
            </p:cNvPr>
            <p:cNvSpPr/>
            <p:nvPr userDrawn="1"/>
          </p:nvSpPr>
          <p:spPr>
            <a:xfrm>
              <a:off x="8828688" y="3614933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2" y="118237"/>
                  </a:lnTo>
                  <a:lnTo>
                    <a:pt x="133959" y="133964"/>
                  </a:lnTo>
                  <a:lnTo>
                    <a:pt x="118232" y="144564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5" y="317152"/>
                  </a:lnTo>
                  <a:lnTo>
                    <a:pt x="255902" y="290242"/>
                  </a:lnTo>
                  <a:lnTo>
                    <a:pt x="290237" y="255901"/>
                  </a:lnTo>
                  <a:lnTo>
                    <a:pt x="315311" y="21868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52">
              <a:extLst>
                <a:ext uri="{FF2B5EF4-FFF2-40B4-BE49-F238E27FC236}">
                  <a16:creationId xmlns:a16="http://schemas.microsoft.com/office/drawing/2014/main" id="{0E4F6FD6-0167-7EE0-2C99-EE6E1B53137B}"/>
                </a:ext>
              </a:extLst>
            </p:cNvPr>
            <p:cNvSpPr/>
            <p:nvPr userDrawn="1"/>
          </p:nvSpPr>
          <p:spPr>
            <a:xfrm>
              <a:off x="6601968" y="2872696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8" y="133953"/>
                  </a:lnTo>
                  <a:lnTo>
                    <a:pt x="118226" y="144560"/>
                  </a:lnTo>
                  <a:lnTo>
                    <a:pt x="98958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58" y="346379"/>
                  </a:lnTo>
                  <a:lnTo>
                    <a:pt x="123242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53">
              <a:extLst>
                <a:ext uri="{FF2B5EF4-FFF2-40B4-BE49-F238E27FC236}">
                  <a16:creationId xmlns:a16="http://schemas.microsoft.com/office/drawing/2014/main" id="{9B76CF58-8FBE-4722-A457-22031C4D41D3}"/>
                </a:ext>
              </a:extLst>
            </p:cNvPr>
            <p:cNvSpPr/>
            <p:nvPr userDrawn="1"/>
          </p:nvSpPr>
          <p:spPr>
            <a:xfrm>
              <a:off x="7344205" y="2872696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6" y="10645"/>
                  </a:lnTo>
                  <a:lnTo>
                    <a:pt x="130764" y="29228"/>
                  </a:lnTo>
                  <a:lnTo>
                    <a:pt x="90479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9" y="228147"/>
                  </a:lnTo>
                  <a:lnTo>
                    <a:pt x="212426" y="212420"/>
                  </a:lnTo>
                  <a:lnTo>
                    <a:pt x="228158" y="201817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54">
              <a:extLst>
                <a:ext uri="{FF2B5EF4-FFF2-40B4-BE49-F238E27FC236}">
                  <a16:creationId xmlns:a16="http://schemas.microsoft.com/office/drawing/2014/main" id="{BF2D31DE-F240-BCE4-C67E-9410EBB8F0B8}"/>
                </a:ext>
              </a:extLst>
            </p:cNvPr>
            <p:cNvSpPr/>
            <p:nvPr userDrawn="1"/>
          </p:nvSpPr>
          <p:spPr>
            <a:xfrm>
              <a:off x="8086446" y="2872696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9" y="133953"/>
                  </a:lnTo>
                  <a:lnTo>
                    <a:pt x="118232" y="144560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55">
              <a:extLst>
                <a:ext uri="{FF2B5EF4-FFF2-40B4-BE49-F238E27FC236}">
                  <a16:creationId xmlns:a16="http://schemas.microsoft.com/office/drawing/2014/main" id="{9F216B61-AF09-7AC4-2A30-882B9AA8A91E}"/>
                </a:ext>
              </a:extLst>
            </p:cNvPr>
            <p:cNvSpPr/>
            <p:nvPr userDrawn="1"/>
          </p:nvSpPr>
          <p:spPr>
            <a:xfrm>
              <a:off x="8828688" y="2872696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7" y="228147"/>
                  </a:lnTo>
                  <a:lnTo>
                    <a:pt x="212420" y="212420"/>
                  </a:lnTo>
                  <a:lnTo>
                    <a:pt x="228147" y="201817"/>
                  </a:lnTo>
                  <a:lnTo>
                    <a:pt x="247408" y="197929"/>
                  </a:lnTo>
                  <a:lnTo>
                    <a:pt x="315311" y="19792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98834D-C05D-F58B-12B9-3E63D8FECFC4}"/>
              </a:ext>
            </a:extLst>
          </p:cNvPr>
          <p:cNvGrpSpPr/>
          <p:nvPr userDrawn="1"/>
        </p:nvGrpSpPr>
        <p:grpSpPr>
          <a:xfrm>
            <a:off x="98346" y="4043935"/>
            <a:ext cx="5006238" cy="999926"/>
            <a:chOff x="98346" y="4043935"/>
            <a:chExt cx="5006238" cy="999926"/>
          </a:xfrm>
        </p:grpSpPr>
        <p:pic>
          <p:nvPicPr>
            <p:cNvPr id="35" name="bg object 16">
              <a:extLst>
                <a:ext uri="{FF2B5EF4-FFF2-40B4-BE49-F238E27FC236}">
                  <a16:creationId xmlns:a16="http://schemas.microsoft.com/office/drawing/2014/main" id="{8B16049A-8DB5-9162-E00C-6DD5D7354DEC}"/>
                </a:ext>
              </a:extLst>
            </p:cNvPr>
            <p:cNvPicPr/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4917107" y="4856384"/>
              <a:ext cx="187477" cy="187477"/>
            </a:xfrm>
            <a:prstGeom prst="rect">
              <a:avLst/>
            </a:prstGeom>
          </p:spPr>
        </p:pic>
        <p:pic>
          <p:nvPicPr>
            <p:cNvPr id="36" name="bg object 17">
              <a:extLst>
                <a:ext uri="{FF2B5EF4-FFF2-40B4-BE49-F238E27FC236}">
                  <a16:creationId xmlns:a16="http://schemas.microsoft.com/office/drawing/2014/main" id="{98076751-3FD4-2A81-62D1-8B872E6D377F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4515382" y="4856384"/>
              <a:ext cx="187464" cy="187477"/>
            </a:xfrm>
            <a:prstGeom prst="rect">
              <a:avLst/>
            </a:prstGeom>
          </p:spPr>
        </p:pic>
        <p:pic>
          <p:nvPicPr>
            <p:cNvPr id="37" name="bg object 18">
              <a:extLst>
                <a:ext uri="{FF2B5EF4-FFF2-40B4-BE49-F238E27FC236}">
                  <a16:creationId xmlns:a16="http://schemas.microsoft.com/office/drawing/2014/main" id="{9FB18E47-1B8B-BA08-52FC-2980096D0095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113653" y="4856384"/>
              <a:ext cx="187477" cy="187477"/>
            </a:xfrm>
            <a:prstGeom prst="rect">
              <a:avLst/>
            </a:prstGeom>
          </p:spPr>
        </p:pic>
        <p:pic>
          <p:nvPicPr>
            <p:cNvPr id="38" name="bg object 19">
              <a:extLst>
                <a:ext uri="{FF2B5EF4-FFF2-40B4-BE49-F238E27FC236}">
                  <a16:creationId xmlns:a16="http://schemas.microsoft.com/office/drawing/2014/main" id="{4CB915C7-E50D-1C67-67CC-46BC6E9D5E36}"/>
                </a:ext>
              </a:extLst>
            </p:cNvPr>
            <p:cNvPicPr/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3711925" y="4856384"/>
              <a:ext cx="187477" cy="187477"/>
            </a:xfrm>
            <a:prstGeom prst="rect">
              <a:avLst/>
            </a:prstGeom>
          </p:spPr>
        </p:pic>
        <p:pic>
          <p:nvPicPr>
            <p:cNvPr id="39" name="bg object 20">
              <a:extLst>
                <a:ext uri="{FF2B5EF4-FFF2-40B4-BE49-F238E27FC236}">
                  <a16:creationId xmlns:a16="http://schemas.microsoft.com/office/drawing/2014/main" id="{4E4732A4-8E66-5293-475B-2A3DE0B3C38B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3310201" y="4856384"/>
              <a:ext cx="187477" cy="187477"/>
            </a:xfrm>
            <a:prstGeom prst="rect">
              <a:avLst/>
            </a:prstGeom>
          </p:spPr>
        </p:pic>
        <p:pic>
          <p:nvPicPr>
            <p:cNvPr id="40" name="bg object 21">
              <a:extLst>
                <a:ext uri="{FF2B5EF4-FFF2-40B4-BE49-F238E27FC236}">
                  <a16:creationId xmlns:a16="http://schemas.microsoft.com/office/drawing/2014/main" id="{8D6EE234-5451-2D30-5DFC-47DAE118C950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2908474" y="4856384"/>
              <a:ext cx="187464" cy="187477"/>
            </a:xfrm>
            <a:prstGeom prst="rect">
              <a:avLst/>
            </a:prstGeom>
          </p:spPr>
        </p:pic>
        <p:pic>
          <p:nvPicPr>
            <p:cNvPr id="41" name="bg object 22">
              <a:extLst>
                <a:ext uri="{FF2B5EF4-FFF2-40B4-BE49-F238E27FC236}">
                  <a16:creationId xmlns:a16="http://schemas.microsoft.com/office/drawing/2014/main" id="{CF55163D-5A95-31FF-1D98-99E1323F5AE9}"/>
                </a:ext>
              </a:extLst>
            </p:cNvPr>
            <p:cNvPicPr/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2506746" y="4856384"/>
              <a:ext cx="187477" cy="187477"/>
            </a:xfrm>
            <a:prstGeom prst="rect">
              <a:avLst/>
            </a:prstGeom>
          </p:spPr>
        </p:pic>
        <p:pic>
          <p:nvPicPr>
            <p:cNvPr id="42" name="bg object 23">
              <a:extLst>
                <a:ext uri="{FF2B5EF4-FFF2-40B4-BE49-F238E27FC236}">
                  <a16:creationId xmlns:a16="http://schemas.microsoft.com/office/drawing/2014/main" id="{47562A8E-B387-FF71-5D5D-F6E7D2FD687E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2105017" y="4856384"/>
              <a:ext cx="187477" cy="187477"/>
            </a:xfrm>
            <a:prstGeom prst="rect">
              <a:avLst/>
            </a:prstGeom>
          </p:spPr>
        </p:pic>
        <p:pic>
          <p:nvPicPr>
            <p:cNvPr id="43" name="bg object 24">
              <a:extLst>
                <a:ext uri="{FF2B5EF4-FFF2-40B4-BE49-F238E27FC236}">
                  <a16:creationId xmlns:a16="http://schemas.microsoft.com/office/drawing/2014/main" id="{0B58C0C8-A581-3231-533C-AFA0D966B2A0}"/>
                </a:ext>
              </a:extLst>
            </p:cNvPr>
            <p:cNvPicPr/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98346" y="4043935"/>
              <a:ext cx="187477" cy="187477"/>
            </a:xfrm>
            <a:prstGeom prst="rect">
              <a:avLst/>
            </a:prstGeom>
          </p:spPr>
        </p:pic>
        <p:pic>
          <p:nvPicPr>
            <p:cNvPr id="44" name="bg object 25">
              <a:extLst>
                <a:ext uri="{FF2B5EF4-FFF2-40B4-BE49-F238E27FC236}">
                  <a16:creationId xmlns:a16="http://schemas.microsoft.com/office/drawing/2014/main" id="{B523B25E-3FC9-1002-6653-3870FDDF3FF9}"/>
                </a:ext>
              </a:extLst>
            </p:cNvPr>
            <p:cNvPicPr/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98346" y="4445662"/>
              <a:ext cx="187477" cy="187477"/>
            </a:xfrm>
            <a:prstGeom prst="rect">
              <a:avLst/>
            </a:prstGeom>
          </p:spPr>
        </p:pic>
        <p:pic>
          <p:nvPicPr>
            <p:cNvPr id="45" name="bg object 26">
              <a:extLst>
                <a:ext uri="{FF2B5EF4-FFF2-40B4-BE49-F238E27FC236}">
                  <a16:creationId xmlns:a16="http://schemas.microsoft.com/office/drawing/2014/main" id="{F36C07FE-CE8C-F404-6AC9-7B8C6C5BFFA9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1705253" y="4847388"/>
              <a:ext cx="187477" cy="187477"/>
            </a:xfrm>
            <a:prstGeom prst="rect">
              <a:avLst/>
            </a:prstGeom>
          </p:spPr>
        </p:pic>
        <p:pic>
          <p:nvPicPr>
            <p:cNvPr id="46" name="bg object 27">
              <a:extLst>
                <a:ext uri="{FF2B5EF4-FFF2-40B4-BE49-F238E27FC236}">
                  <a16:creationId xmlns:a16="http://schemas.microsoft.com/office/drawing/2014/main" id="{3E258BBF-5340-6E44-79DE-6F924B212DC6}"/>
                </a:ext>
              </a:extLst>
            </p:cNvPr>
            <p:cNvPicPr/>
            <p:nvPr userDrawn="1"/>
          </p:nvPicPr>
          <p:blipFill>
            <a:blip r:embed="rId12" cstate="print"/>
            <a:stretch>
              <a:fillRect/>
            </a:stretch>
          </p:blipFill>
          <p:spPr>
            <a:xfrm>
              <a:off x="1303525" y="4847388"/>
              <a:ext cx="187477" cy="187477"/>
            </a:xfrm>
            <a:prstGeom prst="rect">
              <a:avLst/>
            </a:prstGeom>
          </p:spPr>
        </p:pic>
        <p:pic>
          <p:nvPicPr>
            <p:cNvPr id="47" name="bg object 28">
              <a:extLst>
                <a:ext uri="{FF2B5EF4-FFF2-40B4-BE49-F238E27FC236}">
                  <a16:creationId xmlns:a16="http://schemas.microsoft.com/office/drawing/2014/main" id="{850F9145-B45C-DA29-958A-E1B8883F219E}"/>
                </a:ext>
              </a:extLst>
            </p:cNvPr>
            <p:cNvPicPr/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901801" y="4847388"/>
              <a:ext cx="187477" cy="187477"/>
            </a:xfrm>
            <a:prstGeom prst="rect">
              <a:avLst/>
            </a:prstGeom>
          </p:spPr>
        </p:pic>
        <p:pic>
          <p:nvPicPr>
            <p:cNvPr id="48" name="bg object 29">
              <a:extLst>
                <a:ext uri="{FF2B5EF4-FFF2-40B4-BE49-F238E27FC236}">
                  <a16:creationId xmlns:a16="http://schemas.microsoft.com/office/drawing/2014/main" id="{ADD438A7-B8C6-C768-996B-F86D0910C691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500073" y="4847388"/>
              <a:ext cx="187464" cy="187477"/>
            </a:xfrm>
            <a:prstGeom prst="rect">
              <a:avLst/>
            </a:prstGeom>
          </p:spPr>
        </p:pic>
        <p:pic>
          <p:nvPicPr>
            <p:cNvPr id="49" name="bg object 30">
              <a:extLst>
                <a:ext uri="{FF2B5EF4-FFF2-40B4-BE49-F238E27FC236}">
                  <a16:creationId xmlns:a16="http://schemas.microsoft.com/office/drawing/2014/main" id="{685DFEF2-A808-B68E-349F-62925AD28F88}"/>
                </a:ext>
              </a:extLst>
            </p:cNvPr>
            <p:cNvPicPr/>
            <p:nvPr userDrawn="1"/>
          </p:nvPicPr>
          <p:blipFill>
            <a:blip r:embed="rId14" cstate="print"/>
            <a:stretch>
              <a:fillRect/>
            </a:stretch>
          </p:blipFill>
          <p:spPr>
            <a:xfrm>
              <a:off x="98346" y="4847388"/>
              <a:ext cx="187477" cy="187477"/>
            </a:xfrm>
            <a:prstGeom prst="rect">
              <a:avLst/>
            </a:prstGeom>
          </p:spPr>
        </p:pic>
      </p:grpSp>
      <p:sp>
        <p:nvSpPr>
          <p:cNvPr id="58" name="object 19">
            <a:extLst>
              <a:ext uri="{FF2B5EF4-FFF2-40B4-BE49-F238E27FC236}">
                <a16:creationId xmlns:a16="http://schemas.microsoft.com/office/drawing/2014/main" id="{CDD933F2-53C5-21F7-26EA-4198011E401C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42595" y="1667092"/>
            <a:ext cx="5653405" cy="289941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spc="20" dirty="0"/>
              <a:t>Intro</a:t>
            </a:r>
            <a:r>
              <a:rPr spc="35" dirty="0"/>
              <a:t> </a:t>
            </a:r>
            <a:r>
              <a:rPr spc="50" dirty="0"/>
              <a:t>paragraph</a:t>
            </a:r>
            <a:r>
              <a:rPr spc="40" dirty="0"/>
              <a:t> </a:t>
            </a:r>
            <a:r>
              <a:rPr spc="20" dirty="0"/>
              <a:t>Ferro</a:t>
            </a:r>
            <a:r>
              <a:rPr spc="40" dirty="0"/>
              <a:t> </a:t>
            </a:r>
            <a:r>
              <a:rPr spc="20" dirty="0"/>
              <a:t>dolenda</a:t>
            </a:r>
            <a:r>
              <a:rPr spc="35" dirty="0"/>
              <a:t> </a:t>
            </a:r>
            <a:r>
              <a:rPr spc="20" dirty="0"/>
              <a:t>dignatem</a:t>
            </a:r>
            <a:r>
              <a:rPr spc="40" dirty="0"/>
              <a:t> </a:t>
            </a:r>
            <a:r>
              <a:rPr spc="20" dirty="0"/>
              <a:t>fugiatumque</a:t>
            </a:r>
            <a:r>
              <a:rPr spc="40" dirty="0"/>
              <a:t> </a:t>
            </a:r>
            <a:r>
              <a:rPr spc="20" dirty="0"/>
              <a:t>aspis</a:t>
            </a:r>
            <a:r>
              <a:rPr spc="40" dirty="0"/>
              <a:t> </a:t>
            </a:r>
            <a:r>
              <a:rPr spc="20" dirty="0"/>
              <a:t>quo</a:t>
            </a:r>
            <a:r>
              <a:rPr spc="35" dirty="0"/>
              <a:t> </a:t>
            </a:r>
            <a:r>
              <a:rPr spc="-10" dirty="0"/>
              <a:t>beroren </a:t>
            </a:r>
            <a:r>
              <a:rPr spc="10" dirty="0"/>
              <a:t>dionserspit</a:t>
            </a:r>
            <a:r>
              <a:rPr spc="30" dirty="0"/>
              <a:t> </a:t>
            </a:r>
            <a:r>
              <a:rPr spc="95" dirty="0"/>
              <a:t>et</a:t>
            </a:r>
            <a:r>
              <a:rPr spc="35" dirty="0"/>
              <a:t> </a:t>
            </a:r>
            <a:r>
              <a:rPr spc="10" dirty="0"/>
              <a:t>qui</a:t>
            </a:r>
            <a:r>
              <a:rPr spc="35" dirty="0"/>
              <a:t> </a:t>
            </a:r>
            <a:r>
              <a:rPr spc="60" dirty="0"/>
              <a:t>beatection</a:t>
            </a:r>
            <a:r>
              <a:rPr spc="35" dirty="0"/>
              <a:t> </a:t>
            </a:r>
            <a:r>
              <a:rPr spc="10" dirty="0"/>
              <a:t>pos</a:t>
            </a:r>
            <a:r>
              <a:rPr spc="35" dirty="0"/>
              <a:t> </a:t>
            </a:r>
            <a:r>
              <a:rPr spc="10" dirty="0"/>
              <a:t>maximil</a:t>
            </a:r>
            <a:r>
              <a:rPr spc="35" dirty="0"/>
              <a:t> </a:t>
            </a:r>
            <a:r>
              <a:rPr spc="50" dirty="0"/>
              <a:t>exerfer</a:t>
            </a:r>
            <a:r>
              <a:rPr spc="30" dirty="0"/>
              <a:t> </a:t>
            </a:r>
            <a:r>
              <a:rPr spc="10" dirty="0"/>
              <a:t>oremposam</a:t>
            </a:r>
            <a:r>
              <a:rPr spc="35" dirty="0"/>
              <a:t> </a:t>
            </a:r>
            <a:r>
              <a:rPr spc="10" dirty="0"/>
              <a:t>sime</a:t>
            </a:r>
            <a:r>
              <a:rPr spc="35" dirty="0"/>
              <a:t> </a:t>
            </a:r>
            <a:r>
              <a:rPr spc="-10" dirty="0"/>
              <a:t>nisque </a:t>
            </a:r>
            <a:r>
              <a:rPr dirty="0"/>
              <a:t>omnime</a:t>
            </a:r>
            <a:r>
              <a:rPr spc="130" dirty="0"/>
              <a:t> </a:t>
            </a:r>
            <a:r>
              <a:rPr dirty="0"/>
              <a:t>viderciumque</a:t>
            </a:r>
            <a:r>
              <a:rPr spc="135" dirty="0"/>
              <a:t> </a:t>
            </a:r>
            <a:r>
              <a:rPr dirty="0"/>
              <a:t>nonsect</a:t>
            </a:r>
            <a:r>
              <a:rPr spc="135" dirty="0"/>
              <a:t> </a:t>
            </a:r>
            <a:r>
              <a:rPr dirty="0"/>
              <a:t>iossita</a:t>
            </a:r>
            <a:r>
              <a:rPr spc="135" dirty="0"/>
              <a:t> </a:t>
            </a:r>
            <a:r>
              <a:rPr dirty="0"/>
              <a:t>demolore</a:t>
            </a:r>
            <a:r>
              <a:rPr spc="135" dirty="0"/>
              <a:t> </a:t>
            </a:r>
            <a:r>
              <a:rPr spc="70" dirty="0"/>
              <a:t>aut</a:t>
            </a:r>
            <a:r>
              <a:rPr spc="135" dirty="0"/>
              <a:t> </a:t>
            </a:r>
            <a:r>
              <a:rPr dirty="0"/>
              <a:t>as</a:t>
            </a:r>
            <a:r>
              <a:rPr spc="135" dirty="0"/>
              <a:t> </a:t>
            </a:r>
            <a:r>
              <a:rPr spc="-25" dirty="0"/>
              <a:t>es</a:t>
            </a: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pc="-25" dirty="0"/>
          </a:p>
          <a:p>
            <a:pPr marL="323215" indent="-109855">
              <a:lnSpc>
                <a:spcPct val="100000"/>
              </a:lnSpc>
              <a:spcBef>
                <a:spcPts val="5"/>
              </a:spcBef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10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spcBef>
                <a:spcPts val="5"/>
              </a:spcBef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10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84851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 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346" y="4043935"/>
            <a:ext cx="187477" cy="18747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46" y="4445662"/>
            <a:ext cx="187477" cy="18747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346" y="4847388"/>
            <a:ext cx="187477" cy="187477"/>
          </a:xfrm>
          <a:prstGeom prst="rect">
            <a:avLst/>
          </a:prstGeom>
        </p:spPr>
      </p:pic>
      <p:pic>
        <p:nvPicPr>
          <p:cNvPr id="9" name="bg object 16">
            <a:extLst>
              <a:ext uri="{FF2B5EF4-FFF2-40B4-BE49-F238E27FC236}">
                <a16:creationId xmlns:a16="http://schemas.microsoft.com/office/drawing/2014/main" id="{4ACB3282-6321-0A35-30EB-9F7F134B914C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4CEF3C-1A77-B1DC-1793-7B62E9FF9773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41D91-44F7-8054-44C8-3D7E19A5AD3C}"/>
              </a:ext>
            </a:extLst>
          </p:cNvPr>
          <p:cNvGrpSpPr/>
          <p:nvPr userDrawn="1"/>
        </p:nvGrpSpPr>
        <p:grpSpPr>
          <a:xfrm>
            <a:off x="6601967" y="0"/>
            <a:ext cx="2542316" cy="3961643"/>
            <a:chOff x="6601967" y="0"/>
            <a:chExt cx="2542316" cy="3961643"/>
          </a:xfrm>
        </p:grpSpPr>
        <p:sp>
          <p:nvSpPr>
            <p:cNvPr id="12" name="bg object 32">
              <a:extLst>
                <a:ext uri="{FF2B5EF4-FFF2-40B4-BE49-F238E27FC236}">
                  <a16:creationId xmlns:a16="http://schemas.microsoft.com/office/drawing/2014/main" id="{59B17E57-9F5E-BC1B-0882-031CBA7864FD}"/>
                </a:ext>
              </a:extLst>
            </p:cNvPr>
            <p:cNvSpPr/>
            <p:nvPr userDrawn="1"/>
          </p:nvSpPr>
          <p:spPr>
            <a:xfrm>
              <a:off x="6601967" y="0"/>
              <a:ext cx="346710" cy="250825"/>
            </a:xfrm>
            <a:custGeom>
              <a:avLst/>
              <a:gdLst/>
              <a:ahLst/>
              <a:cxnLst/>
              <a:rect l="l" t="t" r="r" b="b"/>
              <a:pathLst>
                <a:path w="346709" h="250825">
                  <a:moveTo>
                    <a:pt x="346379" y="0"/>
                  </a:moveTo>
                  <a:lnTo>
                    <a:pt x="148450" y="0"/>
                  </a:lnTo>
                  <a:lnTo>
                    <a:pt x="148450" y="2999"/>
                  </a:lnTo>
                  <a:lnTo>
                    <a:pt x="144562" y="22262"/>
                  </a:lnTo>
                  <a:lnTo>
                    <a:pt x="133958" y="37994"/>
                  </a:lnTo>
                  <a:lnTo>
                    <a:pt x="118226" y="48601"/>
                  </a:lnTo>
                  <a:lnTo>
                    <a:pt x="98958" y="52491"/>
                  </a:lnTo>
                  <a:lnTo>
                    <a:pt x="0" y="52491"/>
                  </a:lnTo>
                  <a:lnTo>
                    <a:pt x="0" y="250421"/>
                  </a:lnTo>
                  <a:lnTo>
                    <a:pt x="98958" y="250421"/>
                  </a:lnTo>
                  <a:lnTo>
                    <a:pt x="123242" y="249226"/>
                  </a:lnTo>
                  <a:lnTo>
                    <a:pt x="170758" y="239775"/>
                  </a:lnTo>
                  <a:lnTo>
                    <a:pt x="215620" y="221192"/>
                  </a:lnTo>
                  <a:lnTo>
                    <a:pt x="255900" y="194278"/>
                  </a:lnTo>
                  <a:lnTo>
                    <a:pt x="290237" y="159941"/>
                  </a:lnTo>
                  <a:lnTo>
                    <a:pt x="317151" y="119656"/>
                  </a:lnTo>
                  <a:lnTo>
                    <a:pt x="335733" y="74794"/>
                  </a:lnTo>
                  <a:lnTo>
                    <a:pt x="345185" y="27283"/>
                  </a:lnTo>
                  <a:lnTo>
                    <a:pt x="346379" y="299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33">
              <a:extLst>
                <a:ext uri="{FF2B5EF4-FFF2-40B4-BE49-F238E27FC236}">
                  <a16:creationId xmlns:a16="http://schemas.microsoft.com/office/drawing/2014/main" id="{36CF035D-51D2-F77C-D841-259D1142C91C}"/>
                </a:ext>
              </a:extLst>
            </p:cNvPr>
            <p:cNvSpPr/>
            <p:nvPr userDrawn="1"/>
          </p:nvSpPr>
          <p:spPr>
            <a:xfrm>
              <a:off x="7344205" y="0"/>
              <a:ext cx="346710" cy="250825"/>
            </a:xfrm>
            <a:custGeom>
              <a:avLst/>
              <a:gdLst/>
              <a:ahLst/>
              <a:cxnLst/>
              <a:rect l="l" t="t" r="r" b="b"/>
              <a:pathLst>
                <a:path w="346709" h="250825">
                  <a:moveTo>
                    <a:pt x="346379" y="0"/>
                  </a:moveTo>
                  <a:lnTo>
                    <a:pt x="52079" y="0"/>
                  </a:lnTo>
                  <a:lnTo>
                    <a:pt x="41697" y="14001"/>
                  </a:lnTo>
                  <a:lnTo>
                    <a:pt x="18834" y="56771"/>
                  </a:lnTo>
                  <a:lnTo>
                    <a:pt x="4754" y="103186"/>
                  </a:lnTo>
                  <a:lnTo>
                    <a:pt x="0" y="151450"/>
                  </a:lnTo>
                  <a:lnTo>
                    <a:pt x="0" y="250421"/>
                  </a:lnTo>
                  <a:lnTo>
                    <a:pt x="197929" y="250421"/>
                  </a:lnTo>
                  <a:lnTo>
                    <a:pt x="197929" y="151450"/>
                  </a:lnTo>
                  <a:lnTo>
                    <a:pt x="201819" y="132194"/>
                  </a:lnTo>
                  <a:lnTo>
                    <a:pt x="212426" y="116466"/>
                  </a:lnTo>
                  <a:lnTo>
                    <a:pt x="228158" y="105860"/>
                  </a:lnTo>
                  <a:lnTo>
                    <a:pt x="247421" y="101970"/>
                  </a:lnTo>
                  <a:lnTo>
                    <a:pt x="346379" y="101970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34">
              <a:extLst>
                <a:ext uri="{FF2B5EF4-FFF2-40B4-BE49-F238E27FC236}">
                  <a16:creationId xmlns:a16="http://schemas.microsoft.com/office/drawing/2014/main" id="{534DABE8-4EFC-B64C-CF15-8F7C979920A2}"/>
                </a:ext>
              </a:extLst>
            </p:cNvPr>
            <p:cNvSpPr/>
            <p:nvPr userDrawn="1"/>
          </p:nvSpPr>
          <p:spPr>
            <a:xfrm>
              <a:off x="8086447" y="0"/>
              <a:ext cx="346710" cy="250825"/>
            </a:xfrm>
            <a:custGeom>
              <a:avLst/>
              <a:gdLst/>
              <a:ahLst/>
              <a:cxnLst/>
              <a:rect l="l" t="t" r="r" b="b"/>
              <a:pathLst>
                <a:path w="346709" h="250825">
                  <a:moveTo>
                    <a:pt x="346379" y="0"/>
                  </a:moveTo>
                  <a:lnTo>
                    <a:pt x="148450" y="0"/>
                  </a:lnTo>
                  <a:lnTo>
                    <a:pt x="148450" y="2999"/>
                  </a:lnTo>
                  <a:lnTo>
                    <a:pt x="144562" y="22262"/>
                  </a:lnTo>
                  <a:lnTo>
                    <a:pt x="133959" y="37994"/>
                  </a:lnTo>
                  <a:lnTo>
                    <a:pt x="118232" y="48601"/>
                  </a:lnTo>
                  <a:lnTo>
                    <a:pt x="98971" y="52491"/>
                  </a:lnTo>
                  <a:lnTo>
                    <a:pt x="0" y="52491"/>
                  </a:lnTo>
                  <a:lnTo>
                    <a:pt x="0" y="250421"/>
                  </a:lnTo>
                  <a:lnTo>
                    <a:pt x="98971" y="250421"/>
                  </a:lnTo>
                  <a:lnTo>
                    <a:pt x="123247" y="249226"/>
                  </a:lnTo>
                  <a:lnTo>
                    <a:pt x="170758" y="239775"/>
                  </a:lnTo>
                  <a:lnTo>
                    <a:pt x="215620" y="221192"/>
                  </a:lnTo>
                  <a:lnTo>
                    <a:pt x="255900" y="194278"/>
                  </a:lnTo>
                  <a:lnTo>
                    <a:pt x="290237" y="159941"/>
                  </a:lnTo>
                  <a:lnTo>
                    <a:pt x="317151" y="119656"/>
                  </a:lnTo>
                  <a:lnTo>
                    <a:pt x="335733" y="74794"/>
                  </a:lnTo>
                  <a:lnTo>
                    <a:pt x="345185" y="27283"/>
                  </a:lnTo>
                  <a:lnTo>
                    <a:pt x="346379" y="299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35">
              <a:extLst>
                <a:ext uri="{FF2B5EF4-FFF2-40B4-BE49-F238E27FC236}">
                  <a16:creationId xmlns:a16="http://schemas.microsoft.com/office/drawing/2014/main" id="{49D26570-C1EA-6FB0-7A84-F28421261005}"/>
                </a:ext>
              </a:extLst>
            </p:cNvPr>
            <p:cNvSpPr/>
            <p:nvPr userDrawn="1"/>
          </p:nvSpPr>
          <p:spPr>
            <a:xfrm>
              <a:off x="8828688" y="0"/>
              <a:ext cx="315595" cy="250825"/>
            </a:xfrm>
            <a:custGeom>
              <a:avLst/>
              <a:gdLst/>
              <a:ahLst/>
              <a:cxnLst/>
              <a:rect l="l" t="t" r="r" b="b"/>
              <a:pathLst>
                <a:path w="315595" h="250825">
                  <a:moveTo>
                    <a:pt x="315311" y="0"/>
                  </a:moveTo>
                  <a:lnTo>
                    <a:pt x="52079" y="0"/>
                  </a:lnTo>
                  <a:lnTo>
                    <a:pt x="41697" y="14001"/>
                  </a:lnTo>
                  <a:lnTo>
                    <a:pt x="18834" y="56771"/>
                  </a:lnTo>
                  <a:lnTo>
                    <a:pt x="4754" y="103186"/>
                  </a:lnTo>
                  <a:lnTo>
                    <a:pt x="0" y="151450"/>
                  </a:lnTo>
                  <a:lnTo>
                    <a:pt x="0" y="250421"/>
                  </a:lnTo>
                  <a:lnTo>
                    <a:pt x="197929" y="250421"/>
                  </a:lnTo>
                  <a:lnTo>
                    <a:pt x="197929" y="151450"/>
                  </a:lnTo>
                  <a:lnTo>
                    <a:pt x="201817" y="132194"/>
                  </a:lnTo>
                  <a:lnTo>
                    <a:pt x="212420" y="116466"/>
                  </a:lnTo>
                  <a:lnTo>
                    <a:pt x="228147" y="105860"/>
                  </a:lnTo>
                  <a:lnTo>
                    <a:pt x="247408" y="101970"/>
                  </a:lnTo>
                  <a:lnTo>
                    <a:pt x="315311" y="101970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g object 36">
              <a:extLst>
                <a:ext uri="{FF2B5EF4-FFF2-40B4-BE49-F238E27FC236}">
                  <a16:creationId xmlns:a16="http://schemas.microsoft.com/office/drawing/2014/main" id="{D3C4BE26-1C36-92F4-B6CD-DB91077EB488}"/>
                </a:ext>
              </a:extLst>
            </p:cNvPr>
            <p:cNvSpPr/>
            <p:nvPr userDrawn="1"/>
          </p:nvSpPr>
          <p:spPr>
            <a:xfrm>
              <a:off x="6601968" y="64627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09">
                  <a:moveTo>
                    <a:pt x="346379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28"/>
                  </a:lnTo>
                  <a:lnTo>
                    <a:pt x="1194" y="22314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7" y="228158"/>
                  </a:lnTo>
                  <a:lnTo>
                    <a:pt x="212420" y="212426"/>
                  </a:lnTo>
                  <a:lnTo>
                    <a:pt x="228147" y="201819"/>
                  </a:lnTo>
                  <a:lnTo>
                    <a:pt x="247408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g object 37">
              <a:extLst>
                <a:ext uri="{FF2B5EF4-FFF2-40B4-BE49-F238E27FC236}">
                  <a16:creationId xmlns:a16="http://schemas.microsoft.com/office/drawing/2014/main" id="{96535D44-C6D4-77A5-D7B7-4220F14150B7}"/>
                </a:ext>
              </a:extLst>
            </p:cNvPr>
            <p:cNvSpPr/>
            <p:nvPr userDrawn="1"/>
          </p:nvSpPr>
          <p:spPr>
            <a:xfrm>
              <a:off x="7344205" y="64627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09">
                  <a:moveTo>
                    <a:pt x="346379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0" y="118232"/>
                  </a:lnTo>
                  <a:lnTo>
                    <a:pt x="133954" y="133959"/>
                  </a:lnTo>
                  <a:lnTo>
                    <a:pt x="118226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9" y="345185"/>
                  </a:lnTo>
                  <a:lnTo>
                    <a:pt x="170764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20"/>
                  </a:lnTo>
                  <a:lnTo>
                    <a:pt x="335733" y="170758"/>
                  </a:lnTo>
                  <a:lnTo>
                    <a:pt x="345185" y="123247"/>
                  </a:lnTo>
                  <a:lnTo>
                    <a:pt x="346379" y="98971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bg object 38">
              <a:extLst>
                <a:ext uri="{FF2B5EF4-FFF2-40B4-BE49-F238E27FC236}">
                  <a16:creationId xmlns:a16="http://schemas.microsoft.com/office/drawing/2014/main" id="{FD6B6883-79D0-1820-0BCD-5AA337E683F4}"/>
                </a:ext>
              </a:extLst>
            </p:cNvPr>
            <p:cNvSpPr/>
            <p:nvPr userDrawn="1"/>
          </p:nvSpPr>
          <p:spPr>
            <a:xfrm>
              <a:off x="8086446" y="64627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09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28"/>
                  </a:lnTo>
                  <a:lnTo>
                    <a:pt x="1194" y="22314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9" y="228158"/>
                  </a:lnTo>
                  <a:lnTo>
                    <a:pt x="212426" y="212426"/>
                  </a:lnTo>
                  <a:lnTo>
                    <a:pt x="228158" y="201819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bg object 39">
              <a:extLst>
                <a:ext uri="{FF2B5EF4-FFF2-40B4-BE49-F238E27FC236}">
                  <a16:creationId xmlns:a16="http://schemas.microsoft.com/office/drawing/2014/main" id="{5F77F002-8A66-B70F-62CF-77954FC262DF}"/>
                </a:ext>
              </a:extLst>
            </p:cNvPr>
            <p:cNvSpPr/>
            <p:nvPr userDrawn="1"/>
          </p:nvSpPr>
          <p:spPr>
            <a:xfrm>
              <a:off x="8828688" y="646277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09">
                  <a:moveTo>
                    <a:pt x="315311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2" y="118232"/>
                  </a:lnTo>
                  <a:lnTo>
                    <a:pt x="133959" y="133959"/>
                  </a:lnTo>
                  <a:lnTo>
                    <a:pt x="118232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5" y="317151"/>
                  </a:lnTo>
                  <a:lnTo>
                    <a:pt x="255902" y="290237"/>
                  </a:lnTo>
                  <a:lnTo>
                    <a:pt x="290237" y="255900"/>
                  </a:lnTo>
                  <a:lnTo>
                    <a:pt x="315311" y="218688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bg object 40">
              <a:extLst>
                <a:ext uri="{FF2B5EF4-FFF2-40B4-BE49-F238E27FC236}">
                  <a16:creationId xmlns:a16="http://schemas.microsoft.com/office/drawing/2014/main" id="{3E7ACC15-34C1-4463-D51F-99465399F33A}"/>
                </a:ext>
              </a:extLst>
            </p:cNvPr>
            <p:cNvSpPr/>
            <p:nvPr userDrawn="1"/>
          </p:nvSpPr>
          <p:spPr>
            <a:xfrm>
              <a:off x="6601968" y="2130761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19"/>
                  </a:lnTo>
                  <a:lnTo>
                    <a:pt x="1194" y="223124"/>
                  </a:lnTo>
                  <a:lnTo>
                    <a:pt x="0" y="247408"/>
                  </a:lnTo>
                  <a:lnTo>
                    <a:pt x="0" y="346367"/>
                  </a:lnTo>
                  <a:lnTo>
                    <a:pt x="197929" y="346367"/>
                  </a:lnTo>
                  <a:lnTo>
                    <a:pt x="197929" y="247408"/>
                  </a:lnTo>
                  <a:lnTo>
                    <a:pt x="201817" y="228142"/>
                  </a:lnTo>
                  <a:lnTo>
                    <a:pt x="212420" y="212415"/>
                  </a:lnTo>
                  <a:lnTo>
                    <a:pt x="228147" y="201815"/>
                  </a:lnTo>
                  <a:lnTo>
                    <a:pt x="247408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bg object 41">
              <a:extLst>
                <a:ext uri="{FF2B5EF4-FFF2-40B4-BE49-F238E27FC236}">
                  <a16:creationId xmlns:a16="http://schemas.microsoft.com/office/drawing/2014/main" id="{FF861C30-7D46-CF6D-6F20-8371F166F1E8}"/>
                </a:ext>
              </a:extLst>
            </p:cNvPr>
            <p:cNvSpPr/>
            <p:nvPr userDrawn="1"/>
          </p:nvSpPr>
          <p:spPr>
            <a:xfrm>
              <a:off x="7344205" y="2130761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0" y="118226"/>
                  </a:lnTo>
                  <a:lnTo>
                    <a:pt x="133954" y="133958"/>
                  </a:lnTo>
                  <a:lnTo>
                    <a:pt x="118226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67"/>
                  </a:lnTo>
                  <a:lnTo>
                    <a:pt x="98971" y="346367"/>
                  </a:lnTo>
                  <a:lnTo>
                    <a:pt x="123249" y="345174"/>
                  </a:lnTo>
                  <a:lnTo>
                    <a:pt x="170764" y="335731"/>
                  </a:lnTo>
                  <a:lnTo>
                    <a:pt x="215620" y="317152"/>
                  </a:lnTo>
                  <a:lnTo>
                    <a:pt x="255900" y="290242"/>
                  </a:lnTo>
                  <a:lnTo>
                    <a:pt x="290237" y="255899"/>
                  </a:lnTo>
                  <a:lnTo>
                    <a:pt x="317151" y="215609"/>
                  </a:lnTo>
                  <a:lnTo>
                    <a:pt x="335733" y="170749"/>
                  </a:lnTo>
                  <a:lnTo>
                    <a:pt x="345185" y="123247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bg object 42">
              <a:extLst>
                <a:ext uri="{FF2B5EF4-FFF2-40B4-BE49-F238E27FC236}">
                  <a16:creationId xmlns:a16="http://schemas.microsoft.com/office/drawing/2014/main" id="{41035194-7662-864D-9040-D07D7CBB3C73}"/>
                </a:ext>
              </a:extLst>
            </p:cNvPr>
            <p:cNvSpPr/>
            <p:nvPr userDrawn="1"/>
          </p:nvSpPr>
          <p:spPr>
            <a:xfrm>
              <a:off x="8086446" y="2130761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4"/>
                  </a:lnTo>
                  <a:lnTo>
                    <a:pt x="10645" y="175619"/>
                  </a:lnTo>
                  <a:lnTo>
                    <a:pt x="1194" y="223124"/>
                  </a:lnTo>
                  <a:lnTo>
                    <a:pt x="0" y="247408"/>
                  </a:lnTo>
                  <a:lnTo>
                    <a:pt x="0" y="346367"/>
                  </a:lnTo>
                  <a:lnTo>
                    <a:pt x="197929" y="346367"/>
                  </a:lnTo>
                  <a:lnTo>
                    <a:pt x="197929" y="247408"/>
                  </a:lnTo>
                  <a:lnTo>
                    <a:pt x="201819" y="228142"/>
                  </a:lnTo>
                  <a:lnTo>
                    <a:pt x="212426" y="212415"/>
                  </a:lnTo>
                  <a:lnTo>
                    <a:pt x="228158" y="201815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bg object 43">
              <a:extLst>
                <a:ext uri="{FF2B5EF4-FFF2-40B4-BE49-F238E27FC236}">
                  <a16:creationId xmlns:a16="http://schemas.microsoft.com/office/drawing/2014/main" id="{1FFFBE04-308E-FD0E-E5F8-CEA543A25E20}"/>
                </a:ext>
              </a:extLst>
            </p:cNvPr>
            <p:cNvSpPr/>
            <p:nvPr userDrawn="1"/>
          </p:nvSpPr>
          <p:spPr>
            <a:xfrm>
              <a:off x="8828688" y="2130761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6"/>
                  </a:lnTo>
                  <a:lnTo>
                    <a:pt x="133959" y="133958"/>
                  </a:lnTo>
                  <a:lnTo>
                    <a:pt x="118232" y="144562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67"/>
                  </a:lnTo>
                  <a:lnTo>
                    <a:pt x="98971" y="346367"/>
                  </a:lnTo>
                  <a:lnTo>
                    <a:pt x="123247" y="345174"/>
                  </a:lnTo>
                  <a:lnTo>
                    <a:pt x="170758" y="335731"/>
                  </a:lnTo>
                  <a:lnTo>
                    <a:pt x="215625" y="317152"/>
                  </a:lnTo>
                  <a:lnTo>
                    <a:pt x="255902" y="290242"/>
                  </a:lnTo>
                  <a:lnTo>
                    <a:pt x="290237" y="255899"/>
                  </a:lnTo>
                  <a:lnTo>
                    <a:pt x="315311" y="21867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bg object 44">
              <a:extLst>
                <a:ext uri="{FF2B5EF4-FFF2-40B4-BE49-F238E27FC236}">
                  <a16:creationId xmlns:a16="http://schemas.microsoft.com/office/drawing/2014/main" id="{6B7CAD1D-B906-032A-D2FE-7B1F9A136475}"/>
                </a:ext>
              </a:extLst>
            </p:cNvPr>
            <p:cNvSpPr/>
            <p:nvPr userDrawn="1"/>
          </p:nvSpPr>
          <p:spPr>
            <a:xfrm>
              <a:off x="6601968" y="138851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8" y="133953"/>
                  </a:lnTo>
                  <a:lnTo>
                    <a:pt x="118226" y="144560"/>
                  </a:lnTo>
                  <a:lnTo>
                    <a:pt x="98958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58" y="346379"/>
                  </a:lnTo>
                  <a:lnTo>
                    <a:pt x="123242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bg object 45">
              <a:extLst>
                <a:ext uri="{FF2B5EF4-FFF2-40B4-BE49-F238E27FC236}">
                  <a16:creationId xmlns:a16="http://schemas.microsoft.com/office/drawing/2014/main" id="{7DDE92E4-4B86-3C48-9ABA-BA182F6A2B68}"/>
                </a:ext>
              </a:extLst>
            </p:cNvPr>
            <p:cNvSpPr/>
            <p:nvPr userDrawn="1"/>
          </p:nvSpPr>
          <p:spPr>
            <a:xfrm>
              <a:off x="7344205" y="138851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6" y="10645"/>
                  </a:lnTo>
                  <a:lnTo>
                    <a:pt x="130764" y="29228"/>
                  </a:lnTo>
                  <a:lnTo>
                    <a:pt x="90479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9" y="228152"/>
                  </a:lnTo>
                  <a:lnTo>
                    <a:pt x="212426" y="212424"/>
                  </a:lnTo>
                  <a:lnTo>
                    <a:pt x="228158" y="201819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bg object 46">
              <a:extLst>
                <a:ext uri="{FF2B5EF4-FFF2-40B4-BE49-F238E27FC236}">
                  <a16:creationId xmlns:a16="http://schemas.microsoft.com/office/drawing/2014/main" id="{D0542B60-8286-BB78-2B06-0036962F5994}"/>
                </a:ext>
              </a:extLst>
            </p:cNvPr>
            <p:cNvSpPr/>
            <p:nvPr userDrawn="1"/>
          </p:nvSpPr>
          <p:spPr>
            <a:xfrm>
              <a:off x="8086446" y="1388517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9" y="133953"/>
                  </a:lnTo>
                  <a:lnTo>
                    <a:pt x="118232" y="144560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bg object 47">
              <a:extLst>
                <a:ext uri="{FF2B5EF4-FFF2-40B4-BE49-F238E27FC236}">
                  <a16:creationId xmlns:a16="http://schemas.microsoft.com/office/drawing/2014/main" id="{7D4EADA9-9791-1B2A-CB45-DD382F09C7F2}"/>
                </a:ext>
              </a:extLst>
            </p:cNvPr>
            <p:cNvSpPr/>
            <p:nvPr userDrawn="1"/>
          </p:nvSpPr>
          <p:spPr>
            <a:xfrm>
              <a:off x="8828688" y="1388517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7" y="228152"/>
                  </a:lnTo>
                  <a:lnTo>
                    <a:pt x="212420" y="212424"/>
                  </a:lnTo>
                  <a:lnTo>
                    <a:pt x="228147" y="201819"/>
                  </a:lnTo>
                  <a:lnTo>
                    <a:pt x="247408" y="197929"/>
                  </a:lnTo>
                  <a:lnTo>
                    <a:pt x="315311" y="19792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bg object 48">
              <a:extLst>
                <a:ext uri="{FF2B5EF4-FFF2-40B4-BE49-F238E27FC236}">
                  <a16:creationId xmlns:a16="http://schemas.microsoft.com/office/drawing/2014/main" id="{6175DF78-88BB-9C34-16B2-412F712E6CBF}"/>
                </a:ext>
              </a:extLst>
            </p:cNvPr>
            <p:cNvSpPr/>
            <p:nvPr userDrawn="1"/>
          </p:nvSpPr>
          <p:spPr>
            <a:xfrm>
              <a:off x="6601968" y="3614933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9"/>
                  </a:lnTo>
                  <a:lnTo>
                    <a:pt x="10645" y="175630"/>
                  </a:lnTo>
                  <a:lnTo>
                    <a:pt x="1194" y="22313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7" y="228152"/>
                  </a:lnTo>
                  <a:lnTo>
                    <a:pt x="212420" y="212421"/>
                  </a:lnTo>
                  <a:lnTo>
                    <a:pt x="228147" y="201817"/>
                  </a:lnTo>
                  <a:lnTo>
                    <a:pt x="247408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g object 49">
              <a:extLst>
                <a:ext uri="{FF2B5EF4-FFF2-40B4-BE49-F238E27FC236}">
                  <a16:creationId xmlns:a16="http://schemas.microsoft.com/office/drawing/2014/main" id="{334D0B37-43A2-2527-CF36-C228430B081A}"/>
                </a:ext>
              </a:extLst>
            </p:cNvPr>
            <p:cNvSpPr/>
            <p:nvPr userDrawn="1"/>
          </p:nvSpPr>
          <p:spPr>
            <a:xfrm>
              <a:off x="7344205" y="3614933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0" y="118237"/>
                  </a:lnTo>
                  <a:lnTo>
                    <a:pt x="133954" y="133964"/>
                  </a:lnTo>
                  <a:lnTo>
                    <a:pt x="118226" y="144564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9" y="345185"/>
                  </a:lnTo>
                  <a:lnTo>
                    <a:pt x="170764" y="335733"/>
                  </a:lnTo>
                  <a:lnTo>
                    <a:pt x="215620" y="317152"/>
                  </a:lnTo>
                  <a:lnTo>
                    <a:pt x="255900" y="290242"/>
                  </a:lnTo>
                  <a:lnTo>
                    <a:pt x="290237" y="255901"/>
                  </a:lnTo>
                  <a:lnTo>
                    <a:pt x="317151" y="215620"/>
                  </a:lnTo>
                  <a:lnTo>
                    <a:pt x="335733" y="170760"/>
                  </a:lnTo>
                  <a:lnTo>
                    <a:pt x="345185" y="123254"/>
                  </a:lnTo>
                  <a:lnTo>
                    <a:pt x="346379" y="98971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A2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bg object 50">
              <a:extLst>
                <a:ext uri="{FF2B5EF4-FFF2-40B4-BE49-F238E27FC236}">
                  <a16:creationId xmlns:a16="http://schemas.microsoft.com/office/drawing/2014/main" id="{B2EB7503-F55B-0D87-A84F-4D108AB355AF}"/>
                </a:ext>
              </a:extLst>
            </p:cNvPr>
            <p:cNvSpPr/>
            <p:nvPr userDrawn="1"/>
          </p:nvSpPr>
          <p:spPr>
            <a:xfrm>
              <a:off x="8086446" y="3614933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69"/>
                  </a:lnTo>
                  <a:lnTo>
                    <a:pt x="10645" y="175630"/>
                  </a:lnTo>
                  <a:lnTo>
                    <a:pt x="1194" y="223132"/>
                  </a:lnTo>
                  <a:lnTo>
                    <a:pt x="0" y="247421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21"/>
                  </a:lnTo>
                  <a:lnTo>
                    <a:pt x="201819" y="228152"/>
                  </a:lnTo>
                  <a:lnTo>
                    <a:pt x="212426" y="212421"/>
                  </a:lnTo>
                  <a:lnTo>
                    <a:pt x="228158" y="201817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bg object 51">
              <a:extLst>
                <a:ext uri="{FF2B5EF4-FFF2-40B4-BE49-F238E27FC236}">
                  <a16:creationId xmlns:a16="http://schemas.microsoft.com/office/drawing/2014/main" id="{93470086-D472-CA11-206E-81E027D82C8F}"/>
                </a:ext>
              </a:extLst>
            </p:cNvPr>
            <p:cNvSpPr/>
            <p:nvPr userDrawn="1"/>
          </p:nvSpPr>
          <p:spPr>
            <a:xfrm>
              <a:off x="8828688" y="3614933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148450" y="0"/>
                  </a:lnTo>
                  <a:lnTo>
                    <a:pt x="148450" y="98971"/>
                  </a:lnTo>
                  <a:lnTo>
                    <a:pt x="144562" y="118237"/>
                  </a:lnTo>
                  <a:lnTo>
                    <a:pt x="133959" y="133964"/>
                  </a:lnTo>
                  <a:lnTo>
                    <a:pt x="118232" y="144564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5" y="317152"/>
                  </a:lnTo>
                  <a:lnTo>
                    <a:pt x="255902" y="290242"/>
                  </a:lnTo>
                  <a:lnTo>
                    <a:pt x="290237" y="255901"/>
                  </a:lnTo>
                  <a:lnTo>
                    <a:pt x="315311" y="21868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bg object 52">
              <a:extLst>
                <a:ext uri="{FF2B5EF4-FFF2-40B4-BE49-F238E27FC236}">
                  <a16:creationId xmlns:a16="http://schemas.microsoft.com/office/drawing/2014/main" id="{B5D45636-349B-DF55-11F6-899C1B67E54D}"/>
                </a:ext>
              </a:extLst>
            </p:cNvPr>
            <p:cNvSpPr/>
            <p:nvPr userDrawn="1"/>
          </p:nvSpPr>
          <p:spPr>
            <a:xfrm>
              <a:off x="6601968" y="2872696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8" y="133953"/>
                  </a:lnTo>
                  <a:lnTo>
                    <a:pt x="118226" y="144560"/>
                  </a:lnTo>
                  <a:lnTo>
                    <a:pt x="98958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58" y="346379"/>
                  </a:lnTo>
                  <a:lnTo>
                    <a:pt x="123242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bg object 53">
              <a:extLst>
                <a:ext uri="{FF2B5EF4-FFF2-40B4-BE49-F238E27FC236}">
                  <a16:creationId xmlns:a16="http://schemas.microsoft.com/office/drawing/2014/main" id="{BCF47650-F5DC-22AD-4722-D74E55BAE85B}"/>
                </a:ext>
              </a:extLst>
            </p:cNvPr>
            <p:cNvSpPr/>
            <p:nvPr userDrawn="1"/>
          </p:nvSpPr>
          <p:spPr>
            <a:xfrm>
              <a:off x="7344205" y="2872696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247421" y="0"/>
                  </a:lnTo>
                  <a:lnTo>
                    <a:pt x="223137" y="1194"/>
                  </a:lnTo>
                  <a:lnTo>
                    <a:pt x="175626" y="10645"/>
                  </a:lnTo>
                  <a:lnTo>
                    <a:pt x="130764" y="29228"/>
                  </a:lnTo>
                  <a:lnTo>
                    <a:pt x="90479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9" y="228147"/>
                  </a:lnTo>
                  <a:lnTo>
                    <a:pt x="212426" y="212420"/>
                  </a:lnTo>
                  <a:lnTo>
                    <a:pt x="228158" y="201817"/>
                  </a:lnTo>
                  <a:lnTo>
                    <a:pt x="247421" y="197929"/>
                  </a:lnTo>
                  <a:lnTo>
                    <a:pt x="346379" y="197929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bg object 54">
              <a:extLst>
                <a:ext uri="{FF2B5EF4-FFF2-40B4-BE49-F238E27FC236}">
                  <a16:creationId xmlns:a16="http://schemas.microsoft.com/office/drawing/2014/main" id="{FA3AA03D-D247-EA3B-C7A9-CED6A0FCF4E3}"/>
                </a:ext>
              </a:extLst>
            </p:cNvPr>
            <p:cNvSpPr/>
            <p:nvPr userDrawn="1"/>
          </p:nvSpPr>
          <p:spPr>
            <a:xfrm>
              <a:off x="8086446" y="2872696"/>
              <a:ext cx="346710" cy="346710"/>
            </a:xfrm>
            <a:custGeom>
              <a:avLst/>
              <a:gdLst/>
              <a:ahLst/>
              <a:cxnLst/>
              <a:rect l="l" t="t" r="r" b="b"/>
              <a:pathLst>
                <a:path w="346709" h="346710">
                  <a:moveTo>
                    <a:pt x="346379" y="0"/>
                  </a:moveTo>
                  <a:lnTo>
                    <a:pt x="148450" y="0"/>
                  </a:lnTo>
                  <a:lnTo>
                    <a:pt x="148450" y="98958"/>
                  </a:lnTo>
                  <a:lnTo>
                    <a:pt x="144562" y="118221"/>
                  </a:lnTo>
                  <a:lnTo>
                    <a:pt x="133959" y="133953"/>
                  </a:lnTo>
                  <a:lnTo>
                    <a:pt x="118232" y="144560"/>
                  </a:lnTo>
                  <a:lnTo>
                    <a:pt x="98971" y="148450"/>
                  </a:lnTo>
                  <a:lnTo>
                    <a:pt x="0" y="148450"/>
                  </a:lnTo>
                  <a:lnTo>
                    <a:pt x="0" y="346379"/>
                  </a:lnTo>
                  <a:lnTo>
                    <a:pt x="98971" y="346379"/>
                  </a:lnTo>
                  <a:lnTo>
                    <a:pt x="123247" y="345185"/>
                  </a:lnTo>
                  <a:lnTo>
                    <a:pt x="170758" y="335733"/>
                  </a:lnTo>
                  <a:lnTo>
                    <a:pt x="215620" y="317151"/>
                  </a:lnTo>
                  <a:lnTo>
                    <a:pt x="255900" y="290237"/>
                  </a:lnTo>
                  <a:lnTo>
                    <a:pt x="290237" y="255900"/>
                  </a:lnTo>
                  <a:lnTo>
                    <a:pt x="317151" y="215615"/>
                  </a:lnTo>
                  <a:lnTo>
                    <a:pt x="335733" y="170753"/>
                  </a:lnTo>
                  <a:lnTo>
                    <a:pt x="345185" y="123242"/>
                  </a:lnTo>
                  <a:lnTo>
                    <a:pt x="346379" y="98958"/>
                  </a:lnTo>
                  <a:lnTo>
                    <a:pt x="346379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bg object 55">
              <a:extLst>
                <a:ext uri="{FF2B5EF4-FFF2-40B4-BE49-F238E27FC236}">
                  <a16:creationId xmlns:a16="http://schemas.microsoft.com/office/drawing/2014/main" id="{2817221E-7795-664E-4211-C42C716F25B2}"/>
                </a:ext>
              </a:extLst>
            </p:cNvPr>
            <p:cNvSpPr/>
            <p:nvPr userDrawn="1"/>
          </p:nvSpPr>
          <p:spPr>
            <a:xfrm>
              <a:off x="8828688" y="2872696"/>
              <a:ext cx="315595" cy="346710"/>
            </a:xfrm>
            <a:custGeom>
              <a:avLst/>
              <a:gdLst/>
              <a:ahLst/>
              <a:cxnLst/>
              <a:rect l="l" t="t" r="r" b="b"/>
              <a:pathLst>
                <a:path w="315595" h="346710">
                  <a:moveTo>
                    <a:pt x="315311" y="0"/>
                  </a:moveTo>
                  <a:lnTo>
                    <a:pt x="247408" y="0"/>
                  </a:lnTo>
                  <a:lnTo>
                    <a:pt x="223131" y="1194"/>
                  </a:lnTo>
                  <a:lnTo>
                    <a:pt x="175621" y="10645"/>
                  </a:lnTo>
                  <a:lnTo>
                    <a:pt x="130753" y="29228"/>
                  </a:lnTo>
                  <a:lnTo>
                    <a:pt x="90477" y="56142"/>
                  </a:lnTo>
                  <a:lnTo>
                    <a:pt x="56142" y="90479"/>
                  </a:lnTo>
                  <a:lnTo>
                    <a:pt x="29228" y="130759"/>
                  </a:lnTo>
                  <a:lnTo>
                    <a:pt x="10645" y="175621"/>
                  </a:lnTo>
                  <a:lnTo>
                    <a:pt x="1194" y="223131"/>
                  </a:lnTo>
                  <a:lnTo>
                    <a:pt x="0" y="247408"/>
                  </a:lnTo>
                  <a:lnTo>
                    <a:pt x="0" y="346379"/>
                  </a:lnTo>
                  <a:lnTo>
                    <a:pt x="197929" y="346379"/>
                  </a:lnTo>
                  <a:lnTo>
                    <a:pt x="197929" y="247408"/>
                  </a:lnTo>
                  <a:lnTo>
                    <a:pt x="201817" y="228147"/>
                  </a:lnTo>
                  <a:lnTo>
                    <a:pt x="212420" y="212420"/>
                  </a:lnTo>
                  <a:lnTo>
                    <a:pt x="228147" y="201817"/>
                  </a:lnTo>
                  <a:lnTo>
                    <a:pt x="247408" y="197929"/>
                  </a:lnTo>
                  <a:lnTo>
                    <a:pt x="315311" y="197929"/>
                  </a:lnTo>
                  <a:lnTo>
                    <a:pt x="315311" y="0"/>
                  </a:lnTo>
                  <a:close/>
                </a:path>
              </a:pathLst>
            </a:custGeom>
            <a:solidFill>
              <a:srgbClr val="EF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E48CDE8-22F5-992A-1EA7-AF37DF37304E}"/>
              </a:ext>
            </a:extLst>
          </p:cNvPr>
          <p:cNvGrpSpPr/>
          <p:nvPr userDrawn="1"/>
        </p:nvGrpSpPr>
        <p:grpSpPr>
          <a:xfrm>
            <a:off x="98346" y="4043935"/>
            <a:ext cx="5006238" cy="999926"/>
            <a:chOff x="98346" y="4043935"/>
            <a:chExt cx="5006238" cy="999926"/>
          </a:xfrm>
        </p:grpSpPr>
        <p:pic>
          <p:nvPicPr>
            <p:cNvPr id="77" name="bg object 16">
              <a:extLst>
                <a:ext uri="{FF2B5EF4-FFF2-40B4-BE49-F238E27FC236}">
                  <a16:creationId xmlns:a16="http://schemas.microsoft.com/office/drawing/2014/main" id="{8C2FAB4F-0994-8807-18FD-ADF7252520C1}"/>
                </a:ext>
              </a:extLst>
            </p:cNvPr>
            <p:cNvPicPr/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4917107" y="4856384"/>
              <a:ext cx="187477" cy="187477"/>
            </a:xfrm>
            <a:prstGeom prst="rect">
              <a:avLst/>
            </a:prstGeom>
          </p:spPr>
        </p:pic>
        <p:pic>
          <p:nvPicPr>
            <p:cNvPr id="78" name="bg object 17">
              <a:extLst>
                <a:ext uri="{FF2B5EF4-FFF2-40B4-BE49-F238E27FC236}">
                  <a16:creationId xmlns:a16="http://schemas.microsoft.com/office/drawing/2014/main" id="{BDDAC5B0-FC16-070F-A4B2-B06695F6DAF6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4515382" y="4856384"/>
              <a:ext cx="187464" cy="187477"/>
            </a:xfrm>
            <a:prstGeom prst="rect">
              <a:avLst/>
            </a:prstGeom>
          </p:spPr>
        </p:pic>
        <p:pic>
          <p:nvPicPr>
            <p:cNvPr id="79" name="bg object 18">
              <a:extLst>
                <a:ext uri="{FF2B5EF4-FFF2-40B4-BE49-F238E27FC236}">
                  <a16:creationId xmlns:a16="http://schemas.microsoft.com/office/drawing/2014/main" id="{2D085AC3-B735-272E-8BEB-E4847B856BDB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4113653" y="4856384"/>
              <a:ext cx="187477" cy="187477"/>
            </a:xfrm>
            <a:prstGeom prst="rect">
              <a:avLst/>
            </a:prstGeom>
          </p:spPr>
        </p:pic>
        <p:pic>
          <p:nvPicPr>
            <p:cNvPr id="80" name="bg object 19">
              <a:extLst>
                <a:ext uri="{FF2B5EF4-FFF2-40B4-BE49-F238E27FC236}">
                  <a16:creationId xmlns:a16="http://schemas.microsoft.com/office/drawing/2014/main" id="{16DD766A-CB7E-0D8C-0AC8-2A66C354C8C6}"/>
                </a:ext>
              </a:extLst>
            </p:cNvPr>
            <p:cNvPicPr/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3711925" y="4856384"/>
              <a:ext cx="187477" cy="187477"/>
            </a:xfrm>
            <a:prstGeom prst="rect">
              <a:avLst/>
            </a:prstGeom>
          </p:spPr>
        </p:pic>
        <p:pic>
          <p:nvPicPr>
            <p:cNvPr id="81" name="bg object 20">
              <a:extLst>
                <a:ext uri="{FF2B5EF4-FFF2-40B4-BE49-F238E27FC236}">
                  <a16:creationId xmlns:a16="http://schemas.microsoft.com/office/drawing/2014/main" id="{7ADDCB48-5166-21A7-D82C-30AF46FA67D6}"/>
                </a:ext>
              </a:extLst>
            </p:cNvPr>
            <p:cNvPicPr/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3310201" y="4856384"/>
              <a:ext cx="187477" cy="187477"/>
            </a:xfrm>
            <a:prstGeom prst="rect">
              <a:avLst/>
            </a:prstGeom>
          </p:spPr>
        </p:pic>
        <p:pic>
          <p:nvPicPr>
            <p:cNvPr id="82" name="bg object 21">
              <a:extLst>
                <a:ext uri="{FF2B5EF4-FFF2-40B4-BE49-F238E27FC236}">
                  <a16:creationId xmlns:a16="http://schemas.microsoft.com/office/drawing/2014/main" id="{7E8545E8-A32A-28F8-7378-0D252D5E9590}"/>
                </a:ext>
              </a:extLst>
            </p:cNvPr>
            <p:cNvPicPr/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2908474" y="4856384"/>
              <a:ext cx="187464" cy="187477"/>
            </a:xfrm>
            <a:prstGeom prst="rect">
              <a:avLst/>
            </a:prstGeom>
          </p:spPr>
        </p:pic>
        <p:pic>
          <p:nvPicPr>
            <p:cNvPr id="83" name="bg object 22">
              <a:extLst>
                <a:ext uri="{FF2B5EF4-FFF2-40B4-BE49-F238E27FC236}">
                  <a16:creationId xmlns:a16="http://schemas.microsoft.com/office/drawing/2014/main" id="{32E7C1B5-7D8D-6166-D830-FDC73C425D7C}"/>
                </a:ext>
              </a:extLst>
            </p:cNvPr>
            <p:cNvPicPr/>
            <p:nvPr userDrawn="1"/>
          </p:nvPicPr>
          <p:blipFill>
            <a:blip r:embed="rId12" cstate="print"/>
            <a:stretch>
              <a:fillRect/>
            </a:stretch>
          </p:blipFill>
          <p:spPr>
            <a:xfrm>
              <a:off x="2506746" y="4856384"/>
              <a:ext cx="187477" cy="187477"/>
            </a:xfrm>
            <a:prstGeom prst="rect">
              <a:avLst/>
            </a:prstGeom>
          </p:spPr>
        </p:pic>
        <p:pic>
          <p:nvPicPr>
            <p:cNvPr id="84" name="bg object 23">
              <a:extLst>
                <a:ext uri="{FF2B5EF4-FFF2-40B4-BE49-F238E27FC236}">
                  <a16:creationId xmlns:a16="http://schemas.microsoft.com/office/drawing/2014/main" id="{9DBBC835-626A-938E-96AE-CB57F5443C6C}"/>
                </a:ext>
              </a:extLst>
            </p:cNvPr>
            <p:cNvPicPr/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2105017" y="4856384"/>
              <a:ext cx="187477" cy="187477"/>
            </a:xfrm>
            <a:prstGeom prst="rect">
              <a:avLst/>
            </a:prstGeom>
          </p:spPr>
        </p:pic>
        <p:pic>
          <p:nvPicPr>
            <p:cNvPr id="85" name="bg object 24">
              <a:extLst>
                <a:ext uri="{FF2B5EF4-FFF2-40B4-BE49-F238E27FC236}">
                  <a16:creationId xmlns:a16="http://schemas.microsoft.com/office/drawing/2014/main" id="{D8DA9D16-1CEC-B2C9-57E7-71AF776F578F}"/>
                </a:ext>
              </a:extLst>
            </p:cNvPr>
            <p:cNvPicPr/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98346" y="4043935"/>
              <a:ext cx="187477" cy="187477"/>
            </a:xfrm>
            <a:prstGeom prst="rect">
              <a:avLst/>
            </a:prstGeom>
          </p:spPr>
        </p:pic>
        <p:pic>
          <p:nvPicPr>
            <p:cNvPr id="86" name="bg object 25">
              <a:extLst>
                <a:ext uri="{FF2B5EF4-FFF2-40B4-BE49-F238E27FC236}">
                  <a16:creationId xmlns:a16="http://schemas.microsoft.com/office/drawing/2014/main" id="{EC14DA72-F409-69E0-71CB-8CC7E12A55AB}"/>
                </a:ext>
              </a:extLst>
            </p:cNvPr>
            <p:cNvPicPr/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98346" y="4445662"/>
              <a:ext cx="187477" cy="187477"/>
            </a:xfrm>
            <a:prstGeom prst="rect">
              <a:avLst/>
            </a:prstGeom>
          </p:spPr>
        </p:pic>
        <p:pic>
          <p:nvPicPr>
            <p:cNvPr id="87" name="bg object 26">
              <a:extLst>
                <a:ext uri="{FF2B5EF4-FFF2-40B4-BE49-F238E27FC236}">
                  <a16:creationId xmlns:a16="http://schemas.microsoft.com/office/drawing/2014/main" id="{C0BD0825-0136-342F-D745-7E3FA7C41CAE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1705253" y="4847388"/>
              <a:ext cx="187477" cy="187477"/>
            </a:xfrm>
            <a:prstGeom prst="rect">
              <a:avLst/>
            </a:prstGeom>
          </p:spPr>
        </p:pic>
        <p:pic>
          <p:nvPicPr>
            <p:cNvPr id="88" name="bg object 27">
              <a:extLst>
                <a:ext uri="{FF2B5EF4-FFF2-40B4-BE49-F238E27FC236}">
                  <a16:creationId xmlns:a16="http://schemas.microsoft.com/office/drawing/2014/main" id="{67F712E1-A2DB-DFFF-F767-EA3B622B69FD}"/>
                </a:ext>
              </a:extLst>
            </p:cNvPr>
            <p:cNvPicPr/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1303525" y="4847388"/>
              <a:ext cx="187477" cy="187477"/>
            </a:xfrm>
            <a:prstGeom prst="rect">
              <a:avLst/>
            </a:prstGeom>
          </p:spPr>
        </p:pic>
        <p:pic>
          <p:nvPicPr>
            <p:cNvPr id="89" name="bg object 28">
              <a:extLst>
                <a:ext uri="{FF2B5EF4-FFF2-40B4-BE49-F238E27FC236}">
                  <a16:creationId xmlns:a16="http://schemas.microsoft.com/office/drawing/2014/main" id="{E2C743CC-2599-9869-ABEA-6EEDBC0EC6EA}"/>
                </a:ext>
              </a:extLst>
            </p:cNvPr>
            <p:cNvPicPr/>
            <p:nvPr userDrawn="1"/>
          </p:nvPicPr>
          <p:blipFill>
            <a:blip r:embed="rId14" cstate="print"/>
            <a:stretch>
              <a:fillRect/>
            </a:stretch>
          </p:blipFill>
          <p:spPr>
            <a:xfrm>
              <a:off x="901801" y="4847388"/>
              <a:ext cx="187477" cy="187477"/>
            </a:xfrm>
            <a:prstGeom prst="rect">
              <a:avLst/>
            </a:prstGeom>
          </p:spPr>
        </p:pic>
        <p:pic>
          <p:nvPicPr>
            <p:cNvPr id="90" name="bg object 29">
              <a:extLst>
                <a:ext uri="{FF2B5EF4-FFF2-40B4-BE49-F238E27FC236}">
                  <a16:creationId xmlns:a16="http://schemas.microsoft.com/office/drawing/2014/main" id="{94AC61ED-C151-0738-BE4A-F864B3382046}"/>
                </a:ext>
              </a:extLst>
            </p:cNvPr>
            <p:cNvPicPr/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500073" y="4847388"/>
              <a:ext cx="187464" cy="187477"/>
            </a:xfrm>
            <a:prstGeom prst="rect">
              <a:avLst/>
            </a:prstGeom>
          </p:spPr>
        </p:pic>
        <p:pic>
          <p:nvPicPr>
            <p:cNvPr id="91" name="bg object 30">
              <a:extLst>
                <a:ext uri="{FF2B5EF4-FFF2-40B4-BE49-F238E27FC236}">
                  <a16:creationId xmlns:a16="http://schemas.microsoft.com/office/drawing/2014/main" id="{52BD1A56-46C7-3BD6-CE6E-BBC8A0CA0681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98346" y="4847388"/>
              <a:ext cx="187477" cy="187477"/>
            </a:xfrm>
            <a:prstGeom prst="rect">
              <a:avLst/>
            </a:prstGeom>
          </p:spPr>
        </p:pic>
      </p:grpSp>
      <p:sp>
        <p:nvSpPr>
          <p:cNvPr id="93" name="object 2">
            <a:extLst>
              <a:ext uri="{FF2B5EF4-FFF2-40B4-BE49-F238E27FC236}">
                <a16:creationId xmlns:a16="http://schemas.microsoft.com/office/drawing/2014/main" id="{0B26141F-973E-A440-BAFB-ED45888DDD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Header</a:t>
            </a:r>
            <a:r>
              <a:rPr spc="-40" dirty="0"/>
              <a:t> </a:t>
            </a:r>
            <a:r>
              <a:rPr sz="2700" spc="157" baseline="1543" dirty="0"/>
              <a:t>text</a:t>
            </a:r>
            <a:r>
              <a:rPr sz="2700" spc="-52" baseline="1543" dirty="0"/>
              <a:t> </a:t>
            </a:r>
            <a:r>
              <a:rPr sz="2700" spc="172" baseline="1543" dirty="0"/>
              <a:t>to</a:t>
            </a:r>
            <a:r>
              <a:rPr sz="2700" spc="-60" baseline="1543" dirty="0"/>
              <a:t> </a:t>
            </a:r>
            <a:r>
              <a:rPr sz="2700" spc="82" baseline="1543" dirty="0"/>
              <a:t>go</a:t>
            </a:r>
            <a:r>
              <a:rPr sz="2700" spc="-52" baseline="1543" dirty="0"/>
              <a:t> </a:t>
            </a:r>
            <a:r>
              <a:rPr sz="2700" spc="44" baseline="1543" dirty="0"/>
              <a:t>her</a:t>
            </a:r>
            <a:r>
              <a:rPr sz="2700" spc="44" baseline="3086" dirty="0"/>
              <a:t>e </a:t>
            </a:r>
            <a:r>
              <a:rPr sz="1800" dirty="0"/>
              <a:t>Ollique</a:t>
            </a:r>
            <a:r>
              <a:rPr sz="1800" spc="140" dirty="0"/>
              <a:t> </a:t>
            </a:r>
            <a:r>
              <a:rPr sz="2700" baseline="1543" dirty="0"/>
              <a:t>iumque</a:t>
            </a:r>
            <a:r>
              <a:rPr sz="2700" spc="217" baseline="1543" dirty="0"/>
              <a:t> </a:t>
            </a:r>
            <a:r>
              <a:rPr sz="2700" spc="-15" baseline="1543" dirty="0"/>
              <a:t>nissimin</a:t>
            </a:r>
            <a:endParaRPr sz="2700" baseline="1543"/>
          </a:p>
        </p:txBody>
      </p:sp>
      <p:sp>
        <p:nvSpPr>
          <p:cNvPr id="2" name="object 19">
            <a:extLst>
              <a:ext uri="{FF2B5EF4-FFF2-40B4-BE49-F238E27FC236}">
                <a16:creationId xmlns:a16="http://schemas.microsoft.com/office/drawing/2014/main" id="{529DE39E-6D27-F6DC-C4E0-0D18F9F443C0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42595" y="2530256"/>
            <a:ext cx="5653405" cy="219290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>
            <a:lvl1pPr>
              <a:buNone/>
              <a:defRPr/>
            </a:lvl1pPr>
          </a:lstStyle>
          <a:p>
            <a:pPr>
              <a:lnSpc>
                <a:spcPct val="100000"/>
              </a:lnSpc>
              <a:spcBef>
                <a:spcPts val="605"/>
              </a:spcBef>
            </a:pPr>
            <a:endParaRPr lang="en-GB" spc="-25" dirty="0"/>
          </a:p>
          <a:p>
            <a:pPr marL="323215" indent="-109855">
              <a:lnSpc>
                <a:spcPct val="100000"/>
              </a:lnSpc>
              <a:spcBef>
                <a:spcPts val="5"/>
              </a:spcBef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10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spcBef>
                <a:spcPts val="5"/>
              </a:spcBef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04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  <a:p>
            <a:pPr marL="323215" indent="-109855">
              <a:lnSpc>
                <a:spcPct val="100000"/>
              </a:lnSpc>
              <a:buClr>
                <a:srgbClr val="EA2575"/>
              </a:buClr>
              <a:buChar char="•"/>
              <a:tabLst>
                <a:tab pos="323215" algn="l"/>
                <a:tab pos="3056255" algn="l"/>
              </a:tabLst>
            </a:pPr>
            <a:r>
              <a:rPr dirty="0">
                <a:solidFill>
                  <a:srgbClr val="221E52"/>
                </a:solidFill>
              </a:rPr>
              <a:t>Bullet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60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60" dirty="0"/>
              <a:t> </a:t>
            </a:r>
            <a:r>
              <a:rPr dirty="0"/>
              <a:t>go</a:t>
            </a:r>
            <a:r>
              <a:rPr spc="60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  <a:r>
              <a:rPr dirty="0">
                <a:solidFill>
                  <a:srgbClr val="221E52"/>
                </a:solidFill>
              </a:rPr>
              <a:t>	</a:t>
            </a:r>
            <a:r>
              <a:rPr spc="130" dirty="0"/>
              <a:t>•</a:t>
            </a:r>
            <a:r>
              <a:rPr spc="40" dirty="0"/>
              <a:t> </a:t>
            </a:r>
            <a:r>
              <a:rPr dirty="0">
                <a:solidFill>
                  <a:srgbClr val="221E52"/>
                </a:solidFill>
              </a:rPr>
              <a:t>Bullet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dirty="0">
                <a:solidFill>
                  <a:srgbClr val="221E52"/>
                </a:solidFill>
              </a:rPr>
              <a:t>point</a:t>
            </a:r>
            <a:r>
              <a:rPr spc="45" dirty="0">
                <a:solidFill>
                  <a:srgbClr val="221E52"/>
                </a:solidFill>
              </a:rPr>
              <a:t> </a:t>
            </a:r>
            <a:r>
              <a:rPr spc="75" dirty="0"/>
              <a:t>to</a:t>
            </a:r>
            <a:r>
              <a:rPr spc="40" dirty="0"/>
              <a:t> </a:t>
            </a:r>
            <a:r>
              <a:rPr dirty="0"/>
              <a:t>go</a:t>
            </a:r>
            <a:r>
              <a:rPr spc="45" dirty="0"/>
              <a:t> </a:t>
            </a:r>
            <a:r>
              <a:rPr spc="-20" dirty="0">
                <a:solidFill>
                  <a:srgbClr val="221E52"/>
                </a:solidFill>
              </a:rPr>
              <a:t>here</a:t>
            </a:r>
          </a:p>
          <a:p>
            <a:pPr>
              <a:lnSpc>
                <a:spcPct val="100000"/>
              </a:lnSpc>
              <a:spcBef>
                <a:spcPts val="210"/>
              </a:spcBef>
              <a:buClr>
                <a:srgbClr val="EA2575"/>
              </a:buClr>
              <a:buFont typeface="Arial"/>
              <a:buChar char="•"/>
            </a:pPr>
            <a:endParaRPr spc="-20" dirty="0">
              <a:solidFill>
                <a:srgbClr val="221E52"/>
              </a:solidFill>
            </a:endParaRPr>
          </a:p>
        </p:txBody>
      </p:sp>
      <p:sp>
        <p:nvSpPr>
          <p:cNvPr id="3" name="object 19">
            <a:extLst>
              <a:ext uri="{FF2B5EF4-FFF2-40B4-BE49-F238E27FC236}">
                <a16:creationId xmlns:a16="http://schemas.microsoft.com/office/drawing/2014/main" id="{44F73A71-6DDD-CD40-7844-1D18B9DF796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442595" y="1943992"/>
            <a:ext cx="5653405" cy="5334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spc="20" dirty="0"/>
              <a:t>Intro</a:t>
            </a:r>
            <a:r>
              <a:rPr spc="35" dirty="0"/>
              <a:t> </a:t>
            </a:r>
            <a:r>
              <a:rPr spc="50" dirty="0"/>
              <a:t>paragraph</a:t>
            </a:r>
            <a:r>
              <a:rPr spc="40" dirty="0"/>
              <a:t> </a:t>
            </a:r>
            <a:r>
              <a:rPr spc="20" dirty="0"/>
              <a:t>Ferro</a:t>
            </a:r>
            <a:r>
              <a:rPr spc="40" dirty="0"/>
              <a:t> </a:t>
            </a:r>
            <a:r>
              <a:rPr spc="20" dirty="0"/>
              <a:t>dolenda</a:t>
            </a:r>
            <a:r>
              <a:rPr spc="35" dirty="0"/>
              <a:t> </a:t>
            </a:r>
            <a:r>
              <a:rPr spc="20" dirty="0"/>
              <a:t>dignatem</a:t>
            </a:r>
            <a:r>
              <a:rPr spc="40" dirty="0"/>
              <a:t> </a:t>
            </a:r>
            <a:r>
              <a:rPr spc="20" dirty="0"/>
              <a:t>fugiatumque</a:t>
            </a:r>
            <a:r>
              <a:rPr spc="40" dirty="0"/>
              <a:t> </a:t>
            </a:r>
            <a:r>
              <a:rPr spc="20" dirty="0"/>
              <a:t>aspis</a:t>
            </a:r>
            <a:r>
              <a:rPr spc="40" dirty="0"/>
              <a:t> </a:t>
            </a:r>
            <a:r>
              <a:rPr spc="20" dirty="0"/>
              <a:t>quo</a:t>
            </a:r>
            <a:r>
              <a:rPr spc="35" dirty="0"/>
              <a:t> </a:t>
            </a:r>
            <a:r>
              <a:rPr spc="-10" dirty="0"/>
              <a:t>beroren </a:t>
            </a:r>
            <a:r>
              <a:rPr spc="10" dirty="0"/>
              <a:t>dionserspit</a:t>
            </a:r>
            <a:r>
              <a:rPr spc="30" dirty="0"/>
              <a:t> </a:t>
            </a:r>
            <a:r>
              <a:rPr spc="95" dirty="0"/>
              <a:t>et</a:t>
            </a:r>
            <a:r>
              <a:rPr spc="35" dirty="0"/>
              <a:t> </a:t>
            </a:r>
            <a:r>
              <a:rPr spc="10" dirty="0"/>
              <a:t>qui</a:t>
            </a:r>
            <a:r>
              <a:rPr spc="35" dirty="0"/>
              <a:t> </a:t>
            </a:r>
            <a:r>
              <a:rPr spc="60" dirty="0"/>
              <a:t>beatection</a:t>
            </a:r>
            <a:r>
              <a:rPr spc="35" dirty="0"/>
              <a:t> </a:t>
            </a:r>
            <a:r>
              <a:rPr spc="10" dirty="0"/>
              <a:t>pos</a:t>
            </a:r>
            <a:r>
              <a:rPr spc="35" dirty="0"/>
              <a:t> </a:t>
            </a:r>
            <a:r>
              <a:rPr spc="10" dirty="0"/>
              <a:t>maximil</a:t>
            </a:r>
            <a:r>
              <a:rPr spc="35" dirty="0"/>
              <a:t> </a:t>
            </a:r>
            <a:r>
              <a:rPr spc="50" dirty="0"/>
              <a:t>exerfer</a:t>
            </a:r>
            <a:r>
              <a:rPr spc="30" dirty="0"/>
              <a:t> </a:t>
            </a:r>
            <a:r>
              <a:rPr spc="10" dirty="0"/>
              <a:t>oremposam</a:t>
            </a:r>
            <a:r>
              <a:rPr spc="35" dirty="0"/>
              <a:t> </a:t>
            </a:r>
            <a:r>
              <a:rPr spc="10" dirty="0"/>
              <a:t>sime</a:t>
            </a:r>
            <a:r>
              <a:rPr spc="35" dirty="0"/>
              <a:t> </a:t>
            </a:r>
            <a:r>
              <a:rPr spc="-10" dirty="0"/>
              <a:t>nisque </a:t>
            </a:r>
            <a:r>
              <a:rPr dirty="0"/>
              <a:t>omnime</a:t>
            </a:r>
            <a:r>
              <a:rPr spc="130" dirty="0"/>
              <a:t> </a:t>
            </a:r>
            <a:r>
              <a:rPr dirty="0"/>
              <a:t>viderciumque</a:t>
            </a:r>
            <a:r>
              <a:rPr spc="135" dirty="0"/>
              <a:t> </a:t>
            </a:r>
            <a:r>
              <a:rPr dirty="0"/>
              <a:t>nonsect</a:t>
            </a:r>
            <a:r>
              <a:rPr spc="135" dirty="0"/>
              <a:t> </a:t>
            </a:r>
            <a:r>
              <a:rPr dirty="0"/>
              <a:t>iossita</a:t>
            </a:r>
            <a:r>
              <a:rPr spc="135" dirty="0"/>
              <a:t> </a:t>
            </a:r>
            <a:r>
              <a:rPr dirty="0"/>
              <a:t>demolore</a:t>
            </a:r>
            <a:r>
              <a:rPr spc="135" dirty="0"/>
              <a:t> </a:t>
            </a:r>
            <a:r>
              <a:rPr spc="70" dirty="0"/>
              <a:t>aut</a:t>
            </a:r>
            <a:r>
              <a:rPr spc="135" dirty="0"/>
              <a:t> </a:t>
            </a:r>
            <a:r>
              <a:rPr dirty="0"/>
              <a:t>as</a:t>
            </a:r>
            <a:r>
              <a:rPr spc="135" dirty="0"/>
              <a:t> </a:t>
            </a:r>
            <a:r>
              <a:rPr spc="-25" dirty="0"/>
              <a:t>e</a:t>
            </a:r>
            <a:endParaRPr spc="-20" dirty="0">
              <a:solidFill>
                <a:srgbClr val="221E5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1094918F-E6FD-5444-DA0D-7A5AA93C53D3}"/>
              </a:ext>
            </a:extLst>
          </p:cNvPr>
          <p:cNvGrpSpPr/>
          <p:nvPr userDrawn="1"/>
        </p:nvGrpSpPr>
        <p:grpSpPr>
          <a:xfrm>
            <a:off x="4965967" y="0"/>
            <a:ext cx="4178300" cy="3860165"/>
            <a:chOff x="4965967" y="0"/>
            <a:chExt cx="4178300" cy="386016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0791F02-F631-56A4-87FE-A73715ADCD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2730" y="0"/>
              <a:ext cx="4061269" cy="3742791"/>
            </a:xfrm>
            <a:prstGeom prst="rect">
              <a:avLst/>
            </a:prstGeom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56454E17-161E-E360-1FE2-3E2A92004BCD}"/>
                </a:ext>
              </a:extLst>
            </p:cNvPr>
            <p:cNvSpPr/>
            <p:nvPr/>
          </p:nvSpPr>
          <p:spPr>
            <a:xfrm>
              <a:off x="4965967" y="11442"/>
              <a:ext cx="4178300" cy="3848100"/>
            </a:xfrm>
            <a:custGeom>
              <a:avLst/>
              <a:gdLst/>
              <a:ahLst/>
              <a:cxnLst/>
              <a:rect l="l" t="t" r="r" b="b"/>
              <a:pathLst>
                <a:path w="4178300" h="3848100">
                  <a:moveTo>
                    <a:pt x="2990322" y="3835400"/>
                  </a:moveTo>
                  <a:lnTo>
                    <a:pt x="2393989" y="3835400"/>
                  </a:lnTo>
                  <a:lnTo>
                    <a:pt x="2443248" y="3848100"/>
                  </a:lnTo>
                  <a:lnTo>
                    <a:pt x="2941063" y="3848100"/>
                  </a:lnTo>
                  <a:lnTo>
                    <a:pt x="2990322" y="3835400"/>
                  </a:lnTo>
                  <a:close/>
                </a:path>
                <a:path w="4178300" h="3848100">
                  <a:moveTo>
                    <a:pt x="3088242" y="3822700"/>
                  </a:moveTo>
                  <a:lnTo>
                    <a:pt x="2296068" y="3822700"/>
                  </a:lnTo>
                  <a:lnTo>
                    <a:pt x="2344926" y="3835400"/>
                  </a:lnTo>
                  <a:lnTo>
                    <a:pt x="3039385" y="3835400"/>
                  </a:lnTo>
                  <a:lnTo>
                    <a:pt x="3088242" y="3822700"/>
                  </a:lnTo>
                  <a:close/>
                </a:path>
                <a:path w="4178300" h="3848100">
                  <a:moveTo>
                    <a:pt x="3281430" y="3784600"/>
                  </a:moveTo>
                  <a:lnTo>
                    <a:pt x="2102879" y="3784600"/>
                  </a:lnTo>
                  <a:lnTo>
                    <a:pt x="2247425" y="3822700"/>
                  </a:lnTo>
                  <a:lnTo>
                    <a:pt x="3136885" y="3822700"/>
                  </a:lnTo>
                  <a:lnTo>
                    <a:pt x="3281430" y="3784600"/>
                  </a:lnTo>
                  <a:close/>
                </a:path>
                <a:path w="4178300" h="3848100">
                  <a:moveTo>
                    <a:pt x="1070328" y="0"/>
                  </a:moveTo>
                  <a:lnTo>
                    <a:pt x="264843" y="0"/>
                  </a:lnTo>
                  <a:lnTo>
                    <a:pt x="252742" y="25400"/>
                  </a:lnTo>
                  <a:lnTo>
                    <a:pt x="232462" y="63500"/>
                  </a:lnTo>
                  <a:lnTo>
                    <a:pt x="213001" y="114300"/>
                  </a:lnTo>
                  <a:lnTo>
                    <a:pt x="194364" y="152400"/>
                  </a:lnTo>
                  <a:lnTo>
                    <a:pt x="176553" y="203200"/>
                  </a:lnTo>
                  <a:lnTo>
                    <a:pt x="159573" y="241300"/>
                  </a:lnTo>
                  <a:lnTo>
                    <a:pt x="143428" y="292100"/>
                  </a:lnTo>
                  <a:lnTo>
                    <a:pt x="128122" y="342900"/>
                  </a:lnTo>
                  <a:lnTo>
                    <a:pt x="113658" y="381000"/>
                  </a:lnTo>
                  <a:lnTo>
                    <a:pt x="100040" y="431800"/>
                  </a:lnTo>
                  <a:lnTo>
                    <a:pt x="87273" y="482600"/>
                  </a:lnTo>
                  <a:lnTo>
                    <a:pt x="75360" y="520700"/>
                  </a:lnTo>
                  <a:lnTo>
                    <a:pt x="64305" y="571500"/>
                  </a:lnTo>
                  <a:lnTo>
                    <a:pt x="54112" y="622300"/>
                  </a:lnTo>
                  <a:lnTo>
                    <a:pt x="44785" y="673100"/>
                  </a:lnTo>
                  <a:lnTo>
                    <a:pt x="36328" y="723900"/>
                  </a:lnTo>
                  <a:lnTo>
                    <a:pt x="28745" y="762000"/>
                  </a:lnTo>
                  <a:lnTo>
                    <a:pt x="22039" y="812800"/>
                  </a:lnTo>
                  <a:lnTo>
                    <a:pt x="16214" y="863600"/>
                  </a:lnTo>
                  <a:lnTo>
                    <a:pt x="11275" y="914400"/>
                  </a:lnTo>
                  <a:lnTo>
                    <a:pt x="7225" y="965200"/>
                  </a:lnTo>
                  <a:lnTo>
                    <a:pt x="4069" y="1016000"/>
                  </a:lnTo>
                  <a:lnTo>
                    <a:pt x="1809" y="1066800"/>
                  </a:lnTo>
                  <a:lnTo>
                    <a:pt x="451" y="1117600"/>
                  </a:lnTo>
                  <a:lnTo>
                    <a:pt x="0" y="1168400"/>
                  </a:lnTo>
                  <a:lnTo>
                    <a:pt x="451" y="1206500"/>
                  </a:lnTo>
                  <a:lnTo>
                    <a:pt x="1809" y="1257300"/>
                  </a:lnTo>
                  <a:lnTo>
                    <a:pt x="4069" y="1308100"/>
                  </a:lnTo>
                  <a:lnTo>
                    <a:pt x="7225" y="1358900"/>
                  </a:lnTo>
                  <a:lnTo>
                    <a:pt x="11275" y="1409700"/>
                  </a:lnTo>
                  <a:lnTo>
                    <a:pt x="16214" y="1460500"/>
                  </a:lnTo>
                  <a:lnTo>
                    <a:pt x="22039" y="1511300"/>
                  </a:lnTo>
                  <a:lnTo>
                    <a:pt x="28745" y="1562100"/>
                  </a:lnTo>
                  <a:lnTo>
                    <a:pt x="36328" y="1612900"/>
                  </a:lnTo>
                  <a:lnTo>
                    <a:pt x="44785" y="1651000"/>
                  </a:lnTo>
                  <a:lnTo>
                    <a:pt x="54112" y="1701800"/>
                  </a:lnTo>
                  <a:lnTo>
                    <a:pt x="64305" y="1752600"/>
                  </a:lnTo>
                  <a:lnTo>
                    <a:pt x="75360" y="1803400"/>
                  </a:lnTo>
                  <a:lnTo>
                    <a:pt x="87273" y="1841500"/>
                  </a:lnTo>
                  <a:lnTo>
                    <a:pt x="100040" y="1892300"/>
                  </a:lnTo>
                  <a:lnTo>
                    <a:pt x="113658" y="1943100"/>
                  </a:lnTo>
                  <a:lnTo>
                    <a:pt x="128122" y="1981200"/>
                  </a:lnTo>
                  <a:lnTo>
                    <a:pt x="143428" y="2032000"/>
                  </a:lnTo>
                  <a:lnTo>
                    <a:pt x="159573" y="2082800"/>
                  </a:lnTo>
                  <a:lnTo>
                    <a:pt x="176553" y="2120900"/>
                  </a:lnTo>
                  <a:lnTo>
                    <a:pt x="194364" y="2171700"/>
                  </a:lnTo>
                  <a:lnTo>
                    <a:pt x="213001" y="2209800"/>
                  </a:lnTo>
                  <a:lnTo>
                    <a:pt x="232462" y="2260600"/>
                  </a:lnTo>
                  <a:lnTo>
                    <a:pt x="252742" y="2298700"/>
                  </a:lnTo>
                  <a:lnTo>
                    <a:pt x="273837" y="2349500"/>
                  </a:lnTo>
                  <a:lnTo>
                    <a:pt x="295743" y="2387600"/>
                  </a:lnTo>
                  <a:lnTo>
                    <a:pt x="318457" y="2438400"/>
                  </a:lnTo>
                  <a:lnTo>
                    <a:pt x="341975" y="2476500"/>
                  </a:lnTo>
                  <a:lnTo>
                    <a:pt x="366292" y="2514600"/>
                  </a:lnTo>
                  <a:lnTo>
                    <a:pt x="391405" y="2565400"/>
                  </a:lnTo>
                  <a:lnTo>
                    <a:pt x="417309" y="2603500"/>
                  </a:lnTo>
                  <a:lnTo>
                    <a:pt x="444002" y="2641600"/>
                  </a:lnTo>
                  <a:lnTo>
                    <a:pt x="471479" y="2679700"/>
                  </a:lnTo>
                  <a:lnTo>
                    <a:pt x="499736" y="2730500"/>
                  </a:lnTo>
                  <a:lnTo>
                    <a:pt x="528769" y="2768600"/>
                  </a:lnTo>
                  <a:lnTo>
                    <a:pt x="558575" y="2806700"/>
                  </a:lnTo>
                  <a:lnTo>
                    <a:pt x="589149" y="2844800"/>
                  </a:lnTo>
                  <a:lnTo>
                    <a:pt x="620488" y="2882900"/>
                  </a:lnTo>
                  <a:lnTo>
                    <a:pt x="652587" y="2921000"/>
                  </a:lnTo>
                  <a:lnTo>
                    <a:pt x="685444" y="2959100"/>
                  </a:lnTo>
                  <a:lnTo>
                    <a:pt x="719053" y="2997200"/>
                  </a:lnTo>
                  <a:lnTo>
                    <a:pt x="753411" y="3035300"/>
                  </a:lnTo>
                  <a:lnTo>
                    <a:pt x="788515" y="3060700"/>
                  </a:lnTo>
                  <a:lnTo>
                    <a:pt x="824260" y="3098800"/>
                  </a:lnTo>
                  <a:lnTo>
                    <a:pt x="860539" y="3136900"/>
                  </a:lnTo>
                  <a:lnTo>
                    <a:pt x="897344" y="3175000"/>
                  </a:lnTo>
                  <a:lnTo>
                    <a:pt x="934664" y="3200400"/>
                  </a:lnTo>
                  <a:lnTo>
                    <a:pt x="972490" y="3238500"/>
                  </a:lnTo>
                  <a:lnTo>
                    <a:pt x="1010814" y="3263900"/>
                  </a:lnTo>
                  <a:lnTo>
                    <a:pt x="1049624" y="3302000"/>
                  </a:lnTo>
                  <a:lnTo>
                    <a:pt x="1088913" y="3327400"/>
                  </a:lnTo>
                  <a:lnTo>
                    <a:pt x="1168888" y="3378200"/>
                  </a:lnTo>
                  <a:lnTo>
                    <a:pt x="1209554" y="3416300"/>
                  </a:lnTo>
                  <a:lnTo>
                    <a:pt x="1250661" y="3441700"/>
                  </a:lnTo>
                  <a:lnTo>
                    <a:pt x="1376531" y="3517900"/>
                  </a:lnTo>
                  <a:lnTo>
                    <a:pt x="1419306" y="3530600"/>
                  </a:lnTo>
                  <a:lnTo>
                    <a:pt x="1549954" y="3606800"/>
                  </a:lnTo>
                  <a:lnTo>
                    <a:pt x="1594246" y="3619500"/>
                  </a:lnTo>
                  <a:lnTo>
                    <a:pt x="1638894" y="3644900"/>
                  </a:lnTo>
                  <a:lnTo>
                    <a:pt x="1683889" y="3657600"/>
                  </a:lnTo>
                  <a:lnTo>
                    <a:pt x="1729221" y="3683000"/>
                  </a:lnTo>
                  <a:lnTo>
                    <a:pt x="1867144" y="3721100"/>
                  </a:lnTo>
                  <a:lnTo>
                    <a:pt x="1913730" y="3746500"/>
                  </a:lnTo>
                  <a:lnTo>
                    <a:pt x="2055190" y="3784600"/>
                  </a:lnTo>
                  <a:lnTo>
                    <a:pt x="3329119" y="3784600"/>
                  </a:lnTo>
                  <a:lnTo>
                    <a:pt x="3470578" y="3746500"/>
                  </a:lnTo>
                  <a:lnTo>
                    <a:pt x="3517164" y="3721100"/>
                  </a:lnTo>
                  <a:lnTo>
                    <a:pt x="3655086" y="3683000"/>
                  </a:lnTo>
                  <a:lnTo>
                    <a:pt x="3700418" y="3657600"/>
                  </a:lnTo>
                  <a:lnTo>
                    <a:pt x="3745412" y="3644900"/>
                  </a:lnTo>
                  <a:lnTo>
                    <a:pt x="3790060" y="3619500"/>
                  </a:lnTo>
                  <a:lnTo>
                    <a:pt x="3834352" y="3606800"/>
                  </a:lnTo>
                  <a:lnTo>
                    <a:pt x="3965000" y="3530600"/>
                  </a:lnTo>
                  <a:lnTo>
                    <a:pt x="4007774" y="3517900"/>
                  </a:lnTo>
                  <a:lnTo>
                    <a:pt x="4133645" y="3441700"/>
                  </a:lnTo>
                  <a:lnTo>
                    <a:pt x="4174752" y="3416300"/>
                  </a:lnTo>
                  <a:lnTo>
                    <a:pt x="4178033" y="3403600"/>
                  </a:lnTo>
                  <a:lnTo>
                    <a:pt x="4178033" y="3162300"/>
                  </a:lnTo>
                  <a:lnTo>
                    <a:pt x="2547525" y="3162300"/>
                  </a:lnTo>
                  <a:lnTo>
                    <a:pt x="2499909" y="3149600"/>
                  </a:lnTo>
                  <a:lnTo>
                    <a:pt x="2452613" y="3149600"/>
                  </a:lnTo>
                  <a:lnTo>
                    <a:pt x="2405650" y="3136900"/>
                  </a:lnTo>
                  <a:lnTo>
                    <a:pt x="2359032" y="3136900"/>
                  </a:lnTo>
                  <a:lnTo>
                    <a:pt x="2266887" y="3111500"/>
                  </a:lnTo>
                  <a:lnTo>
                    <a:pt x="2221387" y="3111500"/>
                  </a:lnTo>
                  <a:lnTo>
                    <a:pt x="2087328" y="3073400"/>
                  </a:lnTo>
                  <a:lnTo>
                    <a:pt x="2043501" y="3048000"/>
                  </a:lnTo>
                  <a:lnTo>
                    <a:pt x="1914779" y="3009900"/>
                  </a:lnTo>
                  <a:lnTo>
                    <a:pt x="1872836" y="2984500"/>
                  </a:lnTo>
                  <a:lnTo>
                    <a:pt x="1831397" y="2971800"/>
                  </a:lnTo>
                  <a:lnTo>
                    <a:pt x="1750085" y="2921000"/>
                  </a:lnTo>
                  <a:lnTo>
                    <a:pt x="1710238" y="2908300"/>
                  </a:lnTo>
                  <a:lnTo>
                    <a:pt x="1632227" y="2857500"/>
                  </a:lnTo>
                  <a:lnTo>
                    <a:pt x="1594089" y="2832100"/>
                  </a:lnTo>
                  <a:lnTo>
                    <a:pt x="1556549" y="2806700"/>
                  </a:lnTo>
                  <a:lnTo>
                    <a:pt x="1519618" y="2781300"/>
                  </a:lnTo>
                  <a:lnTo>
                    <a:pt x="1483309" y="2755900"/>
                  </a:lnTo>
                  <a:lnTo>
                    <a:pt x="1447637" y="2730500"/>
                  </a:lnTo>
                  <a:lnTo>
                    <a:pt x="1412614" y="2692400"/>
                  </a:lnTo>
                  <a:lnTo>
                    <a:pt x="1378253" y="2667000"/>
                  </a:lnTo>
                  <a:lnTo>
                    <a:pt x="1344568" y="2641600"/>
                  </a:lnTo>
                  <a:lnTo>
                    <a:pt x="1311572" y="2603500"/>
                  </a:lnTo>
                  <a:lnTo>
                    <a:pt x="1279277" y="2578100"/>
                  </a:lnTo>
                  <a:lnTo>
                    <a:pt x="1247698" y="2540000"/>
                  </a:lnTo>
                  <a:lnTo>
                    <a:pt x="1216847" y="2514600"/>
                  </a:lnTo>
                  <a:lnTo>
                    <a:pt x="1186738" y="2476500"/>
                  </a:lnTo>
                  <a:lnTo>
                    <a:pt x="1157383" y="2438400"/>
                  </a:lnTo>
                  <a:lnTo>
                    <a:pt x="1128797" y="2413000"/>
                  </a:lnTo>
                  <a:lnTo>
                    <a:pt x="1100991" y="2374900"/>
                  </a:lnTo>
                  <a:lnTo>
                    <a:pt x="1073980" y="2336800"/>
                  </a:lnTo>
                  <a:lnTo>
                    <a:pt x="1047776" y="2298700"/>
                  </a:lnTo>
                  <a:lnTo>
                    <a:pt x="1022393" y="2260600"/>
                  </a:lnTo>
                  <a:lnTo>
                    <a:pt x="997843" y="2222500"/>
                  </a:lnTo>
                  <a:lnTo>
                    <a:pt x="974141" y="2184400"/>
                  </a:lnTo>
                  <a:lnTo>
                    <a:pt x="951299" y="2146300"/>
                  </a:lnTo>
                  <a:lnTo>
                    <a:pt x="929330" y="2108200"/>
                  </a:lnTo>
                  <a:lnTo>
                    <a:pt x="908248" y="2070100"/>
                  </a:lnTo>
                  <a:lnTo>
                    <a:pt x="888066" y="2019300"/>
                  </a:lnTo>
                  <a:lnTo>
                    <a:pt x="868797" y="1981200"/>
                  </a:lnTo>
                  <a:lnTo>
                    <a:pt x="850454" y="1943100"/>
                  </a:lnTo>
                  <a:lnTo>
                    <a:pt x="833050" y="1892300"/>
                  </a:lnTo>
                  <a:lnTo>
                    <a:pt x="816599" y="1854200"/>
                  </a:lnTo>
                  <a:lnTo>
                    <a:pt x="801114" y="1816100"/>
                  </a:lnTo>
                  <a:lnTo>
                    <a:pt x="786608" y="1765300"/>
                  </a:lnTo>
                  <a:lnTo>
                    <a:pt x="773094" y="1727200"/>
                  </a:lnTo>
                  <a:lnTo>
                    <a:pt x="760585" y="1676400"/>
                  </a:lnTo>
                  <a:lnTo>
                    <a:pt x="749095" y="1638300"/>
                  </a:lnTo>
                  <a:lnTo>
                    <a:pt x="738636" y="1587500"/>
                  </a:lnTo>
                  <a:lnTo>
                    <a:pt x="729222" y="1536700"/>
                  </a:lnTo>
                  <a:lnTo>
                    <a:pt x="720867" y="1498600"/>
                  </a:lnTo>
                  <a:lnTo>
                    <a:pt x="713582" y="1447800"/>
                  </a:lnTo>
                  <a:lnTo>
                    <a:pt x="707383" y="1397000"/>
                  </a:lnTo>
                  <a:lnTo>
                    <a:pt x="702280" y="1358900"/>
                  </a:lnTo>
                  <a:lnTo>
                    <a:pt x="698289" y="1308100"/>
                  </a:lnTo>
                  <a:lnTo>
                    <a:pt x="695422" y="1257300"/>
                  </a:lnTo>
                  <a:lnTo>
                    <a:pt x="693692" y="1206500"/>
                  </a:lnTo>
                  <a:lnTo>
                    <a:pt x="693112" y="1168400"/>
                  </a:lnTo>
                  <a:lnTo>
                    <a:pt x="693692" y="1117600"/>
                  </a:lnTo>
                  <a:lnTo>
                    <a:pt x="695422" y="1066800"/>
                  </a:lnTo>
                  <a:lnTo>
                    <a:pt x="698289" y="1016000"/>
                  </a:lnTo>
                  <a:lnTo>
                    <a:pt x="702280" y="965200"/>
                  </a:lnTo>
                  <a:lnTo>
                    <a:pt x="707383" y="927100"/>
                  </a:lnTo>
                  <a:lnTo>
                    <a:pt x="713582" y="876300"/>
                  </a:lnTo>
                  <a:lnTo>
                    <a:pt x="720867" y="825500"/>
                  </a:lnTo>
                  <a:lnTo>
                    <a:pt x="729222" y="787400"/>
                  </a:lnTo>
                  <a:lnTo>
                    <a:pt x="738636" y="736600"/>
                  </a:lnTo>
                  <a:lnTo>
                    <a:pt x="749095" y="685800"/>
                  </a:lnTo>
                  <a:lnTo>
                    <a:pt x="760585" y="647700"/>
                  </a:lnTo>
                  <a:lnTo>
                    <a:pt x="773094" y="596900"/>
                  </a:lnTo>
                  <a:lnTo>
                    <a:pt x="786608" y="558800"/>
                  </a:lnTo>
                  <a:lnTo>
                    <a:pt x="801114" y="508000"/>
                  </a:lnTo>
                  <a:lnTo>
                    <a:pt x="816599" y="469900"/>
                  </a:lnTo>
                  <a:lnTo>
                    <a:pt x="833050" y="431800"/>
                  </a:lnTo>
                  <a:lnTo>
                    <a:pt x="850454" y="381000"/>
                  </a:lnTo>
                  <a:lnTo>
                    <a:pt x="868797" y="342900"/>
                  </a:lnTo>
                  <a:lnTo>
                    <a:pt x="888066" y="304800"/>
                  </a:lnTo>
                  <a:lnTo>
                    <a:pt x="908248" y="266700"/>
                  </a:lnTo>
                  <a:lnTo>
                    <a:pt x="929330" y="215900"/>
                  </a:lnTo>
                  <a:lnTo>
                    <a:pt x="951299" y="177800"/>
                  </a:lnTo>
                  <a:lnTo>
                    <a:pt x="974141" y="139700"/>
                  </a:lnTo>
                  <a:lnTo>
                    <a:pt x="997843" y="101600"/>
                  </a:lnTo>
                  <a:lnTo>
                    <a:pt x="1022393" y="63500"/>
                  </a:lnTo>
                  <a:lnTo>
                    <a:pt x="1047776" y="25400"/>
                  </a:lnTo>
                  <a:lnTo>
                    <a:pt x="1070328" y="0"/>
                  </a:lnTo>
                  <a:close/>
                </a:path>
                <a:path w="4178300" h="3848100">
                  <a:moveTo>
                    <a:pt x="4178033" y="2501900"/>
                  </a:moveTo>
                  <a:lnTo>
                    <a:pt x="4167464" y="2514600"/>
                  </a:lnTo>
                  <a:lnTo>
                    <a:pt x="4136613" y="2540000"/>
                  </a:lnTo>
                  <a:lnTo>
                    <a:pt x="4105034" y="2578100"/>
                  </a:lnTo>
                  <a:lnTo>
                    <a:pt x="4072739" y="2603500"/>
                  </a:lnTo>
                  <a:lnTo>
                    <a:pt x="4039743" y="2641600"/>
                  </a:lnTo>
                  <a:lnTo>
                    <a:pt x="4006058" y="2667000"/>
                  </a:lnTo>
                  <a:lnTo>
                    <a:pt x="3971697" y="2692400"/>
                  </a:lnTo>
                  <a:lnTo>
                    <a:pt x="3936674" y="2730500"/>
                  </a:lnTo>
                  <a:lnTo>
                    <a:pt x="3901002" y="2755900"/>
                  </a:lnTo>
                  <a:lnTo>
                    <a:pt x="3864694" y="2781300"/>
                  </a:lnTo>
                  <a:lnTo>
                    <a:pt x="3827763" y="2806700"/>
                  </a:lnTo>
                  <a:lnTo>
                    <a:pt x="3790222" y="2832100"/>
                  </a:lnTo>
                  <a:lnTo>
                    <a:pt x="3752085" y="2857500"/>
                  </a:lnTo>
                  <a:lnTo>
                    <a:pt x="3674074" y="2908300"/>
                  </a:lnTo>
                  <a:lnTo>
                    <a:pt x="3634226" y="2921000"/>
                  </a:lnTo>
                  <a:lnTo>
                    <a:pt x="3552914" y="2971800"/>
                  </a:lnTo>
                  <a:lnTo>
                    <a:pt x="3511475" y="2984500"/>
                  </a:lnTo>
                  <a:lnTo>
                    <a:pt x="3469532" y="3009900"/>
                  </a:lnTo>
                  <a:lnTo>
                    <a:pt x="3340811" y="3048000"/>
                  </a:lnTo>
                  <a:lnTo>
                    <a:pt x="3296983" y="3073400"/>
                  </a:lnTo>
                  <a:lnTo>
                    <a:pt x="3162925" y="3111500"/>
                  </a:lnTo>
                  <a:lnTo>
                    <a:pt x="3117424" y="3111500"/>
                  </a:lnTo>
                  <a:lnTo>
                    <a:pt x="3025279" y="3136900"/>
                  </a:lnTo>
                  <a:lnTo>
                    <a:pt x="2978662" y="3136900"/>
                  </a:lnTo>
                  <a:lnTo>
                    <a:pt x="2931698" y="3149600"/>
                  </a:lnTo>
                  <a:lnTo>
                    <a:pt x="2884402" y="3149600"/>
                  </a:lnTo>
                  <a:lnTo>
                    <a:pt x="2836787" y="3162300"/>
                  </a:lnTo>
                  <a:lnTo>
                    <a:pt x="4178033" y="3162300"/>
                  </a:lnTo>
                  <a:lnTo>
                    <a:pt x="4178033" y="2501900"/>
                  </a:lnTo>
                  <a:close/>
                </a:path>
              </a:pathLst>
            </a:custGeom>
            <a:solidFill>
              <a:srgbClr val="221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B00B184E-B12C-C8B1-0795-F88B6A1D7A20}"/>
                </a:ext>
              </a:extLst>
            </p:cNvPr>
            <p:cNvSpPr/>
            <p:nvPr/>
          </p:nvSpPr>
          <p:spPr>
            <a:xfrm>
              <a:off x="6838162" y="3718509"/>
              <a:ext cx="1464310" cy="141605"/>
            </a:xfrm>
            <a:custGeom>
              <a:avLst/>
              <a:gdLst/>
              <a:ahLst/>
              <a:cxnLst/>
              <a:rect l="l" t="t" r="r" b="b"/>
              <a:pathLst>
                <a:path w="1464309" h="141604">
                  <a:moveTo>
                    <a:pt x="4445" y="15925"/>
                  </a:moveTo>
                  <a:lnTo>
                    <a:pt x="3035" y="14516"/>
                  </a:lnTo>
                  <a:lnTo>
                    <a:pt x="0" y="14516"/>
                  </a:lnTo>
                  <a:lnTo>
                    <a:pt x="2095" y="15201"/>
                  </a:lnTo>
                  <a:lnTo>
                    <a:pt x="4445" y="15925"/>
                  </a:lnTo>
                  <a:close/>
                </a:path>
                <a:path w="1464309" h="141604">
                  <a:moveTo>
                    <a:pt x="65506" y="25"/>
                  </a:moveTo>
                  <a:lnTo>
                    <a:pt x="48780" y="25"/>
                  </a:lnTo>
                  <a:lnTo>
                    <a:pt x="47612" y="25"/>
                  </a:lnTo>
                  <a:lnTo>
                    <a:pt x="30886" y="25"/>
                  </a:lnTo>
                  <a:lnTo>
                    <a:pt x="30886" y="9969"/>
                  </a:lnTo>
                  <a:lnTo>
                    <a:pt x="38887" y="18021"/>
                  </a:lnTo>
                  <a:lnTo>
                    <a:pt x="47612" y="18021"/>
                  </a:lnTo>
                  <a:lnTo>
                    <a:pt x="48780" y="18021"/>
                  </a:lnTo>
                  <a:lnTo>
                    <a:pt x="57505" y="18021"/>
                  </a:lnTo>
                  <a:lnTo>
                    <a:pt x="65506" y="9969"/>
                  </a:lnTo>
                  <a:lnTo>
                    <a:pt x="65506" y="25"/>
                  </a:lnTo>
                  <a:close/>
                </a:path>
                <a:path w="1464309" h="141604">
                  <a:moveTo>
                    <a:pt x="121119" y="22567"/>
                  </a:moveTo>
                  <a:lnTo>
                    <a:pt x="113118" y="14516"/>
                  </a:lnTo>
                  <a:lnTo>
                    <a:pt x="93357" y="14516"/>
                  </a:lnTo>
                  <a:lnTo>
                    <a:pt x="85344" y="22567"/>
                  </a:lnTo>
                  <a:lnTo>
                    <a:pt x="85344" y="40119"/>
                  </a:lnTo>
                  <a:lnTo>
                    <a:pt x="103047" y="45072"/>
                  </a:lnTo>
                  <a:lnTo>
                    <a:pt x="115290" y="48361"/>
                  </a:lnTo>
                  <a:lnTo>
                    <a:pt x="121119" y="42481"/>
                  </a:lnTo>
                  <a:lnTo>
                    <a:pt x="121119" y="22567"/>
                  </a:lnTo>
                  <a:close/>
                </a:path>
                <a:path w="1464309" h="141604">
                  <a:moveTo>
                    <a:pt x="175590" y="55079"/>
                  </a:moveTo>
                  <a:lnTo>
                    <a:pt x="167589" y="47028"/>
                  </a:lnTo>
                  <a:lnTo>
                    <a:pt x="158851" y="47028"/>
                  </a:lnTo>
                  <a:lnTo>
                    <a:pt x="157708" y="47028"/>
                  </a:lnTo>
                  <a:lnTo>
                    <a:pt x="148958" y="47028"/>
                  </a:lnTo>
                  <a:lnTo>
                    <a:pt x="140944" y="55079"/>
                  </a:lnTo>
                  <a:lnTo>
                    <a:pt x="157708" y="59448"/>
                  </a:lnTo>
                  <a:lnTo>
                    <a:pt x="157911" y="59512"/>
                  </a:lnTo>
                  <a:lnTo>
                    <a:pt x="158851" y="59740"/>
                  </a:lnTo>
                  <a:lnTo>
                    <a:pt x="175590" y="63868"/>
                  </a:lnTo>
                  <a:lnTo>
                    <a:pt x="175590" y="55079"/>
                  </a:lnTo>
                  <a:close/>
                </a:path>
                <a:path w="1464309" h="141604">
                  <a:moveTo>
                    <a:pt x="175590" y="25"/>
                  </a:moveTo>
                  <a:lnTo>
                    <a:pt x="158851" y="25"/>
                  </a:lnTo>
                  <a:lnTo>
                    <a:pt x="157708" y="25"/>
                  </a:lnTo>
                  <a:lnTo>
                    <a:pt x="140944" y="25"/>
                  </a:lnTo>
                  <a:lnTo>
                    <a:pt x="140944" y="9969"/>
                  </a:lnTo>
                  <a:lnTo>
                    <a:pt x="148958" y="18021"/>
                  </a:lnTo>
                  <a:lnTo>
                    <a:pt x="157708" y="18021"/>
                  </a:lnTo>
                  <a:lnTo>
                    <a:pt x="158851" y="18021"/>
                  </a:lnTo>
                  <a:lnTo>
                    <a:pt x="167589" y="18021"/>
                  </a:lnTo>
                  <a:lnTo>
                    <a:pt x="175590" y="9969"/>
                  </a:lnTo>
                  <a:lnTo>
                    <a:pt x="175590" y="25"/>
                  </a:lnTo>
                  <a:close/>
                </a:path>
                <a:path w="1464309" h="141604">
                  <a:moveTo>
                    <a:pt x="231190" y="22567"/>
                  </a:moveTo>
                  <a:lnTo>
                    <a:pt x="223189" y="14516"/>
                  </a:lnTo>
                  <a:lnTo>
                    <a:pt x="203415" y="14516"/>
                  </a:lnTo>
                  <a:lnTo>
                    <a:pt x="195414" y="22567"/>
                  </a:lnTo>
                  <a:lnTo>
                    <a:pt x="195414" y="42481"/>
                  </a:lnTo>
                  <a:lnTo>
                    <a:pt x="203415" y="50533"/>
                  </a:lnTo>
                  <a:lnTo>
                    <a:pt x="223189" y="50533"/>
                  </a:lnTo>
                  <a:lnTo>
                    <a:pt x="231190" y="42481"/>
                  </a:lnTo>
                  <a:lnTo>
                    <a:pt x="231190" y="32524"/>
                  </a:lnTo>
                  <a:lnTo>
                    <a:pt x="231190" y="22567"/>
                  </a:lnTo>
                  <a:close/>
                </a:path>
                <a:path w="1464309" h="141604">
                  <a:moveTo>
                    <a:pt x="268922" y="25"/>
                  </a:moveTo>
                  <a:lnTo>
                    <a:pt x="251028" y="25"/>
                  </a:lnTo>
                  <a:lnTo>
                    <a:pt x="251028" y="9969"/>
                  </a:lnTo>
                  <a:lnTo>
                    <a:pt x="259029" y="18021"/>
                  </a:lnTo>
                  <a:lnTo>
                    <a:pt x="268922" y="18021"/>
                  </a:lnTo>
                  <a:lnTo>
                    <a:pt x="268922" y="25"/>
                  </a:lnTo>
                  <a:close/>
                </a:path>
                <a:path w="1464309" h="141604">
                  <a:moveTo>
                    <a:pt x="285661" y="55079"/>
                  </a:moveTo>
                  <a:lnTo>
                    <a:pt x="277660" y="47028"/>
                  </a:lnTo>
                  <a:lnTo>
                    <a:pt x="268922" y="47028"/>
                  </a:lnTo>
                  <a:lnTo>
                    <a:pt x="267792" y="47028"/>
                  </a:lnTo>
                  <a:lnTo>
                    <a:pt x="259029" y="47028"/>
                  </a:lnTo>
                  <a:lnTo>
                    <a:pt x="251028" y="55079"/>
                  </a:lnTo>
                  <a:lnTo>
                    <a:pt x="251028" y="63881"/>
                  </a:lnTo>
                  <a:lnTo>
                    <a:pt x="251028" y="65036"/>
                  </a:lnTo>
                  <a:lnTo>
                    <a:pt x="251028" y="73850"/>
                  </a:lnTo>
                  <a:lnTo>
                    <a:pt x="259029" y="81902"/>
                  </a:lnTo>
                  <a:lnTo>
                    <a:pt x="267792" y="81902"/>
                  </a:lnTo>
                  <a:lnTo>
                    <a:pt x="268922" y="81902"/>
                  </a:lnTo>
                  <a:lnTo>
                    <a:pt x="277660" y="81902"/>
                  </a:lnTo>
                  <a:lnTo>
                    <a:pt x="285661" y="73850"/>
                  </a:lnTo>
                  <a:lnTo>
                    <a:pt x="285661" y="65036"/>
                  </a:lnTo>
                  <a:lnTo>
                    <a:pt x="285661" y="63881"/>
                  </a:lnTo>
                  <a:lnTo>
                    <a:pt x="285661" y="55079"/>
                  </a:lnTo>
                  <a:close/>
                </a:path>
                <a:path w="1464309" h="141604">
                  <a:moveTo>
                    <a:pt x="341274" y="86448"/>
                  </a:moveTo>
                  <a:lnTo>
                    <a:pt x="333273" y="78397"/>
                  </a:lnTo>
                  <a:lnTo>
                    <a:pt x="313512" y="78397"/>
                  </a:lnTo>
                  <a:lnTo>
                    <a:pt x="305498" y="86448"/>
                  </a:lnTo>
                  <a:lnTo>
                    <a:pt x="305498" y="92202"/>
                  </a:lnTo>
                  <a:lnTo>
                    <a:pt x="323240" y="95592"/>
                  </a:lnTo>
                  <a:lnTo>
                    <a:pt x="341274" y="98844"/>
                  </a:lnTo>
                  <a:lnTo>
                    <a:pt x="341274" y="86448"/>
                  </a:lnTo>
                  <a:close/>
                </a:path>
                <a:path w="1464309" h="141604">
                  <a:moveTo>
                    <a:pt x="378993" y="0"/>
                  </a:moveTo>
                  <a:lnTo>
                    <a:pt x="361099" y="0"/>
                  </a:lnTo>
                  <a:lnTo>
                    <a:pt x="361099" y="9969"/>
                  </a:lnTo>
                  <a:lnTo>
                    <a:pt x="369100" y="18021"/>
                  </a:lnTo>
                  <a:lnTo>
                    <a:pt x="378993" y="18021"/>
                  </a:lnTo>
                  <a:lnTo>
                    <a:pt x="378993" y="0"/>
                  </a:lnTo>
                  <a:close/>
                </a:path>
                <a:path w="1464309" h="141604">
                  <a:moveTo>
                    <a:pt x="395744" y="63881"/>
                  </a:moveTo>
                  <a:lnTo>
                    <a:pt x="378993" y="63881"/>
                  </a:lnTo>
                  <a:lnTo>
                    <a:pt x="378993" y="47028"/>
                  </a:lnTo>
                  <a:lnTo>
                    <a:pt x="369100" y="47028"/>
                  </a:lnTo>
                  <a:lnTo>
                    <a:pt x="361099" y="55079"/>
                  </a:lnTo>
                  <a:lnTo>
                    <a:pt x="361099" y="63881"/>
                  </a:lnTo>
                  <a:lnTo>
                    <a:pt x="361099" y="65036"/>
                  </a:lnTo>
                  <a:lnTo>
                    <a:pt x="361099" y="73850"/>
                  </a:lnTo>
                  <a:lnTo>
                    <a:pt x="369100" y="81902"/>
                  </a:lnTo>
                  <a:lnTo>
                    <a:pt x="377850" y="81902"/>
                  </a:lnTo>
                  <a:lnTo>
                    <a:pt x="378993" y="81902"/>
                  </a:lnTo>
                  <a:lnTo>
                    <a:pt x="387743" y="81902"/>
                  </a:lnTo>
                  <a:lnTo>
                    <a:pt x="395744" y="73850"/>
                  </a:lnTo>
                  <a:lnTo>
                    <a:pt x="395744" y="63881"/>
                  </a:lnTo>
                  <a:close/>
                </a:path>
                <a:path w="1464309" h="141604">
                  <a:moveTo>
                    <a:pt x="451345" y="86448"/>
                  </a:moveTo>
                  <a:lnTo>
                    <a:pt x="443344" y="78397"/>
                  </a:lnTo>
                  <a:lnTo>
                    <a:pt x="423570" y="78397"/>
                  </a:lnTo>
                  <a:lnTo>
                    <a:pt x="415569" y="86448"/>
                  </a:lnTo>
                  <a:lnTo>
                    <a:pt x="415569" y="106362"/>
                  </a:lnTo>
                  <a:lnTo>
                    <a:pt x="421005" y="111836"/>
                  </a:lnTo>
                  <a:lnTo>
                    <a:pt x="433324" y="113665"/>
                  </a:lnTo>
                  <a:lnTo>
                    <a:pt x="438810" y="114414"/>
                  </a:lnTo>
                  <a:lnTo>
                    <a:pt x="443344" y="114414"/>
                  </a:lnTo>
                  <a:lnTo>
                    <a:pt x="451345" y="106362"/>
                  </a:lnTo>
                  <a:lnTo>
                    <a:pt x="451345" y="86448"/>
                  </a:lnTo>
                  <a:close/>
                </a:path>
                <a:path w="1464309" h="141604">
                  <a:moveTo>
                    <a:pt x="505815" y="118973"/>
                  </a:moveTo>
                  <a:lnTo>
                    <a:pt x="497814" y="110921"/>
                  </a:lnTo>
                  <a:lnTo>
                    <a:pt x="489077" y="110921"/>
                  </a:lnTo>
                  <a:lnTo>
                    <a:pt x="487934" y="110921"/>
                  </a:lnTo>
                  <a:lnTo>
                    <a:pt x="479196" y="110921"/>
                  </a:lnTo>
                  <a:lnTo>
                    <a:pt x="471373" y="118783"/>
                  </a:lnTo>
                  <a:lnTo>
                    <a:pt x="487934" y="120878"/>
                  </a:lnTo>
                  <a:lnTo>
                    <a:pt x="488365" y="120942"/>
                  </a:lnTo>
                  <a:lnTo>
                    <a:pt x="489077" y="121018"/>
                  </a:lnTo>
                  <a:lnTo>
                    <a:pt x="505815" y="122948"/>
                  </a:lnTo>
                  <a:lnTo>
                    <a:pt x="505815" y="118973"/>
                  </a:lnTo>
                  <a:close/>
                </a:path>
                <a:path w="1464309" h="141604">
                  <a:moveTo>
                    <a:pt x="505815" y="63881"/>
                  </a:moveTo>
                  <a:lnTo>
                    <a:pt x="489077" y="63881"/>
                  </a:lnTo>
                  <a:lnTo>
                    <a:pt x="487934" y="63881"/>
                  </a:lnTo>
                  <a:lnTo>
                    <a:pt x="471182" y="63881"/>
                  </a:lnTo>
                  <a:lnTo>
                    <a:pt x="471182" y="73850"/>
                  </a:lnTo>
                  <a:lnTo>
                    <a:pt x="479196" y="81902"/>
                  </a:lnTo>
                  <a:lnTo>
                    <a:pt x="487934" y="81902"/>
                  </a:lnTo>
                  <a:lnTo>
                    <a:pt x="489077" y="81902"/>
                  </a:lnTo>
                  <a:lnTo>
                    <a:pt x="497814" y="81902"/>
                  </a:lnTo>
                  <a:lnTo>
                    <a:pt x="505815" y="73850"/>
                  </a:lnTo>
                  <a:lnTo>
                    <a:pt x="505815" y="63881"/>
                  </a:lnTo>
                  <a:close/>
                </a:path>
                <a:path w="1464309" h="141604">
                  <a:moveTo>
                    <a:pt x="561428" y="86448"/>
                  </a:moveTo>
                  <a:lnTo>
                    <a:pt x="553427" y="78397"/>
                  </a:lnTo>
                  <a:lnTo>
                    <a:pt x="533654" y="78397"/>
                  </a:lnTo>
                  <a:lnTo>
                    <a:pt x="525653" y="86448"/>
                  </a:lnTo>
                  <a:lnTo>
                    <a:pt x="525653" y="106362"/>
                  </a:lnTo>
                  <a:lnTo>
                    <a:pt x="533654" y="114414"/>
                  </a:lnTo>
                  <a:lnTo>
                    <a:pt x="553427" y="114414"/>
                  </a:lnTo>
                  <a:lnTo>
                    <a:pt x="561428" y="106362"/>
                  </a:lnTo>
                  <a:lnTo>
                    <a:pt x="561428" y="96405"/>
                  </a:lnTo>
                  <a:lnTo>
                    <a:pt x="561428" y="86448"/>
                  </a:lnTo>
                  <a:close/>
                </a:path>
                <a:path w="1464309" h="141604">
                  <a:moveTo>
                    <a:pt x="615899" y="118973"/>
                  </a:moveTo>
                  <a:lnTo>
                    <a:pt x="607898" y="110921"/>
                  </a:lnTo>
                  <a:lnTo>
                    <a:pt x="599160" y="110921"/>
                  </a:lnTo>
                  <a:lnTo>
                    <a:pt x="598017" y="110921"/>
                  </a:lnTo>
                  <a:lnTo>
                    <a:pt x="589254" y="110921"/>
                  </a:lnTo>
                  <a:lnTo>
                    <a:pt x="581253" y="118973"/>
                  </a:lnTo>
                  <a:lnTo>
                    <a:pt x="581253" y="127787"/>
                  </a:lnTo>
                  <a:lnTo>
                    <a:pt x="581253" y="128917"/>
                  </a:lnTo>
                  <a:lnTo>
                    <a:pt x="581253" y="130568"/>
                  </a:lnTo>
                  <a:lnTo>
                    <a:pt x="599160" y="132194"/>
                  </a:lnTo>
                  <a:lnTo>
                    <a:pt x="615899" y="133438"/>
                  </a:lnTo>
                  <a:lnTo>
                    <a:pt x="615899" y="128917"/>
                  </a:lnTo>
                  <a:lnTo>
                    <a:pt x="615899" y="127787"/>
                  </a:lnTo>
                  <a:lnTo>
                    <a:pt x="615899" y="118973"/>
                  </a:lnTo>
                  <a:close/>
                </a:path>
                <a:path w="1464309" h="141604">
                  <a:moveTo>
                    <a:pt x="615899" y="63893"/>
                  </a:moveTo>
                  <a:lnTo>
                    <a:pt x="599160" y="63893"/>
                  </a:lnTo>
                  <a:lnTo>
                    <a:pt x="581253" y="63881"/>
                  </a:lnTo>
                  <a:lnTo>
                    <a:pt x="581253" y="73850"/>
                  </a:lnTo>
                  <a:lnTo>
                    <a:pt x="589254" y="81902"/>
                  </a:lnTo>
                  <a:lnTo>
                    <a:pt x="598017" y="81902"/>
                  </a:lnTo>
                  <a:lnTo>
                    <a:pt x="599160" y="81902"/>
                  </a:lnTo>
                  <a:lnTo>
                    <a:pt x="607898" y="81902"/>
                  </a:lnTo>
                  <a:lnTo>
                    <a:pt x="615899" y="73850"/>
                  </a:lnTo>
                  <a:lnTo>
                    <a:pt x="615899" y="63893"/>
                  </a:lnTo>
                  <a:close/>
                </a:path>
                <a:path w="1464309" h="141604">
                  <a:moveTo>
                    <a:pt x="671499" y="86448"/>
                  </a:moveTo>
                  <a:lnTo>
                    <a:pt x="663498" y="78397"/>
                  </a:lnTo>
                  <a:lnTo>
                    <a:pt x="643737" y="78397"/>
                  </a:lnTo>
                  <a:lnTo>
                    <a:pt x="635723" y="86448"/>
                  </a:lnTo>
                  <a:lnTo>
                    <a:pt x="635723" y="106362"/>
                  </a:lnTo>
                  <a:lnTo>
                    <a:pt x="643737" y="114414"/>
                  </a:lnTo>
                  <a:lnTo>
                    <a:pt x="663498" y="114414"/>
                  </a:lnTo>
                  <a:lnTo>
                    <a:pt x="671499" y="106362"/>
                  </a:lnTo>
                  <a:lnTo>
                    <a:pt x="671499" y="96405"/>
                  </a:lnTo>
                  <a:lnTo>
                    <a:pt x="671499" y="86448"/>
                  </a:lnTo>
                  <a:close/>
                </a:path>
                <a:path w="1464309" h="141604">
                  <a:moveTo>
                    <a:pt x="725957" y="118973"/>
                  </a:moveTo>
                  <a:lnTo>
                    <a:pt x="717956" y="110921"/>
                  </a:lnTo>
                  <a:lnTo>
                    <a:pt x="709231" y="110921"/>
                  </a:lnTo>
                  <a:lnTo>
                    <a:pt x="708075" y="110921"/>
                  </a:lnTo>
                  <a:lnTo>
                    <a:pt x="699350" y="110921"/>
                  </a:lnTo>
                  <a:lnTo>
                    <a:pt x="691337" y="118973"/>
                  </a:lnTo>
                  <a:lnTo>
                    <a:pt x="691337" y="127787"/>
                  </a:lnTo>
                  <a:lnTo>
                    <a:pt x="691337" y="128917"/>
                  </a:lnTo>
                  <a:lnTo>
                    <a:pt x="691337" y="137744"/>
                  </a:lnTo>
                  <a:lnTo>
                    <a:pt x="691616" y="138036"/>
                  </a:lnTo>
                  <a:lnTo>
                    <a:pt x="709231" y="138836"/>
                  </a:lnTo>
                  <a:lnTo>
                    <a:pt x="724357" y="139357"/>
                  </a:lnTo>
                  <a:lnTo>
                    <a:pt x="725957" y="137744"/>
                  </a:lnTo>
                  <a:lnTo>
                    <a:pt x="725957" y="128917"/>
                  </a:lnTo>
                  <a:lnTo>
                    <a:pt x="725957" y="127787"/>
                  </a:lnTo>
                  <a:lnTo>
                    <a:pt x="725957" y="118973"/>
                  </a:lnTo>
                  <a:close/>
                </a:path>
                <a:path w="1464309" h="141604">
                  <a:moveTo>
                    <a:pt x="725957" y="63893"/>
                  </a:moveTo>
                  <a:lnTo>
                    <a:pt x="709231" y="63893"/>
                  </a:lnTo>
                  <a:lnTo>
                    <a:pt x="708075" y="63893"/>
                  </a:lnTo>
                  <a:lnTo>
                    <a:pt x="691337" y="63893"/>
                  </a:lnTo>
                  <a:lnTo>
                    <a:pt x="691337" y="73850"/>
                  </a:lnTo>
                  <a:lnTo>
                    <a:pt x="699350" y="81902"/>
                  </a:lnTo>
                  <a:lnTo>
                    <a:pt x="708075" y="81902"/>
                  </a:lnTo>
                  <a:lnTo>
                    <a:pt x="709231" y="81902"/>
                  </a:lnTo>
                  <a:lnTo>
                    <a:pt x="717956" y="81902"/>
                  </a:lnTo>
                  <a:lnTo>
                    <a:pt x="725957" y="73850"/>
                  </a:lnTo>
                  <a:lnTo>
                    <a:pt x="725957" y="63893"/>
                  </a:lnTo>
                  <a:close/>
                </a:path>
                <a:path w="1464309" h="141604">
                  <a:moveTo>
                    <a:pt x="781570" y="86448"/>
                  </a:moveTo>
                  <a:lnTo>
                    <a:pt x="773569" y="78397"/>
                  </a:lnTo>
                  <a:lnTo>
                    <a:pt x="753808" y="78397"/>
                  </a:lnTo>
                  <a:lnTo>
                    <a:pt x="745794" y="86448"/>
                  </a:lnTo>
                  <a:lnTo>
                    <a:pt x="745794" y="106362"/>
                  </a:lnTo>
                  <a:lnTo>
                    <a:pt x="753808" y="114414"/>
                  </a:lnTo>
                  <a:lnTo>
                    <a:pt x="773569" y="114414"/>
                  </a:lnTo>
                  <a:lnTo>
                    <a:pt x="781570" y="106362"/>
                  </a:lnTo>
                  <a:lnTo>
                    <a:pt x="781570" y="96405"/>
                  </a:lnTo>
                  <a:lnTo>
                    <a:pt x="781570" y="86448"/>
                  </a:lnTo>
                  <a:close/>
                </a:path>
                <a:path w="1464309" h="141604">
                  <a:moveTo>
                    <a:pt x="836041" y="118973"/>
                  </a:moveTo>
                  <a:lnTo>
                    <a:pt x="828040" y="110921"/>
                  </a:lnTo>
                  <a:lnTo>
                    <a:pt x="819289" y="110921"/>
                  </a:lnTo>
                  <a:lnTo>
                    <a:pt x="818172" y="110921"/>
                  </a:lnTo>
                  <a:lnTo>
                    <a:pt x="809409" y="110921"/>
                  </a:lnTo>
                  <a:lnTo>
                    <a:pt x="801408" y="118973"/>
                  </a:lnTo>
                  <a:lnTo>
                    <a:pt x="801408" y="127787"/>
                  </a:lnTo>
                  <a:lnTo>
                    <a:pt x="801408" y="128917"/>
                  </a:lnTo>
                  <a:lnTo>
                    <a:pt x="801408" y="137744"/>
                  </a:lnTo>
                  <a:lnTo>
                    <a:pt x="804545" y="140893"/>
                  </a:lnTo>
                  <a:lnTo>
                    <a:pt x="818172" y="141046"/>
                  </a:lnTo>
                  <a:lnTo>
                    <a:pt x="818908" y="141046"/>
                  </a:lnTo>
                  <a:lnTo>
                    <a:pt x="819289" y="141046"/>
                  </a:lnTo>
                  <a:lnTo>
                    <a:pt x="832840" y="140970"/>
                  </a:lnTo>
                  <a:lnTo>
                    <a:pt x="836041" y="137744"/>
                  </a:lnTo>
                  <a:lnTo>
                    <a:pt x="836041" y="128917"/>
                  </a:lnTo>
                  <a:lnTo>
                    <a:pt x="836041" y="127787"/>
                  </a:lnTo>
                  <a:lnTo>
                    <a:pt x="836041" y="118973"/>
                  </a:lnTo>
                  <a:close/>
                </a:path>
                <a:path w="1464309" h="141604">
                  <a:moveTo>
                    <a:pt x="836041" y="63893"/>
                  </a:moveTo>
                  <a:lnTo>
                    <a:pt x="819289" y="63893"/>
                  </a:lnTo>
                  <a:lnTo>
                    <a:pt x="818172" y="63893"/>
                  </a:lnTo>
                  <a:lnTo>
                    <a:pt x="801408" y="63893"/>
                  </a:lnTo>
                  <a:lnTo>
                    <a:pt x="801408" y="73850"/>
                  </a:lnTo>
                  <a:lnTo>
                    <a:pt x="809409" y="81902"/>
                  </a:lnTo>
                  <a:lnTo>
                    <a:pt x="818172" y="81902"/>
                  </a:lnTo>
                  <a:lnTo>
                    <a:pt x="819289" y="81902"/>
                  </a:lnTo>
                  <a:lnTo>
                    <a:pt x="828040" y="81902"/>
                  </a:lnTo>
                  <a:lnTo>
                    <a:pt x="836041" y="73850"/>
                  </a:lnTo>
                  <a:lnTo>
                    <a:pt x="836041" y="63893"/>
                  </a:lnTo>
                  <a:close/>
                </a:path>
                <a:path w="1464309" h="141604">
                  <a:moveTo>
                    <a:pt x="891641" y="86448"/>
                  </a:moveTo>
                  <a:lnTo>
                    <a:pt x="883640" y="78397"/>
                  </a:lnTo>
                  <a:lnTo>
                    <a:pt x="863866" y="78397"/>
                  </a:lnTo>
                  <a:lnTo>
                    <a:pt x="855865" y="86448"/>
                  </a:lnTo>
                  <a:lnTo>
                    <a:pt x="855865" y="106362"/>
                  </a:lnTo>
                  <a:lnTo>
                    <a:pt x="863866" y="114414"/>
                  </a:lnTo>
                  <a:lnTo>
                    <a:pt x="883640" y="114414"/>
                  </a:lnTo>
                  <a:lnTo>
                    <a:pt x="891641" y="106362"/>
                  </a:lnTo>
                  <a:lnTo>
                    <a:pt x="891641" y="96405"/>
                  </a:lnTo>
                  <a:lnTo>
                    <a:pt x="891641" y="86448"/>
                  </a:lnTo>
                  <a:close/>
                </a:path>
                <a:path w="1464309" h="141604">
                  <a:moveTo>
                    <a:pt x="946111" y="118973"/>
                  </a:moveTo>
                  <a:lnTo>
                    <a:pt x="938110" y="110921"/>
                  </a:lnTo>
                  <a:lnTo>
                    <a:pt x="929373" y="110921"/>
                  </a:lnTo>
                  <a:lnTo>
                    <a:pt x="928243" y="110921"/>
                  </a:lnTo>
                  <a:lnTo>
                    <a:pt x="919480" y="110921"/>
                  </a:lnTo>
                  <a:lnTo>
                    <a:pt x="911479" y="118973"/>
                  </a:lnTo>
                  <a:lnTo>
                    <a:pt x="911479" y="127787"/>
                  </a:lnTo>
                  <a:lnTo>
                    <a:pt x="911479" y="128917"/>
                  </a:lnTo>
                  <a:lnTo>
                    <a:pt x="911479" y="137744"/>
                  </a:lnTo>
                  <a:lnTo>
                    <a:pt x="913168" y="139433"/>
                  </a:lnTo>
                  <a:lnTo>
                    <a:pt x="928243" y="138925"/>
                  </a:lnTo>
                  <a:lnTo>
                    <a:pt x="929360" y="138874"/>
                  </a:lnTo>
                  <a:lnTo>
                    <a:pt x="945718" y="138137"/>
                  </a:lnTo>
                  <a:lnTo>
                    <a:pt x="946111" y="137744"/>
                  </a:lnTo>
                  <a:lnTo>
                    <a:pt x="946111" y="128917"/>
                  </a:lnTo>
                  <a:lnTo>
                    <a:pt x="946111" y="127787"/>
                  </a:lnTo>
                  <a:lnTo>
                    <a:pt x="946111" y="118973"/>
                  </a:lnTo>
                  <a:close/>
                </a:path>
                <a:path w="1464309" h="141604">
                  <a:moveTo>
                    <a:pt x="946111" y="63893"/>
                  </a:moveTo>
                  <a:lnTo>
                    <a:pt x="929373" y="63893"/>
                  </a:lnTo>
                  <a:lnTo>
                    <a:pt x="928243" y="63893"/>
                  </a:lnTo>
                  <a:lnTo>
                    <a:pt x="911479" y="63893"/>
                  </a:lnTo>
                  <a:lnTo>
                    <a:pt x="911479" y="73850"/>
                  </a:lnTo>
                  <a:lnTo>
                    <a:pt x="919480" y="81902"/>
                  </a:lnTo>
                  <a:lnTo>
                    <a:pt x="928243" y="81902"/>
                  </a:lnTo>
                  <a:lnTo>
                    <a:pt x="929373" y="81902"/>
                  </a:lnTo>
                  <a:lnTo>
                    <a:pt x="938110" y="81902"/>
                  </a:lnTo>
                  <a:lnTo>
                    <a:pt x="946111" y="73850"/>
                  </a:lnTo>
                  <a:lnTo>
                    <a:pt x="946111" y="63893"/>
                  </a:lnTo>
                  <a:close/>
                </a:path>
                <a:path w="1464309" h="141604">
                  <a:moveTo>
                    <a:pt x="1001725" y="86448"/>
                  </a:moveTo>
                  <a:lnTo>
                    <a:pt x="993724" y="78397"/>
                  </a:lnTo>
                  <a:lnTo>
                    <a:pt x="973963" y="78397"/>
                  </a:lnTo>
                  <a:lnTo>
                    <a:pt x="965949" y="86448"/>
                  </a:lnTo>
                  <a:lnTo>
                    <a:pt x="965949" y="106362"/>
                  </a:lnTo>
                  <a:lnTo>
                    <a:pt x="973963" y="114414"/>
                  </a:lnTo>
                  <a:lnTo>
                    <a:pt x="993724" y="114414"/>
                  </a:lnTo>
                  <a:lnTo>
                    <a:pt x="1001725" y="106362"/>
                  </a:lnTo>
                  <a:lnTo>
                    <a:pt x="1001725" y="96405"/>
                  </a:lnTo>
                  <a:lnTo>
                    <a:pt x="1001725" y="86448"/>
                  </a:lnTo>
                  <a:close/>
                </a:path>
                <a:path w="1464309" h="141604">
                  <a:moveTo>
                    <a:pt x="1056195" y="118973"/>
                  </a:moveTo>
                  <a:lnTo>
                    <a:pt x="1048194" y="110921"/>
                  </a:lnTo>
                  <a:lnTo>
                    <a:pt x="1039444" y="110921"/>
                  </a:lnTo>
                  <a:lnTo>
                    <a:pt x="1038301" y="110921"/>
                  </a:lnTo>
                  <a:lnTo>
                    <a:pt x="1029550" y="110921"/>
                  </a:lnTo>
                  <a:lnTo>
                    <a:pt x="1021549" y="118973"/>
                  </a:lnTo>
                  <a:lnTo>
                    <a:pt x="1021549" y="127787"/>
                  </a:lnTo>
                  <a:lnTo>
                    <a:pt x="1021549" y="128917"/>
                  </a:lnTo>
                  <a:lnTo>
                    <a:pt x="1021549" y="133629"/>
                  </a:lnTo>
                  <a:lnTo>
                    <a:pt x="1038301" y="132372"/>
                  </a:lnTo>
                  <a:lnTo>
                    <a:pt x="1038504" y="132359"/>
                  </a:lnTo>
                  <a:lnTo>
                    <a:pt x="1039444" y="132283"/>
                  </a:lnTo>
                  <a:lnTo>
                    <a:pt x="1056195" y="130771"/>
                  </a:lnTo>
                  <a:lnTo>
                    <a:pt x="1056195" y="128917"/>
                  </a:lnTo>
                  <a:lnTo>
                    <a:pt x="1056195" y="127787"/>
                  </a:lnTo>
                  <a:lnTo>
                    <a:pt x="1056195" y="118973"/>
                  </a:lnTo>
                  <a:close/>
                </a:path>
                <a:path w="1464309" h="141604">
                  <a:moveTo>
                    <a:pt x="1056195" y="63881"/>
                  </a:moveTo>
                  <a:lnTo>
                    <a:pt x="1038301" y="63881"/>
                  </a:lnTo>
                  <a:lnTo>
                    <a:pt x="1021549" y="63893"/>
                  </a:lnTo>
                  <a:lnTo>
                    <a:pt x="1021549" y="73850"/>
                  </a:lnTo>
                  <a:lnTo>
                    <a:pt x="1029550" y="81902"/>
                  </a:lnTo>
                  <a:lnTo>
                    <a:pt x="1038301" y="81902"/>
                  </a:lnTo>
                  <a:lnTo>
                    <a:pt x="1039444" y="81902"/>
                  </a:lnTo>
                  <a:lnTo>
                    <a:pt x="1048194" y="81902"/>
                  </a:lnTo>
                  <a:lnTo>
                    <a:pt x="1056195" y="73850"/>
                  </a:lnTo>
                  <a:lnTo>
                    <a:pt x="1056195" y="63881"/>
                  </a:lnTo>
                  <a:close/>
                </a:path>
                <a:path w="1464309" h="141604">
                  <a:moveTo>
                    <a:pt x="1111796" y="86448"/>
                  </a:moveTo>
                  <a:lnTo>
                    <a:pt x="1103795" y="78397"/>
                  </a:lnTo>
                  <a:lnTo>
                    <a:pt x="1084021" y="78397"/>
                  </a:lnTo>
                  <a:lnTo>
                    <a:pt x="1076020" y="86448"/>
                  </a:lnTo>
                  <a:lnTo>
                    <a:pt x="1076020" y="106362"/>
                  </a:lnTo>
                  <a:lnTo>
                    <a:pt x="1084021" y="114414"/>
                  </a:lnTo>
                  <a:lnTo>
                    <a:pt x="1103795" y="114414"/>
                  </a:lnTo>
                  <a:lnTo>
                    <a:pt x="1111796" y="106362"/>
                  </a:lnTo>
                  <a:lnTo>
                    <a:pt x="1111796" y="96405"/>
                  </a:lnTo>
                  <a:lnTo>
                    <a:pt x="1111796" y="86448"/>
                  </a:lnTo>
                  <a:close/>
                </a:path>
                <a:path w="1464309" h="141604">
                  <a:moveTo>
                    <a:pt x="1166266" y="118973"/>
                  </a:moveTo>
                  <a:lnTo>
                    <a:pt x="1158265" y="110921"/>
                  </a:lnTo>
                  <a:lnTo>
                    <a:pt x="1149515" y="110921"/>
                  </a:lnTo>
                  <a:lnTo>
                    <a:pt x="1148372" y="110921"/>
                  </a:lnTo>
                  <a:lnTo>
                    <a:pt x="1139647" y="110921"/>
                  </a:lnTo>
                  <a:lnTo>
                    <a:pt x="1131633" y="118973"/>
                  </a:lnTo>
                  <a:lnTo>
                    <a:pt x="1131633" y="123253"/>
                  </a:lnTo>
                  <a:lnTo>
                    <a:pt x="1149515" y="121196"/>
                  </a:lnTo>
                  <a:lnTo>
                    <a:pt x="1166266" y="119087"/>
                  </a:lnTo>
                  <a:close/>
                </a:path>
                <a:path w="1464309" h="141604">
                  <a:moveTo>
                    <a:pt x="1166266" y="63881"/>
                  </a:moveTo>
                  <a:lnTo>
                    <a:pt x="1149515" y="63881"/>
                  </a:lnTo>
                  <a:lnTo>
                    <a:pt x="1148372" y="63881"/>
                  </a:lnTo>
                  <a:lnTo>
                    <a:pt x="1131633" y="63881"/>
                  </a:lnTo>
                  <a:lnTo>
                    <a:pt x="1131633" y="73850"/>
                  </a:lnTo>
                  <a:lnTo>
                    <a:pt x="1139647" y="81902"/>
                  </a:lnTo>
                  <a:lnTo>
                    <a:pt x="1148372" y="81902"/>
                  </a:lnTo>
                  <a:lnTo>
                    <a:pt x="1149515" y="81902"/>
                  </a:lnTo>
                  <a:lnTo>
                    <a:pt x="1158265" y="81902"/>
                  </a:lnTo>
                  <a:lnTo>
                    <a:pt x="1166266" y="73850"/>
                  </a:lnTo>
                  <a:lnTo>
                    <a:pt x="1166266" y="63881"/>
                  </a:lnTo>
                  <a:close/>
                </a:path>
                <a:path w="1464309" h="141604">
                  <a:moveTo>
                    <a:pt x="1221879" y="86448"/>
                  </a:moveTo>
                  <a:lnTo>
                    <a:pt x="1213878" y="78397"/>
                  </a:lnTo>
                  <a:lnTo>
                    <a:pt x="1194104" y="78397"/>
                  </a:lnTo>
                  <a:lnTo>
                    <a:pt x="1186103" y="86448"/>
                  </a:lnTo>
                  <a:lnTo>
                    <a:pt x="1186103" y="106362"/>
                  </a:lnTo>
                  <a:lnTo>
                    <a:pt x="1194104" y="114414"/>
                  </a:lnTo>
                  <a:lnTo>
                    <a:pt x="1201191" y="114414"/>
                  </a:lnTo>
                  <a:lnTo>
                    <a:pt x="1204125" y="114020"/>
                  </a:lnTo>
                  <a:lnTo>
                    <a:pt x="1216012" y="112268"/>
                  </a:lnTo>
                  <a:lnTo>
                    <a:pt x="1221879" y="106362"/>
                  </a:lnTo>
                  <a:lnTo>
                    <a:pt x="1221879" y="86448"/>
                  </a:lnTo>
                  <a:close/>
                </a:path>
                <a:path w="1464309" h="141604">
                  <a:moveTo>
                    <a:pt x="1276350" y="63881"/>
                  </a:moveTo>
                  <a:lnTo>
                    <a:pt x="1259598" y="63881"/>
                  </a:lnTo>
                  <a:lnTo>
                    <a:pt x="1258443" y="63881"/>
                  </a:lnTo>
                  <a:lnTo>
                    <a:pt x="1241717" y="63881"/>
                  </a:lnTo>
                  <a:lnTo>
                    <a:pt x="1241717" y="73850"/>
                  </a:lnTo>
                  <a:lnTo>
                    <a:pt x="1249718" y="81902"/>
                  </a:lnTo>
                  <a:lnTo>
                    <a:pt x="1258443" y="81902"/>
                  </a:lnTo>
                  <a:lnTo>
                    <a:pt x="1259598" y="81902"/>
                  </a:lnTo>
                  <a:lnTo>
                    <a:pt x="1268349" y="81902"/>
                  </a:lnTo>
                  <a:lnTo>
                    <a:pt x="1276350" y="73850"/>
                  </a:lnTo>
                  <a:lnTo>
                    <a:pt x="1276350" y="63881"/>
                  </a:lnTo>
                  <a:close/>
                </a:path>
                <a:path w="1464309" h="141604">
                  <a:moveTo>
                    <a:pt x="1331963" y="86448"/>
                  </a:moveTo>
                  <a:lnTo>
                    <a:pt x="1323962" y="78397"/>
                  </a:lnTo>
                  <a:lnTo>
                    <a:pt x="1304188" y="78397"/>
                  </a:lnTo>
                  <a:lnTo>
                    <a:pt x="1296187" y="86448"/>
                  </a:lnTo>
                  <a:lnTo>
                    <a:pt x="1296187" y="99288"/>
                  </a:lnTo>
                  <a:lnTo>
                    <a:pt x="1314221" y="96050"/>
                  </a:lnTo>
                  <a:lnTo>
                    <a:pt x="1331963" y="92684"/>
                  </a:lnTo>
                  <a:lnTo>
                    <a:pt x="1331963" y="86448"/>
                  </a:lnTo>
                  <a:close/>
                </a:path>
                <a:path w="1464309" h="141604">
                  <a:moveTo>
                    <a:pt x="1386408" y="63881"/>
                  </a:moveTo>
                  <a:lnTo>
                    <a:pt x="1369682" y="63881"/>
                  </a:lnTo>
                  <a:lnTo>
                    <a:pt x="1368526" y="63881"/>
                  </a:lnTo>
                  <a:lnTo>
                    <a:pt x="1351788" y="63881"/>
                  </a:lnTo>
                  <a:lnTo>
                    <a:pt x="1351788" y="73850"/>
                  </a:lnTo>
                  <a:lnTo>
                    <a:pt x="1359801" y="81902"/>
                  </a:lnTo>
                  <a:lnTo>
                    <a:pt x="1368526" y="81902"/>
                  </a:lnTo>
                  <a:lnTo>
                    <a:pt x="1369682" y="81902"/>
                  </a:lnTo>
                  <a:lnTo>
                    <a:pt x="1378407" y="81902"/>
                  </a:lnTo>
                  <a:lnTo>
                    <a:pt x="1386408" y="73850"/>
                  </a:lnTo>
                  <a:lnTo>
                    <a:pt x="1386408" y="63881"/>
                  </a:lnTo>
                  <a:close/>
                </a:path>
                <a:path w="1464309" h="141604">
                  <a:moveTo>
                    <a:pt x="1464297" y="63881"/>
                  </a:moveTo>
                  <a:lnTo>
                    <a:pt x="1461871" y="63881"/>
                  </a:lnTo>
                  <a:lnTo>
                    <a:pt x="1461871" y="64452"/>
                  </a:lnTo>
                  <a:lnTo>
                    <a:pt x="1464297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A72144A9-76B1-16F1-2316-9D46FF272B72}"/>
                </a:ext>
              </a:extLst>
            </p:cNvPr>
            <p:cNvSpPr/>
            <p:nvPr/>
          </p:nvSpPr>
          <p:spPr>
            <a:xfrm>
              <a:off x="6648894" y="3654628"/>
              <a:ext cx="1873885" cy="129539"/>
            </a:xfrm>
            <a:custGeom>
              <a:avLst/>
              <a:gdLst/>
              <a:ahLst/>
              <a:cxnLst/>
              <a:rect l="l" t="t" r="r" b="b"/>
              <a:pathLst>
                <a:path w="1873884" h="1295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254" y="10210"/>
                  </a:lnTo>
                  <a:lnTo>
                    <a:pt x="16764" y="16878"/>
                  </a:lnTo>
                  <a:lnTo>
                    <a:pt x="17246" y="17081"/>
                  </a:lnTo>
                  <a:lnTo>
                    <a:pt x="17881" y="17322"/>
                  </a:lnTo>
                  <a:lnTo>
                    <a:pt x="19659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1873884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31432"/>
                  </a:lnTo>
                  <a:lnTo>
                    <a:pt x="72136" y="38087"/>
                  </a:lnTo>
                  <a:lnTo>
                    <a:pt x="88633" y="44094"/>
                  </a:lnTo>
                  <a:lnTo>
                    <a:pt x="90246" y="42481"/>
                  </a:lnTo>
                  <a:lnTo>
                    <a:pt x="90246" y="22567"/>
                  </a:lnTo>
                  <a:close/>
                </a:path>
                <a:path w="1873884" h="129539">
                  <a:moveTo>
                    <a:pt x="144716" y="55067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22" y="47015"/>
                  </a:lnTo>
                  <a:lnTo>
                    <a:pt x="118071" y="47015"/>
                  </a:lnTo>
                  <a:lnTo>
                    <a:pt x="112496" y="52628"/>
                  </a:lnTo>
                  <a:lnTo>
                    <a:pt x="126822" y="57670"/>
                  </a:lnTo>
                  <a:lnTo>
                    <a:pt x="133997" y="60172"/>
                  </a:lnTo>
                  <a:lnTo>
                    <a:pt x="144716" y="63804"/>
                  </a:lnTo>
                  <a:lnTo>
                    <a:pt x="144716" y="55067"/>
                  </a:lnTo>
                  <a:close/>
                </a:path>
                <a:path w="187388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71" y="18008"/>
                  </a:lnTo>
                  <a:lnTo>
                    <a:pt x="126822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1873884" h="129539">
                  <a:moveTo>
                    <a:pt x="200304" y="22567"/>
                  </a:moveTo>
                  <a:lnTo>
                    <a:pt x="192303" y="14516"/>
                  </a:lnTo>
                  <a:lnTo>
                    <a:pt x="172542" y="14516"/>
                  </a:lnTo>
                  <a:lnTo>
                    <a:pt x="164528" y="22567"/>
                  </a:lnTo>
                  <a:lnTo>
                    <a:pt x="164528" y="42481"/>
                  </a:lnTo>
                  <a:lnTo>
                    <a:pt x="172542" y="50533"/>
                  </a:lnTo>
                  <a:lnTo>
                    <a:pt x="192303" y="50533"/>
                  </a:lnTo>
                  <a:lnTo>
                    <a:pt x="200304" y="42481"/>
                  </a:lnTo>
                  <a:lnTo>
                    <a:pt x="200304" y="32524"/>
                  </a:lnTo>
                  <a:lnTo>
                    <a:pt x="200304" y="22567"/>
                  </a:lnTo>
                  <a:close/>
                </a:path>
                <a:path w="1873884" h="129539">
                  <a:moveTo>
                    <a:pt x="238048" y="47015"/>
                  </a:moveTo>
                  <a:lnTo>
                    <a:pt x="228155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8048" y="65024"/>
                  </a:lnTo>
                  <a:lnTo>
                    <a:pt x="238048" y="47015"/>
                  </a:lnTo>
                  <a:close/>
                </a:path>
                <a:path w="1873884" h="129539">
                  <a:moveTo>
                    <a:pt x="238048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48" y="18008"/>
                  </a:lnTo>
                  <a:lnTo>
                    <a:pt x="238048" y="0"/>
                  </a:lnTo>
                  <a:close/>
                </a:path>
                <a:path w="1873884" h="129539">
                  <a:moveTo>
                    <a:pt x="348094" y="47015"/>
                  </a:moveTo>
                  <a:lnTo>
                    <a:pt x="338226" y="47015"/>
                  </a:lnTo>
                  <a:lnTo>
                    <a:pt x="330212" y="55067"/>
                  </a:lnTo>
                  <a:lnTo>
                    <a:pt x="330212" y="65024"/>
                  </a:lnTo>
                  <a:lnTo>
                    <a:pt x="348094" y="65024"/>
                  </a:lnTo>
                  <a:lnTo>
                    <a:pt x="348094" y="47015"/>
                  </a:lnTo>
                  <a:close/>
                </a:path>
                <a:path w="1873884" h="129539">
                  <a:moveTo>
                    <a:pt x="474929" y="63881"/>
                  </a:moveTo>
                  <a:lnTo>
                    <a:pt x="457060" y="63881"/>
                  </a:lnTo>
                  <a:lnTo>
                    <a:pt x="457060" y="81902"/>
                  </a:lnTo>
                  <a:lnTo>
                    <a:pt x="466928" y="81902"/>
                  </a:lnTo>
                  <a:lnTo>
                    <a:pt x="474929" y="73850"/>
                  </a:lnTo>
                  <a:lnTo>
                    <a:pt x="474929" y="63881"/>
                  </a:lnTo>
                  <a:close/>
                </a:path>
                <a:path w="1873884" h="1295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1873884" h="129539">
                  <a:moveTo>
                    <a:pt x="585012" y="118960"/>
                  </a:moveTo>
                  <a:lnTo>
                    <a:pt x="577011" y="110909"/>
                  </a:lnTo>
                  <a:lnTo>
                    <a:pt x="567118" y="110909"/>
                  </a:lnTo>
                  <a:lnTo>
                    <a:pt x="567118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1873884" h="129539">
                  <a:moveTo>
                    <a:pt x="585012" y="63881"/>
                  </a:moveTo>
                  <a:lnTo>
                    <a:pt x="568261" y="63881"/>
                  </a:lnTo>
                  <a:lnTo>
                    <a:pt x="567118" y="63881"/>
                  </a:lnTo>
                  <a:lnTo>
                    <a:pt x="550367" y="63881"/>
                  </a:lnTo>
                  <a:lnTo>
                    <a:pt x="550367" y="73850"/>
                  </a:lnTo>
                  <a:lnTo>
                    <a:pt x="558368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11" y="81902"/>
                  </a:lnTo>
                  <a:lnTo>
                    <a:pt x="585012" y="73850"/>
                  </a:lnTo>
                  <a:lnTo>
                    <a:pt x="585012" y="63881"/>
                  </a:lnTo>
                  <a:close/>
                </a:path>
                <a:path w="1873884" h="129539">
                  <a:moveTo>
                    <a:pt x="640613" y="86448"/>
                  </a:moveTo>
                  <a:lnTo>
                    <a:pt x="632612" y="78397"/>
                  </a:lnTo>
                  <a:lnTo>
                    <a:pt x="612838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38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1873884" h="129539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202" y="128917"/>
                  </a:lnTo>
                  <a:lnTo>
                    <a:pt x="678345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1873884" h="129539">
                  <a:moveTo>
                    <a:pt x="695083" y="63881"/>
                  </a:moveTo>
                  <a:lnTo>
                    <a:pt x="678345" y="63881"/>
                  </a:lnTo>
                  <a:lnTo>
                    <a:pt x="677202" y="63881"/>
                  </a:lnTo>
                  <a:lnTo>
                    <a:pt x="660450" y="63881"/>
                  </a:lnTo>
                  <a:lnTo>
                    <a:pt x="660450" y="73850"/>
                  </a:lnTo>
                  <a:lnTo>
                    <a:pt x="668464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82" y="81902"/>
                  </a:lnTo>
                  <a:lnTo>
                    <a:pt x="695083" y="73850"/>
                  </a:lnTo>
                  <a:lnTo>
                    <a:pt x="695083" y="63881"/>
                  </a:lnTo>
                  <a:close/>
                </a:path>
                <a:path w="1873884" h="1295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1873884" h="129539">
                  <a:moveTo>
                    <a:pt x="805167" y="118960"/>
                  </a:moveTo>
                  <a:lnTo>
                    <a:pt x="797166" y="110909"/>
                  </a:lnTo>
                  <a:lnTo>
                    <a:pt x="788428" y="110909"/>
                  </a:lnTo>
                  <a:lnTo>
                    <a:pt x="787285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85" y="128917"/>
                  </a:lnTo>
                  <a:lnTo>
                    <a:pt x="788428" y="128917"/>
                  </a:lnTo>
                  <a:lnTo>
                    <a:pt x="805167" y="128917"/>
                  </a:lnTo>
                  <a:lnTo>
                    <a:pt x="805167" y="118960"/>
                  </a:lnTo>
                  <a:close/>
                </a:path>
                <a:path w="1873884" h="129539">
                  <a:moveTo>
                    <a:pt x="805167" y="63881"/>
                  </a:moveTo>
                  <a:lnTo>
                    <a:pt x="788428" y="63881"/>
                  </a:lnTo>
                  <a:lnTo>
                    <a:pt x="787285" y="63881"/>
                  </a:lnTo>
                  <a:lnTo>
                    <a:pt x="770521" y="63881"/>
                  </a:lnTo>
                  <a:lnTo>
                    <a:pt x="770521" y="73850"/>
                  </a:lnTo>
                  <a:lnTo>
                    <a:pt x="778522" y="81902"/>
                  </a:lnTo>
                  <a:lnTo>
                    <a:pt x="787285" y="81902"/>
                  </a:lnTo>
                  <a:lnTo>
                    <a:pt x="788428" y="81902"/>
                  </a:lnTo>
                  <a:lnTo>
                    <a:pt x="797166" y="81902"/>
                  </a:lnTo>
                  <a:lnTo>
                    <a:pt x="805167" y="73850"/>
                  </a:lnTo>
                  <a:lnTo>
                    <a:pt x="805167" y="63881"/>
                  </a:lnTo>
                  <a:close/>
                </a:path>
                <a:path w="1873884" h="1295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1873884" h="129539">
                  <a:moveTo>
                    <a:pt x="915225" y="118960"/>
                  </a:moveTo>
                  <a:lnTo>
                    <a:pt x="907224" y="110909"/>
                  </a:lnTo>
                  <a:lnTo>
                    <a:pt x="898499" y="110909"/>
                  </a:lnTo>
                  <a:lnTo>
                    <a:pt x="897343" y="110909"/>
                  </a:lnTo>
                  <a:lnTo>
                    <a:pt x="888619" y="110909"/>
                  </a:lnTo>
                  <a:lnTo>
                    <a:pt x="880605" y="118960"/>
                  </a:lnTo>
                  <a:lnTo>
                    <a:pt x="880605" y="128917"/>
                  </a:lnTo>
                  <a:lnTo>
                    <a:pt x="897343" y="128917"/>
                  </a:lnTo>
                  <a:lnTo>
                    <a:pt x="898499" y="128917"/>
                  </a:lnTo>
                  <a:lnTo>
                    <a:pt x="915225" y="128917"/>
                  </a:lnTo>
                  <a:lnTo>
                    <a:pt x="915225" y="118960"/>
                  </a:lnTo>
                  <a:close/>
                </a:path>
                <a:path w="1873884" h="129539">
                  <a:moveTo>
                    <a:pt x="915225" y="63881"/>
                  </a:moveTo>
                  <a:lnTo>
                    <a:pt x="898499" y="63881"/>
                  </a:lnTo>
                  <a:lnTo>
                    <a:pt x="897343" y="63881"/>
                  </a:lnTo>
                  <a:lnTo>
                    <a:pt x="880605" y="63881"/>
                  </a:lnTo>
                  <a:lnTo>
                    <a:pt x="880605" y="73850"/>
                  </a:lnTo>
                  <a:lnTo>
                    <a:pt x="888619" y="81902"/>
                  </a:lnTo>
                  <a:lnTo>
                    <a:pt x="897343" y="81902"/>
                  </a:lnTo>
                  <a:lnTo>
                    <a:pt x="898499" y="81902"/>
                  </a:lnTo>
                  <a:lnTo>
                    <a:pt x="907224" y="81902"/>
                  </a:lnTo>
                  <a:lnTo>
                    <a:pt x="915225" y="73850"/>
                  </a:lnTo>
                  <a:lnTo>
                    <a:pt x="915225" y="63881"/>
                  </a:lnTo>
                  <a:close/>
                </a:path>
                <a:path w="1873884" h="129539">
                  <a:moveTo>
                    <a:pt x="970838" y="86448"/>
                  </a:moveTo>
                  <a:lnTo>
                    <a:pt x="962837" y="78397"/>
                  </a:lnTo>
                  <a:lnTo>
                    <a:pt x="943076" y="78397"/>
                  </a:lnTo>
                  <a:lnTo>
                    <a:pt x="935062" y="86448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62837" y="114414"/>
                  </a:lnTo>
                  <a:lnTo>
                    <a:pt x="970838" y="106362"/>
                  </a:lnTo>
                  <a:lnTo>
                    <a:pt x="970838" y="96405"/>
                  </a:lnTo>
                  <a:lnTo>
                    <a:pt x="970838" y="86448"/>
                  </a:lnTo>
                  <a:close/>
                </a:path>
                <a:path w="1873884" h="129539">
                  <a:moveTo>
                    <a:pt x="1025309" y="118960"/>
                  </a:moveTo>
                  <a:lnTo>
                    <a:pt x="1017308" y="110909"/>
                  </a:lnTo>
                  <a:lnTo>
                    <a:pt x="1008557" y="110909"/>
                  </a:lnTo>
                  <a:lnTo>
                    <a:pt x="1007440" y="110909"/>
                  </a:lnTo>
                  <a:lnTo>
                    <a:pt x="998677" y="110909"/>
                  </a:lnTo>
                  <a:lnTo>
                    <a:pt x="990676" y="118960"/>
                  </a:lnTo>
                  <a:lnTo>
                    <a:pt x="990676" y="128917"/>
                  </a:lnTo>
                  <a:lnTo>
                    <a:pt x="1007440" y="128917"/>
                  </a:lnTo>
                  <a:lnTo>
                    <a:pt x="1008557" y="128917"/>
                  </a:lnTo>
                  <a:lnTo>
                    <a:pt x="1025309" y="128917"/>
                  </a:lnTo>
                  <a:lnTo>
                    <a:pt x="1025309" y="118960"/>
                  </a:lnTo>
                  <a:close/>
                </a:path>
                <a:path w="1873884" h="129539">
                  <a:moveTo>
                    <a:pt x="1025309" y="63881"/>
                  </a:moveTo>
                  <a:lnTo>
                    <a:pt x="1008557" y="63881"/>
                  </a:lnTo>
                  <a:lnTo>
                    <a:pt x="1007440" y="63881"/>
                  </a:lnTo>
                  <a:lnTo>
                    <a:pt x="990676" y="63881"/>
                  </a:lnTo>
                  <a:lnTo>
                    <a:pt x="990676" y="73850"/>
                  </a:lnTo>
                  <a:lnTo>
                    <a:pt x="998677" y="81902"/>
                  </a:lnTo>
                  <a:lnTo>
                    <a:pt x="1007440" y="81902"/>
                  </a:lnTo>
                  <a:lnTo>
                    <a:pt x="1008557" y="81902"/>
                  </a:lnTo>
                  <a:lnTo>
                    <a:pt x="1017308" y="81902"/>
                  </a:lnTo>
                  <a:lnTo>
                    <a:pt x="1025309" y="73850"/>
                  </a:lnTo>
                  <a:lnTo>
                    <a:pt x="1025309" y="63881"/>
                  </a:lnTo>
                  <a:close/>
                </a:path>
                <a:path w="1873884" h="129539">
                  <a:moveTo>
                    <a:pt x="1080909" y="86448"/>
                  </a:moveTo>
                  <a:lnTo>
                    <a:pt x="1072908" y="78397"/>
                  </a:lnTo>
                  <a:lnTo>
                    <a:pt x="1053134" y="78397"/>
                  </a:lnTo>
                  <a:lnTo>
                    <a:pt x="1045133" y="86448"/>
                  </a:lnTo>
                  <a:lnTo>
                    <a:pt x="1045133" y="106362"/>
                  </a:lnTo>
                  <a:lnTo>
                    <a:pt x="1053134" y="114414"/>
                  </a:lnTo>
                  <a:lnTo>
                    <a:pt x="1072908" y="114414"/>
                  </a:lnTo>
                  <a:lnTo>
                    <a:pt x="1080909" y="106362"/>
                  </a:lnTo>
                  <a:lnTo>
                    <a:pt x="1080909" y="96405"/>
                  </a:lnTo>
                  <a:lnTo>
                    <a:pt x="1080909" y="86448"/>
                  </a:lnTo>
                  <a:close/>
                </a:path>
                <a:path w="1873884" h="129539">
                  <a:moveTo>
                    <a:pt x="1135380" y="118960"/>
                  </a:moveTo>
                  <a:lnTo>
                    <a:pt x="1127379" y="110909"/>
                  </a:lnTo>
                  <a:lnTo>
                    <a:pt x="1118641" y="110909"/>
                  </a:lnTo>
                  <a:lnTo>
                    <a:pt x="1117511" y="110909"/>
                  </a:lnTo>
                  <a:lnTo>
                    <a:pt x="1108748" y="110909"/>
                  </a:lnTo>
                  <a:lnTo>
                    <a:pt x="1100747" y="118960"/>
                  </a:lnTo>
                  <a:lnTo>
                    <a:pt x="1100747" y="128917"/>
                  </a:lnTo>
                  <a:lnTo>
                    <a:pt x="1117511" y="128917"/>
                  </a:lnTo>
                  <a:lnTo>
                    <a:pt x="1118641" y="128917"/>
                  </a:lnTo>
                  <a:lnTo>
                    <a:pt x="1135380" y="128917"/>
                  </a:lnTo>
                  <a:lnTo>
                    <a:pt x="1135380" y="118960"/>
                  </a:lnTo>
                  <a:close/>
                </a:path>
                <a:path w="1873884" h="129539">
                  <a:moveTo>
                    <a:pt x="1135380" y="63881"/>
                  </a:moveTo>
                  <a:lnTo>
                    <a:pt x="1118641" y="63881"/>
                  </a:lnTo>
                  <a:lnTo>
                    <a:pt x="1117511" y="63881"/>
                  </a:lnTo>
                  <a:lnTo>
                    <a:pt x="1100747" y="63881"/>
                  </a:lnTo>
                  <a:lnTo>
                    <a:pt x="1100747" y="73850"/>
                  </a:lnTo>
                  <a:lnTo>
                    <a:pt x="1108748" y="81902"/>
                  </a:lnTo>
                  <a:lnTo>
                    <a:pt x="1117511" y="81902"/>
                  </a:lnTo>
                  <a:lnTo>
                    <a:pt x="1118641" y="81902"/>
                  </a:lnTo>
                  <a:lnTo>
                    <a:pt x="1127379" y="81902"/>
                  </a:lnTo>
                  <a:lnTo>
                    <a:pt x="1135380" y="73850"/>
                  </a:lnTo>
                  <a:lnTo>
                    <a:pt x="1135380" y="63881"/>
                  </a:lnTo>
                  <a:close/>
                </a:path>
                <a:path w="1873884" h="129539">
                  <a:moveTo>
                    <a:pt x="1190993" y="86448"/>
                  </a:moveTo>
                  <a:lnTo>
                    <a:pt x="1182992" y="78397"/>
                  </a:lnTo>
                  <a:lnTo>
                    <a:pt x="1163231" y="78397"/>
                  </a:lnTo>
                  <a:lnTo>
                    <a:pt x="1155217" y="86448"/>
                  </a:lnTo>
                  <a:lnTo>
                    <a:pt x="1155217" y="106362"/>
                  </a:lnTo>
                  <a:lnTo>
                    <a:pt x="1163231" y="114414"/>
                  </a:lnTo>
                  <a:lnTo>
                    <a:pt x="1182992" y="114414"/>
                  </a:lnTo>
                  <a:lnTo>
                    <a:pt x="1190993" y="106362"/>
                  </a:lnTo>
                  <a:lnTo>
                    <a:pt x="1190993" y="96405"/>
                  </a:lnTo>
                  <a:lnTo>
                    <a:pt x="1190993" y="86448"/>
                  </a:lnTo>
                  <a:close/>
                </a:path>
                <a:path w="1873884" h="129539">
                  <a:moveTo>
                    <a:pt x="1245463" y="118960"/>
                  </a:moveTo>
                  <a:lnTo>
                    <a:pt x="1237462" y="110909"/>
                  </a:lnTo>
                  <a:lnTo>
                    <a:pt x="1228712" y="110909"/>
                  </a:lnTo>
                  <a:lnTo>
                    <a:pt x="1227569" y="110909"/>
                  </a:lnTo>
                  <a:lnTo>
                    <a:pt x="1218819" y="110909"/>
                  </a:lnTo>
                  <a:lnTo>
                    <a:pt x="1210818" y="118960"/>
                  </a:lnTo>
                  <a:lnTo>
                    <a:pt x="1210818" y="128917"/>
                  </a:lnTo>
                  <a:lnTo>
                    <a:pt x="1227569" y="128917"/>
                  </a:lnTo>
                  <a:lnTo>
                    <a:pt x="1228712" y="128917"/>
                  </a:lnTo>
                  <a:lnTo>
                    <a:pt x="1245463" y="128917"/>
                  </a:lnTo>
                  <a:lnTo>
                    <a:pt x="1245463" y="118960"/>
                  </a:lnTo>
                  <a:close/>
                </a:path>
                <a:path w="1873884" h="129539">
                  <a:moveTo>
                    <a:pt x="1245463" y="63881"/>
                  </a:moveTo>
                  <a:lnTo>
                    <a:pt x="1228712" y="63881"/>
                  </a:lnTo>
                  <a:lnTo>
                    <a:pt x="1227569" y="63881"/>
                  </a:lnTo>
                  <a:lnTo>
                    <a:pt x="1210818" y="63881"/>
                  </a:lnTo>
                  <a:lnTo>
                    <a:pt x="1210818" y="73850"/>
                  </a:lnTo>
                  <a:lnTo>
                    <a:pt x="1218819" y="81902"/>
                  </a:lnTo>
                  <a:lnTo>
                    <a:pt x="1227569" y="81902"/>
                  </a:lnTo>
                  <a:lnTo>
                    <a:pt x="1228712" y="81902"/>
                  </a:lnTo>
                  <a:lnTo>
                    <a:pt x="1237462" y="81902"/>
                  </a:lnTo>
                  <a:lnTo>
                    <a:pt x="1245463" y="73850"/>
                  </a:lnTo>
                  <a:lnTo>
                    <a:pt x="1245463" y="63881"/>
                  </a:lnTo>
                  <a:close/>
                </a:path>
                <a:path w="1873884" h="129539">
                  <a:moveTo>
                    <a:pt x="1301064" y="86448"/>
                  </a:moveTo>
                  <a:lnTo>
                    <a:pt x="1293063" y="78397"/>
                  </a:lnTo>
                  <a:lnTo>
                    <a:pt x="1273289" y="78397"/>
                  </a:lnTo>
                  <a:lnTo>
                    <a:pt x="1265288" y="86448"/>
                  </a:lnTo>
                  <a:lnTo>
                    <a:pt x="1265288" y="106362"/>
                  </a:lnTo>
                  <a:lnTo>
                    <a:pt x="1273289" y="114414"/>
                  </a:lnTo>
                  <a:lnTo>
                    <a:pt x="1293063" y="114414"/>
                  </a:lnTo>
                  <a:lnTo>
                    <a:pt x="1301064" y="106362"/>
                  </a:lnTo>
                  <a:lnTo>
                    <a:pt x="1301064" y="96405"/>
                  </a:lnTo>
                  <a:lnTo>
                    <a:pt x="1301064" y="86448"/>
                  </a:lnTo>
                  <a:close/>
                </a:path>
                <a:path w="1873884" h="129539">
                  <a:moveTo>
                    <a:pt x="1355534" y="118960"/>
                  </a:moveTo>
                  <a:lnTo>
                    <a:pt x="1347533" y="110909"/>
                  </a:lnTo>
                  <a:lnTo>
                    <a:pt x="1338770" y="110909"/>
                  </a:lnTo>
                  <a:lnTo>
                    <a:pt x="1337640" y="110909"/>
                  </a:lnTo>
                  <a:lnTo>
                    <a:pt x="1328915" y="110909"/>
                  </a:lnTo>
                  <a:lnTo>
                    <a:pt x="1320901" y="118960"/>
                  </a:lnTo>
                  <a:lnTo>
                    <a:pt x="1320901" y="128917"/>
                  </a:lnTo>
                  <a:lnTo>
                    <a:pt x="1337640" y="128917"/>
                  </a:lnTo>
                  <a:lnTo>
                    <a:pt x="1338770" y="128917"/>
                  </a:lnTo>
                  <a:lnTo>
                    <a:pt x="1355534" y="128917"/>
                  </a:lnTo>
                  <a:lnTo>
                    <a:pt x="1355534" y="118960"/>
                  </a:lnTo>
                  <a:close/>
                </a:path>
                <a:path w="1873884" h="129539">
                  <a:moveTo>
                    <a:pt x="1355534" y="63881"/>
                  </a:moveTo>
                  <a:lnTo>
                    <a:pt x="1338770" y="63881"/>
                  </a:lnTo>
                  <a:lnTo>
                    <a:pt x="1337640" y="63881"/>
                  </a:lnTo>
                  <a:lnTo>
                    <a:pt x="1320901" y="63881"/>
                  </a:lnTo>
                  <a:lnTo>
                    <a:pt x="1320901" y="73850"/>
                  </a:lnTo>
                  <a:lnTo>
                    <a:pt x="1328915" y="81902"/>
                  </a:lnTo>
                  <a:lnTo>
                    <a:pt x="1337640" y="81902"/>
                  </a:lnTo>
                  <a:lnTo>
                    <a:pt x="1338770" y="81902"/>
                  </a:lnTo>
                  <a:lnTo>
                    <a:pt x="1347533" y="81902"/>
                  </a:lnTo>
                  <a:lnTo>
                    <a:pt x="1355534" y="73850"/>
                  </a:lnTo>
                  <a:lnTo>
                    <a:pt x="1355534" y="63881"/>
                  </a:lnTo>
                  <a:close/>
                </a:path>
                <a:path w="1873884" h="129539">
                  <a:moveTo>
                    <a:pt x="1411147" y="86448"/>
                  </a:moveTo>
                  <a:lnTo>
                    <a:pt x="1403146" y="78397"/>
                  </a:lnTo>
                  <a:lnTo>
                    <a:pt x="1383372" y="78397"/>
                  </a:lnTo>
                  <a:lnTo>
                    <a:pt x="1375371" y="86448"/>
                  </a:lnTo>
                  <a:lnTo>
                    <a:pt x="1375371" y="106362"/>
                  </a:lnTo>
                  <a:lnTo>
                    <a:pt x="1383372" y="114414"/>
                  </a:lnTo>
                  <a:lnTo>
                    <a:pt x="1403146" y="114414"/>
                  </a:lnTo>
                  <a:lnTo>
                    <a:pt x="1411147" y="106362"/>
                  </a:lnTo>
                  <a:lnTo>
                    <a:pt x="1411147" y="96405"/>
                  </a:lnTo>
                  <a:lnTo>
                    <a:pt x="1411147" y="86448"/>
                  </a:lnTo>
                  <a:close/>
                </a:path>
                <a:path w="1873884" h="129539">
                  <a:moveTo>
                    <a:pt x="1465618" y="118960"/>
                  </a:moveTo>
                  <a:lnTo>
                    <a:pt x="1457617" y="110909"/>
                  </a:lnTo>
                  <a:lnTo>
                    <a:pt x="1448866" y="110909"/>
                  </a:lnTo>
                  <a:lnTo>
                    <a:pt x="1447711" y="110909"/>
                  </a:lnTo>
                  <a:lnTo>
                    <a:pt x="1438986" y="110909"/>
                  </a:lnTo>
                  <a:lnTo>
                    <a:pt x="1430985" y="118960"/>
                  </a:lnTo>
                  <a:lnTo>
                    <a:pt x="1430985" y="128917"/>
                  </a:lnTo>
                  <a:lnTo>
                    <a:pt x="1447711" y="128917"/>
                  </a:lnTo>
                  <a:lnTo>
                    <a:pt x="1448866" y="128917"/>
                  </a:lnTo>
                  <a:lnTo>
                    <a:pt x="1465618" y="128917"/>
                  </a:lnTo>
                  <a:lnTo>
                    <a:pt x="1465618" y="118960"/>
                  </a:lnTo>
                  <a:close/>
                </a:path>
                <a:path w="1873884" h="129539">
                  <a:moveTo>
                    <a:pt x="1465618" y="63881"/>
                  </a:moveTo>
                  <a:lnTo>
                    <a:pt x="1448866" y="63881"/>
                  </a:lnTo>
                  <a:lnTo>
                    <a:pt x="1447711" y="63881"/>
                  </a:lnTo>
                  <a:lnTo>
                    <a:pt x="1430985" y="63881"/>
                  </a:lnTo>
                  <a:lnTo>
                    <a:pt x="1430985" y="73850"/>
                  </a:lnTo>
                  <a:lnTo>
                    <a:pt x="1438986" y="81902"/>
                  </a:lnTo>
                  <a:lnTo>
                    <a:pt x="1447711" y="81902"/>
                  </a:lnTo>
                  <a:lnTo>
                    <a:pt x="1448866" y="81902"/>
                  </a:lnTo>
                  <a:lnTo>
                    <a:pt x="1457617" y="81902"/>
                  </a:lnTo>
                  <a:lnTo>
                    <a:pt x="1465618" y="73850"/>
                  </a:lnTo>
                  <a:lnTo>
                    <a:pt x="1465618" y="63881"/>
                  </a:lnTo>
                  <a:close/>
                </a:path>
                <a:path w="1873884" h="129539">
                  <a:moveTo>
                    <a:pt x="1521231" y="86448"/>
                  </a:moveTo>
                  <a:lnTo>
                    <a:pt x="1513230" y="78397"/>
                  </a:lnTo>
                  <a:lnTo>
                    <a:pt x="1493456" y="78397"/>
                  </a:lnTo>
                  <a:lnTo>
                    <a:pt x="1485455" y="86448"/>
                  </a:lnTo>
                  <a:lnTo>
                    <a:pt x="1485455" y="106362"/>
                  </a:lnTo>
                  <a:lnTo>
                    <a:pt x="1493456" y="114414"/>
                  </a:lnTo>
                  <a:lnTo>
                    <a:pt x="1513230" y="114414"/>
                  </a:lnTo>
                  <a:lnTo>
                    <a:pt x="1521231" y="106362"/>
                  </a:lnTo>
                  <a:lnTo>
                    <a:pt x="1521231" y="96405"/>
                  </a:lnTo>
                  <a:lnTo>
                    <a:pt x="1521231" y="86448"/>
                  </a:lnTo>
                  <a:close/>
                </a:path>
                <a:path w="1873884" h="129539">
                  <a:moveTo>
                    <a:pt x="1575676" y="118960"/>
                  </a:moveTo>
                  <a:lnTo>
                    <a:pt x="1567675" y="110909"/>
                  </a:lnTo>
                  <a:lnTo>
                    <a:pt x="1558925" y="110909"/>
                  </a:lnTo>
                  <a:lnTo>
                    <a:pt x="1557794" y="110909"/>
                  </a:lnTo>
                  <a:lnTo>
                    <a:pt x="1549069" y="110909"/>
                  </a:lnTo>
                  <a:lnTo>
                    <a:pt x="1541056" y="118960"/>
                  </a:lnTo>
                  <a:lnTo>
                    <a:pt x="1541056" y="128917"/>
                  </a:lnTo>
                  <a:lnTo>
                    <a:pt x="1557794" y="128917"/>
                  </a:lnTo>
                  <a:lnTo>
                    <a:pt x="1558925" y="128917"/>
                  </a:lnTo>
                  <a:lnTo>
                    <a:pt x="1575676" y="128917"/>
                  </a:lnTo>
                  <a:lnTo>
                    <a:pt x="1575676" y="118960"/>
                  </a:lnTo>
                  <a:close/>
                </a:path>
                <a:path w="1873884" h="129539">
                  <a:moveTo>
                    <a:pt x="1575676" y="63906"/>
                  </a:moveTo>
                  <a:lnTo>
                    <a:pt x="1558925" y="63906"/>
                  </a:lnTo>
                  <a:lnTo>
                    <a:pt x="1541056" y="63881"/>
                  </a:lnTo>
                  <a:lnTo>
                    <a:pt x="1541056" y="73850"/>
                  </a:lnTo>
                  <a:lnTo>
                    <a:pt x="1549069" y="81902"/>
                  </a:lnTo>
                  <a:lnTo>
                    <a:pt x="1557794" y="81902"/>
                  </a:lnTo>
                  <a:lnTo>
                    <a:pt x="1558925" y="81902"/>
                  </a:lnTo>
                  <a:lnTo>
                    <a:pt x="1567675" y="81902"/>
                  </a:lnTo>
                  <a:lnTo>
                    <a:pt x="1575676" y="73850"/>
                  </a:lnTo>
                  <a:lnTo>
                    <a:pt x="1575676" y="63906"/>
                  </a:lnTo>
                  <a:close/>
                </a:path>
                <a:path w="1873884" h="129539">
                  <a:moveTo>
                    <a:pt x="1631289" y="86448"/>
                  </a:moveTo>
                  <a:lnTo>
                    <a:pt x="1623288" y="78397"/>
                  </a:lnTo>
                  <a:lnTo>
                    <a:pt x="1603527" y="78397"/>
                  </a:lnTo>
                  <a:lnTo>
                    <a:pt x="1595513" y="86448"/>
                  </a:lnTo>
                  <a:lnTo>
                    <a:pt x="1595513" y="106362"/>
                  </a:lnTo>
                  <a:lnTo>
                    <a:pt x="1603527" y="114414"/>
                  </a:lnTo>
                  <a:lnTo>
                    <a:pt x="1623288" y="114414"/>
                  </a:lnTo>
                  <a:lnTo>
                    <a:pt x="1631289" y="106362"/>
                  </a:lnTo>
                  <a:lnTo>
                    <a:pt x="1631289" y="96405"/>
                  </a:lnTo>
                  <a:lnTo>
                    <a:pt x="1631289" y="86448"/>
                  </a:lnTo>
                  <a:close/>
                </a:path>
                <a:path w="1873884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9021" y="110909"/>
                  </a:lnTo>
                  <a:lnTo>
                    <a:pt x="1667865" y="110909"/>
                  </a:lnTo>
                  <a:lnTo>
                    <a:pt x="1659140" y="110909"/>
                  </a:lnTo>
                  <a:lnTo>
                    <a:pt x="1651139" y="118960"/>
                  </a:lnTo>
                  <a:lnTo>
                    <a:pt x="1651139" y="128346"/>
                  </a:lnTo>
                  <a:lnTo>
                    <a:pt x="1667865" y="124244"/>
                  </a:lnTo>
                  <a:lnTo>
                    <a:pt x="1668627" y="124053"/>
                  </a:lnTo>
                  <a:lnTo>
                    <a:pt x="1669021" y="123952"/>
                  </a:lnTo>
                  <a:lnTo>
                    <a:pt x="1685759" y="119659"/>
                  </a:lnTo>
                  <a:lnTo>
                    <a:pt x="1685759" y="118960"/>
                  </a:lnTo>
                  <a:close/>
                </a:path>
                <a:path w="1873884" h="129539">
                  <a:moveTo>
                    <a:pt x="1685759" y="63906"/>
                  </a:moveTo>
                  <a:lnTo>
                    <a:pt x="1669021" y="63906"/>
                  </a:lnTo>
                  <a:lnTo>
                    <a:pt x="1667865" y="63906"/>
                  </a:lnTo>
                  <a:lnTo>
                    <a:pt x="1651139" y="63906"/>
                  </a:lnTo>
                  <a:lnTo>
                    <a:pt x="1651139" y="73850"/>
                  </a:lnTo>
                  <a:lnTo>
                    <a:pt x="1659140" y="81902"/>
                  </a:lnTo>
                  <a:lnTo>
                    <a:pt x="1667865" y="81902"/>
                  </a:lnTo>
                  <a:lnTo>
                    <a:pt x="1669021" y="81902"/>
                  </a:lnTo>
                  <a:lnTo>
                    <a:pt x="1677758" y="81902"/>
                  </a:lnTo>
                  <a:lnTo>
                    <a:pt x="1685759" y="73850"/>
                  </a:lnTo>
                  <a:lnTo>
                    <a:pt x="1685759" y="63906"/>
                  </a:lnTo>
                  <a:close/>
                </a:path>
                <a:path w="1873884" h="129539">
                  <a:moveTo>
                    <a:pt x="1741373" y="86448"/>
                  </a:moveTo>
                  <a:lnTo>
                    <a:pt x="1733372" y="78397"/>
                  </a:lnTo>
                  <a:lnTo>
                    <a:pt x="1713611" y="78397"/>
                  </a:lnTo>
                  <a:lnTo>
                    <a:pt x="1705597" y="86448"/>
                  </a:lnTo>
                  <a:lnTo>
                    <a:pt x="1705597" y="106362"/>
                  </a:lnTo>
                  <a:lnTo>
                    <a:pt x="1711960" y="112750"/>
                  </a:lnTo>
                  <a:lnTo>
                    <a:pt x="1723682" y="109613"/>
                  </a:lnTo>
                  <a:lnTo>
                    <a:pt x="1741373" y="104673"/>
                  </a:lnTo>
                  <a:lnTo>
                    <a:pt x="1741373" y="86448"/>
                  </a:lnTo>
                  <a:close/>
                </a:path>
                <a:path w="1873884" h="129539">
                  <a:moveTo>
                    <a:pt x="1795830" y="63906"/>
                  </a:moveTo>
                  <a:lnTo>
                    <a:pt x="1779092" y="63906"/>
                  </a:lnTo>
                  <a:lnTo>
                    <a:pt x="1777949" y="63906"/>
                  </a:lnTo>
                  <a:lnTo>
                    <a:pt x="1761197" y="63906"/>
                  </a:lnTo>
                  <a:lnTo>
                    <a:pt x="1761197" y="73850"/>
                  </a:lnTo>
                  <a:lnTo>
                    <a:pt x="1769198" y="81902"/>
                  </a:lnTo>
                  <a:lnTo>
                    <a:pt x="1777949" y="81902"/>
                  </a:lnTo>
                  <a:lnTo>
                    <a:pt x="1779092" y="81902"/>
                  </a:lnTo>
                  <a:lnTo>
                    <a:pt x="1787829" y="81902"/>
                  </a:lnTo>
                  <a:lnTo>
                    <a:pt x="1795830" y="73850"/>
                  </a:lnTo>
                  <a:lnTo>
                    <a:pt x="1795830" y="63906"/>
                  </a:lnTo>
                  <a:close/>
                </a:path>
                <a:path w="1873884" h="129539">
                  <a:moveTo>
                    <a:pt x="1829193" y="78397"/>
                  </a:moveTo>
                  <a:lnTo>
                    <a:pt x="1823681" y="78397"/>
                  </a:lnTo>
                  <a:lnTo>
                    <a:pt x="1821154" y="80937"/>
                  </a:lnTo>
                  <a:lnTo>
                    <a:pt x="1825853" y="79476"/>
                  </a:lnTo>
                  <a:lnTo>
                    <a:pt x="1829193" y="78397"/>
                  </a:lnTo>
                  <a:close/>
                </a:path>
                <a:path w="1873884" h="129539">
                  <a:moveTo>
                    <a:pt x="1873427" y="63906"/>
                  </a:moveTo>
                  <a:lnTo>
                    <a:pt x="1871281" y="63906"/>
                  </a:lnTo>
                  <a:lnTo>
                    <a:pt x="1871281" y="64617"/>
                  </a:lnTo>
                  <a:lnTo>
                    <a:pt x="1873427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82E71151-B4BE-A1BD-B7B5-11A06C84AD0D}"/>
                </a:ext>
              </a:extLst>
            </p:cNvPr>
            <p:cNvSpPr/>
            <p:nvPr/>
          </p:nvSpPr>
          <p:spPr>
            <a:xfrm>
              <a:off x="6885775" y="3654628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94" y="55067"/>
                  </a:moveTo>
                  <a:lnTo>
                    <a:pt x="9893" y="47015"/>
                  </a:lnTo>
                  <a:lnTo>
                    <a:pt x="0" y="47015"/>
                  </a:lnTo>
                  <a:lnTo>
                    <a:pt x="0" y="65024"/>
                  </a:lnTo>
                  <a:lnTo>
                    <a:pt x="17894" y="65024"/>
                  </a:lnTo>
                  <a:lnTo>
                    <a:pt x="17894" y="55067"/>
                  </a:lnTo>
                  <a:close/>
                </a:path>
                <a:path w="1652270" h="65404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56"/>
                  </a:lnTo>
                  <a:lnTo>
                    <a:pt x="17894" y="0"/>
                  </a:lnTo>
                  <a:close/>
                </a:path>
                <a:path w="1652270" h="65404">
                  <a:moveTo>
                    <a:pt x="73507" y="22567"/>
                  </a:moveTo>
                  <a:lnTo>
                    <a:pt x="65506" y="14516"/>
                  </a:lnTo>
                  <a:lnTo>
                    <a:pt x="45745" y="14516"/>
                  </a:lnTo>
                  <a:lnTo>
                    <a:pt x="37731" y="22567"/>
                  </a:lnTo>
                  <a:lnTo>
                    <a:pt x="37731" y="42481"/>
                  </a:lnTo>
                  <a:lnTo>
                    <a:pt x="45745" y="50533"/>
                  </a:lnTo>
                  <a:lnTo>
                    <a:pt x="65506" y="50533"/>
                  </a:lnTo>
                  <a:lnTo>
                    <a:pt x="73507" y="42481"/>
                  </a:lnTo>
                  <a:lnTo>
                    <a:pt x="73507" y="32524"/>
                  </a:lnTo>
                  <a:lnTo>
                    <a:pt x="73507" y="22567"/>
                  </a:lnTo>
                  <a:close/>
                </a:path>
                <a:path w="1652270" h="65404">
                  <a:moveTo>
                    <a:pt x="127977" y="55067"/>
                  </a:moveTo>
                  <a:lnTo>
                    <a:pt x="119976" y="47015"/>
                  </a:lnTo>
                  <a:lnTo>
                    <a:pt x="111213" y="47015"/>
                  </a:lnTo>
                  <a:lnTo>
                    <a:pt x="110096" y="47015"/>
                  </a:lnTo>
                  <a:lnTo>
                    <a:pt x="101346" y="47015"/>
                  </a:lnTo>
                  <a:lnTo>
                    <a:pt x="93332" y="55067"/>
                  </a:lnTo>
                  <a:lnTo>
                    <a:pt x="93332" y="65024"/>
                  </a:lnTo>
                  <a:lnTo>
                    <a:pt x="110096" y="65024"/>
                  </a:lnTo>
                  <a:lnTo>
                    <a:pt x="111213" y="65024"/>
                  </a:lnTo>
                  <a:lnTo>
                    <a:pt x="127977" y="65024"/>
                  </a:lnTo>
                  <a:lnTo>
                    <a:pt x="127977" y="55067"/>
                  </a:lnTo>
                  <a:close/>
                </a:path>
                <a:path w="1652270" h="65404">
                  <a:moveTo>
                    <a:pt x="127977" y="0"/>
                  </a:moveTo>
                  <a:lnTo>
                    <a:pt x="111213" y="0"/>
                  </a:lnTo>
                  <a:lnTo>
                    <a:pt x="110096" y="0"/>
                  </a:lnTo>
                  <a:lnTo>
                    <a:pt x="93332" y="0"/>
                  </a:lnTo>
                  <a:lnTo>
                    <a:pt x="93332" y="9956"/>
                  </a:lnTo>
                  <a:lnTo>
                    <a:pt x="101346" y="18008"/>
                  </a:lnTo>
                  <a:lnTo>
                    <a:pt x="110096" y="18008"/>
                  </a:lnTo>
                  <a:lnTo>
                    <a:pt x="111213" y="18008"/>
                  </a:lnTo>
                  <a:lnTo>
                    <a:pt x="119976" y="18008"/>
                  </a:lnTo>
                  <a:lnTo>
                    <a:pt x="127977" y="9956"/>
                  </a:lnTo>
                  <a:lnTo>
                    <a:pt x="127977" y="0"/>
                  </a:lnTo>
                  <a:close/>
                </a:path>
                <a:path w="1652270" h="65404">
                  <a:moveTo>
                    <a:pt x="183578" y="22567"/>
                  </a:moveTo>
                  <a:lnTo>
                    <a:pt x="175577" y="14516"/>
                  </a:lnTo>
                  <a:lnTo>
                    <a:pt x="155803" y="14516"/>
                  </a:lnTo>
                  <a:lnTo>
                    <a:pt x="147802" y="22567"/>
                  </a:lnTo>
                  <a:lnTo>
                    <a:pt x="147802" y="42481"/>
                  </a:lnTo>
                  <a:lnTo>
                    <a:pt x="155803" y="50533"/>
                  </a:lnTo>
                  <a:lnTo>
                    <a:pt x="175577" y="50533"/>
                  </a:lnTo>
                  <a:lnTo>
                    <a:pt x="183578" y="42481"/>
                  </a:lnTo>
                  <a:lnTo>
                    <a:pt x="183578" y="32524"/>
                  </a:lnTo>
                  <a:lnTo>
                    <a:pt x="183578" y="22567"/>
                  </a:lnTo>
                  <a:close/>
                </a:path>
                <a:path w="1652270" h="65404">
                  <a:moveTo>
                    <a:pt x="238048" y="55067"/>
                  </a:moveTo>
                  <a:lnTo>
                    <a:pt x="230047" y="47015"/>
                  </a:lnTo>
                  <a:lnTo>
                    <a:pt x="221310" y="47015"/>
                  </a:lnTo>
                  <a:lnTo>
                    <a:pt x="220179" y="47015"/>
                  </a:lnTo>
                  <a:lnTo>
                    <a:pt x="211416" y="47015"/>
                  </a:lnTo>
                  <a:lnTo>
                    <a:pt x="203415" y="55067"/>
                  </a:lnTo>
                  <a:lnTo>
                    <a:pt x="203415" y="65024"/>
                  </a:lnTo>
                  <a:lnTo>
                    <a:pt x="220179" y="65024"/>
                  </a:lnTo>
                  <a:lnTo>
                    <a:pt x="221310" y="65024"/>
                  </a:lnTo>
                  <a:lnTo>
                    <a:pt x="238048" y="65024"/>
                  </a:lnTo>
                  <a:lnTo>
                    <a:pt x="238048" y="55067"/>
                  </a:lnTo>
                  <a:close/>
                </a:path>
                <a:path w="1652270" h="65404">
                  <a:moveTo>
                    <a:pt x="238048" y="0"/>
                  </a:moveTo>
                  <a:lnTo>
                    <a:pt x="221310" y="0"/>
                  </a:lnTo>
                  <a:lnTo>
                    <a:pt x="220179" y="0"/>
                  </a:lnTo>
                  <a:lnTo>
                    <a:pt x="203415" y="0"/>
                  </a:lnTo>
                  <a:lnTo>
                    <a:pt x="203415" y="9956"/>
                  </a:lnTo>
                  <a:lnTo>
                    <a:pt x="211416" y="18008"/>
                  </a:lnTo>
                  <a:lnTo>
                    <a:pt x="220179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8048" y="9956"/>
                  </a:lnTo>
                  <a:lnTo>
                    <a:pt x="238048" y="0"/>
                  </a:lnTo>
                  <a:close/>
                </a:path>
                <a:path w="1652270" h="65404">
                  <a:moveTo>
                    <a:pt x="293662" y="22567"/>
                  </a:moveTo>
                  <a:lnTo>
                    <a:pt x="285661" y="14516"/>
                  </a:lnTo>
                  <a:lnTo>
                    <a:pt x="265899" y="14516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270" h="65404">
                  <a:moveTo>
                    <a:pt x="348132" y="55067"/>
                  </a:moveTo>
                  <a:lnTo>
                    <a:pt x="340131" y="47015"/>
                  </a:lnTo>
                  <a:lnTo>
                    <a:pt x="331381" y="47015"/>
                  </a:lnTo>
                  <a:lnTo>
                    <a:pt x="330238" y="47015"/>
                  </a:lnTo>
                  <a:lnTo>
                    <a:pt x="321487" y="47015"/>
                  </a:lnTo>
                  <a:lnTo>
                    <a:pt x="313486" y="55067"/>
                  </a:lnTo>
                  <a:lnTo>
                    <a:pt x="313486" y="65024"/>
                  </a:lnTo>
                  <a:lnTo>
                    <a:pt x="330238" y="65024"/>
                  </a:lnTo>
                  <a:lnTo>
                    <a:pt x="331381" y="65024"/>
                  </a:lnTo>
                  <a:lnTo>
                    <a:pt x="348132" y="65024"/>
                  </a:lnTo>
                  <a:lnTo>
                    <a:pt x="348132" y="55067"/>
                  </a:lnTo>
                  <a:close/>
                </a:path>
                <a:path w="1652270" h="65404">
                  <a:moveTo>
                    <a:pt x="348132" y="0"/>
                  </a:moveTo>
                  <a:lnTo>
                    <a:pt x="331381" y="0"/>
                  </a:lnTo>
                  <a:lnTo>
                    <a:pt x="330238" y="0"/>
                  </a:lnTo>
                  <a:lnTo>
                    <a:pt x="313486" y="0"/>
                  </a:lnTo>
                  <a:lnTo>
                    <a:pt x="313486" y="9956"/>
                  </a:lnTo>
                  <a:lnTo>
                    <a:pt x="321487" y="18008"/>
                  </a:lnTo>
                  <a:lnTo>
                    <a:pt x="330238" y="18008"/>
                  </a:lnTo>
                  <a:lnTo>
                    <a:pt x="331381" y="18008"/>
                  </a:lnTo>
                  <a:lnTo>
                    <a:pt x="340131" y="18008"/>
                  </a:lnTo>
                  <a:lnTo>
                    <a:pt x="348132" y="9956"/>
                  </a:lnTo>
                  <a:lnTo>
                    <a:pt x="348132" y="0"/>
                  </a:lnTo>
                  <a:close/>
                </a:path>
                <a:path w="1652270" h="65404">
                  <a:moveTo>
                    <a:pt x="403733" y="22567"/>
                  </a:moveTo>
                  <a:lnTo>
                    <a:pt x="395732" y="14516"/>
                  </a:lnTo>
                  <a:lnTo>
                    <a:pt x="375958" y="14516"/>
                  </a:lnTo>
                  <a:lnTo>
                    <a:pt x="367957" y="22567"/>
                  </a:lnTo>
                  <a:lnTo>
                    <a:pt x="367957" y="42481"/>
                  </a:lnTo>
                  <a:lnTo>
                    <a:pt x="375958" y="50533"/>
                  </a:lnTo>
                  <a:lnTo>
                    <a:pt x="395732" y="50533"/>
                  </a:lnTo>
                  <a:lnTo>
                    <a:pt x="403733" y="42481"/>
                  </a:lnTo>
                  <a:lnTo>
                    <a:pt x="403733" y="32524"/>
                  </a:lnTo>
                  <a:lnTo>
                    <a:pt x="403733" y="22567"/>
                  </a:lnTo>
                  <a:close/>
                </a:path>
                <a:path w="1652270" h="65404">
                  <a:moveTo>
                    <a:pt x="458203" y="55067"/>
                  </a:moveTo>
                  <a:lnTo>
                    <a:pt x="450202" y="47015"/>
                  </a:lnTo>
                  <a:lnTo>
                    <a:pt x="441464" y="47015"/>
                  </a:lnTo>
                  <a:lnTo>
                    <a:pt x="440321" y="47015"/>
                  </a:lnTo>
                  <a:lnTo>
                    <a:pt x="431584" y="47015"/>
                  </a:lnTo>
                  <a:lnTo>
                    <a:pt x="423570" y="55067"/>
                  </a:lnTo>
                  <a:lnTo>
                    <a:pt x="423570" y="65024"/>
                  </a:lnTo>
                  <a:lnTo>
                    <a:pt x="440321" y="65024"/>
                  </a:lnTo>
                  <a:lnTo>
                    <a:pt x="441464" y="65024"/>
                  </a:lnTo>
                  <a:lnTo>
                    <a:pt x="458203" y="65024"/>
                  </a:lnTo>
                  <a:lnTo>
                    <a:pt x="458203" y="55067"/>
                  </a:lnTo>
                  <a:close/>
                </a:path>
                <a:path w="1652270" h="65404">
                  <a:moveTo>
                    <a:pt x="458203" y="0"/>
                  </a:moveTo>
                  <a:lnTo>
                    <a:pt x="441464" y="0"/>
                  </a:lnTo>
                  <a:lnTo>
                    <a:pt x="440321" y="0"/>
                  </a:lnTo>
                  <a:lnTo>
                    <a:pt x="423570" y="0"/>
                  </a:lnTo>
                  <a:lnTo>
                    <a:pt x="423570" y="9956"/>
                  </a:lnTo>
                  <a:lnTo>
                    <a:pt x="431584" y="18008"/>
                  </a:lnTo>
                  <a:lnTo>
                    <a:pt x="440321" y="18008"/>
                  </a:lnTo>
                  <a:lnTo>
                    <a:pt x="441464" y="18008"/>
                  </a:lnTo>
                  <a:lnTo>
                    <a:pt x="450202" y="18008"/>
                  </a:lnTo>
                  <a:lnTo>
                    <a:pt x="458203" y="9956"/>
                  </a:lnTo>
                  <a:lnTo>
                    <a:pt x="458203" y="0"/>
                  </a:lnTo>
                  <a:close/>
                </a:path>
                <a:path w="1652270" h="65404">
                  <a:moveTo>
                    <a:pt x="513816" y="22567"/>
                  </a:moveTo>
                  <a:lnTo>
                    <a:pt x="505815" y="14516"/>
                  </a:lnTo>
                  <a:lnTo>
                    <a:pt x="486041" y="14516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15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270" h="65404">
                  <a:moveTo>
                    <a:pt x="568286" y="55067"/>
                  </a:moveTo>
                  <a:lnTo>
                    <a:pt x="560285" y="47015"/>
                  </a:lnTo>
                  <a:lnTo>
                    <a:pt x="551548" y="47015"/>
                  </a:lnTo>
                  <a:lnTo>
                    <a:pt x="550405" y="47015"/>
                  </a:lnTo>
                  <a:lnTo>
                    <a:pt x="541642" y="47015"/>
                  </a:lnTo>
                  <a:lnTo>
                    <a:pt x="533641" y="55067"/>
                  </a:lnTo>
                  <a:lnTo>
                    <a:pt x="533641" y="65024"/>
                  </a:lnTo>
                  <a:lnTo>
                    <a:pt x="550405" y="65024"/>
                  </a:lnTo>
                  <a:lnTo>
                    <a:pt x="551548" y="65024"/>
                  </a:lnTo>
                  <a:lnTo>
                    <a:pt x="568286" y="65024"/>
                  </a:lnTo>
                  <a:lnTo>
                    <a:pt x="568286" y="55067"/>
                  </a:lnTo>
                  <a:close/>
                </a:path>
                <a:path w="1652270" h="65404">
                  <a:moveTo>
                    <a:pt x="568286" y="0"/>
                  </a:moveTo>
                  <a:lnTo>
                    <a:pt x="551548" y="0"/>
                  </a:lnTo>
                  <a:lnTo>
                    <a:pt x="550405" y="0"/>
                  </a:lnTo>
                  <a:lnTo>
                    <a:pt x="533641" y="0"/>
                  </a:lnTo>
                  <a:lnTo>
                    <a:pt x="533641" y="9956"/>
                  </a:lnTo>
                  <a:lnTo>
                    <a:pt x="541642" y="18008"/>
                  </a:lnTo>
                  <a:lnTo>
                    <a:pt x="550405" y="18008"/>
                  </a:lnTo>
                  <a:lnTo>
                    <a:pt x="551548" y="18008"/>
                  </a:lnTo>
                  <a:lnTo>
                    <a:pt x="560285" y="18008"/>
                  </a:lnTo>
                  <a:lnTo>
                    <a:pt x="568286" y="9956"/>
                  </a:lnTo>
                  <a:lnTo>
                    <a:pt x="568286" y="0"/>
                  </a:lnTo>
                  <a:close/>
                </a:path>
                <a:path w="1652270" h="65404">
                  <a:moveTo>
                    <a:pt x="623887" y="22567"/>
                  </a:moveTo>
                  <a:lnTo>
                    <a:pt x="615886" y="14516"/>
                  </a:lnTo>
                  <a:lnTo>
                    <a:pt x="596125" y="14516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270" h="65404">
                  <a:moveTo>
                    <a:pt x="678345" y="55067"/>
                  </a:moveTo>
                  <a:lnTo>
                    <a:pt x="670344" y="47015"/>
                  </a:lnTo>
                  <a:lnTo>
                    <a:pt x="661619" y="47015"/>
                  </a:lnTo>
                  <a:lnTo>
                    <a:pt x="660463" y="47015"/>
                  </a:lnTo>
                  <a:lnTo>
                    <a:pt x="651738" y="47015"/>
                  </a:lnTo>
                  <a:lnTo>
                    <a:pt x="643724" y="55067"/>
                  </a:lnTo>
                  <a:lnTo>
                    <a:pt x="643724" y="65024"/>
                  </a:lnTo>
                  <a:lnTo>
                    <a:pt x="660463" y="65024"/>
                  </a:lnTo>
                  <a:lnTo>
                    <a:pt x="661619" y="65024"/>
                  </a:lnTo>
                  <a:lnTo>
                    <a:pt x="678345" y="65024"/>
                  </a:lnTo>
                  <a:lnTo>
                    <a:pt x="678345" y="55067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619" y="0"/>
                  </a:lnTo>
                  <a:lnTo>
                    <a:pt x="660463" y="0"/>
                  </a:lnTo>
                  <a:lnTo>
                    <a:pt x="643724" y="0"/>
                  </a:lnTo>
                  <a:lnTo>
                    <a:pt x="643724" y="9956"/>
                  </a:lnTo>
                  <a:lnTo>
                    <a:pt x="651738" y="18008"/>
                  </a:lnTo>
                  <a:lnTo>
                    <a:pt x="660463" y="18008"/>
                  </a:lnTo>
                  <a:lnTo>
                    <a:pt x="661619" y="18008"/>
                  </a:lnTo>
                  <a:lnTo>
                    <a:pt x="670344" y="18008"/>
                  </a:lnTo>
                  <a:lnTo>
                    <a:pt x="678345" y="9956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58" y="22567"/>
                  </a:moveTo>
                  <a:lnTo>
                    <a:pt x="725957" y="14516"/>
                  </a:lnTo>
                  <a:lnTo>
                    <a:pt x="706196" y="14516"/>
                  </a:lnTo>
                  <a:lnTo>
                    <a:pt x="698182" y="22567"/>
                  </a:lnTo>
                  <a:lnTo>
                    <a:pt x="698182" y="42481"/>
                  </a:lnTo>
                  <a:lnTo>
                    <a:pt x="706196" y="50533"/>
                  </a:lnTo>
                  <a:lnTo>
                    <a:pt x="725957" y="50533"/>
                  </a:lnTo>
                  <a:lnTo>
                    <a:pt x="733958" y="42481"/>
                  </a:lnTo>
                  <a:lnTo>
                    <a:pt x="733958" y="32524"/>
                  </a:lnTo>
                  <a:lnTo>
                    <a:pt x="733958" y="22567"/>
                  </a:lnTo>
                  <a:close/>
                </a:path>
                <a:path w="1652270" h="65404">
                  <a:moveTo>
                    <a:pt x="788428" y="55067"/>
                  </a:moveTo>
                  <a:lnTo>
                    <a:pt x="780427" y="47015"/>
                  </a:lnTo>
                  <a:lnTo>
                    <a:pt x="771677" y="47015"/>
                  </a:lnTo>
                  <a:lnTo>
                    <a:pt x="770559" y="47015"/>
                  </a:lnTo>
                  <a:lnTo>
                    <a:pt x="761796" y="47015"/>
                  </a:lnTo>
                  <a:lnTo>
                    <a:pt x="753795" y="55067"/>
                  </a:lnTo>
                  <a:lnTo>
                    <a:pt x="753795" y="65024"/>
                  </a:lnTo>
                  <a:lnTo>
                    <a:pt x="770559" y="65024"/>
                  </a:lnTo>
                  <a:lnTo>
                    <a:pt x="771677" y="65024"/>
                  </a:lnTo>
                  <a:lnTo>
                    <a:pt x="788428" y="65024"/>
                  </a:lnTo>
                  <a:lnTo>
                    <a:pt x="788428" y="55067"/>
                  </a:lnTo>
                  <a:close/>
                </a:path>
                <a:path w="1652270" h="65404">
                  <a:moveTo>
                    <a:pt x="788428" y="0"/>
                  </a:moveTo>
                  <a:lnTo>
                    <a:pt x="771677" y="0"/>
                  </a:lnTo>
                  <a:lnTo>
                    <a:pt x="770559" y="0"/>
                  </a:lnTo>
                  <a:lnTo>
                    <a:pt x="753795" y="0"/>
                  </a:lnTo>
                  <a:lnTo>
                    <a:pt x="753795" y="9956"/>
                  </a:lnTo>
                  <a:lnTo>
                    <a:pt x="761796" y="18008"/>
                  </a:lnTo>
                  <a:lnTo>
                    <a:pt x="770559" y="18008"/>
                  </a:lnTo>
                  <a:lnTo>
                    <a:pt x="771677" y="18008"/>
                  </a:lnTo>
                  <a:lnTo>
                    <a:pt x="780427" y="18008"/>
                  </a:lnTo>
                  <a:lnTo>
                    <a:pt x="788428" y="9956"/>
                  </a:lnTo>
                  <a:lnTo>
                    <a:pt x="788428" y="0"/>
                  </a:lnTo>
                  <a:close/>
                </a:path>
                <a:path w="1652270" h="65404">
                  <a:moveTo>
                    <a:pt x="844029" y="22567"/>
                  </a:moveTo>
                  <a:lnTo>
                    <a:pt x="836028" y="14516"/>
                  </a:lnTo>
                  <a:lnTo>
                    <a:pt x="816254" y="14516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54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270" h="65404">
                  <a:moveTo>
                    <a:pt x="898499" y="55067"/>
                  </a:moveTo>
                  <a:lnTo>
                    <a:pt x="890498" y="47015"/>
                  </a:lnTo>
                  <a:lnTo>
                    <a:pt x="881761" y="47015"/>
                  </a:lnTo>
                  <a:lnTo>
                    <a:pt x="880630" y="47015"/>
                  </a:lnTo>
                  <a:lnTo>
                    <a:pt x="871867" y="47015"/>
                  </a:lnTo>
                  <a:lnTo>
                    <a:pt x="863866" y="55067"/>
                  </a:lnTo>
                  <a:lnTo>
                    <a:pt x="863866" y="65024"/>
                  </a:lnTo>
                  <a:lnTo>
                    <a:pt x="880630" y="65024"/>
                  </a:lnTo>
                  <a:lnTo>
                    <a:pt x="881761" y="65024"/>
                  </a:lnTo>
                  <a:lnTo>
                    <a:pt x="898499" y="65024"/>
                  </a:lnTo>
                  <a:lnTo>
                    <a:pt x="898499" y="55067"/>
                  </a:lnTo>
                  <a:close/>
                </a:path>
                <a:path w="1652270" h="65404">
                  <a:moveTo>
                    <a:pt x="898499" y="0"/>
                  </a:moveTo>
                  <a:lnTo>
                    <a:pt x="881761" y="0"/>
                  </a:lnTo>
                  <a:lnTo>
                    <a:pt x="880630" y="0"/>
                  </a:lnTo>
                  <a:lnTo>
                    <a:pt x="863866" y="0"/>
                  </a:lnTo>
                  <a:lnTo>
                    <a:pt x="863866" y="9956"/>
                  </a:lnTo>
                  <a:lnTo>
                    <a:pt x="871867" y="18008"/>
                  </a:lnTo>
                  <a:lnTo>
                    <a:pt x="880630" y="18008"/>
                  </a:lnTo>
                  <a:lnTo>
                    <a:pt x="881761" y="18008"/>
                  </a:lnTo>
                  <a:lnTo>
                    <a:pt x="890498" y="18008"/>
                  </a:lnTo>
                  <a:lnTo>
                    <a:pt x="898499" y="9956"/>
                  </a:lnTo>
                  <a:lnTo>
                    <a:pt x="898499" y="0"/>
                  </a:lnTo>
                  <a:close/>
                </a:path>
                <a:path w="1652270" h="65404">
                  <a:moveTo>
                    <a:pt x="954112" y="22567"/>
                  </a:moveTo>
                  <a:lnTo>
                    <a:pt x="946111" y="14516"/>
                  </a:lnTo>
                  <a:lnTo>
                    <a:pt x="926350" y="14516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270" h="65404">
                  <a:moveTo>
                    <a:pt x="1008583" y="55067"/>
                  </a:moveTo>
                  <a:lnTo>
                    <a:pt x="1000582" y="47015"/>
                  </a:lnTo>
                  <a:lnTo>
                    <a:pt x="991831" y="47015"/>
                  </a:lnTo>
                  <a:lnTo>
                    <a:pt x="990688" y="47015"/>
                  </a:lnTo>
                  <a:lnTo>
                    <a:pt x="981938" y="47015"/>
                  </a:lnTo>
                  <a:lnTo>
                    <a:pt x="973937" y="55067"/>
                  </a:lnTo>
                  <a:lnTo>
                    <a:pt x="973937" y="65024"/>
                  </a:lnTo>
                  <a:lnTo>
                    <a:pt x="990688" y="65024"/>
                  </a:lnTo>
                  <a:lnTo>
                    <a:pt x="991831" y="65024"/>
                  </a:lnTo>
                  <a:lnTo>
                    <a:pt x="1008583" y="65024"/>
                  </a:lnTo>
                  <a:lnTo>
                    <a:pt x="1008583" y="55067"/>
                  </a:lnTo>
                  <a:close/>
                </a:path>
                <a:path w="1652270" h="65404">
                  <a:moveTo>
                    <a:pt x="1008583" y="0"/>
                  </a:moveTo>
                  <a:lnTo>
                    <a:pt x="991831" y="0"/>
                  </a:lnTo>
                  <a:lnTo>
                    <a:pt x="990688" y="0"/>
                  </a:lnTo>
                  <a:lnTo>
                    <a:pt x="973937" y="0"/>
                  </a:lnTo>
                  <a:lnTo>
                    <a:pt x="973937" y="9956"/>
                  </a:lnTo>
                  <a:lnTo>
                    <a:pt x="981938" y="18008"/>
                  </a:lnTo>
                  <a:lnTo>
                    <a:pt x="990688" y="18008"/>
                  </a:lnTo>
                  <a:lnTo>
                    <a:pt x="991831" y="18008"/>
                  </a:lnTo>
                  <a:lnTo>
                    <a:pt x="1000582" y="18008"/>
                  </a:lnTo>
                  <a:lnTo>
                    <a:pt x="1008583" y="9956"/>
                  </a:lnTo>
                  <a:lnTo>
                    <a:pt x="1008583" y="0"/>
                  </a:lnTo>
                  <a:close/>
                </a:path>
                <a:path w="1652270" h="65404">
                  <a:moveTo>
                    <a:pt x="1064183" y="22567"/>
                  </a:moveTo>
                  <a:lnTo>
                    <a:pt x="1056182" y="14516"/>
                  </a:lnTo>
                  <a:lnTo>
                    <a:pt x="1036408" y="14516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270" h="65404">
                  <a:moveTo>
                    <a:pt x="1118654" y="55067"/>
                  </a:moveTo>
                  <a:lnTo>
                    <a:pt x="1110653" y="47015"/>
                  </a:lnTo>
                  <a:lnTo>
                    <a:pt x="1101890" y="47015"/>
                  </a:lnTo>
                  <a:lnTo>
                    <a:pt x="1100759" y="47015"/>
                  </a:lnTo>
                  <a:lnTo>
                    <a:pt x="1092034" y="47015"/>
                  </a:lnTo>
                  <a:lnTo>
                    <a:pt x="1084021" y="55067"/>
                  </a:lnTo>
                  <a:lnTo>
                    <a:pt x="1084021" y="65024"/>
                  </a:lnTo>
                  <a:lnTo>
                    <a:pt x="1100759" y="65024"/>
                  </a:lnTo>
                  <a:lnTo>
                    <a:pt x="1101890" y="65024"/>
                  </a:lnTo>
                  <a:lnTo>
                    <a:pt x="1118654" y="65024"/>
                  </a:lnTo>
                  <a:lnTo>
                    <a:pt x="1118654" y="55067"/>
                  </a:lnTo>
                  <a:close/>
                </a:path>
                <a:path w="1652270" h="65404">
                  <a:moveTo>
                    <a:pt x="1118654" y="0"/>
                  </a:moveTo>
                  <a:lnTo>
                    <a:pt x="1101890" y="0"/>
                  </a:lnTo>
                  <a:lnTo>
                    <a:pt x="1100759" y="0"/>
                  </a:lnTo>
                  <a:lnTo>
                    <a:pt x="1084021" y="0"/>
                  </a:lnTo>
                  <a:lnTo>
                    <a:pt x="1084021" y="9956"/>
                  </a:lnTo>
                  <a:lnTo>
                    <a:pt x="1092034" y="18008"/>
                  </a:lnTo>
                  <a:lnTo>
                    <a:pt x="1100759" y="18008"/>
                  </a:lnTo>
                  <a:lnTo>
                    <a:pt x="1101890" y="18008"/>
                  </a:lnTo>
                  <a:lnTo>
                    <a:pt x="1110653" y="18008"/>
                  </a:lnTo>
                  <a:lnTo>
                    <a:pt x="1118654" y="9956"/>
                  </a:lnTo>
                  <a:lnTo>
                    <a:pt x="1118654" y="0"/>
                  </a:lnTo>
                  <a:close/>
                </a:path>
                <a:path w="1652270" h="65404">
                  <a:moveTo>
                    <a:pt x="1174267" y="22567"/>
                  </a:moveTo>
                  <a:lnTo>
                    <a:pt x="1166266" y="14516"/>
                  </a:lnTo>
                  <a:lnTo>
                    <a:pt x="1146492" y="14516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492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270" h="65404">
                  <a:moveTo>
                    <a:pt x="1228737" y="55067"/>
                  </a:moveTo>
                  <a:lnTo>
                    <a:pt x="1220736" y="47015"/>
                  </a:lnTo>
                  <a:lnTo>
                    <a:pt x="1211986" y="47015"/>
                  </a:lnTo>
                  <a:lnTo>
                    <a:pt x="1210830" y="47015"/>
                  </a:lnTo>
                  <a:lnTo>
                    <a:pt x="1202105" y="47015"/>
                  </a:lnTo>
                  <a:lnTo>
                    <a:pt x="1194104" y="55067"/>
                  </a:lnTo>
                  <a:lnTo>
                    <a:pt x="1194104" y="65024"/>
                  </a:lnTo>
                  <a:lnTo>
                    <a:pt x="1210830" y="65024"/>
                  </a:lnTo>
                  <a:lnTo>
                    <a:pt x="1211986" y="65024"/>
                  </a:lnTo>
                  <a:lnTo>
                    <a:pt x="1228737" y="65024"/>
                  </a:lnTo>
                  <a:lnTo>
                    <a:pt x="1228737" y="55067"/>
                  </a:lnTo>
                  <a:close/>
                </a:path>
                <a:path w="1652270" h="65404">
                  <a:moveTo>
                    <a:pt x="1228737" y="0"/>
                  </a:moveTo>
                  <a:lnTo>
                    <a:pt x="1211986" y="0"/>
                  </a:lnTo>
                  <a:lnTo>
                    <a:pt x="1210830" y="0"/>
                  </a:lnTo>
                  <a:lnTo>
                    <a:pt x="1194104" y="0"/>
                  </a:lnTo>
                  <a:lnTo>
                    <a:pt x="1194104" y="9956"/>
                  </a:lnTo>
                  <a:lnTo>
                    <a:pt x="1202105" y="18008"/>
                  </a:lnTo>
                  <a:lnTo>
                    <a:pt x="1210830" y="18008"/>
                  </a:lnTo>
                  <a:lnTo>
                    <a:pt x="1211986" y="18008"/>
                  </a:lnTo>
                  <a:lnTo>
                    <a:pt x="1220736" y="18008"/>
                  </a:lnTo>
                  <a:lnTo>
                    <a:pt x="1228737" y="9956"/>
                  </a:lnTo>
                  <a:lnTo>
                    <a:pt x="1228737" y="0"/>
                  </a:lnTo>
                  <a:close/>
                </a:path>
                <a:path w="1652270" h="65404">
                  <a:moveTo>
                    <a:pt x="1284351" y="22567"/>
                  </a:moveTo>
                  <a:lnTo>
                    <a:pt x="1276350" y="14516"/>
                  </a:lnTo>
                  <a:lnTo>
                    <a:pt x="1256576" y="14516"/>
                  </a:lnTo>
                  <a:lnTo>
                    <a:pt x="1248575" y="22567"/>
                  </a:lnTo>
                  <a:lnTo>
                    <a:pt x="1248575" y="42481"/>
                  </a:lnTo>
                  <a:lnTo>
                    <a:pt x="1256576" y="50533"/>
                  </a:lnTo>
                  <a:lnTo>
                    <a:pt x="1276350" y="50533"/>
                  </a:lnTo>
                  <a:lnTo>
                    <a:pt x="1284351" y="42481"/>
                  </a:lnTo>
                  <a:lnTo>
                    <a:pt x="1284351" y="32524"/>
                  </a:lnTo>
                  <a:lnTo>
                    <a:pt x="1284351" y="22567"/>
                  </a:lnTo>
                  <a:close/>
                </a:path>
                <a:path w="1652270" h="65404">
                  <a:moveTo>
                    <a:pt x="1338795" y="55067"/>
                  </a:moveTo>
                  <a:lnTo>
                    <a:pt x="1330794" y="47015"/>
                  </a:lnTo>
                  <a:lnTo>
                    <a:pt x="1322044" y="47015"/>
                  </a:lnTo>
                  <a:lnTo>
                    <a:pt x="1320914" y="47015"/>
                  </a:lnTo>
                  <a:lnTo>
                    <a:pt x="1312189" y="47015"/>
                  </a:lnTo>
                  <a:lnTo>
                    <a:pt x="1304175" y="55067"/>
                  </a:lnTo>
                  <a:lnTo>
                    <a:pt x="1304175" y="65024"/>
                  </a:lnTo>
                  <a:lnTo>
                    <a:pt x="1320914" y="65024"/>
                  </a:lnTo>
                  <a:lnTo>
                    <a:pt x="1322044" y="65024"/>
                  </a:lnTo>
                  <a:lnTo>
                    <a:pt x="1338795" y="65024"/>
                  </a:lnTo>
                  <a:lnTo>
                    <a:pt x="1338795" y="55067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44" y="0"/>
                  </a:lnTo>
                  <a:lnTo>
                    <a:pt x="1320914" y="0"/>
                  </a:lnTo>
                  <a:lnTo>
                    <a:pt x="1304175" y="0"/>
                  </a:lnTo>
                  <a:lnTo>
                    <a:pt x="1304175" y="9956"/>
                  </a:lnTo>
                  <a:lnTo>
                    <a:pt x="1312189" y="18008"/>
                  </a:lnTo>
                  <a:lnTo>
                    <a:pt x="1320914" y="18008"/>
                  </a:lnTo>
                  <a:lnTo>
                    <a:pt x="1322044" y="18008"/>
                  </a:lnTo>
                  <a:lnTo>
                    <a:pt x="1330794" y="18008"/>
                  </a:lnTo>
                  <a:lnTo>
                    <a:pt x="1338795" y="9956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409" y="22567"/>
                  </a:moveTo>
                  <a:lnTo>
                    <a:pt x="1386408" y="14516"/>
                  </a:lnTo>
                  <a:lnTo>
                    <a:pt x="1366647" y="14516"/>
                  </a:lnTo>
                  <a:lnTo>
                    <a:pt x="1358633" y="22567"/>
                  </a:lnTo>
                  <a:lnTo>
                    <a:pt x="1358633" y="42481"/>
                  </a:lnTo>
                  <a:lnTo>
                    <a:pt x="1366647" y="50533"/>
                  </a:lnTo>
                  <a:lnTo>
                    <a:pt x="1386408" y="50533"/>
                  </a:lnTo>
                  <a:lnTo>
                    <a:pt x="1394409" y="42481"/>
                  </a:lnTo>
                  <a:lnTo>
                    <a:pt x="1394409" y="32524"/>
                  </a:lnTo>
                  <a:lnTo>
                    <a:pt x="1394409" y="22567"/>
                  </a:lnTo>
                  <a:close/>
                </a:path>
                <a:path w="1652270" h="65404">
                  <a:moveTo>
                    <a:pt x="1448879" y="55067"/>
                  </a:moveTo>
                  <a:lnTo>
                    <a:pt x="1440878" y="47015"/>
                  </a:lnTo>
                  <a:lnTo>
                    <a:pt x="1432140" y="47015"/>
                  </a:lnTo>
                  <a:lnTo>
                    <a:pt x="1430985" y="47015"/>
                  </a:lnTo>
                  <a:lnTo>
                    <a:pt x="1422260" y="47015"/>
                  </a:lnTo>
                  <a:lnTo>
                    <a:pt x="1414259" y="55067"/>
                  </a:lnTo>
                  <a:lnTo>
                    <a:pt x="1414259" y="65024"/>
                  </a:lnTo>
                  <a:lnTo>
                    <a:pt x="1430985" y="65024"/>
                  </a:lnTo>
                  <a:lnTo>
                    <a:pt x="1432140" y="65024"/>
                  </a:lnTo>
                  <a:lnTo>
                    <a:pt x="1448879" y="65024"/>
                  </a:lnTo>
                  <a:lnTo>
                    <a:pt x="1448879" y="55067"/>
                  </a:lnTo>
                  <a:close/>
                </a:path>
                <a:path w="1652270" h="65404">
                  <a:moveTo>
                    <a:pt x="1448879" y="0"/>
                  </a:moveTo>
                  <a:lnTo>
                    <a:pt x="1432140" y="0"/>
                  </a:lnTo>
                  <a:lnTo>
                    <a:pt x="1430985" y="0"/>
                  </a:lnTo>
                  <a:lnTo>
                    <a:pt x="1414259" y="0"/>
                  </a:lnTo>
                  <a:lnTo>
                    <a:pt x="1414259" y="9956"/>
                  </a:lnTo>
                  <a:lnTo>
                    <a:pt x="1422260" y="18008"/>
                  </a:lnTo>
                  <a:lnTo>
                    <a:pt x="1430985" y="18008"/>
                  </a:lnTo>
                  <a:lnTo>
                    <a:pt x="1432140" y="18008"/>
                  </a:lnTo>
                  <a:lnTo>
                    <a:pt x="1440878" y="18008"/>
                  </a:lnTo>
                  <a:lnTo>
                    <a:pt x="1448879" y="9956"/>
                  </a:lnTo>
                  <a:lnTo>
                    <a:pt x="1448879" y="0"/>
                  </a:lnTo>
                  <a:close/>
                </a:path>
                <a:path w="1652270" h="65404">
                  <a:moveTo>
                    <a:pt x="1504492" y="22567"/>
                  </a:moveTo>
                  <a:lnTo>
                    <a:pt x="1496491" y="14516"/>
                  </a:lnTo>
                  <a:lnTo>
                    <a:pt x="1476730" y="14516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270" h="65404">
                  <a:moveTo>
                    <a:pt x="1542211" y="47015"/>
                  </a:moveTo>
                  <a:lnTo>
                    <a:pt x="1532318" y="47015"/>
                  </a:lnTo>
                  <a:lnTo>
                    <a:pt x="1524317" y="55067"/>
                  </a:lnTo>
                  <a:lnTo>
                    <a:pt x="1524317" y="65024"/>
                  </a:lnTo>
                  <a:lnTo>
                    <a:pt x="1542211" y="65024"/>
                  </a:lnTo>
                  <a:lnTo>
                    <a:pt x="1542211" y="47015"/>
                  </a:lnTo>
                  <a:close/>
                </a:path>
                <a:path w="1652270" h="65404">
                  <a:moveTo>
                    <a:pt x="1542211" y="0"/>
                  </a:moveTo>
                  <a:lnTo>
                    <a:pt x="1524317" y="0"/>
                  </a:lnTo>
                  <a:lnTo>
                    <a:pt x="1524317" y="9956"/>
                  </a:lnTo>
                  <a:lnTo>
                    <a:pt x="1532318" y="18008"/>
                  </a:lnTo>
                  <a:lnTo>
                    <a:pt x="1542211" y="18008"/>
                  </a:lnTo>
                  <a:lnTo>
                    <a:pt x="1542211" y="0"/>
                  </a:lnTo>
                  <a:close/>
                </a:path>
                <a:path w="1652270" h="65404">
                  <a:moveTo>
                    <a:pt x="1652270" y="47015"/>
                  </a:moveTo>
                  <a:lnTo>
                    <a:pt x="1642402" y="47015"/>
                  </a:lnTo>
                  <a:lnTo>
                    <a:pt x="1634401" y="55067"/>
                  </a:lnTo>
                  <a:lnTo>
                    <a:pt x="1634401" y="64630"/>
                  </a:lnTo>
                  <a:lnTo>
                    <a:pt x="1652270" y="58521"/>
                  </a:lnTo>
                  <a:lnTo>
                    <a:pt x="1652270" y="4701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F92DB3F6-4389-6AD4-7160-A045F78DFEDB}"/>
                </a:ext>
              </a:extLst>
            </p:cNvPr>
            <p:cNvSpPr/>
            <p:nvPr/>
          </p:nvSpPr>
          <p:spPr>
            <a:xfrm>
              <a:off x="6538811" y="3590734"/>
              <a:ext cx="2126615" cy="129539"/>
            </a:xfrm>
            <a:custGeom>
              <a:avLst/>
              <a:gdLst/>
              <a:ahLst/>
              <a:cxnLst/>
              <a:rect l="l" t="t" r="r" b="b"/>
              <a:pathLst>
                <a:path w="2126615" h="129539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01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2126615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2126615" h="129539">
                  <a:moveTo>
                    <a:pt x="144716" y="55079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47" y="47015"/>
                  </a:lnTo>
                  <a:lnTo>
                    <a:pt x="118097" y="47015"/>
                  </a:lnTo>
                  <a:lnTo>
                    <a:pt x="110083" y="55079"/>
                  </a:lnTo>
                  <a:lnTo>
                    <a:pt x="110083" y="65036"/>
                  </a:lnTo>
                  <a:lnTo>
                    <a:pt x="126847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79"/>
                  </a:lnTo>
                  <a:close/>
                </a:path>
                <a:path w="2126615" h="129539">
                  <a:moveTo>
                    <a:pt x="144716" y="0"/>
                  </a:moveTo>
                  <a:lnTo>
                    <a:pt x="127965" y="0"/>
                  </a:lnTo>
                  <a:lnTo>
                    <a:pt x="126847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47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2126615" h="1295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2126615" h="129539">
                  <a:moveTo>
                    <a:pt x="254800" y="55079"/>
                  </a:moveTo>
                  <a:lnTo>
                    <a:pt x="246799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54" y="55079"/>
                  </a:lnTo>
                  <a:lnTo>
                    <a:pt x="220154" y="65036"/>
                  </a:lnTo>
                  <a:lnTo>
                    <a:pt x="236905" y="65036"/>
                  </a:lnTo>
                  <a:lnTo>
                    <a:pt x="238048" y="65036"/>
                  </a:lnTo>
                  <a:lnTo>
                    <a:pt x="254800" y="65036"/>
                  </a:lnTo>
                  <a:lnTo>
                    <a:pt x="254800" y="55079"/>
                  </a:lnTo>
                  <a:close/>
                </a:path>
                <a:path w="2126615" h="129539">
                  <a:moveTo>
                    <a:pt x="254800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99" y="18008"/>
                  </a:lnTo>
                  <a:lnTo>
                    <a:pt x="254800" y="9956"/>
                  </a:lnTo>
                  <a:lnTo>
                    <a:pt x="254800" y="0"/>
                  </a:lnTo>
                  <a:close/>
                </a:path>
                <a:path w="2126615" h="129539">
                  <a:moveTo>
                    <a:pt x="310388" y="22567"/>
                  </a:moveTo>
                  <a:lnTo>
                    <a:pt x="302387" y="14516"/>
                  </a:lnTo>
                  <a:lnTo>
                    <a:pt x="282625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25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2126615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32" y="47015"/>
                  </a:lnTo>
                  <a:lnTo>
                    <a:pt x="346964" y="47015"/>
                  </a:lnTo>
                  <a:lnTo>
                    <a:pt x="338239" y="47015"/>
                  </a:lnTo>
                  <a:lnTo>
                    <a:pt x="330238" y="55079"/>
                  </a:lnTo>
                  <a:lnTo>
                    <a:pt x="330238" y="65036"/>
                  </a:lnTo>
                  <a:lnTo>
                    <a:pt x="346964" y="65036"/>
                  </a:lnTo>
                  <a:lnTo>
                    <a:pt x="348132" y="65036"/>
                  </a:lnTo>
                  <a:lnTo>
                    <a:pt x="364858" y="65036"/>
                  </a:lnTo>
                  <a:lnTo>
                    <a:pt x="364858" y="55079"/>
                  </a:lnTo>
                  <a:close/>
                </a:path>
                <a:path w="2126615" h="129539">
                  <a:moveTo>
                    <a:pt x="364858" y="0"/>
                  </a:moveTo>
                  <a:lnTo>
                    <a:pt x="348132" y="0"/>
                  </a:lnTo>
                  <a:lnTo>
                    <a:pt x="346964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39" y="18008"/>
                  </a:lnTo>
                  <a:lnTo>
                    <a:pt x="346964" y="18008"/>
                  </a:lnTo>
                  <a:lnTo>
                    <a:pt x="348132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2126615" h="129539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2126615" h="129539">
                  <a:moveTo>
                    <a:pt x="474941" y="55079"/>
                  </a:moveTo>
                  <a:lnTo>
                    <a:pt x="466940" y="47015"/>
                  </a:lnTo>
                  <a:lnTo>
                    <a:pt x="458177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79"/>
                  </a:lnTo>
                  <a:lnTo>
                    <a:pt x="440296" y="65036"/>
                  </a:lnTo>
                  <a:lnTo>
                    <a:pt x="457060" y="65036"/>
                  </a:lnTo>
                  <a:lnTo>
                    <a:pt x="458177" y="65036"/>
                  </a:lnTo>
                  <a:lnTo>
                    <a:pt x="474941" y="65036"/>
                  </a:lnTo>
                  <a:lnTo>
                    <a:pt x="474941" y="55079"/>
                  </a:lnTo>
                  <a:close/>
                </a:path>
                <a:path w="2126615" h="129539">
                  <a:moveTo>
                    <a:pt x="474941" y="0"/>
                  </a:moveTo>
                  <a:lnTo>
                    <a:pt x="458177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77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2126615" h="129539">
                  <a:moveTo>
                    <a:pt x="530542" y="22567"/>
                  </a:moveTo>
                  <a:lnTo>
                    <a:pt x="522541" y="14516"/>
                  </a:lnTo>
                  <a:lnTo>
                    <a:pt x="502767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67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2126615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74" y="47015"/>
                  </a:lnTo>
                  <a:lnTo>
                    <a:pt x="567143" y="47015"/>
                  </a:lnTo>
                  <a:lnTo>
                    <a:pt x="558380" y="47015"/>
                  </a:lnTo>
                  <a:lnTo>
                    <a:pt x="550379" y="55079"/>
                  </a:lnTo>
                  <a:lnTo>
                    <a:pt x="550379" y="65036"/>
                  </a:lnTo>
                  <a:lnTo>
                    <a:pt x="567143" y="65036"/>
                  </a:lnTo>
                  <a:lnTo>
                    <a:pt x="568274" y="65036"/>
                  </a:lnTo>
                  <a:lnTo>
                    <a:pt x="585012" y="65036"/>
                  </a:lnTo>
                  <a:lnTo>
                    <a:pt x="585012" y="55079"/>
                  </a:lnTo>
                  <a:close/>
                </a:path>
                <a:path w="2126615" h="129539">
                  <a:moveTo>
                    <a:pt x="585012" y="0"/>
                  </a:moveTo>
                  <a:lnTo>
                    <a:pt x="568274" y="0"/>
                  </a:lnTo>
                  <a:lnTo>
                    <a:pt x="567143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80" y="18008"/>
                  </a:lnTo>
                  <a:lnTo>
                    <a:pt x="567143" y="18008"/>
                  </a:lnTo>
                  <a:lnTo>
                    <a:pt x="568274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2126615" h="129539">
                  <a:moveTo>
                    <a:pt x="640626" y="22567"/>
                  </a:moveTo>
                  <a:lnTo>
                    <a:pt x="632625" y="14516"/>
                  </a:lnTo>
                  <a:lnTo>
                    <a:pt x="612863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2126615" h="129539">
                  <a:moveTo>
                    <a:pt x="695096" y="55079"/>
                  </a:moveTo>
                  <a:lnTo>
                    <a:pt x="687095" y="47015"/>
                  </a:lnTo>
                  <a:lnTo>
                    <a:pt x="678345" y="47015"/>
                  </a:lnTo>
                  <a:lnTo>
                    <a:pt x="677202" y="47015"/>
                  </a:lnTo>
                  <a:lnTo>
                    <a:pt x="668451" y="47015"/>
                  </a:lnTo>
                  <a:lnTo>
                    <a:pt x="660450" y="55079"/>
                  </a:lnTo>
                  <a:lnTo>
                    <a:pt x="660450" y="65036"/>
                  </a:lnTo>
                  <a:lnTo>
                    <a:pt x="677202" y="65036"/>
                  </a:lnTo>
                  <a:lnTo>
                    <a:pt x="678345" y="65036"/>
                  </a:lnTo>
                  <a:lnTo>
                    <a:pt x="695096" y="65036"/>
                  </a:lnTo>
                  <a:lnTo>
                    <a:pt x="695096" y="55079"/>
                  </a:lnTo>
                  <a:close/>
                </a:path>
                <a:path w="2126615" h="129539">
                  <a:moveTo>
                    <a:pt x="695096" y="0"/>
                  </a:moveTo>
                  <a:lnTo>
                    <a:pt x="678345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51" y="18008"/>
                  </a:lnTo>
                  <a:lnTo>
                    <a:pt x="677202" y="18008"/>
                  </a:lnTo>
                  <a:lnTo>
                    <a:pt x="678345" y="18008"/>
                  </a:lnTo>
                  <a:lnTo>
                    <a:pt x="687095" y="18008"/>
                  </a:lnTo>
                  <a:lnTo>
                    <a:pt x="695096" y="9956"/>
                  </a:lnTo>
                  <a:lnTo>
                    <a:pt x="695096" y="0"/>
                  </a:lnTo>
                  <a:close/>
                </a:path>
                <a:path w="2126615" h="129539">
                  <a:moveTo>
                    <a:pt x="750697" y="22567"/>
                  </a:moveTo>
                  <a:lnTo>
                    <a:pt x="742696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96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2126615" h="129539">
                  <a:moveTo>
                    <a:pt x="805167" y="55079"/>
                  </a:moveTo>
                  <a:lnTo>
                    <a:pt x="797166" y="47015"/>
                  </a:lnTo>
                  <a:lnTo>
                    <a:pt x="788428" y="47015"/>
                  </a:lnTo>
                  <a:lnTo>
                    <a:pt x="787285" y="47015"/>
                  </a:lnTo>
                  <a:lnTo>
                    <a:pt x="778548" y="47015"/>
                  </a:lnTo>
                  <a:lnTo>
                    <a:pt x="770534" y="55079"/>
                  </a:lnTo>
                  <a:lnTo>
                    <a:pt x="770534" y="65036"/>
                  </a:lnTo>
                  <a:lnTo>
                    <a:pt x="787285" y="65036"/>
                  </a:lnTo>
                  <a:lnTo>
                    <a:pt x="788428" y="65036"/>
                  </a:lnTo>
                  <a:lnTo>
                    <a:pt x="805167" y="65036"/>
                  </a:lnTo>
                  <a:lnTo>
                    <a:pt x="805167" y="55079"/>
                  </a:lnTo>
                  <a:close/>
                </a:path>
                <a:path w="2126615" h="129539">
                  <a:moveTo>
                    <a:pt x="805167" y="0"/>
                  </a:moveTo>
                  <a:lnTo>
                    <a:pt x="788428" y="0"/>
                  </a:lnTo>
                  <a:lnTo>
                    <a:pt x="787285" y="0"/>
                  </a:lnTo>
                  <a:lnTo>
                    <a:pt x="770534" y="0"/>
                  </a:lnTo>
                  <a:lnTo>
                    <a:pt x="770534" y="9956"/>
                  </a:lnTo>
                  <a:lnTo>
                    <a:pt x="778548" y="18008"/>
                  </a:lnTo>
                  <a:lnTo>
                    <a:pt x="787285" y="18008"/>
                  </a:lnTo>
                  <a:lnTo>
                    <a:pt x="788428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2126615" h="129539">
                  <a:moveTo>
                    <a:pt x="860780" y="22567"/>
                  </a:moveTo>
                  <a:lnTo>
                    <a:pt x="852779" y="14516"/>
                  </a:lnTo>
                  <a:lnTo>
                    <a:pt x="833005" y="14516"/>
                  </a:lnTo>
                  <a:lnTo>
                    <a:pt x="825004" y="22567"/>
                  </a:lnTo>
                  <a:lnTo>
                    <a:pt x="825004" y="42481"/>
                  </a:lnTo>
                  <a:lnTo>
                    <a:pt x="833005" y="50533"/>
                  </a:lnTo>
                  <a:lnTo>
                    <a:pt x="852779" y="50533"/>
                  </a:lnTo>
                  <a:lnTo>
                    <a:pt x="860780" y="42481"/>
                  </a:lnTo>
                  <a:lnTo>
                    <a:pt x="860780" y="32524"/>
                  </a:lnTo>
                  <a:lnTo>
                    <a:pt x="860780" y="22567"/>
                  </a:lnTo>
                  <a:close/>
                </a:path>
                <a:path w="2126615" h="129539">
                  <a:moveTo>
                    <a:pt x="915250" y="55079"/>
                  </a:moveTo>
                  <a:lnTo>
                    <a:pt x="907249" y="47015"/>
                  </a:lnTo>
                  <a:lnTo>
                    <a:pt x="898512" y="47015"/>
                  </a:lnTo>
                  <a:lnTo>
                    <a:pt x="897369" y="47015"/>
                  </a:lnTo>
                  <a:lnTo>
                    <a:pt x="888606" y="47015"/>
                  </a:lnTo>
                  <a:lnTo>
                    <a:pt x="880605" y="55079"/>
                  </a:lnTo>
                  <a:lnTo>
                    <a:pt x="880605" y="65036"/>
                  </a:lnTo>
                  <a:lnTo>
                    <a:pt x="897369" y="65036"/>
                  </a:lnTo>
                  <a:lnTo>
                    <a:pt x="898512" y="65036"/>
                  </a:lnTo>
                  <a:lnTo>
                    <a:pt x="915250" y="65036"/>
                  </a:lnTo>
                  <a:lnTo>
                    <a:pt x="915250" y="55079"/>
                  </a:lnTo>
                  <a:close/>
                </a:path>
                <a:path w="2126615" h="129539">
                  <a:moveTo>
                    <a:pt x="915250" y="0"/>
                  </a:moveTo>
                  <a:lnTo>
                    <a:pt x="898512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06" y="18008"/>
                  </a:lnTo>
                  <a:lnTo>
                    <a:pt x="897369" y="18008"/>
                  </a:lnTo>
                  <a:lnTo>
                    <a:pt x="898512" y="18008"/>
                  </a:lnTo>
                  <a:lnTo>
                    <a:pt x="907249" y="18008"/>
                  </a:lnTo>
                  <a:lnTo>
                    <a:pt x="915250" y="9956"/>
                  </a:lnTo>
                  <a:lnTo>
                    <a:pt x="915250" y="0"/>
                  </a:lnTo>
                  <a:close/>
                </a:path>
                <a:path w="2126615" h="129539">
                  <a:moveTo>
                    <a:pt x="970851" y="22567"/>
                  </a:moveTo>
                  <a:lnTo>
                    <a:pt x="962850" y="14516"/>
                  </a:lnTo>
                  <a:lnTo>
                    <a:pt x="943089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89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2126615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83" y="47015"/>
                  </a:lnTo>
                  <a:lnTo>
                    <a:pt x="1007427" y="47015"/>
                  </a:lnTo>
                  <a:lnTo>
                    <a:pt x="998702" y="47015"/>
                  </a:lnTo>
                  <a:lnTo>
                    <a:pt x="990688" y="55079"/>
                  </a:lnTo>
                  <a:lnTo>
                    <a:pt x="990688" y="65036"/>
                  </a:lnTo>
                  <a:lnTo>
                    <a:pt x="1007427" y="65036"/>
                  </a:lnTo>
                  <a:lnTo>
                    <a:pt x="1008583" y="65036"/>
                  </a:lnTo>
                  <a:lnTo>
                    <a:pt x="1025309" y="65036"/>
                  </a:lnTo>
                  <a:lnTo>
                    <a:pt x="1025309" y="55079"/>
                  </a:lnTo>
                  <a:close/>
                </a:path>
                <a:path w="2126615" h="129539">
                  <a:moveTo>
                    <a:pt x="1025309" y="0"/>
                  </a:moveTo>
                  <a:lnTo>
                    <a:pt x="1008583" y="0"/>
                  </a:lnTo>
                  <a:lnTo>
                    <a:pt x="1007427" y="0"/>
                  </a:lnTo>
                  <a:lnTo>
                    <a:pt x="990688" y="0"/>
                  </a:lnTo>
                  <a:lnTo>
                    <a:pt x="990688" y="9956"/>
                  </a:lnTo>
                  <a:lnTo>
                    <a:pt x="998702" y="18008"/>
                  </a:lnTo>
                  <a:lnTo>
                    <a:pt x="1007427" y="18008"/>
                  </a:lnTo>
                  <a:lnTo>
                    <a:pt x="1008583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2126615" h="129539">
                  <a:moveTo>
                    <a:pt x="1080922" y="22567"/>
                  </a:moveTo>
                  <a:lnTo>
                    <a:pt x="1072921" y="14516"/>
                  </a:lnTo>
                  <a:lnTo>
                    <a:pt x="1053160" y="14516"/>
                  </a:lnTo>
                  <a:lnTo>
                    <a:pt x="1045146" y="22567"/>
                  </a:lnTo>
                  <a:lnTo>
                    <a:pt x="1045146" y="42481"/>
                  </a:lnTo>
                  <a:lnTo>
                    <a:pt x="1053160" y="50533"/>
                  </a:lnTo>
                  <a:lnTo>
                    <a:pt x="1072921" y="50533"/>
                  </a:lnTo>
                  <a:lnTo>
                    <a:pt x="1080922" y="42481"/>
                  </a:lnTo>
                  <a:lnTo>
                    <a:pt x="1080922" y="32524"/>
                  </a:lnTo>
                  <a:lnTo>
                    <a:pt x="1080922" y="22567"/>
                  </a:lnTo>
                  <a:close/>
                </a:path>
                <a:path w="2126615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523" y="47015"/>
                  </a:lnTo>
                  <a:lnTo>
                    <a:pt x="1108760" y="47015"/>
                  </a:lnTo>
                  <a:lnTo>
                    <a:pt x="1100759" y="55079"/>
                  </a:lnTo>
                  <a:lnTo>
                    <a:pt x="1100759" y="65036"/>
                  </a:lnTo>
                  <a:lnTo>
                    <a:pt x="1117523" y="65036"/>
                  </a:lnTo>
                  <a:lnTo>
                    <a:pt x="1118641" y="65036"/>
                  </a:lnTo>
                  <a:lnTo>
                    <a:pt x="1135392" y="65036"/>
                  </a:lnTo>
                  <a:lnTo>
                    <a:pt x="1135392" y="55079"/>
                  </a:lnTo>
                  <a:close/>
                </a:path>
                <a:path w="2126615" h="129539">
                  <a:moveTo>
                    <a:pt x="1135392" y="0"/>
                  </a:moveTo>
                  <a:lnTo>
                    <a:pt x="1118641" y="0"/>
                  </a:lnTo>
                  <a:lnTo>
                    <a:pt x="1117523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523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5392" y="9956"/>
                  </a:lnTo>
                  <a:lnTo>
                    <a:pt x="1135392" y="0"/>
                  </a:lnTo>
                  <a:close/>
                </a:path>
                <a:path w="2126615" h="129539">
                  <a:moveTo>
                    <a:pt x="1190993" y="22567"/>
                  </a:moveTo>
                  <a:lnTo>
                    <a:pt x="1182992" y="14516"/>
                  </a:lnTo>
                  <a:lnTo>
                    <a:pt x="1163218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18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2126615" h="129539">
                  <a:moveTo>
                    <a:pt x="1245463" y="55079"/>
                  </a:moveTo>
                  <a:lnTo>
                    <a:pt x="1237462" y="47015"/>
                  </a:lnTo>
                  <a:lnTo>
                    <a:pt x="1228725" y="47015"/>
                  </a:lnTo>
                  <a:lnTo>
                    <a:pt x="1227594" y="47015"/>
                  </a:lnTo>
                  <a:lnTo>
                    <a:pt x="1218831" y="47015"/>
                  </a:lnTo>
                  <a:lnTo>
                    <a:pt x="1210830" y="55079"/>
                  </a:lnTo>
                  <a:lnTo>
                    <a:pt x="1210830" y="65036"/>
                  </a:lnTo>
                  <a:lnTo>
                    <a:pt x="1227594" y="65036"/>
                  </a:lnTo>
                  <a:lnTo>
                    <a:pt x="1228725" y="65036"/>
                  </a:lnTo>
                  <a:lnTo>
                    <a:pt x="1245463" y="65036"/>
                  </a:lnTo>
                  <a:lnTo>
                    <a:pt x="1245463" y="55079"/>
                  </a:lnTo>
                  <a:close/>
                </a:path>
                <a:path w="2126615" h="129539">
                  <a:moveTo>
                    <a:pt x="1245463" y="0"/>
                  </a:moveTo>
                  <a:lnTo>
                    <a:pt x="1228725" y="0"/>
                  </a:lnTo>
                  <a:lnTo>
                    <a:pt x="1227594" y="0"/>
                  </a:lnTo>
                  <a:lnTo>
                    <a:pt x="1210830" y="0"/>
                  </a:lnTo>
                  <a:lnTo>
                    <a:pt x="1210830" y="9956"/>
                  </a:lnTo>
                  <a:lnTo>
                    <a:pt x="1218831" y="18008"/>
                  </a:lnTo>
                  <a:lnTo>
                    <a:pt x="1227594" y="18008"/>
                  </a:lnTo>
                  <a:lnTo>
                    <a:pt x="1228725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2126615" h="129539">
                  <a:moveTo>
                    <a:pt x="1301076" y="22567"/>
                  </a:moveTo>
                  <a:lnTo>
                    <a:pt x="1293075" y="14516"/>
                  </a:lnTo>
                  <a:lnTo>
                    <a:pt x="1273314" y="14516"/>
                  </a:lnTo>
                  <a:lnTo>
                    <a:pt x="1265301" y="22567"/>
                  </a:lnTo>
                  <a:lnTo>
                    <a:pt x="1265301" y="42481"/>
                  </a:lnTo>
                  <a:lnTo>
                    <a:pt x="1273314" y="50533"/>
                  </a:lnTo>
                  <a:lnTo>
                    <a:pt x="1293075" y="50533"/>
                  </a:lnTo>
                  <a:lnTo>
                    <a:pt x="1301076" y="42481"/>
                  </a:lnTo>
                  <a:lnTo>
                    <a:pt x="1301076" y="32524"/>
                  </a:lnTo>
                  <a:lnTo>
                    <a:pt x="1301076" y="22567"/>
                  </a:lnTo>
                  <a:close/>
                </a:path>
                <a:path w="2126615" h="129539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79"/>
                  </a:lnTo>
                  <a:lnTo>
                    <a:pt x="1320901" y="65036"/>
                  </a:lnTo>
                  <a:lnTo>
                    <a:pt x="1338795" y="65036"/>
                  </a:lnTo>
                  <a:lnTo>
                    <a:pt x="1338795" y="47015"/>
                  </a:lnTo>
                  <a:close/>
                </a:path>
                <a:path w="2126615" h="129539">
                  <a:moveTo>
                    <a:pt x="1338795" y="0"/>
                  </a:moveTo>
                  <a:lnTo>
                    <a:pt x="1320901" y="0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0"/>
                  </a:lnTo>
                  <a:close/>
                </a:path>
                <a:path w="2126615" h="129539">
                  <a:moveTo>
                    <a:pt x="1448854" y="47015"/>
                  </a:moveTo>
                  <a:lnTo>
                    <a:pt x="1438998" y="47015"/>
                  </a:lnTo>
                  <a:lnTo>
                    <a:pt x="1430985" y="55079"/>
                  </a:lnTo>
                  <a:lnTo>
                    <a:pt x="1430985" y="65036"/>
                  </a:lnTo>
                  <a:lnTo>
                    <a:pt x="1448854" y="65036"/>
                  </a:lnTo>
                  <a:lnTo>
                    <a:pt x="1448854" y="47015"/>
                  </a:lnTo>
                  <a:close/>
                </a:path>
                <a:path w="2126615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8032" y="110909"/>
                  </a:lnTo>
                  <a:lnTo>
                    <a:pt x="1888032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2126615" h="129539">
                  <a:moveTo>
                    <a:pt x="1905914" y="63893"/>
                  </a:moveTo>
                  <a:lnTo>
                    <a:pt x="1888032" y="63893"/>
                  </a:lnTo>
                  <a:lnTo>
                    <a:pt x="1888032" y="81902"/>
                  </a:lnTo>
                  <a:lnTo>
                    <a:pt x="1897913" y="81902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2126615" h="129539">
                  <a:moveTo>
                    <a:pt x="1961527" y="86461"/>
                  </a:moveTo>
                  <a:lnTo>
                    <a:pt x="1953526" y="78409"/>
                  </a:lnTo>
                  <a:lnTo>
                    <a:pt x="1933765" y="78409"/>
                  </a:lnTo>
                  <a:lnTo>
                    <a:pt x="1925751" y="86461"/>
                  </a:lnTo>
                  <a:lnTo>
                    <a:pt x="1925751" y="106375"/>
                  </a:lnTo>
                  <a:lnTo>
                    <a:pt x="1933765" y="114427"/>
                  </a:lnTo>
                  <a:lnTo>
                    <a:pt x="1953526" y="114427"/>
                  </a:lnTo>
                  <a:lnTo>
                    <a:pt x="1961527" y="106375"/>
                  </a:lnTo>
                  <a:lnTo>
                    <a:pt x="1961527" y="96418"/>
                  </a:lnTo>
                  <a:lnTo>
                    <a:pt x="1961527" y="86461"/>
                  </a:lnTo>
                  <a:close/>
                </a:path>
                <a:path w="2126615" h="129539">
                  <a:moveTo>
                    <a:pt x="2014220" y="117170"/>
                  </a:moveTo>
                  <a:lnTo>
                    <a:pt x="2007997" y="110909"/>
                  </a:lnTo>
                  <a:lnTo>
                    <a:pt x="1999234" y="110909"/>
                  </a:lnTo>
                  <a:lnTo>
                    <a:pt x="1998116" y="110909"/>
                  </a:lnTo>
                  <a:lnTo>
                    <a:pt x="1989366" y="110909"/>
                  </a:lnTo>
                  <a:lnTo>
                    <a:pt x="1981365" y="118960"/>
                  </a:lnTo>
                  <a:lnTo>
                    <a:pt x="1981365" y="128524"/>
                  </a:lnTo>
                  <a:lnTo>
                    <a:pt x="1998116" y="122809"/>
                  </a:lnTo>
                  <a:lnTo>
                    <a:pt x="1999234" y="122415"/>
                  </a:lnTo>
                  <a:lnTo>
                    <a:pt x="2014220" y="117170"/>
                  </a:lnTo>
                  <a:close/>
                </a:path>
                <a:path w="2126615" h="129539">
                  <a:moveTo>
                    <a:pt x="2015998" y="63893"/>
                  </a:moveTo>
                  <a:lnTo>
                    <a:pt x="1999234" y="63893"/>
                  </a:lnTo>
                  <a:lnTo>
                    <a:pt x="1998116" y="63893"/>
                  </a:lnTo>
                  <a:lnTo>
                    <a:pt x="1981365" y="63893"/>
                  </a:lnTo>
                  <a:lnTo>
                    <a:pt x="1981365" y="73850"/>
                  </a:lnTo>
                  <a:lnTo>
                    <a:pt x="1989366" y="81902"/>
                  </a:lnTo>
                  <a:lnTo>
                    <a:pt x="1998116" y="81902"/>
                  </a:lnTo>
                  <a:lnTo>
                    <a:pt x="1999234" y="81902"/>
                  </a:lnTo>
                  <a:lnTo>
                    <a:pt x="2007997" y="81902"/>
                  </a:lnTo>
                  <a:lnTo>
                    <a:pt x="2015998" y="73850"/>
                  </a:lnTo>
                  <a:lnTo>
                    <a:pt x="2015998" y="63893"/>
                  </a:lnTo>
                  <a:close/>
                </a:path>
                <a:path w="2126615" h="129539">
                  <a:moveTo>
                    <a:pt x="2071611" y="86461"/>
                  </a:moveTo>
                  <a:lnTo>
                    <a:pt x="2063610" y="78409"/>
                  </a:lnTo>
                  <a:lnTo>
                    <a:pt x="2043836" y="78409"/>
                  </a:lnTo>
                  <a:lnTo>
                    <a:pt x="2035835" y="86461"/>
                  </a:lnTo>
                  <a:lnTo>
                    <a:pt x="2035835" y="106375"/>
                  </a:lnTo>
                  <a:lnTo>
                    <a:pt x="2038108" y="108648"/>
                  </a:lnTo>
                  <a:lnTo>
                    <a:pt x="2053958" y="102895"/>
                  </a:lnTo>
                  <a:lnTo>
                    <a:pt x="2071611" y="96266"/>
                  </a:lnTo>
                  <a:lnTo>
                    <a:pt x="2071611" y="86461"/>
                  </a:lnTo>
                  <a:close/>
                </a:path>
                <a:path w="2126615" h="129539">
                  <a:moveTo>
                    <a:pt x="2126069" y="63893"/>
                  </a:moveTo>
                  <a:lnTo>
                    <a:pt x="2109330" y="63893"/>
                  </a:lnTo>
                  <a:lnTo>
                    <a:pt x="2108200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49" y="81902"/>
                  </a:lnTo>
                  <a:lnTo>
                    <a:pt x="2108200" y="81902"/>
                  </a:lnTo>
                  <a:lnTo>
                    <a:pt x="2108885" y="81902"/>
                  </a:lnTo>
                  <a:lnTo>
                    <a:pt x="2109330" y="81737"/>
                  </a:lnTo>
                  <a:lnTo>
                    <a:pt x="2124176" y="7575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07F9440A-527C-2EAA-7366-A21AA91664C9}"/>
                </a:ext>
              </a:extLst>
            </p:cNvPr>
            <p:cNvSpPr/>
            <p:nvPr/>
          </p:nvSpPr>
          <p:spPr>
            <a:xfrm>
              <a:off x="6385801" y="3526840"/>
              <a:ext cx="2418080" cy="129539"/>
            </a:xfrm>
            <a:custGeom>
              <a:avLst/>
              <a:gdLst/>
              <a:ahLst/>
              <a:cxnLst/>
              <a:rect l="l" t="t" r="r" b="b"/>
              <a:pathLst>
                <a:path w="2418079" h="129539">
                  <a:moveTo>
                    <a:pt x="23101" y="22567"/>
                  </a:moveTo>
                  <a:lnTo>
                    <a:pt x="15100" y="14516"/>
                  </a:lnTo>
                  <a:lnTo>
                    <a:pt x="0" y="14516"/>
                  </a:lnTo>
                  <a:lnTo>
                    <a:pt x="16878" y="23533"/>
                  </a:lnTo>
                  <a:lnTo>
                    <a:pt x="23101" y="26784"/>
                  </a:lnTo>
                  <a:lnTo>
                    <a:pt x="23101" y="22567"/>
                  </a:lnTo>
                  <a:close/>
                </a:path>
                <a:path w="2418079" h="129539">
                  <a:moveTo>
                    <a:pt x="76568" y="54076"/>
                  </a:moveTo>
                  <a:lnTo>
                    <a:pt x="69570" y="47040"/>
                  </a:lnTo>
                  <a:lnTo>
                    <a:pt x="62420" y="47040"/>
                  </a:lnTo>
                  <a:lnTo>
                    <a:pt x="69430" y="50558"/>
                  </a:lnTo>
                  <a:lnTo>
                    <a:pt x="76568" y="54076"/>
                  </a:lnTo>
                  <a:close/>
                </a:path>
                <a:path w="2418079" h="129539">
                  <a:moveTo>
                    <a:pt x="77571" y="25"/>
                  </a:moveTo>
                  <a:lnTo>
                    <a:pt x="60820" y="25"/>
                  </a:lnTo>
                  <a:lnTo>
                    <a:pt x="59690" y="25"/>
                  </a:lnTo>
                  <a:lnTo>
                    <a:pt x="42938" y="25"/>
                  </a:lnTo>
                  <a:lnTo>
                    <a:pt x="42938" y="9969"/>
                  </a:lnTo>
                  <a:lnTo>
                    <a:pt x="50952" y="18021"/>
                  </a:lnTo>
                  <a:lnTo>
                    <a:pt x="59690" y="18021"/>
                  </a:lnTo>
                  <a:lnTo>
                    <a:pt x="60820" y="18021"/>
                  </a:lnTo>
                  <a:lnTo>
                    <a:pt x="69570" y="18021"/>
                  </a:lnTo>
                  <a:lnTo>
                    <a:pt x="77571" y="9969"/>
                  </a:lnTo>
                  <a:lnTo>
                    <a:pt x="77571" y="25"/>
                  </a:lnTo>
                  <a:close/>
                </a:path>
                <a:path w="2418079" h="129539">
                  <a:moveTo>
                    <a:pt x="133184" y="22567"/>
                  </a:moveTo>
                  <a:lnTo>
                    <a:pt x="125171" y="14516"/>
                  </a:lnTo>
                  <a:lnTo>
                    <a:pt x="105410" y="14516"/>
                  </a:lnTo>
                  <a:lnTo>
                    <a:pt x="97409" y="22567"/>
                  </a:lnTo>
                  <a:lnTo>
                    <a:pt x="97409" y="42481"/>
                  </a:lnTo>
                  <a:lnTo>
                    <a:pt x="105410" y="50546"/>
                  </a:lnTo>
                  <a:lnTo>
                    <a:pt x="125171" y="50546"/>
                  </a:lnTo>
                  <a:lnTo>
                    <a:pt x="133184" y="42481"/>
                  </a:lnTo>
                  <a:lnTo>
                    <a:pt x="133184" y="32524"/>
                  </a:lnTo>
                  <a:lnTo>
                    <a:pt x="133184" y="22567"/>
                  </a:lnTo>
                  <a:close/>
                </a:path>
                <a:path w="2418079" h="129539">
                  <a:moveTo>
                    <a:pt x="187655" y="55092"/>
                  </a:moveTo>
                  <a:lnTo>
                    <a:pt x="179654" y="47040"/>
                  </a:lnTo>
                  <a:lnTo>
                    <a:pt x="170903" y="47040"/>
                  </a:lnTo>
                  <a:lnTo>
                    <a:pt x="169773" y="47040"/>
                  </a:lnTo>
                  <a:lnTo>
                    <a:pt x="161010" y="47040"/>
                  </a:lnTo>
                  <a:lnTo>
                    <a:pt x="153009" y="55092"/>
                  </a:lnTo>
                  <a:lnTo>
                    <a:pt x="153009" y="65024"/>
                  </a:lnTo>
                  <a:lnTo>
                    <a:pt x="169773" y="65024"/>
                  </a:lnTo>
                  <a:lnTo>
                    <a:pt x="170903" y="65024"/>
                  </a:lnTo>
                  <a:lnTo>
                    <a:pt x="187655" y="65024"/>
                  </a:lnTo>
                  <a:lnTo>
                    <a:pt x="187655" y="55092"/>
                  </a:lnTo>
                  <a:close/>
                </a:path>
                <a:path w="2418079" h="129539">
                  <a:moveTo>
                    <a:pt x="187655" y="0"/>
                  </a:moveTo>
                  <a:lnTo>
                    <a:pt x="169773" y="0"/>
                  </a:lnTo>
                  <a:lnTo>
                    <a:pt x="153009" y="25"/>
                  </a:lnTo>
                  <a:lnTo>
                    <a:pt x="153009" y="9969"/>
                  </a:lnTo>
                  <a:lnTo>
                    <a:pt x="161010" y="18021"/>
                  </a:lnTo>
                  <a:lnTo>
                    <a:pt x="169773" y="18021"/>
                  </a:lnTo>
                  <a:lnTo>
                    <a:pt x="170903" y="18021"/>
                  </a:lnTo>
                  <a:lnTo>
                    <a:pt x="179654" y="18021"/>
                  </a:lnTo>
                  <a:lnTo>
                    <a:pt x="187655" y="9969"/>
                  </a:lnTo>
                  <a:lnTo>
                    <a:pt x="187655" y="0"/>
                  </a:lnTo>
                  <a:close/>
                </a:path>
                <a:path w="2418079" h="129539">
                  <a:moveTo>
                    <a:pt x="243255" y="22567"/>
                  </a:moveTo>
                  <a:lnTo>
                    <a:pt x="235254" y="14516"/>
                  </a:lnTo>
                  <a:lnTo>
                    <a:pt x="215493" y="14516"/>
                  </a:lnTo>
                  <a:lnTo>
                    <a:pt x="207479" y="22567"/>
                  </a:lnTo>
                  <a:lnTo>
                    <a:pt x="207479" y="42481"/>
                  </a:lnTo>
                  <a:lnTo>
                    <a:pt x="215493" y="50546"/>
                  </a:lnTo>
                  <a:lnTo>
                    <a:pt x="235254" y="50546"/>
                  </a:lnTo>
                  <a:lnTo>
                    <a:pt x="243255" y="42481"/>
                  </a:lnTo>
                  <a:lnTo>
                    <a:pt x="243255" y="32524"/>
                  </a:lnTo>
                  <a:lnTo>
                    <a:pt x="243255" y="22567"/>
                  </a:lnTo>
                  <a:close/>
                </a:path>
                <a:path w="2418079" h="129539">
                  <a:moveTo>
                    <a:pt x="297726" y="55092"/>
                  </a:moveTo>
                  <a:lnTo>
                    <a:pt x="289725" y="47040"/>
                  </a:lnTo>
                  <a:lnTo>
                    <a:pt x="280974" y="47040"/>
                  </a:lnTo>
                  <a:lnTo>
                    <a:pt x="279857" y="47040"/>
                  </a:lnTo>
                  <a:lnTo>
                    <a:pt x="271106" y="47040"/>
                  </a:lnTo>
                  <a:lnTo>
                    <a:pt x="263093" y="55092"/>
                  </a:lnTo>
                  <a:lnTo>
                    <a:pt x="263093" y="65024"/>
                  </a:lnTo>
                  <a:lnTo>
                    <a:pt x="279857" y="65024"/>
                  </a:lnTo>
                  <a:lnTo>
                    <a:pt x="280974" y="65024"/>
                  </a:lnTo>
                  <a:lnTo>
                    <a:pt x="297726" y="65024"/>
                  </a:lnTo>
                  <a:lnTo>
                    <a:pt x="297726" y="55092"/>
                  </a:lnTo>
                  <a:close/>
                </a:path>
                <a:path w="2418079" h="129539">
                  <a:moveTo>
                    <a:pt x="297726" y="0"/>
                  </a:moveTo>
                  <a:lnTo>
                    <a:pt x="280974" y="0"/>
                  </a:lnTo>
                  <a:lnTo>
                    <a:pt x="279857" y="0"/>
                  </a:lnTo>
                  <a:lnTo>
                    <a:pt x="263093" y="0"/>
                  </a:lnTo>
                  <a:lnTo>
                    <a:pt x="263093" y="9969"/>
                  </a:lnTo>
                  <a:lnTo>
                    <a:pt x="271106" y="18021"/>
                  </a:lnTo>
                  <a:lnTo>
                    <a:pt x="279857" y="18021"/>
                  </a:lnTo>
                  <a:lnTo>
                    <a:pt x="280974" y="18021"/>
                  </a:lnTo>
                  <a:lnTo>
                    <a:pt x="289725" y="18021"/>
                  </a:lnTo>
                  <a:lnTo>
                    <a:pt x="297726" y="9969"/>
                  </a:lnTo>
                  <a:lnTo>
                    <a:pt x="297726" y="0"/>
                  </a:lnTo>
                  <a:close/>
                </a:path>
                <a:path w="2418079" h="129539">
                  <a:moveTo>
                    <a:pt x="353339" y="22567"/>
                  </a:moveTo>
                  <a:lnTo>
                    <a:pt x="345338" y="14516"/>
                  </a:lnTo>
                  <a:lnTo>
                    <a:pt x="325564" y="14516"/>
                  </a:lnTo>
                  <a:lnTo>
                    <a:pt x="317563" y="22567"/>
                  </a:lnTo>
                  <a:lnTo>
                    <a:pt x="317563" y="42481"/>
                  </a:lnTo>
                  <a:lnTo>
                    <a:pt x="325564" y="50546"/>
                  </a:lnTo>
                  <a:lnTo>
                    <a:pt x="345338" y="50546"/>
                  </a:lnTo>
                  <a:lnTo>
                    <a:pt x="353339" y="42481"/>
                  </a:lnTo>
                  <a:lnTo>
                    <a:pt x="353339" y="32524"/>
                  </a:lnTo>
                  <a:lnTo>
                    <a:pt x="353339" y="22567"/>
                  </a:lnTo>
                  <a:close/>
                </a:path>
                <a:path w="2418079" h="129539">
                  <a:moveTo>
                    <a:pt x="407809" y="55092"/>
                  </a:moveTo>
                  <a:lnTo>
                    <a:pt x="399808" y="47040"/>
                  </a:lnTo>
                  <a:lnTo>
                    <a:pt x="391058" y="47040"/>
                  </a:lnTo>
                  <a:lnTo>
                    <a:pt x="389915" y="47040"/>
                  </a:lnTo>
                  <a:lnTo>
                    <a:pt x="381165" y="47040"/>
                  </a:lnTo>
                  <a:lnTo>
                    <a:pt x="373164" y="55092"/>
                  </a:lnTo>
                  <a:lnTo>
                    <a:pt x="373164" y="65024"/>
                  </a:lnTo>
                  <a:lnTo>
                    <a:pt x="389915" y="65024"/>
                  </a:lnTo>
                  <a:lnTo>
                    <a:pt x="391058" y="65024"/>
                  </a:lnTo>
                  <a:lnTo>
                    <a:pt x="407809" y="65024"/>
                  </a:lnTo>
                  <a:lnTo>
                    <a:pt x="407809" y="55092"/>
                  </a:lnTo>
                  <a:close/>
                </a:path>
                <a:path w="2418079" h="129539">
                  <a:moveTo>
                    <a:pt x="407809" y="0"/>
                  </a:moveTo>
                  <a:lnTo>
                    <a:pt x="391058" y="0"/>
                  </a:lnTo>
                  <a:lnTo>
                    <a:pt x="389915" y="0"/>
                  </a:lnTo>
                  <a:lnTo>
                    <a:pt x="373164" y="0"/>
                  </a:lnTo>
                  <a:lnTo>
                    <a:pt x="373164" y="9969"/>
                  </a:lnTo>
                  <a:lnTo>
                    <a:pt x="381165" y="18021"/>
                  </a:lnTo>
                  <a:lnTo>
                    <a:pt x="389915" y="18021"/>
                  </a:lnTo>
                  <a:lnTo>
                    <a:pt x="391058" y="18021"/>
                  </a:lnTo>
                  <a:lnTo>
                    <a:pt x="399808" y="18021"/>
                  </a:lnTo>
                  <a:lnTo>
                    <a:pt x="407809" y="9969"/>
                  </a:lnTo>
                  <a:lnTo>
                    <a:pt x="407809" y="0"/>
                  </a:lnTo>
                  <a:close/>
                </a:path>
                <a:path w="2418079" h="129539">
                  <a:moveTo>
                    <a:pt x="463397" y="22567"/>
                  </a:moveTo>
                  <a:lnTo>
                    <a:pt x="455396" y="14516"/>
                  </a:lnTo>
                  <a:lnTo>
                    <a:pt x="435635" y="14516"/>
                  </a:lnTo>
                  <a:lnTo>
                    <a:pt x="427621" y="22567"/>
                  </a:lnTo>
                  <a:lnTo>
                    <a:pt x="427621" y="42481"/>
                  </a:lnTo>
                  <a:lnTo>
                    <a:pt x="435635" y="50546"/>
                  </a:lnTo>
                  <a:lnTo>
                    <a:pt x="455396" y="50546"/>
                  </a:lnTo>
                  <a:lnTo>
                    <a:pt x="463397" y="42481"/>
                  </a:lnTo>
                  <a:lnTo>
                    <a:pt x="463397" y="32524"/>
                  </a:lnTo>
                  <a:lnTo>
                    <a:pt x="463397" y="22567"/>
                  </a:lnTo>
                  <a:close/>
                </a:path>
                <a:path w="2418079" h="129539">
                  <a:moveTo>
                    <a:pt x="517867" y="55092"/>
                  </a:moveTo>
                  <a:lnTo>
                    <a:pt x="509866" y="47040"/>
                  </a:lnTo>
                  <a:lnTo>
                    <a:pt x="501142" y="47040"/>
                  </a:lnTo>
                  <a:lnTo>
                    <a:pt x="499973" y="47040"/>
                  </a:lnTo>
                  <a:lnTo>
                    <a:pt x="491248" y="47040"/>
                  </a:lnTo>
                  <a:lnTo>
                    <a:pt x="483247" y="55092"/>
                  </a:lnTo>
                  <a:lnTo>
                    <a:pt x="483247" y="65024"/>
                  </a:lnTo>
                  <a:lnTo>
                    <a:pt x="499973" y="65024"/>
                  </a:lnTo>
                  <a:lnTo>
                    <a:pt x="501142" y="65024"/>
                  </a:lnTo>
                  <a:lnTo>
                    <a:pt x="517867" y="65024"/>
                  </a:lnTo>
                  <a:lnTo>
                    <a:pt x="517867" y="55092"/>
                  </a:lnTo>
                  <a:close/>
                </a:path>
                <a:path w="2418079" h="129539">
                  <a:moveTo>
                    <a:pt x="517867" y="0"/>
                  </a:moveTo>
                  <a:lnTo>
                    <a:pt x="501142" y="0"/>
                  </a:lnTo>
                  <a:lnTo>
                    <a:pt x="499973" y="0"/>
                  </a:lnTo>
                  <a:lnTo>
                    <a:pt x="483247" y="0"/>
                  </a:lnTo>
                  <a:lnTo>
                    <a:pt x="483247" y="9969"/>
                  </a:lnTo>
                  <a:lnTo>
                    <a:pt x="491248" y="18021"/>
                  </a:lnTo>
                  <a:lnTo>
                    <a:pt x="499973" y="18021"/>
                  </a:lnTo>
                  <a:lnTo>
                    <a:pt x="501142" y="18021"/>
                  </a:lnTo>
                  <a:lnTo>
                    <a:pt x="509866" y="18021"/>
                  </a:lnTo>
                  <a:lnTo>
                    <a:pt x="517867" y="9969"/>
                  </a:lnTo>
                  <a:lnTo>
                    <a:pt x="517867" y="0"/>
                  </a:lnTo>
                  <a:close/>
                </a:path>
                <a:path w="2418079" h="129539">
                  <a:moveTo>
                    <a:pt x="573481" y="22567"/>
                  </a:moveTo>
                  <a:lnTo>
                    <a:pt x="565480" y="14516"/>
                  </a:lnTo>
                  <a:lnTo>
                    <a:pt x="545719" y="14516"/>
                  </a:lnTo>
                  <a:lnTo>
                    <a:pt x="537705" y="22567"/>
                  </a:lnTo>
                  <a:lnTo>
                    <a:pt x="537705" y="42481"/>
                  </a:lnTo>
                  <a:lnTo>
                    <a:pt x="545719" y="50546"/>
                  </a:lnTo>
                  <a:lnTo>
                    <a:pt x="565480" y="50546"/>
                  </a:lnTo>
                  <a:lnTo>
                    <a:pt x="573481" y="42481"/>
                  </a:lnTo>
                  <a:lnTo>
                    <a:pt x="573481" y="32524"/>
                  </a:lnTo>
                  <a:lnTo>
                    <a:pt x="573481" y="22567"/>
                  </a:lnTo>
                  <a:close/>
                </a:path>
                <a:path w="2418079" h="129539">
                  <a:moveTo>
                    <a:pt x="611187" y="0"/>
                  </a:moveTo>
                  <a:lnTo>
                    <a:pt x="593305" y="0"/>
                  </a:lnTo>
                  <a:lnTo>
                    <a:pt x="593305" y="9969"/>
                  </a:lnTo>
                  <a:lnTo>
                    <a:pt x="601319" y="18021"/>
                  </a:lnTo>
                  <a:lnTo>
                    <a:pt x="611187" y="18021"/>
                  </a:lnTo>
                  <a:lnTo>
                    <a:pt x="611187" y="0"/>
                  </a:lnTo>
                  <a:close/>
                </a:path>
                <a:path w="2418079" h="129539">
                  <a:moveTo>
                    <a:pt x="627951" y="55092"/>
                  </a:moveTo>
                  <a:lnTo>
                    <a:pt x="619950" y="47040"/>
                  </a:lnTo>
                  <a:lnTo>
                    <a:pt x="611187" y="47040"/>
                  </a:lnTo>
                  <a:lnTo>
                    <a:pt x="610069" y="47040"/>
                  </a:lnTo>
                  <a:lnTo>
                    <a:pt x="601319" y="47040"/>
                  </a:lnTo>
                  <a:lnTo>
                    <a:pt x="593305" y="55092"/>
                  </a:lnTo>
                  <a:lnTo>
                    <a:pt x="593305" y="65024"/>
                  </a:lnTo>
                  <a:lnTo>
                    <a:pt x="610069" y="65024"/>
                  </a:lnTo>
                  <a:lnTo>
                    <a:pt x="611187" y="65024"/>
                  </a:lnTo>
                  <a:lnTo>
                    <a:pt x="627951" y="65024"/>
                  </a:lnTo>
                  <a:lnTo>
                    <a:pt x="627951" y="55092"/>
                  </a:lnTo>
                  <a:close/>
                </a:path>
                <a:path w="2418079" h="129539">
                  <a:moveTo>
                    <a:pt x="721283" y="47040"/>
                  </a:moveTo>
                  <a:lnTo>
                    <a:pt x="711390" y="47040"/>
                  </a:lnTo>
                  <a:lnTo>
                    <a:pt x="703389" y="55092"/>
                  </a:lnTo>
                  <a:lnTo>
                    <a:pt x="703389" y="65024"/>
                  </a:lnTo>
                  <a:lnTo>
                    <a:pt x="721283" y="65024"/>
                  </a:lnTo>
                  <a:lnTo>
                    <a:pt x="721283" y="47040"/>
                  </a:lnTo>
                  <a:close/>
                </a:path>
                <a:path w="2418079" h="129539">
                  <a:moveTo>
                    <a:pt x="721283" y="0"/>
                  </a:moveTo>
                  <a:lnTo>
                    <a:pt x="703389" y="0"/>
                  </a:lnTo>
                  <a:lnTo>
                    <a:pt x="703389" y="9969"/>
                  </a:lnTo>
                  <a:lnTo>
                    <a:pt x="711390" y="18021"/>
                  </a:lnTo>
                  <a:lnTo>
                    <a:pt x="721283" y="18021"/>
                  </a:lnTo>
                  <a:lnTo>
                    <a:pt x="721283" y="0"/>
                  </a:lnTo>
                  <a:close/>
                </a:path>
                <a:path w="2418079" h="129539">
                  <a:moveTo>
                    <a:pt x="1508556" y="118973"/>
                  </a:moveTo>
                  <a:lnTo>
                    <a:pt x="1500555" y="110909"/>
                  </a:lnTo>
                  <a:lnTo>
                    <a:pt x="1490662" y="110909"/>
                  </a:lnTo>
                  <a:lnTo>
                    <a:pt x="1490662" y="128930"/>
                  </a:lnTo>
                  <a:lnTo>
                    <a:pt x="1508556" y="128930"/>
                  </a:lnTo>
                  <a:lnTo>
                    <a:pt x="1508556" y="118973"/>
                  </a:lnTo>
                  <a:close/>
                </a:path>
                <a:path w="2418079" h="129539">
                  <a:moveTo>
                    <a:pt x="1508556" y="63893"/>
                  </a:moveTo>
                  <a:lnTo>
                    <a:pt x="1490662" y="63893"/>
                  </a:lnTo>
                  <a:lnTo>
                    <a:pt x="1490662" y="81902"/>
                  </a:lnTo>
                  <a:lnTo>
                    <a:pt x="1500555" y="81902"/>
                  </a:lnTo>
                  <a:lnTo>
                    <a:pt x="1508556" y="73850"/>
                  </a:lnTo>
                  <a:lnTo>
                    <a:pt x="1508556" y="63893"/>
                  </a:lnTo>
                  <a:close/>
                </a:path>
                <a:path w="2418079" h="129539">
                  <a:moveTo>
                    <a:pt x="1564157" y="86461"/>
                  </a:moveTo>
                  <a:lnTo>
                    <a:pt x="1556156" y="78409"/>
                  </a:lnTo>
                  <a:lnTo>
                    <a:pt x="1536382" y="78409"/>
                  </a:lnTo>
                  <a:lnTo>
                    <a:pt x="1528381" y="86461"/>
                  </a:lnTo>
                  <a:lnTo>
                    <a:pt x="1528381" y="106375"/>
                  </a:lnTo>
                  <a:lnTo>
                    <a:pt x="1536382" y="114427"/>
                  </a:lnTo>
                  <a:lnTo>
                    <a:pt x="1556156" y="114427"/>
                  </a:lnTo>
                  <a:lnTo>
                    <a:pt x="1564157" y="106375"/>
                  </a:lnTo>
                  <a:lnTo>
                    <a:pt x="1564157" y="96418"/>
                  </a:lnTo>
                  <a:lnTo>
                    <a:pt x="1564157" y="86461"/>
                  </a:lnTo>
                  <a:close/>
                </a:path>
                <a:path w="2418079" h="129539">
                  <a:moveTo>
                    <a:pt x="1618627" y="118973"/>
                  </a:moveTo>
                  <a:lnTo>
                    <a:pt x="1610626" y="110909"/>
                  </a:lnTo>
                  <a:lnTo>
                    <a:pt x="1601863" y="110909"/>
                  </a:lnTo>
                  <a:lnTo>
                    <a:pt x="1600733" y="110909"/>
                  </a:lnTo>
                  <a:lnTo>
                    <a:pt x="1592008" y="110909"/>
                  </a:lnTo>
                  <a:lnTo>
                    <a:pt x="1583994" y="118973"/>
                  </a:lnTo>
                  <a:lnTo>
                    <a:pt x="1583994" y="128930"/>
                  </a:lnTo>
                  <a:lnTo>
                    <a:pt x="1600733" y="128930"/>
                  </a:lnTo>
                  <a:lnTo>
                    <a:pt x="1601863" y="128930"/>
                  </a:lnTo>
                  <a:lnTo>
                    <a:pt x="1618627" y="128930"/>
                  </a:lnTo>
                  <a:lnTo>
                    <a:pt x="1618627" y="118973"/>
                  </a:lnTo>
                  <a:close/>
                </a:path>
                <a:path w="2418079" h="129539">
                  <a:moveTo>
                    <a:pt x="1618627" y="63893"/>
                  </a:moveTo>
                  <a:lnTo>
                    <a:pt x="1601863" y="63893"/>
                  </a:lnTo>
                  <a:lnTo>
                    <a:pt x="1600733" y="63893"/>
                  </a:lnTo>
                  <a:lnTo>
                    <a:pt x="1583994" y="63893"/>
                  </a:lnTo>
                  <a:lnTo>
                    <a:pt x="1583994" y="73850"/>
                  </a:lnTo>
                  <a:lnTo>
                    <a:pt x="1592008" y="81902"/>
                  </a:lnTo>
                  <a:lnTo>
                    <a:pt x="1600733" y="81902"/>
                  </a:lnTo>
                  <a:lnTo>
                    <a:pt x="1601863" y="81902"/>
                  </a:lnTo>
                  <a:lnTo>
                    <a:pt x="1610626" y="81902"/>
                  </a:lnTo>
                  <a:lnTo>
                    <a:pt x="1618627" y="73850"/>
                  </a:lnTo>
                  <a:lnTo>
                    <a:pt x="1618627" y="63893"/>
                  </a:lnTo>
                  <a:close/>
                </a:path>
                <a:path w="2418079" h="129539">
                  <a:moveTo>
                    <a:pt x="1674241" y="86461"/>
                  </a:moveTo>
                  <a:lnTo>
                    <a:pt x="1666240" y="78409"/>
                  </a:lnTo>
                  <a:lnTo>
                    <a:pt x="1646466" y="78409"/>
                  </a:lnTo>
                  <a:lnTo>
                    <a:pt x="1638465" y="86461"/>
                  </a:lnTo>
                  <a:lnTo>
                    <a:pt x="1638465" y="106375"/>
                  </a:lnTo>
                  <a:lnTo>
                    <a:pt x="1646466" y="114427"/>
                  </a:lnTo>
                  <a:lnTo>
                    <a:pt x="1666240" y="114427"/>
                  </a:lnTo>
                  <a:lnTo>
                    <a:pt x="1674241" y="106375"/>
                  </a:lnTo>
                  <a:lnTo>
                    <a:pt x="1674241" y="96418"/>
                  </a:lnTo>
                  <a:lnTo>
                    <a:pt x="1674241" y="86461"/>
                  </a:lnTo>
                  <a:close/>
                </a:path>
                <a:path w="2418079" h="129539">
                  <a:moveTo>
                    <a:pt x="1728711" y="118973"/>
                  </a:moveTo>
                  <a:lnTo>
                    <a:pt x="1720710" y="110909"/>
                  </a:lnTo>
                  <a:lnTo>
                    <a:pt x="1711960" y="110909"/>
                  </a:lnTo>
                  <a:lnTo>
                    <a:pt x="1710804" y="110909"/>
                  </a:lnTo>
                  <a:lnTo>
                    <a:pt x="1702079" y="110909"/>
                  </a:lnTo>
                  <a:lnTo>
                    <a:pt x="1694078" y="118973"/>
                  </a:lnTo>
                  <a:lnTo>
                    <a:pt x="1694078" y="128930"/>
                  </a:lnTo>
                  <a:lnTo>
                    <a:pt x="1710804" y="128930"/>
                  </a:lnTo>
                  <a:lnTo>
                    <a:pt x="1711960" y="128930"/>
                  </a:lnTo>
                  <a:lnTo>
                    <a:pt x="1728711" y="128930"/>
                  </a:lnTo>
                  <a:lnTo>
                    <a:pt x="1728711" y="118973"/>
                  </a:lnTo>
                  <a:close/>
                </a:path>
                <a:path w="2418079" h="129539">
                  <a:moveTo>
                    <a:pt x="1728711" y="63893"/>
                  </a:moveTo>
                  <a:lnTo>
                    <a:pt x="1711960" y="63893"/>
                  </a:lnTo>
                  <a:lnTo>
                    <a:pt x="1710804" y="63893"/>
                  </a:lnTo>
                  <a:lnTo>
                    <a:pt x="1694078" y="63893"/>
                  </a:lnTo>
                  <a:lnTo>
                    <a:pt x="1694078" y="73850"/>
                  </a:lnTo>
                  <a:lnTo>
                    <a:pt x="1702079" y="81902"/>
                  </a:lnTo>
                  <a:lnTo>
                    <a:pt x="1710804" y="81902"/>
                  </a:lnTo>
                  <a:lnTo>
                    <a:pt x="1711960" y="81902"/>
                  </a:lnTo>
                  <a:lnTo>
                    <a:pt x="1720710" y="81902"/>
                  </a:lnTo>
                  <a:lnTo>
                    <a:pt x="1728711" y="73850"/>
                  </a:lnTo>
                  <a:lnTo>
                    <a:pt x="1728711" y="63893"/>
                  </a:lnTo>
                  <a:close/>
                </a:path>
                <a:path w="2418079" h="129539">
                  <a:moveTo>
                    <a:pt x="1784324" y="86461"/>
                  </a:moveTo>
                  <a:lnTo>
                    <a:pt x="1776323" y="78409"/>
                  </a:lnTo>
                  <a:lnTo>
                    <a:pt x="1756549" y="78409"/>
                  </a:lnTo>
                  <a:lnTo>
                    <a:pt x="1748548" y="86461"/>
                  </a:lnTo>
                  <a:lnTo>
                    <a:pt x="1748548" y="106375"/>
                  </a:lnTo>
                  <a:lnTo>
                    <a:pt x="1756549" y="114427"/>
                  </a:lnTo>
                  <a:lnTo>
                    <a:pt x="1776323" y="114427"/>
                  </a:lnTo>
                  <a:lnTo>
                    <a:pt x="1784324" y="106375"/>
                  </a:lnTo>
                  <a:lnTo>
                    <a:pt x="1784324" y="96418"/>
                  </a:lnTo>
                  <a:lnTo>
                    <a:pt x="1784324" y="86461"/>
                  </a:lnTo>
                  <a:close/>
                </a:path>
                <a:path w="2418079" h="129539">
                  <a:moveTo>
                    <a:pt x="1838769" y="118973"/>
                  </a:moveTo>
                  <a:lnTo>
                    <a:pt x="1830768" y="110909"/>
                  </a:lnTo>
                  <a:lnTo>
                    <a:pt x="1822018" y="110909"/>
                  </a:lnTo>
                  <a:lnTo>
                    <a:pt x="1820887" y="110909"/>
                  </a:lnTo>
                  <a:lnTo>
                    <a:pt x="1812163" y="110909"/>
                  </a:lnTo>
                  <a:lnTo>
                    <a:pt x="1804149" y="118973"/>
                  </a:lnTo>
                  <a:lnTo>
                    <a:pt x="1804149" y="128930"/>
                  </a:lnTo>
                  <a:lnTo>
                    <a:pt x="1820887" y="128930"/>
                  </a:lnTo>
                  <a:lnTo>
                    <a:pt x="1822018" y="128930"/>
                  </a:lnTo>
                  <a:lnTo>
                    <a:pt x="1838769" y="128930"/>
                  </a:lnTo>
                  <a:lnTo>
                    <a:pt x="1838769" y="118973"/>
                  </a:lnTo>
                  <a:close/>
                </a:path>
                <a:path w="2418079" h="129539">
                  <a:moveTo>
                    <a:pt x="1838769" y="63893"/>
                  </a:moveTo>
                  <a:lnTo>
                    <a:pt x="1822018" y="63893"/>
                  </a:lnTo>
                  <a:lnTo>
                    <a:pt x="1820887" y="63893"/>
                  </a:lnTo>
                  <a:lnTo>
                    <a:pt x="1804149" y="63893"/>
                  </a:lnTo>
                  <a:lnTo>
                    <a:pt x="1804149" y="73850"/>
                  </a:lnTo>
                  <a:lnTo>
                    <a:pt x="1812163" y="81902"/>
                  </a:lnTo>
                  <a:lnTo>
                    <a:pt x="1820887" y="81902"/>
                  </a:lnTo>
                  <a:lnTo>
                    <a:pt x="1822018" y="81902"/>
                  </a:lnTo>
                  <a:lnTo>
                    <a:pt x="1830768" y="81902"/>
                  </a:lnTo>
                  <a:lnTo>
                    <a:pt x="1838769" y="73850"/>
                  </a:lnTo>
                  <a:lnTo>
                    <a:pt x="1838769" y="63893"/>
                  </a:lnTo>
                  <a:close/>
                </a:path>
                <a:path w="2418079" h="129539">
                  <a:moveTo>
                    <a:pt x="1894382" y="86461"/>
                  </a:moveTo>
                  <a:lnTo>
                    <a:pt x="1886381" y="78409"/>
                  </a:lnTo>
                  <a:lnTo>
                    <a:pt x="1866620" y="78409"/>
                  </a:lnTo>
                  <a:lnTo>
                    <a:pt x="1858606" y="86461"/>
                  </a:lnTo>
                  <a:lnTo>
                    <a:pt x="1858606" y="106375"/>
                  </a:lnTo>
                  <a:lnTo>
                    <a:pt x="1866620" y="114427"/>
                  </a:lnTo>
                  <a:lnTo>
                    <a:pt x="1886381" y="114427"/>
                  </a:lnTo>
                  <a:lnTo>
                    <a:pt x="1894382" y="106375"/>
                  </a:lnTo>
                  <a:lnTo>
                    <a:pt x="1894382" y="96418"/>
                  </a:lnTo>
                  <a:lnTo>
                    <a:pt x="1894382" y="86461"/>
                  </a:lnTo>
                  <a:close/>
                </a:path>
                <a:path w="2418079" h="129539">
                  <a:moveTo>
                    <a:pt x="1948853" y="118973"/>
                  </a:moveTo>
                  <a:lnTo>
                    <a:pt x="1940852" y="110909"/>
                  </a:lnTo>
                  <a:lnTo>
                    <a:pt x="1932114" y="110909"/>
                  </a:lnTo>
                  <a:lnTo>
                    <a:pt x="1930958" y="110909"/>
                  </a:lnTo>
                  <a:lnTo>
                    <a:pt x="1922233" y="110909"/>
                  </a:lnTo>
                  <a:lnTo>
                    <a:pt x="1914232" y="118973"/>
                  </a:lnTo>
                  <a:lnTo>
                    <a:pt x="1914232" y="128930"/>
                  </a:lnTo>
                  <a:lnTo>
                    <a:pt x="1930958" y="128930"/>
                  </a:lnTo>
                  <a:lnTo>
                    <a:pt x="1932114" y="128930"/>
                  </a:lnTo>
                  <a:lnTo>
                    <a:pt x="1948853" y="128930"/>
                  </a:lnTo>
                  <a:lnTo>
                    <a:pt x="1948853" y="118973"/>
                  </a:lnTo>
                  <a:close/>
                </a:path>
                <a:path w="2418079" h="129539">
                  <a:moveTo>
                    <a:pt x="1948853" y="63893"/>
                  </a:moveTo>
                  <a:lnTo>
                    <a:pt x="1932114" y="63893"/>
                  </a:lnTo>
                  <a:lnTo>
                    <a:pt x="1930958" y="63893"/>
                  </a:lnTo>
                  <a:lnTo>
                    <a:pt x="1914232" y="63893"/>
                  </a:lnTo>
                  <a:lnTo>
                    <a:pt x="1914232" y="73850"/>
                  </a:lnTo>
                  <a:lnTo>
                    <a:pt x="1922233" y="81902"/>
                  </a:lnTo>
                  <a:lnTo>
                    <a:pt x="1930958" y="81902"/>
                  </a:lnTo>
                  <a:lnTo>
                    <a:pt x="1932114" y="81902"/>
                  </a:lnTo>
                  <a:lnTo>
                    <a:pt x="1940852" y="81902"/>
                  </a:lnTo>
                  <a:lnTo>
                    <a:pt x="1948853" y="73850"/>
                  </a:lnTo>
                  <a:lnTo>
                    <a:pt x="1948853" y="63893"/>
                  </a:lnTo>
                  <a:close/>
                </a:path>
                <a:path w="2418079" h="129539">
                  <a:moveTo>
                    <a:pt x="2004466" y="86461"/>
                  </a:moveTo>
                  <a:lnTo>
                    <a:pt x="1996465" y="78409"/>
                  </a:lnTo>
                  <a:lnTo>
                    <a:pt x="1976704" y="78409"/>
                  </a:lnTo>
                  <a:lnTo>
                    <a:pt x="1968690" y="86461"/>
                  </a:lnTo>
                  <a:lnTo>
                    <a:pt x="1968690" y="106375"/>
                  </a:lnTo>
                  <a:lnTo>
                    <a:pt x="1976704" y="114427"/>
                  </a:lnTo>
                  <a:lnTo>
                    <a:pt x="1996465" y="114427"/>
                  </a:lnTo>
                  <a:lnTo>
                    <a:pt x="2004466" y="106375"/>
                  </a:lnTo>
                  <a:lnTo>
                    <a:pt x="2004466" y="96418"/>
                  </a:lnTo>
                  <a:lnTo>
                    <a:pt x="2004466" y="86461"/>
                  </a:lnTo>
                  <a:close/>
                </a:path>
                <a:path w="2418079" h="129539">
                  <a:moveTo>
                    <a:pt x="2058924" y="118973"/>
                  </a:moveTo>
                  <a:lnTo>
                    <a:pt x="2050923" y="110909"/>
                  </a:lnTo>
                  <a:lnTo>
                    <a:pt x="2042185" y="110909"/>
                  </a:lnTo>
                  <a:lnTo>
                    <a:pt x="2041042" y="110909"/>
                  </a:lnTo>
                  <a:lnTo>
                    <a:pt x="2032292" y="110909"/>
                  </a:lnTo>
                  <a:lnTo>
                    <a:pt x="2024291" y="118973"/>
                  </a:lnTo>
                  <a:lnTo>
                    <a:pt x="2024291" y="128930"/>
                  </a:lnTo>
                  <a:lnTo>
                    <a:pt x="2041042" y="128930"/>
                  </a:lnTo>
                  <a:lnTo>
                    <a:pt x="2042185" y="128930"/>
                  </a:lnTo>
                  <a:lnTo>
                    <a:pt x="2058924" y="128930"/>
                  </a:lnTo>
                  <a:lnTo>
                    <a:pt x="2058924" y="118973"/>
                  </a:lnTo>
                  <a:close/>
                </a:path>
                <a:path w="2418079" h="129539">
                  <a:moveTo>
                    <a:pt x="2058924" y="63893"/>
                  </a:moveTo>
                  <a:lnTo>
                    <a:pt x="2042185" y="63893"/>
                  </a:lnTo>
                  <a:lnTo>
                    <a:pt x="2041042" y="63893"/>
                  </a:lnTo>
                  <a:lnTo>
                    <a:pt x="2024291" y="63893"/>
                  </a:lnTo>
                  <a:lnTo>
                    <a:pt x="2024291" y="73850"/>
                  </a:lnTo>
                  <a:lnTo>
                    <a:pt x="2032292" y="81902"/>
                  </a:lnTo>
                  <a:lnTo>
                    <a:pt x="2041042" y="81902"/>
                  </a:lnTo>
                  <a:lnTo>
                    <a:pt x="2042185" y="81902"/>
                  </a:lnTo>
                  <a:lnTo>
                    <a:pt x="2050923" y="81902"/>
                  </a:lnTo>
                  <a:lnTo>
                    <a:pt x="2058924" y="73850"/>
                  </a:lnTo>
                  <a:lnTo>
                    <a:pt x="2058924" y="63893"/>
                  </a:lnTo>
                  <a:close/>
                </a:path>
                <a:path w="2418079" h="129539">
                  <a:moveTo>
                    <a:pt x="2114537" y="86461"/>
                  </a:moveTo>
                  <a:lnTo>
                    <a:pt x="2106536" y="78409"/>
                  </a:lnTo>
                  <a:lnTo>
                    <a:pt x="2086775" y="78409"/>
                  </a:lnTo>
                  <a:lnTo>
                    <a:pt x="2078761" y="86461"/>
                  </a:lnTo>
                  <a:lnTo>
                    <a:pt x="2078761" y="106375"/>
                  </a:lnTo>
                  <a:lnTo>
                    <a:pt x="2086775" y="114427"/>
                  </a:lnTo>
                  <a:lnTo>
                    <a:pt x="2106536" y="114427"/>
                  </a:lnTo>
                  <a:lnTo>
                    <a:pt x="2114537" y="106375"/>
                  </a:lnTo>
                  <a:lnTo>
                    <a:pt x="2114537" y="96418"/>
                  </a:lnTo>
                  <a:lnTo>
                    <a:pt x="2114537" y="86461"/>
                  </a:lnTo>
                  <a:close/>
                </a:path>
                <a:path w="2418079" h="129539">
                  <a:moveTo>
                    <a:pt x="2169007" y="118973"/>
                  </a:moveTo>
                  <a:lnTo>
                    <a:pt x="2161006" y="110909"/>
                  </a:lnTo>
                  <a:lnTo>
                    <a:pt x="2152243" y="110909"/>
                  </a:lnTo>
                  <a:lnTo>
                    <a:pt x="2151126" y="110909"/>
                  </a:lnTo>
                  <a:lnTo>
                    <a:pt x="2142375" y="110909"/>
                  </a:lnTo>
                  <a:lnTo>
                    <a:pt x="2134374" y="118973"/>
                  </a:lnTo>
                  <a:lnTo>
                    <a:pt x="2134374" y="128930"/>
                  </a:lnTo>
                  <a:lnTo>
                    <a:pt x="2151126" y="128930"/>
                  </a:lnTo>
                  <a:lnTo>
                    <a:pt x="2152243" y="128930"/>
                  </a:lnTo>
                  <a:lnTo>
                    <a:pt x="2169007" y="128930"/>
                  </a:lnTo>
                  <a:lnTo>
                    <a:pt x="2169007" y="118973"/>
                  </a:lnTo>
                  <a:close/>
                </a:path>
                <a:path w="2418079" h="129539">
                  <a:moveTo>
                    <a:pt x="2169007" y="63893"/>
                  </a:moveTo>
                  <a:lnTo>
                    <a:pt x="2152243" y="63893"/>
                  </a:lnTo>
                  <a:lnTo>
                    <a:pt x="2151126" y="63893"/>
                  </a:lnTo>
                  <a:lnTo>
                    <a:pt x="2134374" y="63893"/>
                  </a:lnTo>
                  <a:lnTo>
                    <a:pt x="2134374" y="73850"/>
                  </a:lnTo>
                  <a:lnTo>
                    <a:pt x="2142375" y="81902"/>
                  </a:lnTo>
                  <a:lnTo>
                    <a:pt x="2151126" y="81902"/>
                  </a:lnTo>
                  <a:lnTo>
                    <a:pt x="2152243" y="81902"/>
                  </a:lnTo>
                  <a:lnTo>
                    <a:pt x="2161006" y="81902"/>
                  </a:lnTo>
                  <a:lnTo>
                    <a:pt x="2169007" y="73850"/>
                  </a:lnTo>
                  <a:lnTo>
                    <a:pt x="2169007" y="63893"/>
                  </a:lnTo>
                  <a:close/>
                </a:path>
                <a:path w="2418079" h="129539">
                  <a:moveTo>
                    <a:pt x="2224621" y="86461"/>
                  </a:moveTo>
                  <a:lnTo>
                    <a:pt x="2216620" y="78409"/>
                  </a:lnTo>
                  <a:lnTo>
                    <a:pt x="2196846" y="78409"/>
                  </a:lnTo>
                  <a:lnTo>
                    <a:pt x="2188845" y="86461"/>
                  </a:lnTo>
                  <a:lnTo>
                    <a:pt x="2188845" y="106375"/>
                  </a:lnTo>
                  <a:lnTo>
                    <a:pt x="2196846" y="114427"/>
                  </a:lnTo>
                  <a:lnTo>
                    <a:pt x="2216620" y="114427"/>
                  </a:lnTo>
                  <a:lnTo>
                    <a:pt x="2224621" y="106375"/>
                  </a:lnTo>
                  <a:lnTo>
                    <a:pt x="2224621" y="96418"/>
                  </a:lnTo>
                  <a:lnTo>
                    <a:pt x="2224621" y="86461"/>
                  </a:lnTo>
                  <a:close/>
                </a:path>
                <a:path w="2418079" h="129539">
                  <a:moveTo>
                    <a:pt x="2279078" y="118973"/>
                  </a:moveTo>
                  <a:lnTo>
                    <a:pt x="2271077" y="110909"/>
                  </a:lnTo>
                  <a:lnTo>
                    <a:pt x="2262340" y="110909"/>
                  </a:lnTo>
                  <a:lnTo>
                    <a:pt x="2261209" y="110909"/>
                  </a:lnTo>
                  <a:lnTo>
                    <a:pt x="2252459" y="110909"/>
                  </a:lnTo>
                  <a:lnTo>
                    <a:pt x="2244445" y="118973"/>
                  </a:lnTo>
                  <a:lnTo>
                    <a:pt x="2244445" y="128930"/>
                  </a:lnTo>
                  <a:lnTo>
                    <a:pt x="2261209" y="128930"/>
                  </a:lnTo>
                  <a:lnTo>
                    <a:pt x="2262340" y="128930"/>
                  </a:lnTo>
                  <a:lnTo>
                    <a:pt x="2279078" y="128930"/>
                  </a:lnTo>
                  <a:lnTo>
                    <a:pt x="2279078" y="118973"/>
                  </a:lnTo>
                  <a:close/>
                </a:path>
                <a:path w="2418079" h="129539">
                  <a:moveTo>
                    <a:pt x="2279078" y="63893"/>
                  </a:moveTo>
                  <a:lnTo>
                    <a:pt x="2262340" y="63893"/>
                  </a:lnTo>
                  <a:lnTo>
                    <a:pt x="2261209" y="63893"/>
                  </a:lnTo>
                  <a:lnTo>
                    <a:pt x="2244445" y="63893"/>
                  </a:lnTo>
                  <a:lnTo>
                    <a:pt x="2244445" y="73850"/>
                  </a:lnTo>
                  <a:lnTo>
                    <a:pt x="2252459" y="81902"/>
                  </a:lnTo>
                  <a:lnTo>
                    <a:pt x="2261209" y="81902"/>
                  </a:lnTo>
                  <a:lnTo>
                    <a:pt x="2262340" y="81902"/>
                  </a:lnTo>
                  <a:lnTo>
                    <a:pt x="2271077" y="81902"/>
                  </a:lnTo>
                  <a:lnTo>
                    <a:pt x="2279078" y="73850"/>
                  </a:lnTo>
                  <a:lnTo>
                    <a:pt x="2279078" y="63893"/>
                  </a:lnTo>
                  <a:close/>
                </a:path>
                <a:path w="2418079" h="129539">
                  <a:moveTo>
                    <a:pt x="2334691" y="86461"/>
                  </a:moveTo>
                  <a:lnTo>
                    <a:pt x="2326690" y="78409"/>
                  </a:lnTo>
                  <a:lnTo>
                    <a:pt x="2306917" y="78409"/>
                  </a:lnTo>
                  <a:lnTo>
                    <a:pt x="2298916" y="86461"/>
                  </a:lnTo>
                  <a:lnTo>
                    <a:pt x="2298916" y="106375"/>
                  </a:lnTo>
                  <a:lnTo>
                    <a:pt x="2306917" y="114427"/>
                  </a:lnTo>
                  <a:lnTo>
                    <a:pt x="2326690" y="114427"/>
                  </a:lnTo>
                  <a:lnTo>
                    <a:pt x="2334691" y="106375"/>
                  </a:lnTo>
                  <a:lnTo>
                    <a:pt x="2334691" y="96418"/>
                  </a:lnTo>
                  <a:lnTo>
                    <a:pt x="2334691" y="86461"/>
                  </a:lnTo>
                  <a:close/>
                </a:path>
                <a:path w="2418079" h="129539">
                  <a:moveTo>
                    <a:pt x="2389162" y="63893"/>
                  </a:moveTo>
                  <a:lnTo>
                    <a:pt x="2372410" y="63893"/>
                  </a:lnTo>
                  <a:lnTo>
                    <a:pt x="2371280" y="63893"/>
                  </a:lnTo>
                  <a:lnTo>
                    <a:pt x="2354529" y="63893"/>
                  </a:lnTo>
                  <a:lnTo>
                    <a:pt x="2354529" y="73850"/>
                  </a:lnTo>
                  <a:lnTo>
                    <a:pt x="2362530" y="81902"/>
                  </a:lnTo>
                  <a:lnTo>
                    <a:pt x="2371280" y="81902"/>
                  </a:lnTo>
                  <a:lnTo>
                    <a:pt x="2372410" y="81902"/>
                  </a:lnTo>
                  <a:lnTo>
                    <a:pt x="2381161" y="81902"/>
                  </a:lnTo>
                  <a:lnTo>
                    <a:pt x="2389162" y="73850"/>
                  </a:lnTo>
                  <a:lnTo>
                    <a:pt x="2389162" y="63893"/>
                  </a:lnTo>
                  <a:close/>
                </a:path>
                <a:path w="2418079" h="129539">
                  <a:moveTo>
                    <a:pt x="2417711" y="78409"/>
                  </a:moveTo>
                  <a:lnTo>
                    <a:pt x="2417000" y="78409"/>
                  </a:lnTo>
                  <a:lnTo>
                    <a:pt x="2416352" y="79057"/>
                  </a:lnTo>
                  <a:lnTo>
                    <a:pt x="2417711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E12E0480-0D6C-B103-BEF4-5E3473857932}"/>
                </a:ext>
              </a:extLst>
            </p:cNvPr>
            <p:cNvSpPr/>
            <p:nvPr/>
          </p:nvSpPr>
          <p:spPr>
            <a:xfrm>
              <a:off x="6995871" y="3526840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07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07" y="50546"/>
                  </a:lnTo>
                  <a:lnTo>
                    <a:pt x="65481" y="50546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52" y="55092"/>
                  </a:moveTo>
                  <a:lnTo>
                    <a:pt x="119951" y="47040"/>
                  </a:lnTo>
                  <a:lnTo>
                    <a:pt x="110083" y="47040"/>
                  </a:lnTo>
                  <a:lnTo>
                    <a:pt x="110083" y="65024"/>
                  </a:lnTo>
                  <a:lnTo>
                    <a:pt x="127952" y="65024"/>
                  </a:lnTo>
                  <a:lnTo>
                    <a:pt x="127952" y="55092"/>
                  </a:lnTo>
                  <a:close/>
                </a:path>
                <a:path w="1652270" h="65404">
                  <a:moveTo>
                    <a:pt x="127952" y="0"/>
                  </a:moveTo>
                  <a:lnTo>
                    <a:pt x="111213" y="0"/>
                  </a:lnTo>
                  <a:lnTo>
                    <a:pt x="110083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20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51" y="18021"/>
                  </a:lnTo>
                  <a:lnTo>
                    <a:pt x="127952" y="9969"/>
                  </a:lnTo>
                  <a:lnTo>
                    <a:pt x="127952" y="0"/>
                  </a:lnTo>
                  <a:close/>
                </a:path>
                <a:path w="1652270" h="65404">
                  <a:moveTo>
                    <a:pt x="183565" y="22567"/>
                  </a:moveTo>
                  <a:lnTo>
                    <a:pt x="175564" y="14516"/>
                  </a:lnTo>
                  <a:lnTo>
                    <a:pt x="155803" y="14516"/>
                  </a:lnTo>
                  <a:lnTo>
                    <a:pt x="147789" y="22567"/>
                  </a:lnTo>
                  <a:lnTo>
                    <a:pt x="147789" y="42481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81"/>
                  </a:lnTo>
                  <a:lnTo>
                    <a:pt x="183565" y="32524"/>
                  </a:lnTo>
                  <a:lnTo>
                    <a:pt x="183565" y="22567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284" y="47040"/>
                  </a:lnTo>
                  <a:lnTo>
                    <a:pt x="220141" y="47040"/>
                  </a:lnTo>
                  <a:lnTo>
                    <a:pt x="211391" y="47040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41" y="65024"/>
                  </a:lnTo>
                  <a:lnTo>
                    <a:pt x="221284" y="65024"/>
                  </a:lnTo>
                  <a:lnTo>
                    <a:pt x="238036" y="65024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284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41" y="18021"/>
                  </a:lnTo>
                  <a:lnTo>
                    <a:pt x="221284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36" y="22567"/>
                  </a:moveTo>
                  <a:lnTo>
                    <a:pt x="285635" y="14516"/>
                  </a:lnTo>
                  <a:lnTo>
                    <a:pt x="265861" y="14516"/>
                  </a:lnTo>
                  <a:lnTo>
                    <a:pt x="257860" y="22567"/>
                  </a:lnTo>
                  <a:lnTo>
                    <a:pt x="257860" y="42481"/>
                  </a:lnTo>
                  <a:lnTo>
                    <a:pt x="265861" y="50546"/>
                  </a:lnTo>
                  <a:lnTo>
                    <a:pt x="285635" y="50546"/>
                  </a:lnTo>
                  <a:lnTo>
                    <a:pt x="293636" y="42481"/>
                  </a:lnTo>
                  <a:lnTo>
                    <a:pt x="293636" y="32524"/>
                  </a:lnTo>
                  <a:lnTo>
                    <a:pt x="293636" y="22567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68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24"/>
                  </a:lnTo>
                  <a:lnTo>
                    <a:pt x="330225" y="65024"/>
                  </a:lnTo>
                  <a:lnTo>
                    <a:pt x="331368" y="65024"/>
                  </a:lnTo>
                  <a:lnTo>
                    <a:pt x="348107" y="65024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68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68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67"/>
                  </a:moveTo>
                  <a:lnTo>
                    <a:pt x="395719" y="14516"/>
                  </a:lnTo>
                  <a:lnTo>
                    <a:pt x="375945" y="14516"/>
                  </a:lnTo>
                  <a:lnTo>
                    <a:pt x="367944" y="22567"/>
                  </a:lnTo>
                  <a:lnTo>
                    <a:pt x="367944" y="42481"/>
                  </a:lnTo>
                  <a:lnTo>
                    <a:pt x="375945" y="50546"/>
                  </a:lnTo>
                  <a:lnTo>
                    <a:pt x="395719" y="50546"/>
                  </a:lnTo>
                  <a:lnTo>
                    <a:pt x="403720" y="42481"/>
                  </a:lnTo>
                  <a:lnTo>
                    <a:pt x="403720" y="32524"/>
                  </a:lnTo>
                  <a:lnTo>
                    <a:pt x="403720" y="22567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52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24"/>
                  </a:lnTo>
                  <a:lnTo>
                    <a:pt x="440309" y="65024"/>
                  </a:lnTo>
                  <a:lnTo>
                    <a:pt x="441452" y="65024"/>
                  </a:lnTo>
                  <a:lnTo>
                    <a:pt x="458190" y="65024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52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52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67"/>
                  </a:moveTo>
                  <a:lnTo>
                    <a:pt x="505790" y="14516"/>
                  </a:lnTo>
                  <a:lnTo>
                    <a:pt x="486029" y="14516"/>
                  </a:lnTo>
                  <a:lnTo>
                    <a:pt x="478015" y="22567"/>
                  </a:lnTo>
                  <a:lnTo>
                    <a:pt x="478015" y="42481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81"/>
                  </a:lnTo>
                  <a:lnTo>
                    <a:pt x="513791" y="32524"/>
                  </a:lnTo>
                  <a:lnTo>
                    <a:pt x="513791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40"/>
                  </a:lnTo>
                  <a:lnTo>
                    <a:pt x="551522" y="47040"/>
                  </a:lnTo>
                  <a:lnTo>
                    <a:pt x="550367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24"/>
                  </a:lnTo>
                  <a:lnTo>
                    <a:pt x="550367" y="65024"/>
                  </a:lnTo>
                  <a:lnTo>
                    <a:pt x="551522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522" y="0"/>
                  </a:lnTo>
                  <a:lnTo>
                    <a:pt x="550367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67" y="18021"/>
                  </a:lnTo>
                  <a:lnTo>
                    <a:pt x="551522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99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99" y="50546"/>
                  </a:lnTo>
                  <a:lnTo>
                    <a:pt x="615861" y="50546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40"/>
                  </a:lnTo>
                  <a:lnTo>
                    <a:pt x="661581" y="47040"/>
                  </a:lnTo>
                  <a:lnTo>
                    <a:pt x="660463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63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63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63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33" y="22567"/>
                  </a:moveTo>
                  <a:lnTo>
                    <a:pt x="725932" y="14516"/>
                  </a:lnTo>
                  <a:lnTo>
                    <a:pt x="706158" y="14516"/>
                  </a:lnTo>
                  <a:lnTo>
                    <a:pt x="698157" y="22567"/>
                  </a:lnTo>
                  <a:lnTo>
                    <a:pt x="698157" y="42481"/>
                  </a:lnTo>
                  <a:lnTo>
                    <a:pt x="706158" y="50546"/>
                  </a:lnTo>
                  <a:lnTo>
                    <a:pt x="725932" y="50546"/>
                  </a:lnTo>
                  <a:lnTo>
                    <a:pt x="733933" y="42481"/>
                  </a:lnTo>
                  <a:lnTo>
                    <a:pt x="733933" y="32524"/>
                  </a:lnTo>
                  <a:lnTo>
                    <a:pt x="733933" y="22567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64" y="47040"/>
                  </a:lnTo>
                  <a:lnTo>
                    <a:pt x="770534" y="47040"/>
                  </a:lnTo>
                  <a:lnTo>
                    <a:pt x="761771" y="47040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34" y="65024"/>
                  </a:lnTo>
                  <a:lnTo>
                    <a:pt x="771664" y="65024"/>
                  </a:lnTo>
                  <a:lnTo>
                    <a:pt x="788403" y="65024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64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71" y="18021"/>
                  </a:lnTo>
                  <a:lnTo>
                    <a:pt x="770534" y="18021"/>
                  </a:lnTo>
                  <a:lnTo>
                    <a:pt x="771664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67"/>
                  </a:moveTo>
                  <a:lnTo>
                    <a:pt x="836015" y="14516"/>
                  </a:lnTo>
                  <a:lnTo>
                    <a:pt x="816254" y="14516"/>
                  </a:lnTo>
                  <a:lnTo>
                    <a:pt x="808240" y="22567"/>
                  </a:lnTo>
                  <a:lnTo>
                    <a:pt x="808240" y="42481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81"/>
                  </a:lnTo>
                  <a:lnTo>
                    <a:pt x="844016" y="32524"/>
                  </a:lnTo>
                  <a:lnTo>
                    <a:pt x="844016" y="22567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35" y="47040"/>
                  </a:lnTo>
                  <a:lnTo>
                    <a:pt x="880592" y="47040"/>
                  </a:lnTo>
                  <a:lnTo>
                    <a:pt x="871842" y="47040"/>
                  </a:lnTo>
                  <a:lnTo>
                    <a:pt x="863841" y="55092"/>
                  </a:lnTo>
                  <a:lnTo>
                    <a:pt x="863841" y="65024"/>
                  </a:lnTo>
                  <a:lnTo>
                    <a:pt x="880592" y="65024"/>
                  </a:lnTo>
                  <a:lnTo>
                    <a:pt x="881735" y="65024"/>
                  </a:lnTo>
                  <a:lnTo>
                    <a:pt x="898486" y="65024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42" y="18021"/>
                  </a:lnTo>
                  <a:lnTo>
                    <a:pt x="880592" y="18021"/>
                  </a:lnTo>
                  <a:lnTo>
                    <a:pt x="881735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12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793" y="47040"/>
                  </a:lnTo>
                  <a:lnTo>
                    <a:pt x="990663" y="47040"/>
                  </a:lnTo>
                  <a:lnTo>
                    <a:pt x="981938" y="47040"/>
                  </a:lnTo>
                  <a:lnTo>
                    <a:pt x="973924" y="55092"/>
                  </a:lnTo>
                  <a:lnTo>
                    <a:pt x="973924" y="65024"/>
                  </a:lnTo>
                  <a:lnTo>
                    <a:pt x="990663" y="65024"/>
                  </a:lnTo>
                  <a:lnTo>
                    <a:pt x="991793" y="65024"/>
                  </a:lnTo>
                  <a:lnTo>
                    <a:pt x="1008557" y="65024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793" y="0"/>
                  </a:lnTo>
                  <a:lnTo>
                    <a:pt x="990663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38" y="18021"/>
                  </a:lnTo>
                  <a:lnTo>
                    <a:pt x="990663" y="18021"/>
                  </a:lnTo>
                  <a:lnTo>
                    <a:pt x="991793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67"/>
                  </a:moveTo>
                  <a:lnTo>
                    <a:pt x="1056170" y="14516"/>
                  </a:lnTo>
                  <a:lnTo>
                    <a:pt x="1036396" y="14516"/>
                  </a:lnTo>
                  <a:lnTo>
                    <a:pt x="1028395" y="22567"/>
                  </a:lnTo>
                  <a:lnTo>
                    <a:pt x="1028395" y="42481"/>
                  </a:lnTo>
                  <a:lnTo>
                    <a:pt x="1036396" y="50546"/>
                  </a:lnTo>
                  <a:lnTo>
                    <a:pt x="1056170" y="50546"/>
                  </a:lnTo>
                  <a:lnTo>
                    <a:pt x="1064171" y="42481"/>
                  </a:lnTo>
                  <a:lnTo>
                    <a:pt x="1064171" y="32524"/>
                  </a:lnTo>
                  <a:lnTo>
                    <a:pt x="1064171" y="22567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34" y="47040"/>
                  </a:lnTo>
                  <a:lnTo>
                    <a:pt x="1092009" y="47040"/>
                  </a:lnTo>
                  <a:lnTo>
                    <a:pt x="1084008" y="55092"/>
                  </a:lnTo>
                  <a:lnTo>
                    <a:pt x="1084008" y="65024"/>
                  </a:lnTo>
                  <a:lnTo>
                    <a:pt x="1100734" y="65024"/>
                  </a:lnTo>
                  <a:lnTo>
                    <a:pt x="1101890" y="65024"/>
                  </a:lnTo>
                  <a:lnTo>
                    <a:pt x="1118641" y="65024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34" y="0"/>
                  </a:lnTo>
                  <a:lnTo>
                    <a:pt x="1084008" y="0"/>
                  </a:lnTo>
                  <a:lnTo>
                    <a:pt x="1084008" y="9969"/>
                  </a:lnTo>
                  <a:lnTo>
                    <a:pt x="1092009" y="18021"/>
                  </a:lnTo>
                  <a:lnTo>
                    <a:pt x="1100734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54" y="22567"/>
                  </a:moveTo>
                  <a:lnTo>
                    <a:pt x="1166253" y="14516"/>
                  </a:lnTo>
                  <a:lnTo>
                    <a:pt x="1146479" y="14516"/>
                  </a:lnTo>
                  <a:lnTo>
                    <a:pt x="1138478" y="22567"/>
                  </a:lnTo>
                  <a:lnTo>
                    <a:pt x="1138478" y="42481"/>
                  </a:lnTo>
                  <a:lnTo>
                    <a:pt x="1146479" y="50546"/>
                  </a:lnTo>
                  <a:lnTo>
                    <a:pt x="1166253" y="50546"/>
                  </a:lnTo>
                  <a:lnTo>
                    <a:pt x="1174254" y="42481"/>
                  </a:lnTo>
                  <a:lnTo>
                    <a:pt x="1174254" y="32524"/>
                  </a:lnTo>
                  <a:lnTo>
                    <a:pt x="1174254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40"/>
                  </a:lnTo>
                  <a:lnTo>
                    <a:pt x="1211948" y="47040"/>
                  </a:lnTo>
                  <a:lnTo>
                    <a:pt x="1210818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24"/>
                  </a:lnTo>
                  <a:lnTo>
                    <a:pt x="1210818" y="65024"/>
                  </a:lnTo>
                  <a:lnTo>
                    <a:pt x="1211948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48" y="0"/>
                  </a:lnTo>
                  <a:lnTo>
                    <a:pt x="1210818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18" y="18021"/>
                  </a:lnTo>
                  <a:lnTo>
                    <a:pt x="1211948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50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50" y="50546"/>
                  </a:lnTo>
                  <a:lnTo>
                    <a:pt x="1276311" y="50546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40"/>
                  </a:lnTo>
                  <a:lnTo>
                    <a:pt x="1322044" y="47040"/>
                  </a:lnTo>
                  <a:lnTo>
                    <a:pt x="1320888" y="47040"/>
                  </a:lnTo>
                  <a:lnTo>
                    <a:pt x="1312164" y="47040"/>
                  </a:lnTo>
                  <a:lnTo>
                    <a:pt x="1304163" y="55092"/>
                  </a:lnTo>
                  <a:lnTo>
                    <a:pt x="1304163" y="65024"/>
                  </a:lnTo>
                  <a:lnTo>
                    <a:pt x="1320888" y="65024"/>
                  </a:lnTo>
                  <a:lnTo>
                    <a:pt x="1322044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44" y="0"/>
                  </a:lnTo>
                  <a:lnTo>
                    <a:pt x="1320888" y="0"/>
                  </a:lnTo>
                  <a:lnTo>
                    <a:pt x="1304163" y="0"/>
                  </a:lnTo>
                  <a:lnTo>
                    <a:pt x="1304163" y="9969"/>
                  </a:lnTo>
                  <a:lnTo>
                    <a:pt x="1312164" y="18021"/>
                  </a:lnTo>
                  <a:lnTo>
                    <a:pt x="1320888" y="18021"/>
                  </a:lnTo>
                  <a:lnTo>
                    <a:pt x="1322044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34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15" y="47040"/>
                  </a:lnTo>
                  <a:lnTo>
                    <a:pt x="1430972" y="47040"/>
                  </a:lnTo>
                  <a:lnTo>
                    <a:pt x="1422222" y="47040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72" y="65024"/>
                  </a:lnTo>
                  <a:lnTo>
                    <a:pt x="1432115" y="65024"/>
                  </a:lnTo>
                  <a:lnTo>
                    <a:pt x="1448854" y="65024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15" y="0"/>
                  </a:lnTo>
                  <a:lnTo>
                    <a:pt x="1430972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72" y="18021"/>
                  </a:lnTo>
                  <a:lnTo>
                    <a:pt x="1432115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705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73" y="47040"/>
                  </a:lnTo>
                  <a:lnTo>
                    <a:pt x="1541056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24"/>
                  </a:lnTo>
                  <a:lnTo>
                    <a:pt x="1541056" y="65024"/>
                  </a:lnTo>
                  <a:lnTo>
                    <a:pt x="1542173" y="65024"/>
                  </a:lnTo>
                  <a:lnTo>
                    <a:pt x="1558937" y="65024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89" y="47040"/>
                  </a:lnTo>
                  <a:lnTo>
                    <a:pt x="1634375" y="55092"/>
                  </a:lnTo>
                  <a:lnTo>
                    <a:pt x="1634375" y="65024"/>
                  </a:lnTo>
                  <a:lnTo>
                    <a:pt x="1652270" y="65024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89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211EC35A-790F-8C35-CA4B-BECEEE94FEA2}"/>
                </a:ext>
              </a:extLst>
            </p:cNvPr>
            <p:cNvSpPr/>
            <p:nvPr/>
          </p:nvSpPr>
          <p:spPr>
            <a:xfrm>
              <a:off x="6273558" y="3462959"/>
              <a:ext cx="2657475" cy="128905"/>
            </a:xfrm>
            <a:custGeom>
              <a:avLst/>
              <a:gdLst/>
              <a:ahLst/>
              <a:cxnLst/>
              <a:rect l="l" t="t" r="r" b="b"/>
              <a:pathLst>
                <a:path w="2657475" h="128904">
                  <a:moveTo>
                    <a:pt x="25273" y="22567"/>
                  </a:moveTo>
                  <a:lnTo>
                    <a:pt x="17272" y="14516"/>
                  </a:lnTo>
                  <a:lnTo>
                    <a:pt x="0" y="14516"/>
                  </a:lnTo>
                  <a:lnTo>
                    <a:pt x="19354" y="26060"/>
                  </a:lnTo>
                  <a:lnTo>
                    <a:pt x="25273" y="29514"/>
                  </a:lnTo>
                  <a:lnTo>
                    <a:pt x="25273" y="22567"/>
                  </a:lnTo>
                  <a:close/>
                </a:path>
                <a:path w="2657475" h="128904">
                  <a:moveTo>
                    <a:pt x="79743" y="55067"/>
                  </a:moveTo>
                  <a:lnTo>
                    <a:pt x="71742" y="47015"/>
                  </a:lnTo>
                  <a:lnTo>
                    <a:pt x="63017" y="47015"/>
                  </a:lnTo>
                  <a:lnTo>
                    <a:pt x="61861" y="47015"/>
                  </a:lnTo>
                  <a:lnTo>
                    <a:pt x="55575" y="47015"/>
                  </a:lnTo>
                  <a:lnTo>
                    <a:pt x="61861" y="50609"/>
                  </a:lnTo>
                  <a:lnTo>
                    <a:pt x="79743" y="60617"/>
                  </a:lnTo>
                  <a:lnTo>
                    <a:pt x="79743" y="55067"/>
                  </a:lnTo>
                  <a:close/>
                </a:path>
                <a:path w="2657475" h="128904">
                  <a:moveTo>
                    <a:pt x="79743" y="0"/>
                  </a:moveTo>
                  <a:lnTo>
                    <a:pt x="63017" y="0"/>
                  </a:lnTo>
                  <a:lnTo>
                    <a:pt x="61861" y="0"/>
                  </a:lnTo>
                  <a:lnTo>
                    <a:pt x="45110" y="0"/>
                  </a:lnTo>
                  <a:lnTo>
                    <a:pt x="45110" y="9969"/>
                  </a:lnTo>
                  <a:lnTo>
                    <a:pt x="53124" y="18021"/>
                  </a:lnTo>
                  <a:lnTo>
                    <a:pt x="61861" y="18021"/>
                  </a:lnTo>
                  <a:lnTo>
                    <a:pt x="63017" y="18021"/>
                  </a:lnTo>
                  <a:lnTo>
                    <a:pt x="71742" y="18021"/>
                  </a:lnTo>
                  <a:lnTo>
                    <a:pt x="79743" y="9969"/>
                  </a:lnTo>
                  <a:lnTo>
                    <a:pt x="79743" y="0"/>
                  </a:lnTo>
                  <a:close/>
                </a:path>
                <a:path w="2657475" h="128904">
                  <a:moveTo>
                    <a:pt x="135343" y="22567"/>
                  </a:moveTo>
                  <a:lnTo>
                    <a:pt x="127342" y="14516"/>
                  </a:lnTo>
                  <a:lnTo>
                    <a:pt x="107569" y="14516"/>
                  </a:lnTo>
                  <a:lnTo>
                    <a:pt x="99568" y="22567"/>
                  </a:lnTo>
                  <a:lnTo>
                    <a:pt x="99568" y="42481"/>
                  </a:lnTo>
                  <a:lnTo>
                    <a:pt x="107569" y="50533"/>
                  </a:lnTo>
                  <a:lnTo>
                    <a:pt x="127342" y="50533"/>
                  </a:lnTo>
                  <a:lnTo>
                    <a:pt x="135343" y="42481"/>
                  </a:lnTo>
                  <a:lnTo>
                    <a:pt x="135343" y="32524"/>
                  </a:lnTo>
                  <a:lnTo>
                    <a:pt x="135343" y="22567"/>
                  </a:lnTo>
                  <a:close/>
                </a:path>
                <a:path w="2657475" h="128904">
                  <a:moveTo>
                    <a:pt x="189814" y="55067"/>
                  </a:moveTo>
                  <a:lnTo>
                    <a:pt x="181813" y="47015"/>
                  </a:lnTo>
                  <a:lnTo>
                    <a:pt x="173062" y="47015"/>
                  </a:lnTo>
                  <a:lnTo>
                    <a:pt x="171932" y="47015"/>
                  </a:lnTo>
                  <a:lnTo>
                    <a:pt x="163195" y="47015"/>
                  </a:lnTo>
                  <a:lnTo>
                    <a:pt x="155181" y="55067"/>
                  </a:lnTo>
                  <a:lnTo>
                    <a:pt x="155181" y="65036"/>
                  </a:lnTo>
                  <a:lnTo>
                    <a:pt x="171932" y="65036"/>
                  </a:lnTo>
                  <a:lnTo>
                    <a:pt x="173062" y="65036"/>
                  </a:lnTo>
                  <a:lnTo>
                    <a:pt x="189814" y="65036"/>
                  </a:lnTo>
                  <a:lnTo>
                    <a:pt x="189814" y="55067"/>
                  </a:lnTo>
                  <a:close/>
                </a:path>
                <a:path w="2657475" h="128904">
                  <a:moveTo>
                    <a:pt x="189814" y="25"/>
                  </a:moveTo>
                  <a:lnTo>
                    <a:pt x="173062" y="25"/>
                  </a:lnTo>
                  <a:lnTo>
                    <a:pt x="155181" y="0"/>
                  </a:lnTo>
                  <a:lnTo>
                    <a:pt x="155181" y="9969"/>
                  </a:lnTo>
                  <a:lnTo>
                    <a:pt x="163195" y="18021"/>
                  </a:lnTo>
                  <a:lnTo>
                    <a:pt x="171932" y="18021"/>
                  </a:lnTo>
                  <a:lnTo>
                    <a:pt x="173062" y="18021"/>
                  </a:lnTo>
                  <a:lnTo>
                    <a:pt x="181813" y="18021"/>
                  </a:lnTo>
                  <a:lnTo>
                    <a:pt x="189814" y="9969"/>
                  </a:lnTo>
                  <a:lnTo>
                    <a:pt x="189814" y="25"/>
                  </a:lnTo>
                  <a:close/>
                </a:path>
                <a:path w="2657475" h="128904">
                  <a:moveTo>
                    <a:pt x="245427" y="22567"/>
                  </a:moveTo>
                  <a:lnTo>
                    <a:pt x="237413" y="14503"/>
                  </a:lnTo>
                  <a:lnTo>
                    <a:pt x="217652" y="14503"/>
                  </a:lnTo>
                  <a:lnTo>
                    <a:pt x="209651" y="22567"/>
                  </a:lnTo>
                  <a:lnTo>
                    <a:pt x="209651" y="42481"/>
                  </a:lnTo>
                  <a:lnTo>
                    <a:pt x="217652" y="50533"/>
                  </a:lnTo>
                  <a:lnTo>
                    <a:pt x="237413" y="50533"/>
                  </a:lnTo>
                  <a:lnTo>
                    <a:pt x="245427" y="42481"/>
                  </a:lnTo>
                  <a:lnTo>
                    <a:pt x="245427" y="32524"/>
                  </a:lnTo>
                  <a:lnTo>
                    <a:pt x="245427" y="22567"/>
                  </a:lnTo>
                  <a:close/>
                </a:path>
                <a:path w="2657475" h="128904">
                  <a:moveTo>
                    <a:pt x="299897" y="55067"/>
                  </a:moveTo>
                  <a:lnTo>
                    <a:pt x="291896" y="47015"/>
                  </a:lnTo>
                  <a:lnTo>
                    <a:pt x="283146" y="47015"/>
                  </a:lnTo>
                  <a:lnTo>
                    <a:pt x="282016" y="47015"/>
                  </a:lnTo>
                  <a:lnTo>
                    <a:pt x="273253" y="47015"/>
                  </a:lnTo>
                  <a:lnTo>
                    <a:pt x="265252" y="55067"/>
                  </a:lnTo>
                  <a:lnTo>
                    <a:pt x="265252" y="65036"/>
                  </a:lnTo>
                  <a:lnTo>
                    <a:pt x="282016" y="65036"/>
                  </a:lnTo>
                  <a:lnTo>
                    <a:pt x="283146" y="65036"/>
                  </a:lnTo>
                  <a:lnTo>
                    <a:pt x="299897" y="65036"/>
                  </a:lnTo>
                  <a:lnTo>
                    <a:pt x="299897" y="55067"/>
                  </a:lnTo>
                  <a:close/>
                </a:path>
                <a:path w="2657475" h="128904">
                  <a:moveTo>
                    <a:pt x="299897" y="25"/>
                  </a:moveTo>
                  <a:lnTo>
                    <a:pt x="283146" y="25"/>
                  </a:lnTo>
                  <a:lnTo>
                    <a:pt x="282016" y="25"/>
                  </a:lnTo>
                  <a:lnTo>
                    <a:pt x="265252" y="25"/>
                  </a:lnTo>
                  <a:lnTo>
                    <a:pt x="265252" y="9969"/>
                  </a:lnTo>
                  <a:lnTo>
                    <a:pt x="273253" y="18021"/>
                  </a:lnTo>
                  <a:lnTo>
                    <a:pt x="282016" y="18021"/>
                  </a:lnTo>
                  <a:lnTo>
                    <a:pt x="283146" y="18021"/>
                  </a:lnTo>
                  <a:lnTo>
                    <a:pt x="291896" y="18021"/>
                  </a:lnTo>
                  <a:lnTo>
                    <a:pt x="299897" y="9969"/>
                  </a:lnTo>
                  <a:lnTo>
                    <a:pt x="299897" y="25"/>
                  </a:lnTo>
                  <a:close/>
                </a:path>
                <a:path w="2657475" h="128904">
                  <a:moveTo>
                    <a:pt x="355498" y="22567"/>
                  </a:moveTo>
                  <a:lnTo>
                    <a:pt x="347497" y="14503"/>
                  </a:lnTo>
                  <a:lnTo>
                    <a:pt x="327736" y="14503"/>
                  </a:lnTo>
                  <a:lnTo>
                    <a:pt x="319722" y="22567"/>
                  </a:lnTo>
                  <a:lnTo>
                    <a:pt x="319722" y="42481"/>
                  </a:lnTo>
                  <a:lnTo>
                    <a:pt x="327736" y="50533"/>
                  </a:lnTo>
                  <a:lnTo>
                    <a:pt x="347497" y="50533"/>
                  </a:lnTo>
                  <a:lnTo>
                    <a:pt x="355498" y="42481"/>
                  </a:lnTo>
                  <a:lnTo>
                    <a:pt x="355498" y="32524"/>
                  </a:lnTo>
                  <a:lnTo>
                    <a:pt x="355498" y="22567"/>
                  </a:lnTo>
                  <a:close/>
                </a:path>
                <a:path w="2657475" h="128904">
                  <a:moveTo>
                    <a:pt x="409968" y="55067"/>
                  </a:moveTo>
                  <a:lnTo>
                    <a:pt x="401967" y="47015"/>
                  </a:lnTo>
                  <a:lnTo>
                    <a:pt x="393217" y="47015"/>
                  </a:lnTo>
                  <a:lnTo>
                    <a:pt x="392099" y="47015"/>
                  </a:lnTo>
                  <a:lnTo>
                    <a:pt x="383349" y="47015"/>
                  </a:lnTo>
                  <a:lnTo>
                    <a:pt x="375335" y="55067"/>
                  </a:lnTo>
                  <a:lnTo>
                    <a:pt x="375335" y="65036"/>
                  </a:lnTo>
                  <a:lnTo>
                    <a:pt x="392099" y="65036"/>
                  </a:lnTo>
                  <a:lnTo>
                    <a:pt x="393217" y="65036"/>
                  </a:lnTo>
                  <a:lnTo>
                    <a:pt x="409968" y="65036"/>
                  </a:lnTo>
                  <a:lnTo>
                    <a:pt x="409968" y="55067"/>
                  </a:lnTo>
                  <a:close/>
                </a:path>
                <a:path w="2657475" h="128904">
                  <a:moveTo>
                    <a:pt x="409968" y="25"/>
                  </a:moveTo>
                  <a:lnTo>
                    <a:pt x="393217" y="25"/>
                  </a:lnTo>
                  <a:lnTo>
                    <a:pt x="392099" y="25"/>
                  </a:lnTo>
                  <a:lnTo>
                    <a:pt x="375335" y="25"/>
                  </a:lnTo>
                  <a:lnTo>
                    <a:pt x="375335" y="9969"/>
                  </a:lnTo>
                  <a:lnTo>
                    <a:pt x="383349" y="18021"/>
                  </a:lnTo>
                  <a:lnTo>
                    <a:pt x="392099" y="18021"/>
                  </a:lnTo>
                  <a:lnTo>
                    <a:pt x="393217" y="18021"/>
                  </a:lnTo>
                  <a:lnTo>
                    <a:pt x="401967" y="18021"/>
                  </a:lnTo>
                  <a:lnTo>
                    <a:pt x="409968" y="9969"/>
                  </a:lnTo>
                  <a:lnTo>
                    <a:pt x="409968" y="25"/>
                  </a:lnTo>
                  <a:close/>
                </a:path>
                <a:path w="2657475" h="128904">
                  <a:moveTo>
                    <a:pt x="465582" y="22567"/>
                  </a:moveTo>
                  <a:lnTo>
                    <a:pt x="457581" y="14503"/>
                  </a:lnTo>
                  <a:lnTo>
                    <a:pt x="437807" y="14503"/>
                  </a:lnTo>
                  <a:lnTo>
                    <a:pt x="429806" y="22567"/>
                  </a:lnTo>
                  <a:lnTo>
                    <a:pt x="429806" y="42481"/>
                  </a:lnTo>
                  <a:lnTo>
                    <a:pt x="437807" y="50533"/>
                  </a:lnTo>
                  <a:lnTo>
                    <a:pt x="457581" y="50533"/>
                  </a:lnTo>
                  <a:lnTo>
                    <a:pt x="465582" y="42481"/>
                  </a:lnTo>
                  <a:lnTo>
                    <a:pt x="465582" y="32524"/>
                  </a:lnTo>
                  <a:lnTo>
                    <a:pt x="465582" y="22567"/>
                  </a:lnTo>
                  <a:close/>
                </a:path>
                <a:path w="2657475" h="128904">
                  <a:moveTo>
                    <a:pt x="520052" y="55067"/>
                  </a:moveTo>
                  <a:lnTo>
                    <a:pt x="512051" y="47015"/>
                  </a:lnTo>
                  <a:lnTo>
                    <a:pt x="503301" y="47015"/>
                  </a:lnTo>
                  <a:lnTo>
                    <a:pt x="502158" y="47015"/>
                  </a:lnTo>
                  <a:lnTo>
                    <a:pt x="493407" y="47015"/>
                  </a:lnTo>
                  <a:lnTo>
                    <a:pt x="485406" y="55067"/>
                  </a:lnTo>
                  <a:lnTo>
                    <a:pt x="485406" y="65036"/>
                  </a:lnTo>
                  <a:lnTo>
                    <a:pt x="502158" y="65036"/>
                  </a:lnTo>
                  <a:lnTo>
                    <a:pt x="503301" y="65036"/>
                  </a:lnTo>
                  <a:lnTo>
                    <a:pt x="520052" y="65036"/>
                  </a:lnTo>
                  <a:lnTo>
                    <a:pt x="520052" y="55067"/>
                  </a:lnTo>
                  <a:close/>
                </a:path>
                <a:path w="2657475" h="128904">
                  <a:moveTo>
                    <a:pt x="520052" y="25"/>
                  </a:moveTo>
                  <a:lnTo>
                    <a:pt x="503301" y="25"/>
                  </a:lnTo>
                  <a:lnTo>
                    <a:pt x="502158" y="25"/>
                  </a:lnTo>
                  <a:lnTo>
                    <a:pt x="485406" y="25"/>
                  </a:lnTo>
                  <a:lnTo>
                    <a:pt x="485406" y="9969"/>
                  </a:lnTo>
                  <a:lnTo>
                    <a:pt x="493407" y="18021"/>
                  </a:lnTo>
                  <a:lnTo>
                    <a:pt x="502158" y="18021"/>
                  </a:lnTo>
                  <a:lnTo>
                    <a:pt x="503301" y="18021"/>
                  </a:lnTo>
                  <a:lnTo>
                    <a:pt x="512051" y="18021"/>
                  </a:lnTo>
                  <a:lnTo>
                    <a:pt x="520052" y="9969"/>
                  </a:lnTo>
                  <a:lnTo>
                    <a:pt x="520052" y="25"/>
                  </a:lnTo>
                  <a:close/>
                </a:path>
                <a:path w="2657475" h="128904">
                  <a:moveTo>
                    <a:pt x="575640" y="22567"/>
                  </a:moveTo>
                  <a:lnTo>
                    <a:pt x="567639" y="14503"/>
                  </a:lnTo>
                  <a:lnTo>
                    <a:pt x="547878" y="14503"/>
                  </a:lnTo>
                  <a:lnTo>
                    <a:pt x="539864" y="22567"/>
                  </a:lnTo>
                  <a:lnTo>
                    <a:pt x="539864" y="42481"/>
                  </a:lnTo>
                  <a:lnTo>
                    <a:pt x="547878" y="50533"/>
                  </a:lnTo>
                  <a:lnTo>
                    <a:pt x="567639" y="50533"/>
                  </a:lnTo>
                  <a:lnTo>
                    <a:pt x="575640" y="42481"/>
                  </a:lnTo>
                  <a:lnTo>
                    <a:pt x="575640" y="32524"/>
                  </a:lnTo>
                  <a:lnTo>
                    <a:pt x="575640" y="22567"/>
                  </a:lnTo>
                  <a:close/>
                </a:path>
                <a:path w="2657475" h="128904">
                  <a:moveTo>
                    <a:pt x="630110" y="55067"/>
                  </a:moveTo>
                  <a:lnTo>
                    <a:pt x="622109" y="47015"/>
                  </a:lnTo>
                  <a:lnTo>
                    <a:pt x="613384" y="47015"/>
                  </a:lnTo>
                  <a:lnTo>
                    <a:pt x="612216" y="47015"/>
                  </a:lnTo>
                  <a:lnTo>
                    <a:pt x="603491" y="47015"/>
                  </a:lnTo>
                  <a:lnTo>
                    <a:pt x="595490" y="55067"/>
                  </a:lnTo>
                  <a:lnTo>
                    <a:pt x="595490" y="65036"/>
                  </a:lnTo>
                  <a:lnTo>
                    <a:pt x="612216" y="65036"/>
                  </a:lnTo>
                  <a:lnTo>
                    <a:pt x="613384" y="65036"/>
                  </a:lnTo>
                  <a:lnTo>
                    <a:pt x="630110" y="65036"/>
                  </a:lnTo>
                  <a:lnTo>
                    <a:pt x="630110" y="55067"/>
                  </a:lnTo>
                  <a:close/>
                </a:path>
                <a:path w="2657475" h="128904">
                  <a:moveTo>
                    <a:pt x="630110" y="25"/>
                  </a:moveTo>
                  <a:lnTo>
                    <a:pt x="613384" y="25"/>
                  </a:lnTo>
                  <a:lnTo>
                    <a:pt x="612216" y="25"/>
                  </a:lnTo>
                  <a:lnTo>
                    <a:pt x="595490" y="25"/>
                  </a:lnTo>
                  <a:lnTo>
                    <a:pt x="595490" y="9969"/>
                  </a:lnTo>
                  <a:lnTo>
                    <a:pt x="603491" y="18021"/>
                  </a:lnTo>
                  <a:lnTo>
                    <a:pt x="612216" y="18021"/>
                  </a:lnTo>
                  <a:lnTo>
                    <a:pt x="613384" y="18021"/>
                  </a:lnTo>
                  <a:lnTo>
                    <a:pt x="622109" y="18021"/>
                  </a:lnTo>
                  <a:lnTo>
                    <a:pt x="630110" y="9969"/>
                  </a:lnTo>
                  <a:lnTo>
                    <a:pt x="630110" y="25"/>
                  </a:lnTo>
                  <a:close/>
                </a:path>
                <a:path w="2657475" h="128904">
                  <a:moveTo>
                    <a:pt x="685723" y="22567"/>
                  </a:moveTo>
                  <a:lnTo>
                    <a:pt x="677722" y="14503"/>
                  </a:lnTo>
                  <a:lnTo>
                    <a:pt x="657961" y="14503"/>
                  </a:lnTo>
                  <a:lnTo>
                    <a:pt x="649947" y="22567"/>
                  </a:lnTo>
                  <a:lnTo>
                    <a:pt x="649947" y="42481"/>
                  </a:lnTo>
                  <a:lnTo>
                    <a:pt x="657961" y="50533"/>
                  </a:lnTo>
                  <a:lnTo>
                    <a:pt x="677722" y="50533"/>
                  </a:lnTo>
                  <a:lnTo>
                    <a:pt x="685723" y="42481"/>
                  </a:lnTo>
                  <a:lnTo>
                    <a:pt x="685723" y="32524"/>
                  </a:lnTo>
                  <a:lnTo>
                    <a:pt x="685723" y="22567"/>
                  </a:lnTo>
                  <a:close/>
                </a:path>
                <a:path w="2657475" h="128904">
                  <a:moveTo>
                    <a:pt x="740194" y="55067"/>
                  </a:moveTo>
                  <a:lnTo>
                    <a:pt x="732193" y="47015"/>
                  </a:lnTo>
                  <a:lnTo>
                    <a:pt x="723430" y="47015"/>
                  </a:lnTo>
                  <a:lnTo>
                    <a:pt x="722312" y="47015"/>
                  </a:lnTo>
                  <a:lnTo>
                    <a:pt x="713562" y="47015"/>
                  </a:lnTo>
                  <a:lnTo>
                    <a:pt x="705548" y="55067"/>
                  </a:lnTo>
                  <a:lnTo>
                    <a:pt x="705548" y="65036"/>
                  </a:lnTo>
                  <a:lnTo>
                    <a:pt x="722312" y="65036"/>
                  </a:lnTo>
                  <a:lnTo>
                    <a:pt x="723430" y="65036"/>
                  </a:lnTo>
                  <a:lnTo>
                    <a:pt x="740194" y="65036"/>
                  </a:lnTo>
                  <a:lnTo>
                    <a:pt x="740194" y="55067"/>
                  </a:lnTo>
                  <a:close/>
                </a:path>
                <a:path w="2657475" h="128904">
                  <a:moveTo>
                    <a:pt x="740194" y="25"/>
                  </a:moveTo>
                  <a:lnTo>
                    <a:pt x="723430" y="25"/>
                  </a:lnTo>
                  <a:lnTo>
                    <a:pt x="722312" y="25"/>
                  </a:lnTo>
                  <a:lnTo>
                    <a:pt x="705548" y="25"/>
                  </a:lnTo>
                  <a:lnTo>
                    <a:pt x="705548" y="9969"/>
                  </a:lnTo>
                  <a:lnTo>
                    <a:pt x="713562" y="18021"/>
                  </a:lnTo>
                  <a:lnTo>
                    <a:pt x="722312" y="18021"/>
                  </a:lnTo>
                  <a:lnTo>
                    <a:pt x="723430" y="18021"/>
                  </a:lnTo>
                  <a:lnTo>
                    <a:pt x="732193" y="18021"/>
                  </a:lnTo>
                  <a:lnTo>
                    <a:pt x="740194" y="9969"/>
                  </a:lnTo>
                  <a:lnTo>
                    <a:pt x="740194" y="25"/>
                  </a:lnTo>
                  <a:close/>
                </a:path>
                <a:path w="2657475" h="128904">
                  <a:moveTo>
                    <a:pt x="795794" y="22567"/>
                  </a:moveTo>
                  <a:lnTo>
                    <a:pt x="787793" y="14503"/>
                  </a:lnTo>
                  <a:lnTo>
                    <a:pt x="768019" y="14503"/>
                  </a:lnTo>
                  <a:lnTo>
                    <a:pt x="760018" y="22567"/>
                  </a:lnTo>
                  <a:lnTo>
                    <a:pt x="760018" y="42481"/>
                  </a:lnTo>
                  <a:lnTo>
                    <a:pt x="768019" y="50533"/>
                  </a:lnTo>
                  <a:lnTo>
                    <a:pt x="787793" y="50533"/>
                  </a:lnTo>
                  <a:lnTo>
                    <a:pt x="795794" y="42481"/>
                  </a:lnTo>
                  <a:lnTo>
                    <a:pt x="795794" y="32524"/>
                  </a:lnTo>
                  <a:lnTo>
                    <a:pt x="795794" y="22567"/>
                  </a:lnTo>
                  <a:close/>
                </a:path>
                <a:path w="2657475" h="128904">
                  <a:moveTo>
                    <a:pt x="850265" y="55067"/>
                  </a:moveTo>
                  <a:lnTo>
                    <a:pt x="842264" y="47015"/>
                  </a:lnTo>
                  <a:lnTo>
                    <a:pt x="833526" y="47015"/>
                  </a:lnTo>
                  <a:lnTo>
                    <a:pt x="832396" y="47015"/>
                  </a:lnTo>
                  <a:lnTo>
                    <a:pt x="823633" y="47015"/>
                  </a:lnTo>
                  <a:lnTo>
                    <a:pt x="815632" y="55067"/>
                  </a:lnTo>
                  <a:lnTo>
                    <a:pt x="815632" y="65036"/>
                  </a:lnTo>
                  <a:lnTo>
                    <a:pt x="832396" y="65036"/>
                  </a:lnTo>
                  <a:lnTo>
                    <a:pt x="833526" y="65036"/>
                  </a:lnTo>
                  <a:lnTo>
                    <a:pt x="850265" y="65036"/>
                  </a:lnTo>
                  <a:lnTo>
                    <a:pt x="850265" y="55067"/>
                  </a:lnTo>
                  <a:close/>
                </a:path>
                <a:path w="2657475" h="128904">
                  <a:moveTo>
                    <a:pt x="850265" y="25"/>
                  </a:moveTo>
                  <a:lnTo>
                    <a:pt x="833526" y="25"/>
                  </a:lnTo>
                  <a:lnTo>
                    <a:pt x="832396" y="25"/>
                  </a:lnTo>
                  <a:lnTo>
                    <a:pt x="815632" y="25"/>
                  </a:lnTo>
                  <a:lnTo>
                    <a:pt x="815632" y="9969"/>
                  </a:lnTo>
                  <a:lnTo>
                    <a:pt x="823633" y="18021"/>
                  </a:lnTo>
                  <a:lnTo>
                    <a:pt x="832396" y="18021"/>
                  </a:lnTo>
                  <a:lnTo>
                    <a:pt x="833526" y="18021"/>
                  </a:lnTo>
                  <a:lnTo>
                    <a:pt x="842264" y="18021"/>
                  </a:lnTo>
                  <a:lnTo>
                    <a:pt x="850265" y="9969"/>
                  </a:lnTo>
                  <a:lnTo>
                    <a:pt x="850265" y="25"/>
                  </a:lnTo>
                  <a:close/>
                </a:path>
                <a:path w="2657475" h="128904">
                  <a:moveTo>
                    <a:pt x="905878" y="22567"/>
                  </a:moveTo>
                  <a:lnTo>
                    <a:pt x="897877" y="14503"/>
                  </a:lnTo>
                  <a:lnTo>
                    <a:pt x="878116" y="14503"/>
                  </a:lnTo>
                  <a:lnTo>
                    <a:pt x="870102" y="22567"/>
                  </a:lnTo>
                  <a:lnTo>
                    <a:pt x="870102" y="42481"/>
                  </a:lnTo>
                  <a:lnTo>
                    <a:pt x="878116" y="50533"/>
                  </a:lnTo>
                  <a:lnTo>
                    <a:pt x="897877" y="50533"/>
                  </a:lnTo>
                  <a:lnTo>
                    <a:pt x="905878" y="42481"/>
                  </a:lnTo>
                  <a:lnTo>
                    <a:pt x="905878" y="32524"/>
                  </a:lnTo>
                  <a:lnTo>
                    <a:pt x="905878" y="22567"/>
                  </a:lnTo>
                  <a:close/>
                </a:path>
                <a:path w="2657475" h="128904">
                  <a:moveTo>
                    <a:pt x="960348" y="55067"/>
                  </a:moveTo>
                  <a:lnTo>
                    <a:pt x="952347" y="47015"/>
                  </a:lnTo>
                  <a:lnTo>
                    <a:pt x="943597" y="47015"/>
                  </a:lnTo>
                  <a:lnTo>
                    <a:pt x="942454" y="47015"/>
                  </a:lnTo>
                  <a:lnTo>
                    <a:pt x="933704" y="47015"/>
                  </a:lnTo>
                  <a:lnTo>
                    <a:pt x="925703" y="55067"/>
                  </a:lnTo>
                  <a:lnTo>
                    <a:pt x="925703" y="65036"/>
                  </a:lnTo>
                  <a:lnTo>
                    <a:pt x="942454" y="65036"/>
                  </a:lnTo>
                  <a:lnTo>
                    <a:pt x="943597" y="65036"/>
                  </a:lnTo>
                  <a:lnTo>
                    <a:pt x="960348" y="65036"/>
                  </a:lnTo>
                  <a:lnTo>
                    <a:pt x="960348" y="55067"/>
                  </a:lnTo>
                  <a:close/>
                </a:path>
                <a:path w="2657475" h="128904">
                  <a:moveTo>
                    <a:pt x="960348" y="25"/>
                  </a:moveTo>
                  <a:lnTo>
                    <a:pt x="943597" y="25"/>
                  </a:lnTo>
                  <a:lnTo>
                    <a:pt x="942454" y="25"/>
                  </a:lnTo>
                  <a:lnTo>
                    <a:pt x="925703" y="25"/>
                  </a:lnTo>
                  <a:lnTo>
                    <a:pt x="925703" y="9969"/>
                  </a:lnTo>
                  <a:lnTo>
                    <a:pt x="933704" y="18021"/>
                  </a:lnTo>
                  <a:lnTo>
                    <a:pt x="942454" y="18021"/>
                  </a:lnTo>
                  <a:lnTo>
                    <a:pt x="943597" y="18021"/>
                  </a:lnTo>
                  <a:lnTo>
                    <a:pt x="952347" y="18021"/>
                  </a:lnTo>
                  <a:lnTo>
                    <a:pt x="960348" y="9969"/>
                  </a:lnTo>
                  <a:lnTo>
                    <a:pt x="960348" y="25"/>
                  </a:lnTo>
                  <a:close/>
                </a:path>
                <a:path w="2657475" h="128904">
                  <a:moveTo>
                    <a:pt x="1015949" y="22567"/>
                  </a:moveTo>
                  <a:lnTo>
                    <a:pt x="1007948" y="14503"/>
                  </a:lnTo>
                  <a:lnTo>
                    <a:pt x="988174" y="14503"/>
                  </a:lnTo>
                  <a:lnTo>
                    <a:pt x="980173" y="22567"/>
                  </a:lnTo>
                  <a:lnTo>
                    <a:pt x="980173" y="42481"/>
                  </a:lnTo>
                  <a:lnTo>
                    <a:pt x="988174" y="50533"/>
                  </a:lnTo>
                  <a:lnTo>
                    <a:pt x="1007948" y="50533"/>
                  </a:lnTo>
                  <a:lnTo>
                    <a:pt x="1015949" y="42481"/>
                  </a:lnTo>
                  <a:lnTo>
                    <a:pt x="1015949" y="32524"/>
                  </a:lnTo>
                  <a:lnTo>
                    <a:pt x="1015949" y="22567"/>
                  </a:lnTo>
                  <a:close/>
                </a:path>
                <a:path w="2657475" h="128904">
                  <a:moveTo>
                    <a:pt x="1070419" y="55067"/>
                  </a:moveTo>
                  <a:lnTo>
                    <a:pt x="1062418" y="47015"/>
                  </a:lnTo>
                  <a:lnTo>
                    <a:pt x="1053680" y="47015"/>
                  </a:lnTo>
                  <a:lnTo>
                    <a:pt x="1052537" y="47015"/>
                  </a:lnTo>
                  <a:lnTo>
                    <a:pt x="1043800" y="47015"/>
                  </a:lnTo>
                  <a:lnTo>
                    <a:pt x="1035786" y="55067"/>
                  </a:lnTo>
                  <a:lnTo>
                    <a:pt x="1035786" y="65036"/>
                  </a:lnTo>
                  <a:lnTo>
                    <a:pt x="1052537" y="65036"/>
                  </a:lnTo>
                  <a:lnTo>
                    <a:pt x="1053680" y="65036"/>
                  </a:lnTo>
                  <a:lnTo>
                    <a:pt x="1070419" y="65036"/>
                  </a:lnTo>
                  <a:lnTo>
                    <a:pt x="1070419" y="55067"/>
                  </a:lnTo>
                  <a:close/>
                </a:path>
                <a:path w="2657475" h="128904">
                  <a:moveTo>
                    <a:pt x="1070419" y="25"/>
                  </a:moveTo>
                  <a:lnTo>
                    <a:pt x="1053680" y="25"/>
                  </a:lnTo>
                  <a:lnTo>
                    <a:pt x="1052537" y="25"/>
                  </a:lnTo>
                  <a:lnTo>
                    <a:pt x="1035786" y="25"/>
                  </a:lnTo>
                  <a:lnTo>
                    <a:pt x="1035786" y="9969"/>
                  </a:lnTo>
                  <a:lnTo>
                    <a:pt x="1043800" y="18021"/>
                  </a:lnTo>
                  <a:lnTo>
                    <a:pt x="1052537" y="18021"/>
                  </a:lnTo>
                  <a:lnTo>
                    <a:pt x="1053680" y="18021"/>
                  </a:lnTo>
                  <a:lnTo>
                    <a:pt x="1062418" y="18021"/>
                  </a:lnTo>
                  <a:lnTo>
                    <a:pt x="1070419" y="9969"/>
                  </a:lnTo>
                  <a:lnTo>
                    <a:pt x="1070419" y="25"/>
                  </a:lnTo>
                  <a:close/>
                </a:path>
                <a:path w="2657475" h="128904">
                  <a:moveTo>
                    <a:pt x="1126032" y="22567"/>
                  </a:moveTo>
                  <a:lnTo>
                    <a:pt x="1118031" y="14503"/>
                  </a:lnTo>
                  <a:lnTo>
                    <a:pt x="1098257" y="14503"/>
                  </a:lnTo>
                  <a:lnTo>
                    <a:pt x="1090256" y="22567"/>
                  </a:lnTo>
                  <a:lnTo>
                    <a:pt x="1090256" y="42481"/>
                  </a:lnTo>
                  <a:lnTo>
                    <a:pt x="1098257" y="50533"/>
                  </a:lnTo>
                  <a:lnTo>
                    <a:pt x="1118031" y="50533"/>
                  </a:lnTo>
                  <a:lnTo>
                    <a:pt x="1126032" y="42481"/>
                  </a:lnTo>
                  <a:lnTo>
                    <a:pt x="1126032" y="32524"/>
                  </a:lnTo>
                  <a:lnTo>
                    <a:pt x="1126032" y="22567"/>
                  </a:lnTo>
                  <a:close/>
                </a:path>
                <a:path w="2657475" h="128904">
                  <a:moveTo>
                    <a:pt x="1163764" y="25"/>
                  </a:moveTo>
                  <a:lnTo>
                    <a:pt x="1145857" y="25"/>
                  </a:lnTo>
                  <a:lnTo>
                    <a:pt x="1145857" y="9969"/>
                  </a:lnTo>
                  <a:lnTo>
                    <a:pt x="1153858" y="18021"/>
                  </a:lnTo>
                  <a:lnTo>
                    <a:pt x="1163764" y="18021"/>
                  </a:lnTo>
                  <a:lnTo>
                    <a:pt x="1163764" y="25"/>
                  </a:lnTo>
                  <a:close/>
                </a:path>
                <a:path w="2657475" h="128904">
                  <a:moveTo>
                    <a:pt x="1180503" y="55067"/>
                  </a:moveTo>
                  <a:lnTo>
                    <a:pt x="1172502" y="47015"/>
                  </a:lnTo>
                  <a:lnTo>
                    <a:pt x="1163764" y="47015"/>
                  </a:lnTo>
                  <a:lnTo>
                    <a:pt x="1162621" y="47015"/>
                  </a:lnTo>
                  <a:lnTo>
                    <a:pt x="1153858" y="47015"/>
                  </a:lnTo>
                  <a:lnTo>
                    <a:pt x="1145857" y="55067"/>
                  </a:lnTo>
                  <a:lnTo>
                    <a:pt x="1145857" y="65036"/>
                  </a:lnTo>
                  <a:lnTo>
                    <a:pt x="1162621" y="65036"/>
                  </a:lnTo>
                  <a:lnTo>
                    <a:pt x="1163764" y="65036"/>
                  </a:lnTo>
                  <a:lnTo>
                    <a:pt x="1180503" y="65036"/>
                  </a:lnTo>
                  <a:lnTo>
                    <a:pt x="1180503" y="55067"/>
                  </a:lnTo>
                  <a:close/>
                </a:path>
                <a:path w="2657475" h="128904">
                  <a:moveTo>
                    <a:pt x="1273835" y="47015"/>
                  </a:moveTo>
                  <a:lnTo>
                    <a:pt x="1263954" y="47015"/>
                  </a:lnTo>
                  <a:lnTo>
                    <a:pt x="1255941" y="55067"/>
                  </a:lnTo>
                  <a:lnTo>
                    <a:pt x="1255941" y="65036"/>
                  </a:lnTo>
                  <a:lnTo>
                    <a:pt x="1273835" y="65036"/>
                  </a:lnTo>
                  <a:lnTo>
                    <a:pt x="1273835" y="47015"/>
                  </a:lnTo>
                  <a:close/>
                </a:path>
                <a:path w="2657475" h="128904">
                  <a:moveTo>
                    <a:pt x="2281250" y="63881"/>
                  </a:moveTo>
                  <a:lnTo>
                    <a:pt x="2263368" y="63881"/>
                  </a:lnTo>
                  <a:lnTo>
                    <a:pt x="2263368" y="81902"/>
                  </a:lnTo>
                  <a:lnTo>
                    <a:pt x="2273249" y="81902"/>
                  </a:lnTo>
                  <a:lnTo>
                    <a:pt x="2281250" y="73850"/>
                  </a:lnTo>
                  <a:lnTo>
                    <a:pt x="2281250" y="63881"/>
                  </a:lnTo>
                  <a:close/>
                </a:path>
                <a:path w="2657475" h="128904">
                  <a:moveTo>
                    <a:pt x="2336863" y="86448"/>
                  </a:moveTo>
                  <a:lnTo>
                    <a:pt x="2328862" y="78397"/>
                  </a:lnTo>
                  <a:lnTo>
                    <a:pt x="2309088" y="78397"/>
                  </a:lnTo>
                  <a:lnTo>
                    <a:pt x="2301087" y="86448"/>
                  </a:lnTo>
                  <a:lnTo>
                    <a:pt x="2301087" y="106362"/>
                  </a:lnTo>
                  <a:lnTo>
                    <a:pt x="2309088" y="114427"/>
                  </a:lnTo>
                  <a:lnTo>
                    <a:pt x="2328862" y="114427"/>
                  </a:lnTo>
                  <a:lnTo>
                    <a:pt x="2336863" y="106362"/>
                  </a:lnTo>
                  <a:lnTo>
                    <a:pt x="2336863" y="96405"/>
                  </a:lnTo>
                  <a:lnTo>
                    <a:pt x="2336863" y="86448"/>
                  </a:lnTo>
                  <a:close/>
                </a:path>
                <a:path w="2657475" h="128904">
                  <a:moveTo>
                    <a:pt x="2391321" y="118973"/>
                  </a:moveTo>
                  <a:lnTo>
                    <a:pt x="2383320" y="110921"/>
                  </a:lnTo>
                  <a:lnTo>
                    <a:pt x="2373452" y="110921"/>
                  </a:lnTo>
                  <a:lnTo>
                    <a:pt x="2373452" y="128905"/>
                  </a:lnTo>
                  <a:lnTo>
                    <a:pt x="2391321" y="128905"/>
                  </a:lnTo>
                  <a:lnTo>
                    <a:pt x="2391321" y="118973"/>
                  </a:lnTo>
                  <a:close/>
                </a:path>
                <a:path w="2657475" h="128904">
                  <a:moveTo>
                    <a:pt x="2391321" y="63881"/>
                  </a:moveTo>
                  <a:lnTo>
                    <a:pt x="2374582" y="63881"/>
                  </a:lnTo>
                  <a:lnTo>
                    <a:pt x="2373452" y="63881"/>
                  </a:lnTo>
                  <a:lnTo>
                    <a:pt x="2356688" y="63881"/>
                  </a:lnTo>
                  <a:lnTo>
                    <a:pt x="2356688" y="73850"/>
                  </a:lnTo>
                  <a:lnTo>
                    <a:pt x="2364702" y="81902"/>
                  </a:lnTo>
                  <a:lnTo>
                    <a:pt x="2373452" y="81902"/>
                  </a:lnTo>
                  <a:lnTo>
                    <a:pt x="2374582" y="81902"/>
                  </a:lnTo>
                  <a:lnTo>
                    <a:pt x="2383320" y="81902"/>
                  </a:lnTo>
                  <a:lnTo>
                    <a:pt x="2391321" y="73850"/>
                  </a:lnTo>
                  <a:lnTo>
                    <a:pt x="2391321" y="63881"/>
                  </a:lnTo>
                  <a:close/>
                </a:path>
                <a:path w="2657475" h="128904">
                  <a:moveTo>
                    <a:pt x="2446934" y="86448"/>
                  </a:moveTo>
                  <a:lnTo>
                    <a:pt x="2438933" y="78397"/>
                  </a:lnTo>
                  <a:lnTo>
                    <a:pt x="2419159" y="78397"/>
                  </a:lnTo>
                  <a:lnTo>
                    <a:pt x="2411158" y="86448"/>
                  </a:lnTo>
                  <a:lnTo>
                    <a:pt x="2411158" y="106362"/>
                  </a:lnTo>
                  <a:lnTo>
                    <a:pt x="2419159" y="114427"/>
                  </a:lnTo>
                  <a:lnTo>
                    <a:pt x="2438933" y="114427"/>
                  </a:lnTo>
                  <a:lnTo>
                    <a:pt x="2446934" y="106362"/>
                  </a:lnTo>
                  <a:lnTo>
                    <a:pt x="2446934" y="96405"/>
                  </a:lnTo>
                  <a:lnTo>
                    <a:pt x="2446934" y="86448"/>
                  </a:lnTo>
                  <a:close/>
                </a:path>
                <a:path w="2657475" h="128904">
                  <a:moveTo>
                    <a:pt x="2501404" y="118973"/>
                  </a:moveTo>
                  <a:lnTo>
                    <a:pt x="2493403" y="110921"/>
                  </a:lnTo>
                  <a:lnTo>
                    <a:pt x="2484653" y="110921"/>
                  </a:lnTo>
                  <a:lnTo>
                    <a:pt x="2483523" y="110921"/>
                  </a:lnTo>
                  <a:lnTo>
                    <a:pt x="2474772" y="110921"/>
                  </a:lnTo>
                  <a:lnTo>
                    <a:pt x="2466771" y="118973"/>
                  </a:lnTo>
                  <a:lnTo>
                    <a:pt x="2466771" y="128905"/>
                  </a:lnTo>
                  <a:lnTo>
                    <a:pt x="2483523" y="128905"/>
                  </a:lnTo>
                  <a:lnTo>
                    <a:pt x="2484653" y="128905"/>
                  </a:lnTo>
                  <a:lnTo>
                    <a:pt x="2501404" y="128905"/>
                  </a:lnTo>
                  <a:lnTo>
                    <a:pt x="2501404" y="118973"/>
                  </a:lnTo>
                  <a:close/>
                </a:path>
                <a:path w="2657475" h="128904">
                  <a:moveTo>
                    <a:pt x="2501404" y="63906"/>
                  </a:moveTo>
                  <a:lnTo>
                    <a:pt x="2484653" y="63906"/>
                  </a:lnTo>
                  <a:lnTo>
                    <a:pt x="2466771" y="63881"/>
                  </a:lnTo>
                  <a:lnTo>
                    <a:pt x="2466771" y="73850"/>
                  </a:lnTo>
                  <a:lnTo>
                    <a:pt x="2474772" y="81902"/>
                  </a:lnTo>
                  <a:lnTo>
                    <a:pt x="2483523" y="81902"/>
                  </a:lnTo>
                  <a:lnTo>
                    <a:pt x="2484653" y="81902"/>
                  </a:lnTo>
                  <a:lnTo>
                    <a:pt x="2493403" y="81902"/>
                  </a:lnTo>
                  <a:lnTo>
                    <a:pt x="2501404" y="73850"/>
                  </a:lnTo>
                  <a:lnTo>
                    <a:pt x="2501404" y="63906"/>
                  </a:lnTo>
                  <a:close/>
                </a:path>
                <a:path w="2657475" h="128904">
                  <a:moveTo>
                    <a:pt x="2557018" y="86448"/>
                  </a:moveTo>
                  <a:lnTo>
                    <a:pt x="2549017" y="78397"/>
                  </a:lnTo>
                  <a:lnTo>
                    <a:pt x="2529243" y="78397"/>
                  </a:lnTo>
                  <a:lnTo>
                    <a:pt x="2521242" y="86448"/>
                  </a:lnTo>
                  <a:lnTo>
                    <a:pt x="2521242" y="106362"/>
                  </a:lnTo>
                  <a:lnTo>
                    <a:pt x="2529243" y="114427"/>
                  </a:lnTo>
                  <a:lnTo>
                    <a:pt x="2549017" y="114427"/>
                  </a:lnTo>
                  <a:lnTo>
                    <a:pt x="2557018" y="106362"/>
                  </a:lnTo>
                  <a:lnTo>
                    <a:pt x="2557018" y="96405"/>
                  </a:lnTo>
                  <a:lnTo>
                    <a:pt x="2557018" y="86448"/>
                  </a:lnTo>
                  <a:close/>
                </a:path>
                <a:path w="2657475" h="128904">
                  <a:moveTo>
                    <a:pt x="2594483" y="110921"/>
                  </a:moveTo>
                  <a:lnTo>
                    <a:pt x="2593568" y="110921"/>
                  </a:lnTo>
                  <a:lnTo>
                    <a:pt x="2584843" y="110921"/>
                  </a:lnTo>
                  <a:lnTo>
                    <a:pt x="2576842" y="118973"/>
                  </a:lnTo>
                  <a:lnTo>
                    <a:pt x="2576842" y="119634"/>
                  </a:lnTo>
                  <a:lnTo>
                    <a:pt x="2594483" y="110921"/>
                  </a:lnTo>
                  <a:close/>
                </a:path>
                <a:path w="2657475" h="128904">
                  <a:moveTo>
                    <a:pt x="2611488" y="63906"/>
                  </a:moveTo>
                  <a:lnTo>
                    <a:pt x="2594724" y="63906"/>
                  </a:lnTo>
                  <a:lnTo>
                    <a:pt x="2593568" y="63906"/>
                  </a:lnTo>
                  <a:lnTo>
                    <a:pt x="2576842" y="63906"/>
                  </a:lnTo>
                  <a:lnTo>
                    <a:pt x="2576842" y="73850"/>
                  </a:lnTo>
                  <a:lnTo>
                    <a:pt x="2584843" y="81902"/>
                  </a:lnTo>
                  <a:lnTo>
                    <a:pt x="2593568" y="81902"/>
                  </a:lnTo>
                  <a:lnTo>
                    <a:pt x="2594724" y="81902"/>
                  </a:lnTo>
                  <a:lnTo>
                    <a:pt x="2603487" y="81902"/>
                  </a:lnTo>
                  <a:lnTo>
                    <a:pt x="2611488" y="73850"/>
                  </a:lnTo>
                  <a:lnTo>
                    <a:pt x="2611488" y="63906"/>
                  </a:lnTo>
                  <a:close/>
                </a:path>
                <a:path w="2657475" h="128904">
                  <a:moveTo>
                    <a:pt x="2656878" y="78397"/>
                  </a:moveTo>
                  <a:lnTo>
                    <a:pt x="2639314" y="78397"/>
                  </a:lnTo>
                  <a:lnTo>
                    <a:pt x="2631313" y="86448"/>
                  </a:lnTo>
                  <a:lnTo>
                    <a:pt x="2631313" y="91960"/>
                  </a:lnTo>
                  <a:lnTo>
                    <a:pt x="2638768" y="88061"/>
                  </a:lnTo>
                  <a:lnTo>
                    <a:pt x="265687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0FCE4658-4685-DD0D-F451-26E34CED8A32}"/>
                </a:ext>
              </a:extLst>
            </p:cNvPr>
            <p:cNvSpPr/>
            <p:nvPr/>
          </p:nvSpPr>
          <p:spPr>
            <a:xfrm>
              <a:off x="7436180" y="3462959"/>
              <a:ext cx="1606550" cy="65405"/>
            </a:xfrm>
            <a:custGeom>
              <a:avLst/>
              <a:gdLst/>
              <a:ahLst/>
              <a:cxnLst/>
              <a:rect l="l" t="t" r="r" b="b"/>
              <a:pathLst>
                <a:path w="1606550" h="65404">
                  <a:moveTo>
                    <a:pt x="17881" y="55067"/>
                  </a:moveTo>
                  <a:lnTo>
                    <a:pt x="9880" y="47015"/>
                  </a:lnTo>
                  <a:lnTo>
                    <a:pt x="0" y="47015"/>
                  </a:lnTo>
                  <a:lnTo>
                    <a:pt x="0" y="65036"/>
                  </a:lnTo>
                  <a:lnTo>
                    <a:pt x="17881" y="65036"/>
                  </a:lnTo>
                  <a:lnTo>
                    <a:pt x="17881" y="55067"/>
                  </a:lnTo>
                  <a:close/>
                </a:path>
                <a:path w="160655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06550" h="65404">
                  <a:moveTo>
                    <a:pt x="73482" y="22567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06550" h="65404">
                  <a:moveTo>
                    <a:pt x="127939" y="55067"/>
                  </a:moveTo>
                  <a:lnTo>
                    <a:pt x="119938" y="47015"/>
                  </a:lnTo>
                  <a:lnTo>
                    <a:pt x="110058" y="47015"/>
                  </a:lnTo>
                  <a:lnTo>
                    <a:pt x="110058" y="65036"/>
                  </a:lnTo>
                  <a:lnTo>
                    <a:pt x="127939" y="65036"/>
                  </a:lnTo>
                  <a:lnTo>
                    <a:pt x="127939" y="55067"/>
                  </a:lnTo>
                  <a:close/>
                </a:path>
                <a:path w="1606550" h="65404">
                  <a:moveTo>
                    <a:pt x="127939" y="25"/>
                  </a:moveTo>
                  <a:lnTo>
                    <a:pt x="111213" y="25"/>
                  </a:lnTo>
                  <a:lnTo>
                    <a:pt x="110058" y="25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25"/>
                  </a:lnTo>
                  <a:close/>
                </a:path>
                <a:path w="1606550" h="65404">
                  <a:moveTo>
                    <a:pt x="183553" y="22567"/>
                  </a:moveTo>
                  <a:lnTo>
                    <a:pt x="175552" y="14503"/>
                  </a:lnTo>
                  <a:lnTo>
                    <a:pt x="155790" y="14503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06550" h="65404">
                  <a:moveTo>
                    <a:pt x="238023" y="55067"/>
                  </a:moveTo>
                  <a:lnTo>
                    <a:pt x="230022" y="47015"/>
                  </a:lnTo>
                  <a:lnTo>
                    <a:pt x="221272" y="47015"/>
                  </a:lnTo>
                  <a:lnTo>
                    <a:pt x="220154" y="47015"/>
                  </a:lnTo>
                  <a:lnTo>
                    <a:pt x="211391" y="47015"/>
                  </a:lnTo>
                  <a:lnTo>
                    <a:pt x="203390" y="55067"/>
                  </a:lnTo>
                  <a:lnTo>
                    <a:pt x="203390" y="65036"/>
                  </a:lnTo>
                  <a:lnTo>
                    <a:pt x="220154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67"/>
                  </a:lnTo>
                  <a:close/>
                </a:path>
                <a:path w="1606550" h="65404">
                  <a:moveTo>
                    <a:pt x="238023" y="25"/>
                  </a:moveTo>
                  <a:lnTo>
                    <a:pt x="221272" y="25"/>
                  </a:lnTo>
                  <a:lnTo>
                    <a:pt x="220154" y="25"/>
                  </a:lnTo>
                  <a:lnTo>
                    <a:pt x="203390" y="25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25"/>
                  </a:lnTo>
                  <a:close/>
                </a:path>
                <a:path w="1606550" h="65404">
                  <a:moveTo>
                    <a:pt x="293624" y="22567"/>
                  </a:moveTo>
                  <a:lnTo>
                    <a:pt x="285623" y="14503"/>
                  </a:lnTo>
                  <a:lnTo>
                    <a:pt x="265849" y="14503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06550" h="65404">
                  <a:moveTo>
                    <a:pt x="348094" y="55067"/>
                  </a:moveTo>
                  <a:lnTo>
                    <a:pt x="340093" y="47015"/>
                  </a:lnTo>
                  <a:lnTo>
                    <a:pt x="331355" y="47015"/>
                  </a:lnTo>
                  <a:lnTo>
                    <a:pt x="330225" y="47015"/>
                  </a:lnTo>
                  <a:lnTo>
                    <a:pt x="321462" y="47015"/>
                  </a:lnTo>
                  <a:lnTo>
                    <a:pt x="313461" y="55067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094" y="65036"/>
                  </a:lnTo>
                  <a:lnTo>
                    <a:pt x="348094" y="55067"/>
                  </a:lnTo>
                  <a:close/>
                </a:path>
                <a:path w="1606550" h="65404">
                  <a:moveTo>
                    <a:pt x="348094" y="25"/>
                  </a:moveTo>
                  <a:lnTo>
                    <a:pt x="331355" y="25"/>
                  </a:lnTo>
                  <a:lnTo>
                    <a:pt x="330225" y="25"/>
                  </a:lnTo>
                  <a:lnTo>
                    <a:pt x="313461" y="25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25"/>
                  </a:lnTo>
                  <a:close/>
                </a:path>
                <a:path w="1606550" h="65404">
                  <a:moveTo>
                    <a:pt x="403707" y="22567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06550" h="65404">
                  <a:moveTo>
                    <a:pt x="458177" y="55067"/>
                  </a:moveTo>
                  <a:lnTo>
                    <a:pt x="450176" y="47015"/>
                  </a:lnTo>
                  <a:lnTo>
                    <a:pt x="441426" y="47015"/>
                  </a:lnTo>
                  <a:lnTo>
                    <a:pt x="440283" y="47015"/>
                  </a:lnTo>
                  <a:lnTo>
                    <a:pt x="431533" y="47015"/>
                  </a:lnTo>
                  <a:lnTo>
                    <a:pt x="423532" y="55067"/>
                  </a:lnTo>
                  <a:lnTo>
                    <a:pt x="423532" y="65036"/>
                  </a:lnTo>
                  <a:lnTo>
                    <a:pt x="440283" y="65036"/>
                  </a:lnTo>
                  <a:lnTo>
                    <a:pt x="441426" y="65036"/>
                  </a:lnTo>
                  <a:lnTo>
                    <a:pt x="458177" y="65036"/>
                  </a:lnTo>
                  <a:lnTo>
                    <a:pt x="458177" y="55067"/>
                  </a:lnTo>
                  <a:close/>
                </a:path>
                <a:path w="1606550" h="65404">
                  <a:moveTo>
                    <a:pt x="458177" y="25"/>
                  </a:moveTo>
                  <a:lnTo>
                    <a:pt x="441426" y="25"/>
                  </a:lnTo>
                  <a:lnTo>
                    <a:pt x="440283" y="25"/>
                  </a:lnTo>
                  <a:lnTo>
                    <a:pt x="423532" y="25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25"/>
                  </a:lnTo>
                  <a:close/>
                </a:path>
                <a:path w="1606550" h="65404">
                  <a:moveTo>
                    <a:pt x="513778" y="22567"/>
                  </a:moveTo>
                  <a:lnTo>
                    <a:pt x="505777" y="14503"/>
                  </a:lnTo>
                  <a:lnTo>
                    <a:pt x="486003" y="14503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06550" h="65404">
                  <a:moveTo>
                    <a:pt x="568248" y="55067"/>
                  </a:moveTo>
                  <a:lnTo>
                    <a:pt x="560247" y="47015"/>
                  </a:lnTo>
                  <a:lnTo>
                    <a:pt x="551484" y="47015"/>
                  </a:lnTo>
                  <a:lnTo>
                    <a:pt x="550354" y="47015"/>
                  </a:lnTo>
                  <a:lnTo>
                    <a:pt x="541629" y="47015"/>
                  </a:lnTo>
                  <a:lnTo>
                    <a:pt x="533615" y="55067"/>
                  </a:lnTo>
                  <a:lnTo>
                    <a:pt x="533615" y="65036"/>
                  </a:lnTo>
                  <a:lnTo>
                    <a:pt x="550354" y="65036"/>
                  </a:lnTo>
                  <a:lnTo>
                    <a:pt x="551484" y="65036"/>
                  </a:lnTo>
                  <a:lnTo>
                    <a:pt x="568248" y="65036"/>
                  </a:lnTo>
                  <a:lnTo>
                    <a:pt x="568248" y="55067"/>
                  </a:lnTo>
                  <a:close/>
                </a:path>
                <a:path w="1606550" h="65404">
                  <a:moveTo>
                    <a:pt x="568248" y="25"/>
                  </a:moveTo>
                  <a:lnTo>
                    <a:pt x="551484" y="25"/>
                  </a:lnTo>
                  <a:lnTo>
                    <a:pt x="550354" y="25"/>
                  </a:lnTo>
                  <a:lnTo>
                    <a:pt x="533615" y="25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25"/>
                  </a:lnTo>
                  <a:close/>
                </a:path>
                <a:path w="1606550" h="65404">
                  <a:moveTo>
                    <a:pt x="623862" y="22567"/>
                  </a:moveTo>
                  <a:lnTo>
                    <a:pt x="615861" y="14503"/>
                  </a:lnTo>
                  <a:lnTo>
                    <a:pt x="596087" y="14503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06550" h="65404">
                  <a:moveTo>
                    <a:pt x="678332" y="55067"/>
                  </a:moveTo>
                  <a:lnTo>
                    <a:pt x="670331" y="47015"/>
                  </a:lnTo>
                  <a:lnTo>
                    <a:pt x="661581" y="47015"/>
                  </a:lnTo>
                  <a:lnTo>
                    <a:pt x="660425" y="47015"/>
                  </a:lnTo>
                  <a:lnTo>
                    <a:pt x="651700" y="47015"/>
                  </a:lnTo>
                  <a:lnTo>
                    <a:pt x="643699" y="55067"/>
                  </a:lnTo>
                  <a:lnTo>
                    <a:pt x="643699" y="65036"/>
                  </a:lnTo>
                  <a:lnTo>
                    <a:pt x="660425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67"/>
                  </a:lnTo>
                  <a:close/>
                </a:path>
                <a:path w="1606550" h="65404">
                  <a:moveTo>
                    <a:pt x="678332" y="25"/>
                  </a:moveTo>
                  <a:lnTo>
                    <a:pt x="661581" y="25"/>
                  </a:lnTo>
                  <a:lnTo>
                    <a:pt x="660425" y="25"/>
                  </a:lnTo>
                  <a:lnTo>
                    <a:pt x="643699" y="25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25"/>
                  </a:lnTo>
                  <a:close/>
                </a:path>
                <a:path w="1606550" h="65404">
                  <a:moveTo>
                    <a:pt x="733945" y="22567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06550" h="65404">
                  <a:moveTo>
                    <a:pt x="788390" y="55067"/>
                  </a:moveTo>
                  <a:lnTo>
                    <a:pt x="780389" y="47015"/>
                  </a:lnTo>
                  <a:lnTo>
                    <a:pt x="771639" y="47015"/>
                  </a:lnTo>
                  <a:lnTo>
                    <a:pt x="770509" y="47015"/>
                  </a:lnTo>
                  <a:lnTo>
                    <a:pt x="761784" y="47015"/>
                  </a:lnTo>
                  <a:lnTo>
                    <a:pt x="753770" y="55067"/>
                  </a:lnTo>
                  <a:lnTo>
                    <a:pt x="753770" y="65036"/>
                  </a:lnTo>
                  <a:lnTo>
                    <a:pt x="770509" y="65036"/>
                  </a:lnTo>
                  <a:lnTo>
                    <a:pt x="771639" y="65036"/>
                  </a:lnTo>
                  <a:lnTo>
                    <a:pt x="788390" y="65036"/>
                  </a:lnTo>
                  <a:lnTo>
                    <a:pt x="788390" y="55067"/>
                  </a:lnTo>
                  <a:close/>
                </a:path>
                <a:path w="1606550" h="65404">
                  <a:moveTo>
                    <a:pt x="788390" y="25"/>
                  </a:moveTo>
                  <a:lnTo>
                    <a:pt x="771639" y="25"/>
                  </a:lnTo>
                  <a:lnTo>
                    <a:pt x="770509" y="25"/>
                  </a:lnTo>
                  <a:lnTo>
                    <a:pt x="753770" y="25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25"/>
                  </a:lnTo>
                  <a:close/>
                </a:path>
                <a:path w="1606550" h="65404">
                  <a:moveTo>
                    <a:pt x="844003" y="22567"/>
                  </a:moveTo>
                  <a:lnTo>
                    <a:pt x="836002" y="14503"/>
                  </a:lnTo>
                  <a:lnTo>
                    <a:pt x="816241" y="14503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06550" h="65404">
                  <a:moveTo>
                    <a:pt x="898474" y="55067"/>
                  </a:moveTo>
                  <a:lnTo>
                    <a:pt x="890473" y="47015"/>
                  </a:lnTo>
                  <a:lnTo>
                    <a:pt x="881735" y="47015"/>
                  </a:lnTo>
                  <a:lnTo>
                    <a:pt x="880579" y="47015"/>
                  </a:lnTo>
                  <a:lnTo>
                    <a:pt x="871855" y="47015"/>
                  </a:lnTo>
                  <a:lnTo>
                    <a:pt x="863854" y="55067"/>
                  </a:lnTo>
                  <a:lnTo>
                    <a:pt x="863854" y="65036"/>
                  </a:lnTo>
                  <a:lnTo>
                    <a:pt x="880579" y="65036"/>
                  </a:lnTo>
                  <a:lnTo>
                    <a:pt x="881735" y="65036"/>
                  </a:lnTo>
                  <a:lnTo>
                    <a:pt x="898474" y="65036"/>
                  </a:lnTo>
                  <a:lnTo>
                    <a:pt x="898474" y="55067"/>
                  </a:lnTo>
                  <a:close/>
                </a:path>
                <a:path w="1606550" h="65404">
                  <a:moveTo>
                    <a:pt x="898474" y="25"/>
                  </a:moveTo>
                  <a:lnTo>
                    <a:pt x="881735" y="25"/>
                  </a:lnTo>
                  <a:lnTo>
                    <a:pt x="880579" y="25"/>
                  </a:lnTo>
                  <a:lnTo>
                    <a:pt x="863854" y="25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25"/>
                  </a:lnTo>
                  <a:close/>
                </a:path>
                <a:path w="1606550" h="65404">
                  <a:moveTo>
                    <a:pt x="954087" y="22567"/>
                  </a:moveTo>
                  <a:lnTo>
                    <a:pt x="946086" y="14503"/>
                  </a:lnTo>
                  <a:lnTo>
                    <a:pt x="926325" y="14503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06550" h="65404">
                  <a:moveTo>
                    <a:pt x="1008545" y="55067"/>
                  </a:moveTo>
                  <a:lnTo>
                    <a:pt x="1000544" y="47015"/>
                  </a:lnTo>
                  <a:lnTo>
                    <a:pt x="991806" y="47015"/>
                  </a:lnTo>
                  <a:lnTo>
                    <a:pt x="990663" y="47015"/>
                  </a:lnTo>
                  <a:lnTo>
                    <a:pt x="981913" y="47015"/>
                  </a:lnTo>
                  <a:lnTo>
                    <a:pt x="973912" y="55067"/>
                  </a:lnTo>
                  <a:lnTo>
                    <a:pt x="973912" y="65036"/>
                  </a:lnTo>
                  <a:lnTo>
                    <a:pt x="990663" y="65036"/>
                  </a:lnTo>
                  <a:lnTo>
                    <a:pt x="991806" y="65036"/>
                  </a:lnTo>
                  <a:lnTo>
                    <a:pt x="1008545" y="65036"/>
                  </a:lnTo>
                  <a:lnTo>
                    <a:pt x="1008545" y="55067"/>
                  </a:lnTo>
                  <a:close/>
                </a:path>
                <a:path w="1606550" h="65404">
                  <a:moveTo>
                    <a:pt x="1008545" y="25"/>
                  </a:moveTo>
                  <a:lnTo>
                    <a:pt x="991806" y="25"/>
                  </a:lnTo>
                  <a:lnTo>
                    <a:pt x="990663" y="25"/>
                  </a:lnTo>
                  <a:lnTo>
                    <a:pt x="973912" y="25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25"/>
                  </a:lnTo>
                  <a:close/>
                </a:path>
                <a:path w="1606550" h="65404">
                  <a:moveTo>
                    <a:pt x="1064158" y="22567"/>
                  </a:moveTo>
                  <a:lnTo>
                    <a:pt x="1056157" y="14503"/>
                  </a:lnTo>
                  <a:lnTo>
                    <a:pt x="1036396" y="14503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06550" h="65404">
                  <a:moveTo>
                    <a:pt x="1118628" y="55067"/>
                  </a:moveTo>
                  <a:lnTo>
                    <a:pt x="1110627" y="47015"/>
                  </a:lnTo>
                  <a:lnTo>
                    <a:pt x="1101864" y="47015"/>
                  </a:lnTo>
                  <a:lnTo>
                    <a:pt x="1100747" y="47015"/>
                  </a:lnTo>
                  <a:lnTo>
                    <a:pt x="1091996" y="47015"/>
                  </a:lnTo>
                  <a:lnTo>
                    <a:pt x="1083995" y="55067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64" y="65036"/>
                  </a:lnTo>
                  <a:lnTo>
                    <a:pt x="1118628" y="65036"/>
                  </a:lnTo>
                  <a:lnTo>
                    <a:pt x="1118628" y="55067"/>
                  </a:lnTo>
                  <a:close/>
                </a:path>
                <a:path w="1606550" h="65404">
                  <a:moveTo>
                    <a:pt x="1118628" y="25"/>
                  </a:moveTo>
                  <a:lnTo>
                    <a:pt x="1101864" y="25"/>
                  </a:lnTo>
                  <a:lnTo>
                    <a:pt x="1100747" y="25"/>
                  </a:lnTo>
                  <a:lnTo>
                    <a:pt x="1083995" y="25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25"/>
                  </a:lnTo>
                  <a:close/>
                </a:path>
                <a:path w="1606550" h="65404">
                  <a:moveTo>
                    <a:pt x="1174242" y="22567"/>
                  </a:moveTo>
                  <a:lnTo>
                    <a:pt x="1166241" y="14503"/>
                  </a:lnTo>
                  <a:lnTo>
                    <a:pt x="1146467" y="14503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06550" h="65404">
                  <a:moveTo>
                    <a:pt x="1228699" y="55067"/>
                  </a:moveTo>
                  <a:lnTo>
                    <a:pt x="1220698" y="47015"/>
                  </a:lnTo>
                  <a:lnTo>
                    <a:pt x="1211961" y="47015"/>
                  </a:lnTo>
                  <a:lnTo>
                    <a:pt x="1210830" y="47015"/>
                  </a:lnTo>
                  <a:lnTo>
                    <a:pt x="1202080" y="47015"/>
                  </a:lnTo>
                  <a:lnTo>
                    <a:pt x="1194066" y="55067"/>
                  </a:lnTo>
                  <a:lnTo>
                    <a:pt x="1194066" y="65036"/>
                  </a:lnTo>
                  <a:lnTo>
                    <a:pt x="1210830" y="65036"/>
                  </a:lnTo>
                  <a:lnTo>
                    <a:pt x="1211961" y="65036"/>
                  </a:lnTo>
                  <a:lnTo>
                    <a:pt x="1228699" y="65036"/>
                  </a:lnTo>
                  <a:lnTo>
                    <a:pt x="1228699" y="55067"/>
                  </a:lnTo>
                  <a:close/>
                </a:path>
                <a:path w="1606550" h="65404">
                  <a:moveTo>
                    <a:pt x="1228699" y="25"/>
                  </a:moveTo>
                  <a:lnTo>
                    <a:pt x="1211961" y="25"/>
                  </a:lnTo>
                  <a:lnTo>
                    <a:pt x="1210830" y="25"/>
                  </a:lnTo>
                  <a:lnTo>
                    <a:pt x="1194066" y="25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25"/>
                  </a:lnTo>
                  <a:close/>
                </a:path>
                <a:path w="1606550" h="65404">
                  <a:moveTo>
                    <a:pt x="1284312" y="22567"/>
                  </a:moveTo>
                  <a:lnTo>
                    <a:pt x="1276311" y="14503"/>
                  </a:lnTo>
                  <a:lnTo>
                    <a:pt x="1256538" y="14503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06550" h="65404">
                  <a:moveTo>
                    <a:pt x="1338783" y="55067"/>
                  </a:moveTo>
                  <a:lnTo>
                    <a:pt x="1330782" y="47015"/>
                  </a:lnTo>
                  <a:lnTo>
                    <a:pt x="1322031" y="47015"/>
                  </a:lnTo>
                  <a:lnTo>
                    <a:pt x="1320901" y="47015"/>
                  </a:lnTo>
                  <a:lnTo>
                    <a:pt x="1312151" y="47015"/>
                  </a:lnTo>
                  <a:lnTo>
                    <a:pt x="1304150" y="55067"/>
                  </a:lnTo>
                  <a:lnTo>
                    <a:pt x="1304150" y="65036"/>
                  </a:lnTo>
                  <a:lnTo>
                    <a:pt x="1320901" y="65036"/>
                  </a:lnTo>
                  <a:lnTo>
                    <a:pt x="1322031" y="65036"/>
                  </a:lnTo>
                  <a:lnTo>
                    <a:pt x="1338783" y="65036"/>
                  </a:lnTo>
                  <a:lnTo>
                    <a:pt x="1338783" y="55067"/>
                  </a:lnTo>
                  <a:close/>
                </a:path>
                <a:path w="1606550" h="65404">
                  <a:moveTo>
                    <a:pt x="1338783" y="25"/>
                  </a:moveTo>
                  <a:lnTo>
                    <a:pt x="1322031" y="25"/>
                  </a:lnTo>
                  <a:lnTo>
                    <a:pt x="1320901" y="25"/>
                  </a:lnTo>
                  <a:lnTo>
                    <a:pt x="1304150" y="25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25"/>
                  </a:lnTo>
                  <a:close/>
                </a:path>
                <a:path w="1606550" h="65404">
                  <a:moveTo>
                    <a:pt x="1394396" y="22567"/>
                  </a:moveTo>
                  <a:lnTo>
                    <a:pt x="1386395" y="14503"/>
                  </a:lnTo>
                  <a:lnTo>
                    <a:pt x="1366621" y="14503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06550" h="65404">
                  <a:moveTo>
                    <a:pt x="1448866" y="55067"/>
                  </a:moveTo>
                  <a:lnTo>
                    <a:pt x="1440865" y="47015"/>
                  </a:lnTo>
                  <a:lnTo>
                    <a:pt x="1432102" y="47015"/>
                  </a:lnTo>
                  <a:lnTo>
                    <a:pt x="1430947" y="47015"/>
                  </a:lnTo>
                  <a:lnTo>
                    <a:pt x="1422222" y="47015"/>
                  </a:lnTo>
                  <a:lnTo>
                    <a:pt x="1414221" y="55067"/>
                  </a:lnTo>
                  <a:lnTo>
                    <a:pt x="1414221" y="65036"/>
                  </a:lnTo>
                  <a:lnTo>
                    <a:pt x="1430947" y="65036"/>
                  </a:lnTo>
                  <a:lnTo>
                    <a:pt x="1432102" y="65036"/>
                  </a:lnTo>
                  <a:lnTo>
                    <a:pt x="1448866" y="65036"/>
                  </a:lnTo>
                  <a:lnTo>
                    <a:pt x="1448866" y="55067"/>
                  </a:lnTo>
                  <a:close/>
                </a:path>
                <a:path w="1606550" h="65404">
                  <a:moveTo>
                    <a:pt x="1448866" y="0"/>
                  </a:moveTo>
                  <a:lnTo>
                    <a:pt x="1430947" y="0"/>
                  </a:lnTo>
                  <a:lnTo>
                    <a:pt x="1414221" y="25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0655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0655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06550" h="65404">
                  <a:moveTo>
                    <a:pt x="1550911" y="47015"/>
                  </a:moveTo>
                  <a:lnTo>
                    <a:pt x="1542173" y="47015"/>
                  </a:lnTo>
                  <a:lnTo>
                    <a:pt x="1541030" y="47015"/>
                  </a:lnTo>
                  <a:lnTo>
                    <a:pt x="1532280" y="47015"/>
                  </a:lnTo>
                  <a:lnTo>
                    <a:pt x="1524292" y="55067"/>
                  </a:lnTo>
                  <a:lnTo>
                    <a:pt x="1524292" y="61988"/>
                  </a:lnTo>
                  <a:lnTo>
                    <a:pt x="1542173" y="52019"/>
                  </a:lnTo>
                  <a:lnTo>
                    <a:pt x="1550911" y="47015"/>
                  </a:lnTo>
                  <a:close/>
                </a:path>
                <a:path w="1606550" h="65404">
                  <a:moveTo>
                    <a:pt x="1606499" y="14516"/>
                  </a:moveTo>
                  <a:lnTo>
                    <a:pt x="1586750" y="14516"/>
                  </a:lnTo>
                  <a:lnTo>
                    <a:pt x="1578749" y="22567"/>
                  </a:lnTo>
                  <a:lnTo>
                    <a:pt x="1578749" y="30949"/>
                  </a:lnTo>
                  <a:lnTo>
                    <a:pt x="1585925" y="26784"/>
                  </a:lnTo>
                  <a:lnTo>
                    <a:pt x="1606499" y="1451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C6C7BCE5-7C4C-202D-B383-B0B4BA5332E4}"/>
                </a:ext>
              </a:extLst>
            </p:cNvPr>
            <p:cNvSpPr/>
            <p:nvPr/>
          </p:nvSpPr>
          <p:spPr>
            <a:xfrm>
              <a:off x="6172581" y="3399078"/>
              <a:ext cx="2870200" cy="95250"/>
            </a:xfrm>
            <a:custGeom>
              <a:avLst/>
              <a:gdLst/>
              <a:ahLst/>
              <a:cxnLst/>
              <a:rect l="l" t="t" r="r" b="b"/>
              <a:pathLst>
                <a:path w="2870200" h="95250">
                  <a:moveTo>
                    <a:pt x="16179" y="22555"/>
                  </a:moveTo>
                  <a:lnTo>
                    <a:pt x="8178" y="14503"/>
                  </a:lnTo>
                  <a:lnTo>
                    <a:pt x="0" y="14503"/>
                  </a:lnTo>
                  <a:lnTo>
                    <a:pt x="16179" y="25184"/>
                  </a:lnTo>
                  <a:lnTo>
                    <a:pt x="16179" y="22555"/>
                  </a:lnTo>
                  <a:close/>
                </a:path>
                <a:path w="2870200" h="95250">
                  <a:moveTo>
                    <a:pt x="70650" y="55067"/>
                  </a:moveTo>
                  <a:lnTo>
                    <a:pt x="62649" y="47015"/>
                  </a:lnTo>
                  <a:lnTo>
                    <a:pt x="53898" y="47015"/>
                  </a:lnTo>
                  <a:lnTo>
                    <a:pt x="52768" y="47015"/>
                  </a:lnTo>
                  <a:lnTo>
                    <a:pt x="50139" y="47015"/>
                  </a:lnTo>
                  <a:lnTo>
                    <a:pt x="52768" y="48691"/>
                  </a:lnTo>
                  <a:lnTo>
                    <a:pt x="53276" y="49022"/>
                  </a:lnTo>
                  <a:lnTo>
                    <a:pt x="53898" y="49403"/>
                  </a:lnTo>
                  <a:lnTo>
                    <a:pt x="70650" y="59817"/>
                  </a:lnTo>
                  <a:lnTo>
                    <a:pt x="70650" y="55067"/>
                  </a:lnTo>
                  <a:close/>
                </a:path>
                <a:path w="2870200" h="95250">
                  <a:moveTo>
                    <a:pt x="70650" y="12"/>
                  </a:moveTo>
                  <a:lnTo>
                    <a:pt x="53898" y="12"/>
                  </a:lnTo>
                  <a:lnTo>
                    <a:pt x="52768" y="12"/>
                  </a:lnTo>
                  <a:lnTo>
                    <a:pt x="36004" y="12"/>
                  </a:lnTo>
                  <a:lnTo>
                    <a:pt x="36004" y="9944"/>
                  </a:lnTo>
                  <a:lnTo>
                    <a:pt x="44018" y="18008"/>
                  </a:lnTo>
                  <a:lnTo>
                    <a:pt x="52768" y="18008"/>
                  </a:lnTo>
                  <a:lnTo>
                    <a:pt x="53898" y="18008"/>
                  </a:lnTo>
                  <a:lnTo>
                    <a:pt x="62649" y="18008"/>
                  </a:lnTo>
                  <a:lnTo>
                    <a:pt x="70650" y="9944"/>
                  </a:lnTo>
                  <a:lnTo>
                    <a:pt x="70650" y="12"/>
                  </a:lnTo>
                  <a:close/>
                </a:path>
                <a:path w="2870200" h="95250">
                  <a:moveTo>
                    <a:pt x="126250" y="22555"/>
                  </a:moveTo>
                  <a:lnTo>
                    <a:pt x="118249" y="14503"/>
                  </a:lnTo>
                  <a:lnTo>
                    <a:pt x="98488" y="14503"/>
                  </a:lnTo>
                  <a:lnTo>
                    <a:pt x="90474" y="22555"/>
                  </a:lnTo>
                  <a:lnTo>
                    <a:pt x="90474" y="42468"/>
                  </a:lnTo>
                  <a:lnTo>
                    <a:pt x="98488" y="50520"/>
                  </a:lnTo>
                  <a:lnTo>
                    <a:pt x="118249" y="50520"/>
                  </a:lnTo>
                  <a:lnTo>
                    <a:pt x="126250" y="42468"/>
                  </a:lnTo>
                  <a:lnTo>
                    <a:pt x="126250" y="32512"/>
                  </a:lnTo>
                  <a:lnTo>
                    <a:pt x="126250" y="22555"/>
                  </a:lnTo>
                  <a:close/>
                </a:path>
                <a:path w="2870200" h="95250">
                  <a:moveTo>
                    <a:pt x="180721" y="55067"/>
                  </a:moveTo>
                  <a:lnTo>
                    <a:pt x="172720" y="47015"/>
                  </a:lnTo>
                  <a:lnTo>
                    <a:pt x="163995" y="47015"/>
                  </a:lnTo>
                  <a:lnTo>
                    <a:pt x="162839" y="47015"/>
                  </a:lnTo>
                  <a:lnTo>
                    <a:pt x="154101" y="47015"/>
                  </a:lnTo>
                  <a:lnTo>
                    <a:pt x="146088" y="55067"/>
                  </a:lnTo>
                  <a:lnTo>
                    <a:pt x="146088" y="65024"/>
                  </a:lnTo>
                  <a:lnTo>
                    <a:pt x="162839" y="65024"/>
                  </a:lnTo>
                  <a:lnTo>
                    <a:pt x="163995" y="65024"/>
                  </a:lnTo>
                  <a:lnTo>
                    <a:pt x="180721" y="65024"/>
                  </a:lnTo>
                  <a:lnTo>
                    <a:pt x="180721" y="55067"/>
                  </a:lnTo>
                  <a:close/>
                </a:path>
                <a:path w="2870200" h="95250">
                  <a:moveTo>
                    <a:pt x="180721" y="0"/>
                  </a:moveTo>
                  <a:lnTo>
                    <a:pt x="162839" y="0"/>
                  </a:lnTo>
                  <a:lnTo>
                    <a:pt x="146088" y="12"/>
                  </a:lnTo>
                  <a:lnTo>
                    <a:pt x="146088" y="9944"/>
                  </a:lnTo>
                  <a:lnTo>
                    <a:pt x="154101" y="18008"/>
                  </a:lnTo>
                  <a:lnTo>
                    <a:pt x="162839" y="18008"/>
                  </a:lnTo>
                  <a:lnTo>
                    <a:pt x="163995" y="18008"/>
                  </a:lnTo>
                  <a:lnTo>
                    <a:pt x="172720" y="18008"/>
                  </a:lnTo>
                  <a:lnTo>
                    <a:pt x="180721" y="9944"/>
                  </a:lnTo>
                  <a:lnTo>
                    <a:pt x="180721" y="0"/>
                  </a:lnTo>
                  <a:close/>
                </a:path>
                <a:path w="2870200" h="95250">
                  <a:moveTo>
                    <a:pt x="236334" y="22555"/>
                  </a:moveTo>
                  <a:lnTo>
                    <a:pt x="228333" y="14503"/>
                  </a:lnTo>
                  <a:lnTo>
                    <a:pt x="208559" y="14503"/>
                  </a:lnTo>
                  <a:lnTo>
                    <a:pt x="200558" y="22555"/>
                  </a:lnTo>
                  <a:lnTo>
                    <a:pt x="200558" y="42468"/>
                  </a:lnTo>
                  <a:lnTo>
                    <a:pt x="208559" y="50520"/>
                  </a:lnTo>
                  <a:lnTo>
                    <a:pt x="228333" y="50520"/>
                  </a:lnTo>
                  <a:lnTo>
                    <a:pt x="236334" y="42468"/>
                  </a:lnTo>
                  <a:lnTo>
                    <a:pt x="236334" y="32512"/>
                  </a:lnTo>
                  <a:lnTo>
                    <a:pt x="236334" y="22555"/>
                  </a:lnTo>
                  <a:close/>
                </a:path>
                <a:path w="2870200" h="95250">
                  <a:moveTo>
                    <a:pt x="290791" y="55067"/>
                  </a:moveTo>
                  <a:lnTo>
                    <a:pt x="282790" y="47015"/>
                  </a:lnTo>
                  <a:lnTo>
                    <a:pt x="274040" y="47015"/>
                  </a:lnTo>
                  <a:lnTo>
                    <a:pt x="272910" y="47015"/>
                  </a:lnTo>
                  <a:lnTo>
                    <a:pt x="264172" y="47015"/>
                  </a:lnTo>
                  <a:lnTo>
                    <a:pt x="256159" y="55067"/>
                  </a:lnTo>
                  <a:lnTo>
                    <a:pt x="256159" y="65024"/>
                  </a:lnTo>
                  <a:lnTo>
                    <a:pt x="272910" y="65024"/>
                  </a:lnTo>
                  <a:lnTo>
                    <a:pt x="274040" y="65024"/>
                  </a:lnTo>
                  <a:lnTo>
                    <a:pt x="290791" y="65024"/>
                  </a:lnTo>
                  <a:lnTo>
                    <a:pt x="290791" y="55067"/>
                  </a:lnTo>
                  <a:close/>
                </a:path>
                <a:path w="2870200" h="95250">
                  <a:moveTo>
                    <a:pt x="290791" y="0"/>
                  </a:moveTo>
                  <a:lnTo>
                    <a:pt x="274040" y="0"/>
                  </a:lnTo>
                  <a:lnTo>
                    <a:pt x="272910" y="0"/>
                  </a:lnTo>
                  <a:lnTo>
                    <a:pt x="256159" y="0"/>
                  </a:lnTo>
                  <a:lnTo>
                    <a:pt x="256159" y="9944"/>
                  </a:lnTo>
                  <a:lnTo>
                    <a:pt x="264172" y="18008"/>
                  </a:lnTo>
                  <a:lnTo>
                    <a:pt x="272910" y="18008"/>
                  </a:lnTo>
                  <a:lnTo>
                    <a:pt x="274040" y="18008"/>
                  </a:lnTo>
                  <a:lnTo>
                    <a:pt x="282790" y="18008"/>
                  </a:lnTo>
                  <a:lnTo>
                    <a:pt x="290791" y="9944"/>
                  </a:lnTo>
                  <a:lnTo>
                    <a:pt x="290791" y="0"/>
                  </a:lnTo>
                  <a:close/>
                </a:path>
                <a:path w="2870200" h="95250">
                  <a:moveTo>
                    <a:pt x="346405" y="22555"/>
                  </a:moveTo>
                  <a:lnTo>
                    <a:pt x="338391" y="14503"/>
                  </a:lnTo>
                  <a:lnTo>
                    <a:pt x="318630" y="14503"/>
                  </a:lnTo>
                  <a:lnTo>
                    <a:pt x="310629" y="22555"/>
                  </a:lnTo>
                  <a:lnTo>
                    <a:pt x="310629" y="42468"/>
                  </a:lnTo>
                  <a:lnTo>
                    <a:pt x="318630" y="50520"/>
                  </a:lnTo>
                  <a:lnTo>
                    <a:pt x="338391" y="50520"/>
                  </a:lnTo>
                  <a:lnTo>
                    <a:pt x="346405" y="42468"/>
                  </a:lnTo>
                  <a:lnTo>
                    <a:pt x="346405" y="32512"/>
                  </a:lnTo>
                  <a:lnTo>
                    <a:pt x="346405" y="22555"/>
                  </a:lnTo>
                  <a:close/>
                </a:path>
                <a:path w="2870200" h="95250">
                  <a:moveTo>
                    <a:pt x="400875" y="55067"/>
                  </a:moveTo>
                  <a:lnTo>
                    <a:pt x="392874" y="47015"/>
                  </a:lnTo>
                  <a:lnTo>
                    <a:pt x="384124" y="47015"/>
                  </a:lnTo>
                  <a:lnTo>
                    <a:pt x="382993" y="47015"/>
                  </a:lnTo>
                  <a:lnTo>
                    <a:pt x="374230" y="47015"/>
                  </a:lnTo>
                  <a:lnTo>
                    <a:pt x="366229" y="55067"/>
                  </a:lnTo>
                  <a:lnTo>
                    <a:pt x="366229" y="65024"/>
                  </a:lnTo>
                  <a:lnTo>
                    <a:pt x="382993" y="65024"/>
                  </a:lnTo>
                  <a:lnTo>
                    <a:pt x="384124" y="65024"/>
                  </a:lnTo>
                  <a:lnTo>
                    <a:pt x="400875" y="65024"/>
                  </a:lnTo>
                  <a:lnTo>
                    <a:pt x="400875" y="55067"/>
                  </a:lnTo>
                  <a:close/>
                </a:path>
                <a:path w="2870200" h="95250">
                  <a:moveTo>
                    <a:pt x="400875" y="0"/>
                  </a:moveTo>
                  <a:lnTo>
                    <a:pt x="384124" y="0"/>
                  </a:lnTo>
                  <a:lnTo>
                    <a:pt x="382993" y="0"/>
                  </a:lnTo>
                  <a:lnTo>
                    <a:pt x="366229" y="0"/>
                  </a:lnTo>
                  <a:lnTo>
                    <a:pt x="366229" y="9944"/>
                  </a:lnTo>
                  <a:lnTo>
                    <a:pt x="374230" y="18008"/>
                  </a:lnTo>
                  <a:lnTo>
                    <a:pt x="382993" y="18008"/>
                  </a:lnTo>
                  <a:lnTo>
                    <a:pt x="384124" y="18008"/>
                  </a:lnTo>
                  <a:lnTo>
                    <a:pt x="392874" y="18008"/>
                  </a:lnTo>
                  <a:lnTo>
                    <a:pt x="400875" y="9944"/>
                  </a:lnTo>
                  <a:lnTo>
                    <a:pt x="400875" y="0"/>
                  </a:lnTo>
                  <a:close/>
                </a:path>
                <a:path w="2870200" h="95250">
                  <a:moveTo>
                    <a:pt x="456476" y="22555"/>
                  </a:moveTo>
                  <a:lnTo>
                    <a:pt x="448475" y="14503"/>
                  </a:lnTo>
                  <a:lnTo>
                    <a:pt x="428713" y="14503"/>
                  </a:lnTo>
                  <a:lnTo>
                    <a:pt x="420700" y="22555"/>
                  </a:lnTo>
                  <a:lnTo>
                    <a:pt x="420700" y="42468"/>
                  </a:lnTo>
                  <a:lnTo>
                    <a:pt x="428713" y="50520"/>
                  </a:lnTo>
                  <a:lnTo>
                    <a:pt x="448475" y="50520"/>
                  </a:lnTo>
                  <a:lnTo>
                    <a:pt x="456476" y="42468"/>
                  </a:lnTo>
                  <a:lnTo>
                    <a:pt x="456476" y="32512"/>
                  </a:lnTo>
                  <a:lnTo>
                    <a:pt x="456476" y="22555"/>
                  </a:lnTo>
                  <a:close/>
                </a:path>
                <a:path w="2870200" h="95250">
                  <a:moveTo>
                    <a:pt x="510946" y="55067"/>
                  </a:moveTo>
                  <a:lnTo>
                    <a:pt x="502945" y="47015"/>
                  </a:lnTo>
                  <a:lnTo>
                    <a:pt x="494195" y="47015"/>
                  </a:lnTo>
                  <a:lnTo>
                    <a:pt x="493077" y="47015"/>
                  </a:lnTo>
                  <a:lnTo>
                    <a:pt x="484327" y="47015"/>
                  </a:lnTo>
                  <a:lnTo>
                    <a:pt x="476313" y="55067"/>
                  </a:lnTo>
                  <a:lnTo>
                    <a:pt x="476313" y="65024"/>
                  </a:lnTo>
                  <a:lnTo>
                    <a:pt x="493077" y="65024"/>
                  </a:lnTo>
                  <a:lnTo>
                    <a:pt x="494195" y="65024"/>
                  </a:lnTo>
                  <a:lnTo>
                    <a:pt x="510946" y="65024"/>
                  </a:lnTo>
                  <a:lnTo>
                    <a:pt x="510946" y="55067"/>
                  </a:lnTo>
                  <a:close/>
                </a:path>
                <a:path w="2870200" h="95250">
                  <a:moveTo>
                    <a:pt x="510946" y="0"/>
                  </a:moveTo>
                  <a:lnTo>
                    <a:pt x="494195" y="0"/>
                  </a:lnTo>
                  <a:lnTo>
                    <a:pt x="493077" y="0"/>
                  </a:lnTo>
                  <a:lnTo>
                    <a:pt x="476313" y="0"/>
                  </a:lnTo>
                  <a:lnTo>
                    <a:pt x="476313" y="9944"/>
                  </a:lnTo>
                  <a:lnTo>
                    <a:pt x="484327" y="18008"/>
                  </a:lnTo>
                  <a:lnTo>
                    <a:pt x="493077" y="18008"/>
                  </a:lnTo>
                  <a:lnTo>
                    <a:pt x="494195" y="18008"/>
                  </a:lnTo>
                  <a:lnTo>
                    <a:pt x="502945" y="18008"/>
                  </a:lnTo>
                  <a:lnTo>
                    <a:pt x="510946" y="9944"/>
                  </a:lnTo>
                  <a:lnTo>
                    <a:pt x="510946" y="0"/>
                  </a:lnTo>
                  <a:close/>
                </a:path>
                <a:path w="2870200" h="95250">
                  <a:moveTo>
                    <a:pt x="566559" y="22555"/>
                  </a:moveTo>
                  <a:lnTo>
                    <a:pt x="558558" y="14503"/>
                  </a:lnTo>
                  <a:lnTo>
                    <a:pt x="538784" y="14503"/>
                  </a:lnTo>
                  <a:lnTo>
                    <a:pt x="530783" y="22555"/>
                  </a:lnTo>
                  <a:lnTo>
                    <a:pt x="530783" y="42468"/>
                  </a:lnTo>
                  <a:lnTo>
                    <a:pt x="538784" y="50520"/>
                  </a:lnTo>
                  <a:lnTo>
                    <a:pt x="558558" y="50520"/>
                  </a:lnTo>
                  <a:lnTo>
                    <a:pt x="566559" y="42468"/>
                  </a:lnTo>
                  <a:lnTo>
                    <a:pt x="566559" y="32512"/>
                  </a:lnTo>
                  <a:lnTo>
                    <a:pt x="566559" y="22555"/>
                  </a:lnTo>
                  <a:close/>
                </a:path>
                <a:path w="2870200" h="95250">
                  <a:moveTo>
                    <a:pt x="621030" y="55067"/>
                  </a:moveTo>
                  <a:lnTo>
                    <a:pt x="613029" y="47015"/>
                  </a:lnTo>
                  <a:lnTo>
                    <a:pt x="604278" y="47015"/>
                  </a:lnTo>
                  <a:lnTo>
                    <a:pt x="603135" y="47015"/>
                  </a:lnTo>
                  <a:lnTo>
                    <a:pt x="594385" y="47015"/>
                  </a:lnTo>
                  <a:lnTo>
                    <a:pt x="586384" y="55067"/>
                  </a:lnTo>
                  <a:lnTo>
                    <a:pt x="586384" y="65024"/>
                  </a:lnTo>
                  <a:lnTo>
                    <a:pt x="603135" y="65024"/>
                  </a:lnTo>
                  <a:lnTo>
                    <a:pt x="604278" y="65024"/>
                  </a:lnTo>
                  <a:lnTo>
                    <a:pt x="621030" y="65024"/>
                  </a:lnTo>
                  <a:lnTo>
                    <a:pt x="621030" y="55067"/>
                  </a:lnTo>
                  <a:close/>
                </a:path>
                <a:path w="2870200" h="95250">
                  <a:moveTo>
                    <a:pt x="621030" y="0"/>
                  </a:moveTo>
                  <a:lnTo>
                    <a:pt x="604278" y="0"/>
                  </a:lnTo>
                  <a:lnTo>
                    <a:pt x="603135" y="0"/>
                  </a:lnTo>
                  <a:lnTo>
                    <a:pt x="586384" y="0"/>
                  </a:lnTo>
                  <a:lnTo>
                    <a:pt x="586384" y="9944"/>
                  </a:lnTo>
                  <a:lnTo>
                    <a:pt x="594385" y="18008"/>
                  </a:lnTo>
                  <a:lnTo>
                    <a:pt x="603135" y="18008"/>
                  </a:lnTo>
                  <a:lnTo>
                    <a:pt x="604278" y="18008"/>
                  </a:lnTo>
                  <a:lnTo>
                    <a:pt x="613029" y="18008"/>
                  </a:lnTo>
                  <a:lnTo>
                    <a:pt x="621030" y="9944"/>
                  </a:lnTo>
                  <a:lnTo>
                    <a:pt x="621030" y="0"/>
                  </a:lnTo>
                  <a:close/>
                </a:path>
                <a:path w="2870200" h="95250">
                  <a:moveTo>
                    <a:pt x="676617" y="22555"/>
                  </a:moveTo>
                  <a:lnTo>
                    <a:pt x="668616" y="14503"/>
                  </a:lnTo>
                  <a:lnTo>
                    <a:pt x="648855" y="14503"/>
                  </a:lnTo>
                  <a:lnTo>
                    <a:pt x="640842" y="22555"/>
                  </a:lnTo>
                  <a:lnTo>
                    <a:pt x="640842" y="42468"/>
                  </a:lnTo>
                  <a:lnTo>
                    <a:pt x="648855" y="50520"/>
                  </a:lnTo>
                  <a:lnTo>
                    <a:pt x="668616" y="50520"/>
                  </a:lnTo>
                  <a:lnTo>
                    <a:pt x="676617" y="42468"/>
                  </a:lnTo>
                  <a:lnTo>
                    <a:pt x="676617" y="32512"/>
                  </a:lnTo>
                  <a:lnTo>
                    <a:pt x="676617" y="22555"/>
                  </a:lnTo>
                  <a:close/>
                </a:path>
                <a:path w="2870200" h="95250">
                  <a:moveTo>
                    <a:pt x="731088" y="55067"/>
                  </a:moveTo>
                  <a:lnTo>
                    <a:pt x="723087" y="47015"/>
                  </a:lnTo>
                  <a:lnTo>
                    <a:pt x="714362" y="47015"/>
                  </a:lnTo>
                  <a:lnTo>
                    <a:pt x="713193" y="47015"/>
                  </a:lnTo>
                  <a:lnTo>
                    <a:pt x="704469" y="47015"/>
                  </a:lnTo>
                  <a:lnTo>
                    <a:pt x="696468" y="55067"/>
                  </a:lnTo>
                  <a:lnTo>
                    <a:pt x="696468" y="65024"/>
                  </a:lnTo>
                  <a:lnTo>
                    <a:pt x="713193" y="65024"/>
                  </a:lnTo>
                  <a:lnTo>
                    <a:pt x="714362" y="65024"/>
                  </a:lnTo>
                  <a:lnTo>
                    <a:pt x="731088" y="65024"/>
                  </a:lnTo>
                  <a:lnTo>
                    <a:pt x="731088" y="55067"/>
                  </a:lnTo>
                  <a:close/>
                </a:path>
                <a:path w="2870200" h="95250">
                  <a:moveTo>
                    <a:pt x="731088" y="0"/>
                  </a:moveTo>
                  <a:lnTo>
                    <a:pt x="714362" y="0"/>
                  </a:lnTo>
                  <a:lnTo>
                    <a:pt x="713193" y="0"/>
                  </a:lnTo>
                  <a:lnTo>
                    <a:pt x="696468" y="0"/>
                  </a:lnTo>
                  <a:lnTo>
                    <a:pt x="696468" y="9944"/>
                  </a:lnTo>
                  <a:lnTo>
                    <a:pt x="704469" y="18008"/>
                  </a:lnTo>
                  <a:lnTo>
                    <a:pt x="713193" y="18008"/>
                  </a:lnTo>
                  <a:lnTo>
                    <a:pt x="714362" y="18008"/>
                  </a:lnTo>
                  <a:lnTo>
                    <a:pt x="723087" y="18008"/>
                  </a:lnTo>
                  <a:lnTo>
                    <a:pt x="731088" y="9944"/>
                  </a:lnTo>
                  <a:lnTo>
                    <a:pt x="731088" y="0"/>
                  </a:lnTo>
                  <a:close/>
                </a:path>
                <a:path w="2870200" h="95250">
                  <a:moveTo>
                    <a:pt x="786701" y="22555"/>
                  </a:moveTo>
                  <a:lnTo>
                    <a:pt x="778700" y="14503"/>
                  </a:lnTo>
                  <a:lnTo>
                    <a:pt x="758939" y="14503"/>
                  </a:lnTo>
                  <a:lnTo>
                    <a:pt x="750925" y="22555"/>
                  </a:lnTo>
                  <a:lnTo>
                    <a:pt x="750925" y="42468"/>
                  </a:lnTo>
                  <a:lnTo>
                    <a:pt x="758939" y="50520"/>
                  </a:lnTo>
                  <a:lnTo>
                    <a:pt x="778700" y="50520"/>
                  </a:lnTo>
                  <a:lnTo>
                    <a:pt x="786701" y="42468"/>
                  </a:lnTo>
                  <a:lnTo>
                    <a:pt x="786701" y="32512"/>
                  </a:lnTo>
                  <a:lnTo>
                    <a:pt x="786701" y="22555"/>
                  </a:lnTo>
                  <a:close/>
                </a:path>
                <a:path w="2870200" h="95250">
                  <a:moveTo>
                    <a:pt x="841171" y="55067"/>
                  </a:moveTo>
                  <a:lnTo>
                    <a:pt x="833170" y="47015"/>
                  </a:lnTo>
                  <a:lnTo>
                    <a:pt x="824407" y="47015"/>
                  </a:lnTo>
                  <a:lnTo>
                    <a:pt x="823290" y="47015"/>
                  </a:lnTo>
                  <a:lnTo>
                    <a:pt x="814539" y="47015"/>
                  </a:lnTo>
                  <a:lnTo>
                    <a:pt x="806526" y="55067"/>
                  </a:lnTo>
                  <a:lnTo>
                    <a:pt x="806526" y="65024"/>
                  </a:lnTo>
                  <a:lnTo>
                    <a:pt x="823290" y="65024"/>
                  </a:lnTo>
                  <a:lnTo>
                    <a:pt x="824407" y="65024"/>
                  </a:lnTo>
                  <a:lnTo>
                    <a:pt x="841171" y="65024"/>
                  </a:lnTo>
                  <a:lnTo>
                    <a:pt x="841171" y="55067"/>
                  </a:lnTo>
                  <a:close/>
                </a:path>
                <a:path w="2870200" h="95250">
                  <a:moveTo>
                    <a:pt x="841171" y="0"/>
                  </a:moveTo>
                  <a:lnTo>
                    <a:pt x="824407" y="0"/>
                  </a:lnTo>
                  <a:lnTo>
                    <a:pt x="823290" y="0"/>
                  </a:lnTo>
                  <a:lnTo>
                    <a:pt x="806526" y="0"/>
                  </a:lnTo>
                  <a:lnTo>
                    <a:pt x="806526" y="9944"/>
                  </a:lnTo>
                  <a:lnTo>
                    <a:pt x="814539" y="18008"/>
                  </a:lnTo>
                  <a:lnTo>
                    <a:pt x="823290" y="18008"/>
                  </a:lnTo>
                  <a:lnTo>
                    <a:pt x="824407" y="18008"/>
                  </a:lnTo>
                  <a:lnTo>
                    <a:pt x="833170" y="18008"/>
                  </a:lnTo>
                  <a:lnTo>
                    <a:pt x="841171" y="9944"/>
                  </a:lnTo>
                  <a:lnTo>
                    <a:pt x="841171" y="0"/>
                  </a:lnTo>
                  <a:close/>
                </a:path>
                <a:path w="2870200" h="95250">
                  <a:moveTo>
                    <a:pt x="896772" y="22555"/>
                  </a:moveTo>
                  <a:lnTo>
                    <a:pt x="888771" y="14503"/>
                  </a:lnTo>
                  <a:lnTo>
                    <a:pt x="868997" y="14503"/>
                  </a:lnTo>
                  <a:lnTo>
                    <a:pt x="860996" y="22555"/>
                  </a:lnTo>
                  <a:lnTo>
                    <a:pt x="860996" y="42468"/>
                  </a:lnTo>
                  <a:lnTo>
                    <a:pt x="868997" y="50520"/>
                  </a:lnTo>
                  <a:lnTo>
                    <a:pt x="888771" y="50520"/>
                  </a:lnTo>
                  <a:lnTo>
                    <a:pt x="896772" y="42468"/>
                  </a:lnTo>
                  <a:lnTo>
                    <a:pt x="896772" y="32512"/>
                  </a:lnTo>
                  <a:lnTo>
                    <a:pt x="896772" y="22555"/>
                  </a:lnTo>
                  <a:close/>
                </a:path>
                <a:path w="2870200" h="95250">
                  <a:moveTo>
                    <a:pt x="951242" y="55067"/>
                  </a:moveTo>
                  <a:lnTo>
                    <a:pt x="943241" y="47015"/>
                  </a:lnTo>
                  <a:lnTo>
                    <a:pt x="934504" y="47015"/>
                  </a:lnTo>
                  <a:lnTo>
                    <a:pt x="933373" y="47015"/>
                  </a:lnTo>
                  <a:lnTo>
                    <a:pt x="924610" y="47015"/>
                  </a:lnTo>
                  <a:lnTo>
                    <a:pt x="916609" y="55067"/>
                  </a:lnTo>
                  <a:lnTo>
                    <a:pt x="916609" y="65024"/>
                  </a:lnTo>
                  <a:lnTo>
                    <a:pt x="933373" y="65024"/>
                  </a:lnTo>
                  <a:lnTo>
                    <a:pt x="934504" y="65024"/>
                  </a:lnTo>
                  <a:lnTo>
                    <a:pt x="951242" y="65024"/>
                  </a:lnTo>
                  <a:lnTo>
                    <a:pt x="951242" y="55067"/>
                  </a:lnTo>
                  <a:close/>
                </a:path>
                <a:path w="2870200" h="95250">
                  <a:moveTo>
                    <a:pt x="951242" y="0"/>
                  </a:moveTo>
                  <a:lnTo>
                    <a:pt x="934504" y="0"/>
                  </a:lnTo>
                  <a:lnTo>
                    <a:pt x="933373" y="0"/>
                  </a:lnTo>
                  <a:lnTo>
                    <a:pt x="916609" y="0"/>
                  </a:lnTo>
                  <a:lnTo>
                    <a:pt x="916609" y="9944"/>
                  </a:lnTo>
                  <a:lnTo>
                    <a:pt x="924610" y="18008"/>
                  </a:lnTo>
                  <a:lnTo>
                    <a:pt x="933373" y="18008"/>
                  </a:lnTo>
                  <a:lnTo>
                    <a:pt x="934504" y="18008"/>
                  </a:lnTo>
                  <a:lnTo>
                    <a:pt x="943241" y="18008"/>
                  </a:lnTo>
                  <a:lnTo>
                    <a:pt x="951242" y="9944"/>
                  </a:lnTo>
                  <a:lnTo>
                    <a:pt x="951242" y="0"/>
                  </a:lnTo>
                  <a:close/>
                </a:path>
                <a:path w="2870200" h="95250">
                  <a:moveTo>
                    <a:pt x="1006856" y="22555"/>
                  </a:moveTo>
                  <a:lnTo>
                    <a:pt x="998855" y="14503"/>
                  </a:lnTo>
                  <a:lnTo>
                    <a:pt x="979093" y="14503"/>
                  </a:lnTo>
                  <a:lnTo>
                    <a:pt x="971080" y="22555"/>
                  </a:lnTo>
                  <a:lnTo>
                    <a:pt x="971080" y="42468"/>
                  </a:lnTo>
                  <a:lnTo>
                    <a:pt x="979093" y="50520"/>
                  </a:lnTo>
                  <a:lnTo>
                    <a:pt x="998855" y="50520"/>
                  </a:lnTo>
                  <a:lnTo>
                    <a:pt x="1006856" y="42468"/>
                  </a:lnTo>
                  <a:lnTo>
                    <a:pt x="1006856" y="32512"/>
                  </a:lnTo>
                  <a:lnTo>
                    <a:pt x="1006856" y="22555"/>
                  </a:lnTo>
                  <a:close/>
                </a:path>
                <a:path w="2870200" h="95250">
                  <a:moveTo>
                    <a:pt x="1061326" y="55067"/>
                  </a:moveTo>
                  <a:lnTo>
                    <a:pt x="1053325" y="47015"/>
                  </a:lnTo>
                  <a:lnTo>
                    <a:pt x="1044575" y="47015"/>
                  </a:lnTo>
                  <a:lnTo>
                    <a:pt x="1043432" y="47015"/>
                  </a:lnTo>
                  <a:lnTo>
                    <a:pt x="1034681" y="47015"/>
                  </a:lnTo>
                  <a:lnTo>
                    <a:pt x="1026680" y="55067"/>
                  </a:lnTo>
                  <a:lnTo>
                    <a:pt x="1026680" y="65024"/>
                  </a:lnTo>
                  <a:lnTo>
                    <a:pt x="1043432" y="65024"/>
                  </a:lnTo>
                  <a:lnTo>
                    <a:pt x="1044575" y="65024"/>
                  </a:lnTo>
                  <a:lnTo>
                    <a:pt x="1061326" y="65024"/>
                  </a:lnTo>
                  <a:lnTo>
                    <a:pt x="1061326" y="55067"/>
                  </a:lnTo>
                  <a:close/>
                </a:path>
                <a:path w="2870200" h="95250">
                  <a:moveTo>
                    <a:pt x="1061326" y="0"/>
                  </a:moveTo>
                  <a:lnTo>
                    <a:pt x="1044575" y="0"/>
                  </a:lnTo>
                  <a:lnTo>
                    <a:pt x="1043432" y="0"/>
                  </a:lnTo>
                  <a:lnTo>
                    <a:pt x="1026680" y="0"/>
                  </a:lnTo>
                  <a:lnTo>
                    <a:pt x="1026680" y="9944"/>
                  </a:lnTo>
                  <a:lnTo>
                    <a:pt x="1034681" y="18008"/>
                  </a:lnTo>
                  <a:lnTo>
                    <a:pt x="1043432" y="18008"/>
                  </a:lnTo>
                  <a:lnTo>
                    <a:pt x="1044575" y="18008"/>
                  </a:lnTo>
                  <a:lnTo>
                    <a:pt x="1053325" y="18008"/>
                  </a:lnTo>
                  <a:lnTo>
                    <a:pt x="1061326" y="9944"/>
                  </a:lnTo>
                  <a:lnTo>
                    <a:pt x="1061326" y="0"/>
                  </a:lnTo>
                  <a:close/>
                </a:path>
                <a:path w="2870200" h="95250">
                  <a:moveTo>
                    <a:pt x="1116926" y="22555"/>
                  </a:moveTo>
                  <a:lnTo>
                    <a:pt x="1108925" y="14503"/>
                  </a:lnTo>
                  <a:lnTo>
                    <a:pt x="1089152" y="14503"/>
                  </a:lnTo>
                  <a:lnTo>
                    <a:pt x="1081151" y="22555"/>
                  </a:lnTo>
                  <a:lnTo>
                    <a:pt x="1081151" y="42468"/>
                  </a:lnTo>
                  <a:lnTo>
                    <a:pt x="1089152" y="50520"/>
                  </a:lnTo>
                  <a:lnTo>
                    <a:pt x="1108925" y="50520"/>
                  </a:lnTo>
                  <a:lnTo>
                    <a:pt x="1116926" y="42468"/>
                  </a:lnTo>
                  <a:lnTo>
                    <a:pt x="1116926" y="32512"/>
                  </a:lnTo>
                  <a:lnTo>
                    <a:pt x="1116926" y="22555"/>
                  </a:lnTo>
                  <a:close/>
                </a:path>
                <a:path w="2870200" h="95250">
                  <a:moveTo>
                    <a:pt x="1171397" y="55067"/>
                  </a:moveTo>
                  <a:lnTo>
                    <a:pt x="1163396" y="47015"/>
                  </a:lnTo>
                  <a:lnTo>
                    <a:pt x="1154658" y="47015"/>
                  </a:lnTo>
                  <a:lnTo>
                    <a:pt x="1153515" y="47015"/>
                  </a:lnTo>
                  <a:lnTo>
                    <a:pt x="1144778" y="47015"/>
                  </a:lnTo>
                  <a:lnTo>
                    <a:pt x="1136764" y="55067"/>
                  </a:lnTo>
                  <a:lnTo>
                    <a:pt x="1136764" y="65024"/>
                  </a:lnTo>
                  <a:lnTo>
                    <a:pt x="1153515" y="65024"/>
                  </a:lnTo>
                  <a:lnTo>
                    <a:pt x="1154658" y="65024"/>
                  </a:lnTo>
                  <a:lnTo>
                    <a:pt x="1171397" y="65024"/>
                  </a:lnTo>
                  <a:lnTo>
                    <a:pt x="1171397" y="55067"/>
                  </a:lnTo>
                  <a:close/>
                </a:path>
                <a:path w="2870200" h="95250">
                  <a:moveTo>
                    <a:pt x="1171397" y="0"/>
                  </a:moveTo>
                  <a:lnTo>
                    <a:pt x="1154658" y="0"/>
                  </a:lnTo>
                  <a:lnTo>
                    <a:pt x="1153515" y="0"/>
                  </a:lnTo>
                  <a:lnTo>
                    <a:pt x="1136764" y="0"/>
                  </a:lnTo>
                  <a:lnTo>
                    <a:pt x="1136764" y="9944"/>
                  </a:lnTo>
                  <a:lnTo>
                    <a:pt x="1144778" y="18008"/>
                  </a:lnTo>
                  <a:lnTo>
                    <a:pt x="1153515" y="18008"/>
                  </a:lnTo>
                  <a:lnTo>
                    <a:pt x="1154658" y="18008"/>
                  </a:lnTo>
                  <a:lnTo>
                    <a:pt x="1163396" y="18008"/>
                  </a:lnTo>
                  <a:lnTo>
                    <a:pt x="1171397" y="9944"/>
                  </a:lnTo>
                  <a:lnTo>
                    <a:pt x="1171397" y="0"/>
                  </a:lnTo>
                  <a:close/>
                </a:path>
                <a:path w="2870200" h="95250">
                  <a:moveTo>
                    <a:pt x="1227010" y="22555"/>
                  </a:moveTo>
                  <a:lnTo>
                    <a:pt x="1219009" y="14503"/>
                  </a:lnTo>
                  <a:lnTo>
                    <a:pt x="1199235" y="14503"/>
                  </a:lnTo>
                  <a:lnTo>
                    <a:pt x="1191234" y="22555"/>
                  </a:lnTo>
                  <a:lnTo>
                    <a:pt x="1191234" y="42468"/>
                  </a:lnTo>
                  <a:lnTo>
                    <a:pt x="1199235" y="50520"/>
                  </a:lnTo>
                  <a:lnTo>
                    <a:pt x="1219009" y="50520"/>
                  </a:lnTo>
                  <a:lnTo>
                    <a:pt x="1227010" y="42468"/>
                  </a:lnTo>
                  <a:lnTo>
                    <a:pt x="1227010" y="32512"/>
                  </a:lnTo>
                  <a:lnTo>
                    <a:pt x="1227010" y="22555"/>
                  </a:lnTo>
                  <a:close/>
                </a:path>
                <a:path w="2870200" h="95250">
                  <a:moveTo>
                    <a:pt x="1281480" y="55067"/>
                  </a:moveTo>
                  <a:lnTo>
                    <a:pt x="1273479" y="47015"/>
                  </a:lnTo>
                  <a:lnTo>
                    <a:pt x="1264742" y="47015"/>
                  </a:lnTo>
                  <a:lnTo>
                    <a:pt x="1263599" y="47015"/>
                  </a:lnTo>
                  <a:lnTo>
                    <a:pt x="1254836" y="47015"/>
                  </a:lnTo>
                  <a:lnTo>
                    <a:pt x="1246835" y="55067"/>
                  </a:lnTo>
                  <a:lnTo>
                    <a:pt x="1246835" y="65024"/>
                  </a:lnTo>
                  <a:lnTo>
                    <a:pt x="1263599" y="65024"/>
                  </a:lnTo>
                  <a:lnTo>
                    <a:pt x="1264742" y="65024"/>
                  </a:lnTo>
                  <a:lnTo>
                    <a:pt x="1281480" y="65024"/>
                  </a:lnTo>
                  <a:lnTo>
                    <a:pt x="1281480" y="55067"/>
                  </a:lnTo>
                  <a:close/>
                </a:path>
                <a:path w="2870200" h="95250">
                  <a:moveTo>
                    <a:pt x="1281480" y="0"/>
                  </a:moveTo>
                  <a:lnTo>
                    <a:pt x="1264742" y="0"/>
                  </a:lnTo>
                  <a:lnTo>
                    <a:pt x="1263599" y="0"/>
                  </a:lnTo>
                  <a:lnTo>
                    <a:pt x="1246835" y="0"/>
                  </a:lnTo>
                  <a:lnTo>
                    <a:pt x="1246835" y="9944"/>
                  </a:lnTo>
                  <a:lnTo>
                    <a:pt x="1254836" y="18008"/>
                  </a:lnTo>
                  <a:lnTo>
                    <a:pt x="1263599" y="18008"/>
                  </a:lnTo>
                  <a:lnTo>
                    <a:pt x="1264742" y="18008"/>
                  </a:lnTo>
                  <a:lnTo>
                    <a:pt x="1273479" y="18008"/>
                  </a:lnTo>
                  <a:lnTo>
                    <a:pt x="1281480" y="9944"/>
                  </a:lnTo>
                  <a:lnTo>
                    <a:pt x="1281480" y="0"/>
                  </a:lnTo>
                  <a:close/>
                </a:path>
                <a:path w="2870200" h="95250">
                  <a:moveTo>
                    <a:pt x="1337081" y="22555"/>
                  </a:moveTo>
                  <a:lnTo>
                    <a:pt x="1329080" y="14503"/>
                  </a:lnTo>
                  <a:lnTo>
                    <a:pt x="1309319" y="14503"/>
                  </a:lnTo>
                  <a:lnTo>
                    <a:pt x="1301305" y="22555"/>
                  </a:lnTo>
                  <a:lnTo>
                    <a:pt x="1301305" y="42468"/>
                  </a:lnTo>
                  <a:lnTo>
                    <a:pt x="1309319" y="50520"/>
                  </a:lnTo>
                  <a:lnTo>
                    <a:pt x="1329080" y="50520"/>
                  </a:lnTo>
                  <a:lnTo>
                    <a:pt x="1337081" y="42468"/>
                  </a:lnTo>
                  <a:lnTo>
                    <a:pt x="1337081" y="32512"/>
                  </a:lnTo>
                  <a:lnTo>
                    <a:pt x="1337081" y="22555"/>
                  </a:lnTo>
                  <a:close/>
                </a:path>
                <a:path w="2870200" h="95250">
                  <a:moveTo>
                    <a:pt x="1391539" y="55067"/>
                  </a:moveTo>
                  <a:lnTo>
                    <a:pt x="1383538" y="47015"/>
                  </a:lnTo>
                  <a:lnTo>
                    <a:pt x="1374813" y="47015"/>
                  </a:lnTo>
                  <a:lnTo>
                    <a:pt x="1373657" y="47015"/>
                  </a:lnTo>
                  <a:lnTo>
                    <a:pt x="1364932" y="47015"/>
                  </a:lnTo>
                  <a:lnTo>
                    <a:pt x="1356918" y="55067"/>
                  </a:lnTo>
                  <a:lnTo>
                    <a:pt x="1356918" y="65024"/>
                  </a:lnTo>
                  <a:lnTo>
                    <a:pt x="1373657" y="65024"/>
                  </a:lnTo>
                  <a:lnTo>
                    <a:pt x="1374813" y="65024"/>
                  </a:lnTo>
                  <a:lnTo>
                    <a:pt x="1391539" y="65024"/>
                  </a:lnTo>
                  <a:lnTo>
                    <a:pt x="1391539" y="55067"/>
                  </a:lnTo>
                  <a:close/>
                </a:path>
                <a:path w="2870200" h="95250">
                  <a:moveTo>
                    <a:pt x="1391539" y="0"/>
                  </a:moveTo>
                  <a:lnTo>
                    <a:pt x="1374813" y="0"/>
                  </a:lnTo>
                  <a:lnTo>
                    <a:pt x="1373657" y="0"/>
                  </a:lnTo>
                  <a:lnTo>
                    <a:pt x="1356918" y="0"/>
                  </a:lnTo>
                  <a:lnTo>
                    <a:pt x="1356918" y="9944"/>
                  </a:lnTo>
                  <a:lnTo>
                    <a:pt x="1364932" y="18008"/>
                  </a:lnTo>
                  <a:lnTo>
                    <a:pt x="1373657" y="18008"/>
                  </a:lnTo>
                  <a:lnTo>
                    <a:pt x="1374813" y="18008"/>
                  </a:lnTo>
                  <a:lnTo>
                    <a:pt x="1383538" y="18008"/>
                  </a:lnTo>
                  <a:lnTo>
                    <a:pt x="1391539" y="9944"/>
                  </a:lnTo>
                  <a:lnTo>
                    <a:pt x="1391539" y="0"/>
                  </a:lnTo>
                  <a:close/>
                </a:path>
                <a:path w="2870200" h="95250">
                  <a:moveTo>
                    <a:pt x="1447152" y="22555"/>
                  </a:moveTo>
                  <a:lnTo>
                    <a:pt x="1439151" y="14503"/>
                  </a:lnTo>
                  <a:lnTo>
                    <a:pt x="1419390" y="14503"/>
                  </a:lnTo>
                  <a:lnTo>
                    <a:pt x="1411376" y="22555"/>
                  </a:lnTo>
                  <a:lnTo>
                    <a:pt x="1411376" y="42468"/>
                  </a:lnTo>
                  <a:lnTo>
                    <a:pt x="1419390" y="50520"/>
                  </a:lnTo>
                  <a:lnTo>
                    <a:pt x="1439151" y="50520"/>
                  </a:lnTo>
                  <a:lnTo>
                    <a:pt x="1447152" y="42468"/>
                  </a:lnTo>
                  <a:lnTo>
                    <a:pt x="1447152" y="32512"/>
                  </a:lnTo>
                  <a:lnTo>
                    <a:pt x="1447152" y="22555"/>
                  </a:lnTo>
                  <a:close/>
                </a:path>
                <a:path w="2870200" h="95250">
                  <a:moveTo>
                    <a:pt x="1484871" y="47015"/>
                  </a:moveTo>
                  <a:lnTo>
                    <a:pt x="1474990" y="47015"/>
                  </a:lnTo>
                  <a:lnTo>
                    <a:pt x="1466989" y="55067"/>
                  </a:lnTo>
                  <a:lnTo>
                    <a:pt x="1466989" y="65024"/>
                  </a:lnTo>
                  <a:lnTo>
                    <a:pt x="1484871" y="65024"/>
                  </a:lnTo>
                  <a:lnTo>
                    <a:pt x="1484871" y="47015"/>
                  </a:lnTo>
                  <a:close/>
                </a:path>
                <a:path w="2870200" h="95250">
                  <a:moveTo>
                    <a:pt x="1484871" y="0"/>
                  </a:moveTo>
                  <a:lnTo>
                    <a:pt x="1466989" y="0"/>
                  </a:lnTo>
                  <a:lnTo>
                    <a:pt x="1466989" y="9944"/>
                  </a:lnTo>
                  <a:lnTo>
                    <a:pt x="1474990" y="18008"/>
                  </a:lnTo>
                  <a:lnTo>
                    <a:pt x="1484871" y="18008"/>
                  </a:lnTo>
                  <a:lnTo>
                    <a:pt x="1484871" y="0"/>
                  </a:lnTo>
                  <a:close/>
                </a:path>
                <a:path w="2870200" h="95250">
                  <a:moveTo>
                    <a:pt x="1594954" y="47015"/>
                  </a:moveTo>
                  <a:lnTo>
                    <a:pt x="1585061" y="47015"/>
                  </a:lnTo>
                  <a:lnTo>
                    <a:pt x="1577060" y="55067"/>
                  </a:lnTo>
                  <a:lnTo>
                    <a:pt x="1577060" y="65024"/>
                  </a:lnTo>
                  <a:lnTo>
                    <a:pt x="1594954" y="65024"/>
                  </a:lnTo>
                  <a:lnTo>
                    <a:pt x="1594954" y="47015"/>
                  </a:lnTo>
                  <a:close/>
                </a:path>
                <a:path w="2870200" h="95250">
                  <a:moveTo>
                    <a:pt x="2822524" y="63881"/>
                  </a:moveTo>
                  <a:lnTo>
                    <a:pt x="2804630" y="63881"/>
                  </a:lnTo>
                  <a:lnTo>
                    <a:pt x="2804630" y="81902"/>
                  </a:lnTo>
                  <a:lnTo>
                    <a:pt x="2814523" y="81902"/>
                  </a:lnTo>
                  <a:lnTo>
                    <a:pt x="2822524" y="73850"/>
                  </a:lnTo>
                  <a:lnTo>
                    <a:pt x="2822524" y="63881"/>
                  </a:lnTo>
                  <a:close/>
                </a:path>
                <a:path w="2870200" h="95250">
                  <a:moveTo>
                    <a:pt x="2870098" y="78397"/>
                  </a:moveTo>
                  <a:lnTo>
                    <a:pt x="2850350" y="78397"/>
                  </a:lnTo>
                  <a:lnTo>
                    <a:pt x="2842349" y="86448"/>
                  </a:lnTo>
                  <a:lnTo>
                    <a:pt x="2842349" y="94830"/>
                  </a:lnTo>
                  <a:lnTo>
                    <a:pt x="2849524" y="90665"/>
                  </a:lnTo>
                  <a:lnTo>
                    <a:pt x="287009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D12F28CD-B690-F008-88F2-B2F15A6E2899}"/>
                </a:ext>
              </a:extLst>
            </p:cNvPr>
            <p:cNvSpPr/>
            <p:nvPr/>
          </p:nvSpPr>
          <p:spPr>
            <a:xfrm>
              <a:off x="6098514" y="3335197"/>
              <a:ext cx="3045460" cy="128905"/>
            </a:xfrm>
            <a:custGeom>
              <a:avLst/>
              <a:gdLst/>
              <a:ahLst/>
              <a:cxnLst/>
              <a:rect l="l" t="t" r="r" b="b"/>
              <a:pathLst>
                <a:path w="3045459" h="128904">
                  <a:moveTo>
                    <a:pt x="17881" y="0"/>
                  </a:moveTo>
                  <a:lnTo>
                    <a:pt x="0" y="0"/>
                  </a:lnTo>
                  <a:lnTo>
                    <a:pt x="0" y="9944"/>
                  </a:lnTo>
                  <a:lnTo>
                    <a:pt x="8001" y="17995"/>
                  </a:lnTo>
                  <a:lnTo>
                    <a:pt x="17881" y="17995"/>
                  </a:lnTo>
                  <a:lnTo>
                    <a:pt x="17881" y="0"/>
                  </a:lnTo>
                  <a:close/>
                </a:path>
                <a:path w="3045459" h="128904">
                  <a:moveTo>
                    <a:pt x="127965" y="47015"/>
                  </a:move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11"/>
                  </a:lnTo>
                  <a:lnTo>
                    <a:pt x="127965" y="65011"/>
                  </a:lnTo>
                  <a:lnTo>
                    <a:pt x="127965" y="47015"/>
                  </a:lnTo>
                  <a:close/>
                </a:path>
                <a:path w="3045459" h="128904">
                  <a:moveTo>
                    <a:pt x="127965" y="0"/>
                  </a:moveTo>
                  <a:lnTo>
                    <a:pt x="110070" y="0"/>
                  </a:lnTo>
                  <a:lnTo>
                    <a:pt x="110070" y="9944"/>
                  </a:lnTo>
                  <a:lnTo>
                    <a:pt x="118084" y="17995"/>
                  </a:lnTo>
                  <a:lnTo>
                    <a:pt x="127965" y="17995"/>
                  </a:lnTo>
                  <a:lnTo>
                    <a:pt x="127965" y="0"/>
                  </a:lnTo>
                  <a:close/>
                </a:path>
                <a:path w="3045459" h="128904">
                  <a:moveTo>
                    <a:pt x="1575689" y="118948"/>
                  </a:moveTo>
                  <a:lnTo>
                    <a:pt x="1567688" y="110896"/>
                  </a:lnTo>
                  <a:lnTo>
                    <a:pt x="1557820" y="110896"/>
                  </a:lnTo>
                  <a:lnTo>
                    <a:pt x="1557820" y="128905"/>
                  </a:lnTo>
                  <a:lnTo>
                    <a:pt x="1575689" y="128905"/>
                  </a:lnTo>
                  <a:lnTo>
                    <a:pt x="1575689" y="118948"/>
                  </a:lnTo>
                  <a:close/>
                </a:path>
                <a:path w="3045459" h="128904">
                  <a:moveTo>
                    <a:pt x="1575689" y="63881"/>
                  </a:moveTo>
                  <a:lnTo>
                    <a:pt x="1557820" y="63881"/>
                  </a:lnTo>
                  <a:lnTo>
                    <a:pt x="1557820" y="81889"/>
                  </a:lnTo>
                  <a:lnTo>
                    <a:pt x="1567688" y="81889"/>
                  </a:lnTo>
                  <a:lnTo>
                    <a:pt x="1575689" y="73825"/>
                  </a:lnTo>
                  <a:lnTo>
                    <a:pt x="1575689" y="63881"/>
                  </a:lnTo>
                  <a:close/>
                </a:path>
                <a:path w="3045459" h="128904">
                  <a:moveTo>
                    <a:pt x="1631289" y="86436"/>
                  </a:moveTo>
                  <a:lnTo>
                    <a:pt x="1623288" y="78384"/>
                  </a:lnTo>
                  <a:lnTo>
                    <a:pt x="1603514" y="78384"/>
                  </a:lnTo>
                  <a:lnTo>
                    <a:pt x="1595513" y="86436"/>
                  </a:lnTo>
                  <a:lnTo>
                    <a:pt x="1595513" y="106349"/>
                  </a:lnTo>
                  <a:lnTo>
                    <a:pt x="1603514" y="114401"/>
                  </a:lnTo>
                  <a:lnTo>
                    <a:pt x="1623288" y="114401"/>
                  </a:lnTo>
                  <a:lnTo>
                    <a:pt x="1631289" y="106349"/>
                  </a:lnTo>
                  <a:lnTo>
                    <a:pt x="1631289" y="96393"/>
                  </a:lnTo>
                  <a:lnTo>
                    <a:pt x="1631289" y="86436"/>
                  </a:lnTo>
                  <a:close/>
                </a:path>
                <a:path w="3045459" h="128904">
                  <a:moveTo>
                    <a:pt x="1685759" y="118948"/>
                  </a:moveTo>
                  <a:lnTo>
                    <a:pt x="1677758" y="110896"/>
                  </a:lnTo>
                  <a:lnTo>
                    <a:pt x="1669021" y="110896"/>
                  </a:lnTo>
                  <a:lnTo>
                    <a:pt x="1667891" y="110896"/>
                  </a:lnTo>
                  <a:lnTo>
                    <a:pt x="1659128" y="110896"/>
                  </a:lnTo>
                  <a:lnTo>
                    <a:pt x="1651127" y="118948"/>
                  </a:lnTo>
                  <a:lnTo>
                    <a:pt x="1651127" y="128905"/>
                  </a:lnTo>
                  <a:lnTo>
                    <a:pt x="1667891" y="128905"/>
                  </a:lnTo>
                  <a:lnTo>
                    <a:pt x="1669021" y="128905"/>
                  </a:lnTo>
                  <a:lnTo>
                    <a:pt x="1685759" y="128905"/>
                  </a:lnTo>
                  <a:lnTo>
                    <a:pt x="1685759" y="118948"/>
                  </a:lnTo>
                  <a:close/>
                </a:path>
                <a:path w="3045459" h="128904">
                  <a:moveTo>
                    <a:pt x="1685759" y="63881"/>
                  </a:moveTo>
                  <a:lnTo>
                    <a:pt x="1669021" y="63881"/>
                  </a:lnTo>
                  <a:lnTo>
                    <a:pt x="1667891" y="63881"/>
                  </a:lnTo>
                  <a:lnTo>
                    <a:pt x="1651127" y="63881"/>
                  </a:lnTo>
                  <a:lnTo>
                    <a:pt x="1651127" y="73825"/>
                  </a:lnTo>
                  <a:lnTo>
                    <a:pt x="1659128" y="81889"/>
                  </a:lnTo>
                  <a:lnTo>
                    <a:pt x="1667891" y="81889"/>
                  </a:lnTo>
                  <a:lnTo>
                    <a:pt x="1669021" y="81889"/>
                  </a:lnTo>
                  <a:lnTo>
                    <a:pt x="1677758" y="81889"/>
                  </a:lnTo>
                  <a:lnTo>
                    <a:pt x="1685759" y="73825"/>
                  </a:lnTo>
                  <a:lnTo>
                    <a:pt x="1685759" y="63881"/>
                  </a:lnTo>
                  <a:close/>
                </a:path>
                <a:path w="3045459" h="128904">
                  <a:moveTo>
                    <a:pt x="1741373" y="86436"/>
                  </a:moveTo>
                  <a:lnTo>
                    <a:pt x="1733372" y="78384"/>
                  </a:lnTo>
                  <a:lnTo>
                    <a:pt x="1713611" y="78384"/>
                  </a:lnTo>
                  <a:lnTo>
                    <a:pt x="1705597" y="86436"/>
                  </a:lnTo>
                  <a:lnTo>
                    <a:pt x="1705597" y="106349"/>
                  </a:lnTo>
                  <a:lnTo>
                    <a:pt x="1713611" y="114401"/>
                  </a:lnTo>
                  <a:lnTo>
                    <a:pt x="1733372" y="114401"/>
                  </a:lnTo>
                  <a:lnTo>
                    <a:pt x="1741373" y="106349"/>
                  </a:lnTo>
                  <a:lnTo>
                    <a:pt x="1741373" y="96393"/>
                  </a:lnTo>
                  <a:lnTo>
                    <a:pt x="1741373" y="86436"/>
                  </a:lnTo>
                  <a:close/>
                </a:path>
                <a:path w="3045459" h="128904">
                  <a:moveTo>
                    <a:pt x="1795843" y="118948"/>
                  </a:moveTo>
                  <a:lnTo>
                    <a:pt x="1787842" y="110896"/>
                  </a:lnTo>
                  <a:lnTo>
                    <a:pt x="1779092" y="110896"/>
                  </a:lnTo>
                  <a:lnTo>
                    <a:pt x="1777949" y="110896"/>
                  </a:lnTo>
                  <a:lnTo>
                    <a:pt x="1769198" y="110896"/>
                  </a:lnTo>
                  <a:lnTo>
                    <a:pt x="1761197" y="118948"/>
                  </a:lnTo>
                  <a:lnTo>
                    <a:pt x="1761197" y="128905"/>
                  </a:lnTo>
                  <a:lnTo>
                    <a:pt x="1777949" y="128905"/>
                  </a:lnTo>
                  <a:lnTo>
                    <a:pt x="1779092" y="128905"/>
                  </a:lnTo>
                  <a:lnTo>
                    <a:pt x="1795843" y="128905"/>
                  </a:lnTo>
                  <a:lnTo>
                    <a:pt x="1795843" y="118948"/>
                  </a:lnTo>
                  <a:close/>
                </a:path>
                <a:path w="3045459" h="128904">
                  <a:moveTo>
                    <a:pt x="1795843" y="63881"/>
                  </a:moveTo>
                  <a:lnTo>
                    <a:pt x="1779092" y="63881"/>
                  </a:lnTo>
                  <a:lnTo>
                    <a:pt x="1777949" y="63881"/>
                  </a:lnTo>
                  <a:lnTo>
                    <a:pt x="1761197" y="63881"/>
                  </a:lnTo>
                  <a:lnTo>
                    <a:pt x="1761197" y="73825"/>
                  </a:lnTo>
                  <a:lnTo>
                    <a:pt x="1769198" y="81889"/>
                  </a:lnTo>
                  <a:lnTo>
                    <a:pt x="1777949" y="81889"/>
                  </a:lnTo>
                  <a:lnTo>
                    <a:pt x="1779092" y="81889"/>
                  </a:lnTo>
                  <a:lnTo>
                    <a:pt x="1787842" y="81889"/>
                  </a:lnTo>
                  <a:lnTo>
                    <a:pt x="1795843" y="73825"/>
                  </a:lnTo>
                  <a:lnTo>
                    <a:pt x="1795843" y="63881"/>
                  </a:lnTo>
                  <a:close/>
                </a:path>
                <a:path w="3045459" h="128904">
                  <a:moveTo>
                    <a:pt x="1851444" y="86436"/>
                  </a:moveTo>
                  <a:lnTo>
                    <a:pt x="1843443" y="78384"/>
                  </a:lnTo>
                  <a:lnTo>
                    <a:pt x="1823669" y="78384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69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045459" h="128904">
                  <a:moveTo>
                    <a:pt x="1905914" y="118948"/>
                  </a:moveTo>
                  <a:lnTo>
                    <a:pt x="1897913" y="110896"/>
                  </a:lnTo>
                  <a:lnTo>
                    <a:pt x="1889150" y="110896"/>
                  </a:lnTo>
                  <a:lnTo>
                    <a:pt x="1888020" y="110896"/>
                  </a:lnTo>
                  <a:lnTo>
                    <a:pt x="1879295" y="110896"/>
                  </a:lnTo>
                  <a:lnTo>
                    <a:pt x="1871281" y="118948"/>
                  </a:lnTo>
                  <a:lnTo>
                    <a:pt x="1871281" y="128905"/>
                  </a:lnTo>
                  <a:lnTo>
                    <a:pt x="1888020" y="128905"/>
                  </a:lnTo>
                  <a:lnTo>
                    <a:pt x="1889150" y="128905"/>
                  </a:lnTo>
                  <a:lnTo>
                    <a:pt x="1905914" y="128905"/>
                  </a:lnTo>
                  <a:lnTo>
                    <a:pt x="1905914" y="118948"/>
                  </a:lnTo>
                  <a:close/>
                </a:path>
                <a:path w="3045459" h="128904">
                  <a:moveTo>
                    <a:pt x="1905914" y="63881"/>
                  </a:moveTo>
                  <a:lnTo>
                    <a:pt x="1889150" y="63881"/>
                  </a:lnTo>
                  <a:lnTo>
                    <a:pt x="1888020" y="63881"/>
                  </a:lnTo>
                  <a:lnTo>
                    <a:pt x="1871281" y="63881"/>
                  </a:lnTo>
                  <a:lnTo>
                    <a:pt x="1871281" y="73825"/>
                  </a:lnTo>
                  <a:lnTo>
                    <a:pt x="1879295" y="81889"/>
                  </a:lnTo>
                  <a:lnTo>
                    <a:pt x="1888020" y="81889"/>
                  </a:lnTo>
                  <a:lnTo>
                    <a:pt x="1889150" y="81889"/>
                  </a:lnTo>
                  <a:lnTo>
                    <a:pt x="1897913" y="81889"/>
                  </a:lnTo>
                  <a:lnTo>
                    <a:pt x="1905914" y="73825"/>
                  </a:lnTo>
                  <a:lnTo>
                    <a:pt x="1905914" y="63881"/>
                  </a:lnTo>
                  <a:close/>
                </a:path>
                <a:path w="3045459" h="128904">
                  <a:moveTo>
                    <a:pt x="1961527" y="86436"/>
                  </a:moveTo>
                  <a:lnTo>
                    <a:pt x="1953526" y="78384"/>
                  </a:lnTo>
                  <a:lnTo>
                    <a:pt x="1933752" y="78384"/>
                  </a:lnTo>
                  <a:lnTo>
                    <a:pt x="1925751" y="86436"/>
                  </a:lnTo>
                  <a:lnTo>
                    <a:pt x="1925751" y="106349"/>
                  </a:lnTo>
                  <a:lnTo>
                    <a:pt x="1933752" y="114401"/>
                  </a:lnTo>
                  <a:lnTo>
                    <a:pt x="1953526" y="114401"/>
                  </a:lnTo>
                  <a:lnTo>
                    <a:pt x="1961527" y="106349"/>
                  </a:lnTo>
                  <a:lnTo>
                    <a:pt x="1961527" y="96393"/>
                  </a:lnTo>
                  <a:lnTo>
                    <a:pt x="1961527" y="86436"/>
                  </a:lnTo>
                  <a:close/>
                </a:path>
                <a:path w="3045459" h="128904">
                  <a:moveTo>
                    <a:pt x="2015998" y="118948"/>
                  </a:moveTo>
                  <a:lnTo>
                    <a:pt x="2007997" y="110896"/>
                  </a:lnTo>
                  <a:lnTo>
                    <a:pt x="1999246" y="110896"/>
                  </a:lnTo>
                  <a:lnTo>
                    <a:pt x="1998091" y="110896"/>
                  </a:lnTo>
                  <a:lnTo>
                    <a:pt x="1989366" y="110896"/>
                  </a:lnTo>
                  <a:lnTo>
                    <a:pt x="1981365" y="118948"/>
                  </a:lnTo>
                  <a:lnTo>
                    <a:pt x="1981365" y="128905"/>
                  </a:lnTo>
                  <a:lnTo>
                    <a:pt x="1998091" y="128905"/>
                  </a:lnTo>
                  <a:lnTo>
                    <a:pt x="1999246" y="128905"/>
                  </a:lnTo>
                  <a:lnTo>
                    <a:pt x="2015998" y="128905"/>
                  </a:lnTo>
                  <a:lnTo>
                    <a:pt x="2015998" y="118948"/>
                  </a:lnTo>
                  <a:close/>
                </a:path>
                <a:path w="3045459" h="128904">
                  <a:moveTo>
                    <a:pt x="2015998" y="63881"/>
                  </a:moveTo>
                  <a:lnTo>
                    <a:pt x="1999246" y="63881"/>
                  </a:lnTo>
                  <a:lnTo>
                    <a:pt x="1998091" y="63881"/>
                  </a:lnTo>
                  <a:lnTo>
                    <a:pt x="1981365" y="63881"/>
                  </a:lnTo>
                  <a:lnTo>
                    <a:pt x="1981365" y="73825"/>
                  </a:lnTo>
                  <a:lnTo>
                    <a:pt x="1989366" y="81889"/>
                  </a:lnTo>
                  <a:lnTo>
                    <a:pt x="1998091" y="81889"/>
                  </a:lnTo>
                  <a:lnTo>
                    <a:pt x="1999246" y="81889"/>
                  </a:lnTo>
                  <a:lnTo>
                    <a:pt x="2007997" y="81889"/>
                  </a:lnTo>
                  <a:lnTo>
                    <a:pt x="2015998" y="73825"/>
                  </a:lnTo>
                  <a:lnTo>
                    <a:pt x="2015998" y="63881"/>
                  </a:lnTo>
                  <a:close/>
                </a:path>
                <a:path w="3045459" h="128904">
                  <a:moveTo>
                    <a:pt x="2071611" y="86436"/>
                  </a:moveTo>
                  <a:lnTo>
                    <a:pt x="2063610" y="78384"/>
                  </a:lnTo>
                  <a:lnTo>
                    <a:pt x="2043836" y="78384"/>
                  </a:lnTo>
                  <a:lnTo>
                    <a:pt x="2035835" y="86436"/>
                  </a:lnTo>
                  <a:lnTo>
                    <a:pt x="2035835" y="106349"/>
                  </a:lnTo>
                  <a:lnTo>
                    <a:pt x="2043836" y="114401"/>
                  </a:lnTo>
                  <a:lnTo>
                    <a:pt x="2063610" y="114401"/>
                  </a:lnTo>
                  <a:lnTo>
                    <a:pt x="2071611" y="106349"/>
                  </a:lnTo>
                  <a:lnTo>
                    <a:pt x="2071611" y="96393"/>
                  </a:lnTo>
                  <a:lnTo>
                    <a:pt x="2071611" y="86436"/>
                  </a:lnTo>
                  <a:close/>
                </a:path>
                <a:path w="3045459" h="128904">
                  <a:moveTo>
                    <a:pt x="2126056" y="118948"/>
                  </a:moveTo>
                  <a:lnTo>
                    <a:pt x="2118055" y="110896"/>
                  </a:lnTo>
                  <a:lnTo>
                    <a:pt x="2109305" y="110896"/>
                  </a:lnTo>
                  <a:lnTo>
                    <a:pt x="2108174" y="110896"/>
                  </a:lnTo>
                  <a:lnTo>
                    <a:pt x="2099449" y="110896"/>
                  </a:lnTo>
                  <a:lnTo>
                    <a:pt x="2091436" y="118948"/>
                  </a:lnTo>
                  <a:lnTo>
                    <a:pt x="2091436" y="128905"/>
                  </a:lnTo>
                  <a:lnTo>
                    <a:pt x="2108174" y="128905"/>
                  </a:lnTo>
                  <a:lnTo>
                    <a:pt x="2109305" y="128905"/>
                  </a:lnTo>
                  <a:lnTo>
                    <a:pt x="2126056" y="128905"/>
                  </a:lnTo>
                  <a:lnTo>
                    <a:pt x="2126056" y="118948"/>
                  </a:lnTo>
                  <a:close/>
                </a:path>
                <a:path w="3045459" h="128904">
                  <a:moveTo>
                    <a:pt x="2126056" y="63881"/>
                  </a:moveTo>
                  <a:lnTo>
                    <a:pt x="2109305" y="63881"/>
                  </a:lnTo>
                  <a:lnTo>
                    <a:pt x="2108174" y="63881"/>
                  </a:lnTo>
                  <a:lnTo>
                    <a:pt x="2091436" y="63881"/>
                  </a:lnTo>
                  <a:lnTo>
                    <a:pt x="2091436" y="73825"/>
                  </a:lnTo>
                  <a:lnTo>
                    <a:pt x="2099449" y="81889"/>
                  </a:lnTo>
                  <a:lnTo>
                    <a:pt x="2108174" y="81889"/>
                  </a:lnTo>
                  <a:lnTo>
                    <a:pt x="2109305" y="81889"/>
                  </a:lnTo>
                  <a:lnTo>
                    <a:pt x="2118055" y="81889"/>
                  </a:lnTo>
                  <a:lnTo>
                    <a:pt x="2126056" y="73825"/>
                  </a:lnTo>
                  <a:lnTo>
                    <a:pt x="2126056" y="63881"/>
                  </a:lnTo>
                  <a:close/>
                </a:path>
                <a:path w="3045459" h="128904">
                  <a:moveTo>
                    <a:pt x="2181669" y="86436"/>
                  </a:moveTo>
                  <a:lnTo>
                    <a:pt x="2173668" y="78384"/>
                  </a:lnTo>
                  <a:lnTo>
                    <a:pt x="2153907" y="78384"/>
                  </a:lnTo>
                  <a:lnTo>
                    <a:pt x="2145893" y="86436"/>
                  </a:lnTo>
                  <a:lnTo>
                    <a:pt x="2145893" y="106349"/>
                  </a:lnTo>
                  <a:lnTo>
                    <a:pt x="2153907" y="114401"/>
                  </a:lnTo>
                  <a:lnTo>
                    <a:pt x="2173668" y="114401"/>
                  </a:lnTo>
                  <a:lnTo>
                    <a:pt x="2181669" y="106349"/>
                  </a:lnTo>
                  <a:lnTo>
                    <a:pt x="2181669" y="96393"/>
                  </a:lnTo>
                  <a:lnTo>
                    <a:pt x="2181669" y="86436"/>
                  </a:lnTo>
                  <a:close/>
                </a:path>
                <a:path w="3045459" h="128904">
                  <a:moveTo>
                    <a:pt x="2236139" y="118948"/>
                  </a:moveTo>
                  <a:lnTo>
                    <a:pt x="2228138" y="110896"/>
                  </a:lnTo>
                  <a:lnTo>
                    <a:pt x="2219401" y="110896"/>
                  </a:lnTo>
                  <a:lnTo>
                    <a:pt x="2218245" y="110896"/>
                  </a:lnTo>
                  <a:lnTo>
                    <a:pt x="2209520" y="110896"/>
                  </a:lnTo>
                  <a:lnTo>
                    <a:pt x="2201519" y="118948"/>
                  </a:lnTo>
                  <a:lnTo>
                    <a:pt x="2201519" y="128905"/>
                  </a:lnTo>
                  <a:lnTo>
                    <a:pt x="2218245" y="128905"/>
                  </a:lnTo>
                  <a:lnTo>
                    <a:pt x="2219401" y="128905"/>
                  </a:lnTo>
                  <a:lnTo>
                    <a:pt x="2236139" y="128905"/>
                  </a:lnTo>
                  <a:lnTo>
                    <a:pt x="2236139" y="118948"/>
                  </a:lnTo>
                  <a:close/>
                </a:path>
                <a:path w="3045459" h="128904">
                  <a:moveTo>
                    <a:pt x="2236139" y="63881"/>
                  </a:moveTo>
                  <a:lnTo>
                    <a:pt x="2219401" y="63881"/>
                  </a:lnTo>
                  <a:lnTo>
                    <a:pt x="2218245" y="63881"/>
                  </a:lnTo>
                  <a:lnTo>
                    <a:pt x="2201519" y="63881"/>
                  </a:lnTo>
                  <a:lnTo>
                    <a:pt x="2201519" y="73825"/>
                  </a:lnTo>
                  <a:lnTo>
                    <a:pt x="2209520" y="81889"/>
                  </a:lnTo>
                  <a:lnTo>
                    <a:pt x="2218245" y="81889"/>
                  </a:lnTo>
                  <a:lnTo>
                    <a:pt x="2219401" y="81889"/>
                  </a:lnTo>
                  <a:lnTo>
                    <a:pt x="2228138" y="81889"/>
                  </a:lnTo>
                  <a:lnTo>
                    <a:pt x="2236139" y="73825"/>
                  </a:lnTo>
                  <a:lnTo>
                    <a:pt x="2236139" y="63881"/>
                  </a:lnTo>
                  <a:close/>
                </a:path>
                <a:path w="3045459" h="128904">
                  <a:moveTo>
                    <a:pt x="2291753" y="86436"/>
                  </a:moveTo>
                  <a:lnTo>
                    <a:pt x="2283752" y="78384"/>
                  </a:lnTo>
                  <a:lnTo>
                    <a:pt x="2263991" y="78384"/>
                  </a:lnTo>
                  <a:lnTo>
                    <a:pt x="2255977" y="86436"/>
                  </a:lnTo>
                  <a:lnTo>
                    <a:pt x="2255977" y="106349"/>
                  </a:lnTo>
                  <a:lnTo>
                    <a:pt x="2263991" y="114401"/>
                  </a:lnTo>
                  <a:lnTo>
                    <a:pt x="2283752" y="114401"/>
                  </a:lnTo>
                  <a:lnTo>
                    <a:pt x="2291753" y="106349"/>
                  </a:lnTo>
                  <a:lnTo>
                    <a:pt x="2291753" y="96393"/>
                  </a:lnTo>
                  <a:lnTo>
                    <a:pt x="2291753" y="86436"/>
                  </a:lnTo>
                  <a:close/>
                </a:path>
                <a:path w="3045459" h="128904">
                  <a:moveTo>
                    <a:pt x="2346210" y="118948"/>
                  </a:moveTo>
                  <a:lnTo>
                    <a:pt x="2338209" y="110896"/>
                  </a:lnTo>
                  <a:lnTo>
                    <a:pt x="2329472" y="110896"/>
                  </a:lnTo>
                  <a:lnTo>
                    <a:pt x="2328329" y="110896"/>
                  </a:lnTo>
                  <a:lnTo>
                    <a:pt x="2319578" y="110896"/>
                  </a:lnTo>
                  <a:lnTo>
                    <a:pt x="2311577" y="118948"/>
                  </a:lnTo>
                  <a:lnTo>
                    <a:pt x="2311577" y="128905"/>
                  </a:lnTo>
                  <a:lnTo>
                    <a:pt x="2328329" y="128905"/>
                  </a:lnTo>
                  <a:lnTo>
                    <a:pt x="2329472" y="128905"/>
                  </a:lnTo>
                  <a:lnTo>
                    <a:pt x="2346210" y="128905"/>
                  </a:lnTo>
                  <a:lnTo>
                    <a:pt x="2346210" y="118948"/>
                  </a:lnTo>
                  <a:close/>
                </a:path>
                <a:path w="3045459" h="128904">
                  <a:moveTo>
                    <a:pt x="2346210" y="63881"/>
                  </a:moveTo>
                  <a:lnTo>
                    <a:pt x="2329472" y="63881"/>
                  </a:lnTo>
                  <a:lnTo>
                    <a:pt x="2328329" y="63881"/>
                  </a:lnTo>
                  <a:lnTo>
                    <a:pt x="2311577" y="63881"/>
                  </a:lnTo>
                  <a:lnTo>
                    <a:pt x="2311577" y="73825"/>
                  </a:lnTo>
                  <a:lnTo>
                    <a:pt x="2319578" y="81889"/>
                  </a:lnTo>
                  <a:lnTo>
                    <a:pt x="2328329" y="81889"/>
                  </a:lnTo>
                  <a:lnTo>
                    <a:pt x="2329472" y="81889"/>
                  </a:lnTo>
                  <a:lnTo>
                    <a:pt x="2338209" y="81889"/>
                  </a:lnTo>
                  <a:lnTo>
                    <a:pt x="2346210" y="73825"/>
                  </a:lnTo>
                  <a:lnTo>
                    <a:pt x="2346210" y="63881"/>
                  </a:lnTo>
                  <a:close/>
                </a:path>
                <a:path w="3045459" h="128904">
                  <a:moveTo>
                    <a:pt x="2401824" y="86436"/>
                  </a:moveTo>
                  <a:lnTo>
                    <a:pt x="2393823" y="78384"/>
                  </a:lnTo>
                  <a:lnTo>
                    <a:pt x="2374061" y="78384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045459" h="128904">
                  <a:moveTo>
                    <a:pt x="2456294" y="118948"/>
                  </a:moveTo>
                  <a:lnTo>
                    <a:pt x="2448293" y="110896"/>
                  </a:lnTo>
                  <a:lnTo>
                    <a:pt x="2439530" y="110896"/>
                  </a:lnTo>
                  <a:lnTo>
                    <a:pt x="2438412" y="110896"/>
                  </a:lnTo>
                  <a:lnTo>
                    <a:pt x="2429662" y="110896"/>
                  </a:lnTo>
                  <a:lnTo>
                    <a:pt x="2421661" y="118948"/>
                  </a:lnTo>
                  <a:lnTo>
                    <a:pt x="2421661" y="128905"/>
                  </a:lnTo>
                  <a:lnTo>
                    <a:pt x="2438412" y="128905"/>
                  </a:lnTo>
                  <a:lnTo>
                    <a:pt x="2439530" y="128905"/>
                  </a:lnTo>
                  <a:lnTo>
                    <a:pt x="2456294" y="128905"/>
                  </a:lnTo>
                  <a:lnTo>
                    <a:pt x="2456294" y="118948"/>
                  </a:lnTo>
                  <a:close/>
                </a:path>
                <a:path w="3045459" h="128904">
                  <a:moveTo>
                    <a:pt x="2456294" y="63881"/>
                  </a:moveTo>
                  <a:lnTo>
                    <a:pt x="2439530" y="63881"/>
                  </a:lnTo>
                  <a:lnTo>
                    <a:pt x="2438412" y="63881"/>
                  </a:lnTo>
                  <a:lnTo>
                    <a:pt x="2421661" y="63881"/>
                  </a:lnTo>
                  <a:lnTo>
                    <a:pt x="2421661" y="73825"/>
                  </a:lnTo>
                  <a:lnTo>
                    <a:pt x="2429662" y="81889"/>
                  </a:lnTo>
                  <a:lnTo>
                    <a:pt x="2438412" y="81889"/>
                  </a:lnTo>
                  <a:lnTo>
                    <a:pt x="2439530" y="81889"/>
                  </a:lnTo>
                  <a:lnTo>
                    <a:pt x="2448293" y="81889"/>
                  </a:lnTo>
                  <a:lnTo>
                    <a:pt x="2456294" y="73825"/>
                  </a:lnTo>
                  <a:lnTo>
                    <a:pt x="2456294" y="63881"/>
                  </a:lnTo>
                  <a:close/>
                </a:path>
                <a:path w="3045459" h="128904">
                  <a:moveTo>
                    <a:pt x="2511907" y="86436"/>
                  </a:moveTo>
                  <a:lnTo>
                    <a:pt x="2503906" y="78384"/>
                  </a:lnTo>
                  <a:lnTo>
                    <a:pt x="2484132" y="78384"/>
                  </a:lnTo>
                  <a:lnTo>
                    <a:pt x="2476131" y="86436"/>
                  </a:lnTo>
                  <a:lnTo>
                    <a:pt x="2476131" y="106349"/>
                  </a:lnTo>
                  <a:lnTo>
                    <a:pt x="2484132" y="114401"/>
                  </a:lnTo>
                  <a:lnTo>
                    <a:pt x="2503906" y="114401"/>
                  </a:lnTo>
                  <a:lnTo>
                    <a:pt x="2511907" y="106349"/>
                  </a:lnTo>
                  <a:lnTo>
                    <a:pt x="2511907" y="96393"/>
                  </a:lnTo>
                  <a:lnTo>
                    <a:pt x="2511907" y="86436"/>
                  </a:lnTo>
                  <a:close/>
                </a:path>
                <a:path w="3045459" h="128904">
                  <a:moveTo>
                    <a:pt x="2566365" y="118948"/>
                  </a:moveTo>
                  <a:lnTo>
                    <a:pt x="2558364" y="110896"/>
                  </a:lnTo>
                  <a:lnTo>
                    <a:pt x="2549626" y="110896"/>
                  </a:lnTo>
                  <a:lnTo>
                    <a:pt x="2548496" y="110896"/>
                  </a:lnTo>
                  <a:lnTo>
                    <a:pt x="2539746" y="110896"/>
                  </a:lnTo>
                  <a:lnTo>
                    <a:pt x="2531732" y="118948"/>
                  </a:lnTo>
                  <a:lnTo>
                    <a:pt x="2531732" y="128905"/>
                  </a:lnTo>
                  <a:lnTo>
                    <a:pt x="2548496" y="128905"/>
                  </a:lnTo>
                  <a:lnTo>
                    <a:pt x="2549626" y="128905"/>
                  </a:lnTo>
                  <a:lnTo>
                    <a:pt x="2566365" y="128905"/>
                  </a:lnTo>
                  <a:lnTo>
                    <a:pt x="2566365" y="118948"/>
                  </a:lnTo>
                  <a:close/>
                </a:path>
                <a:path w="3045459" h="128904">
                  <a:moveTo>
                    <a:pt x="2566365" y="63881"/>
                  </a:moveTo>
                  <a:lnTo>
                    <a:pt x="2549626" y="63881"/>
                  </a:lnTo>
                  <a:lnTo>
                    <a:pt x="2548496" y="63881"/>
                  </a:lnTo>
                  <a:lnTo>
                    <a:pt x="2531732" y="63881"/>
                  </a:lnTo>
                  <a:lnTo>
                    <a:pt x="2531732" y="73825"/>
                  </a:lnTo>
                  <a:lnTo>
                    <a:pt x="2539746" y="81889"/>
                  </a:lnTo>
                  <a:lnTo>
                    <a:pt x="2548496" y="81889"/>
                  </a:lnTo>
                  <a:lnTo>
                    <a:pt x="2549626" y="81889"/>
                  </a:lnTo>
                  <a:lnTo>
                    <a:pt x="2558364" y="81889"/>
                  </a:lnTo>
                  <a:lnTo>
                    <a:pt x="2566365" y="73825"/>
                  </a:lnTo>
                  <a:lnTo>
                    <a:pt x="2566365" y="63881"/>
                  </a:lnTo>
                  <a:close/>
                </a:path>
                <a:path w="3045459" h="128904">
                  <a:moveTo>
                    <a:pt x="2621978" y="86436"/>
                  </a:moveTo>
                  <a:lnTo>
                    <a:pt x="2613977" y="78384"/>
                  </a:lnTo>
                  <a:lnTo>
                    <a:pt x="2594203" y="78384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045459" h="128904">
                  <a:moveTo>
                    <a:pt x="2676448" y="118948"/>
                  </a:moveTo>
                  <a:lnTo>
                    <a:pt x="2668447" y="110896"/>
                  </a:lnTo>
                  <a:lnTo>
                    <a:pt x="2659697" y="110896"/>
                  </a:lnTo>
                  <a:lnTo>
                    <a:pt x="2658567" y="110896"/>
                  </a:lnTo>
                  <a:lnTo>
                    <a:pt x="2649817" y="110896"/>
                  </a:lnTo>
                  <a:lnTo>
                    <a:pt x="2641816" y="118948"/>
                  </a:lnTo>
                  <a:lnTo>
                    <a:pt x="2641816" y="128905"/>
                  </a:lnTo>
                  <a:lnTo>
                    <a:pt x="2658567" y="128905"/>
                  </a:lnTo>
                  <a:lnTo>
                    <a:pt x="2659697" y="128905"/>
                  </a:lnTo>
                  <a:lnTo>
                    <a:pt x="2676448" y="128905"/>
                  </a:lnTo>
                  <a:lnTo>
                    <a:pt x="2676448" y="118948"/>
                  </a:lnTo>
                  <a:close/>
                </a:path>
                <a:path w="3045459" h="128904">
                  <a:moveTo>
                    <a:pt x="2676448" y="63881"/>
                  </a:moveTo>
                  <a:lnTo>
                    <a:pt x="2659697" y="63881"/>
                  </a:lnTo>
                  <a:lnTo>
                    <a:pt x="2658567" y="63881"/>
                  </a:lnTo>
                  <a:lnTo>
                    <a:pt x="2641816" y="63881"/>
                  </a:lnTo>
                  <a:lnTo>
                    <a:pt x="2641816" y="73825"/>
                  </a:lnTo>
                  <a:lnTo>
                    <a:pt x="2649817" y="81889"/>
                  </a:lnTo>
                  <a:lnTo>
                    <a:pt x="2658567" y="81889"/>
                  </a:lnTo>
                  <a:lnTo>
                    <a:pt x="2659697" y="81889"/>
                  </a:lnTo>
                  <a:lnTo>
                    <a:pt x="2668447" y="81889"/>
                  </a:lnTo>
                  <a:lnTo>
                    <a:pt x="2676448" y="73825"/>
                  </a:lnTo>
                  <a:lnTo>
                    <a:pt x="2676448" y="63881"/>
                  </a:lnTo>
                  <a:close/>
                </a:path>
                <a:path w="3045459" h="128904">
                  <a:moveTo>
                    <a:pt x="2732062" y="86436"/>
                  </a:moveTo>
                  <a:lnTo>
                    <a:pt x="2724061" y="78384"/>
                  </a:lnTo>
                  <a:lnTo>
                    <a:pt x="2704287" y="78384"/>
                  </a:lnTo>
                  <a:lnTo>
                    <a:pt x="2696286" y="86436"/>
                  </a:lnTo>
                  <a:lnTo>
                    <a:pt x="2696286" y="106349"/>
                  </a:lnTo>
                  <a:lnTo>
                    <a:pt x="2704287" y="114401"/>
                  </a:lnTo>
                  <a:lnTo>
                    <a:pt x="2724061" y="114401"/>
                  </a:lnTo>
                  <a:lnTo>
                    <a:pt x="2732062" y="106349"/>
                  </a:lnTo>
                  <a:lnTo>
                    <a:pt x="2732062" y="96393"/>
                  </a:lnTo>
                  <a:lnTo>
                    <a:pt x="2732062" y="86436"/>
                  </a:lnTo>
                  <a:close/>
                </a:path>
                <a:path w="3045459" h="128904">
                  <a:moveTo>
                    <a:pt x="2786532" y="118948"/>
                  </a:moveTo>
                  <a:lnTo>
                    <a:pt x="2778531" y="110896"/>
                  </a:lnTo>
                  <a:lnTo>
                    <a:pt x="2769768" y="110896"/>
                  </a:lnTo>
                  <a:lnTo>
                    <a:pt x="2768612" y="110896"/>
                  </a:lnTo>
                  <a:lnTo>
                    <a:pt x="2759887" y="110896"/>
                  </a:lnTo>
                  <a:lnTo>
                    <a:pt x="2751886" y="118948"/>
                  </a:lnTo>
                  <a:lnTo>
                    <a:pt x="2751886" y="128905"/>
                  </a:lnTo>
                  <a:lnTo>
                    <a:pt x="2768612" y="128905"/>
                  </a:lnTo>
                  <a:lnTo>
                    <a:pt x="2769768" y="128905"/>
                  </a:lnTo>
                  <a:lnTo>
                    <a:pt x="2786532" y="128905"/>
                  </a:lnTo>
                  <a:lnTo>
                    <a:pt x="2786532" y="118948"/>
                  </a:lnTo>
                  <a:close/>
                </a:path>
                <a:path w="3045459" h="128904">
                  <a:moveTo>
                    <a:pt x="2786532" y="63881"/>
                  </a:moveTo>
                  <a:lnTo>
                    <a:pt x="2769768" y="63881"/>
                  </a:lnTo>
                  <a:lnTo>
                    <a:pt x="2768612" y="63881"/>
                  </a:lnTo>
                  <a:lnTo>
                    <a:pt x="2751886" y="63881"/>
                  </a:lnTo>
                  <a:lnTo>
                    <a:pt x="2751886" y="73825"/>
                  </a:lnTo>
                  <a:lnTo>
                    <a:pt x="2759887" y="81889"/>
                  </a:lnTo>
                  <a:lnTo>
                    <a:pt x="2768612" y="81889"/>
                  </a:lnTo>
                  <a:lnTo>
                    <a:pt x="2769768" y="81889"/>
                  </a:lnTo>
                  <a:lnTo>
                    <a:pt x="2778531" y="81889"/>
                  </a:lnTo>
                  <a:lnTo>
                    <a:pt x="2786532" y="73825"/>
                  </a:lnTo>
                  <a:lnTo>
                    <a:pt x="2786532" y="63881"/>
                  </a:lnTo>
                  <a:close/>
                </a:path>
                <a:path w="3045459" h="128904">
                  <a:moveTo>
                    <a:pt x="2842133" y="86436"/>
                  </a:moveTo>
                  <a:lnTo>
                    <a:pt x="2834132" y="78384"/>
                  </a:lnTo>
                  <a:lnTo>
                    <a:pt x="2814358" y="78384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045459" h="128904">
                  <a:moveTo>
                    <a:pt x="2896590" y="118948"/>
                  </a:moveTo>
                  <a:lnTo>
                    <a:pt x="2888589" y="110896"/>
                  </a:lnTo>
                  <a:lnTo>
                    <a:pt x="2879839" y="110896"/>
                  </a:lnTo>
                  <a:lnTo>
                    <a:pt x="2878696" y="110896"/>
                  </a:lnTo>
                  <a:lnTo>
                    <a:pt x="2869946" y="110896"/>
                  </a:lnTo>
                  <a:lnTo>
                    <a:pt x="2861957" y="118948"/>
                  </a:lnTo>
                  <a:lnTo>
                    <a:pt x="2861957" y="128905"/>
                  </a:lnTo>
                  <a:lnTo>
                    <a:pt x="2878696" y="128905"/>
                  </a:lnTo>
                  <a:lnTo>
                    <a:pt x="2879839" y="128905"/>
                  </a:lnTo>
                  <a:lnTo>
                    <a:pt x="2896590" y="128905"/>
                  </a:lnTo>
                  <a:lnTo>
                    <a:pt x="2896590" y="118948"/>
                  </a:lnTo>
                  <a:close/>
                </a:path>
                <a:path w="3045459" h="128904">
                  <a:moveTo>
                    <a:pt x="2896590" y="63893"/>
                  </a:moveTo>
                  <a:lnTo>
                    <a:pt x="2879839" y="63893"/>
                  </a:lnTo>
                  <a:lnTo>
                    <a:pt x="2861957" y="63881"/>
                  </a:lnTo>
                  <a:lnTo>
                    <a:pt x="2861957" y="73825"/>
                  </a:lnTo>
                  <a:lnTo>
                    <a:pt x="2869946" y="81889"/>
                  </a:lnTo>
                  <a:lnTo>
                    <a:pt x="2878696" y="81889"/>
                  </a:lnTo>
                  <a:lnTo>
                    <a:pt x="2879839" y="81889"/>
                  </a:lnTo>
                  <a:lnTo>
                    <a:pt x="2888589" y="81889"/>
                  </a:lnTo>
                  <a:lnTo>
                    <a:pt x="2896590" y="73825"/>
                  </a:lnTo>
                  <a:lnTo>
                    <a:pt x="2896590" y="63893"/>
                  </a:lnTo>
                  <a:close/>
                </a:path>
                <a:path w="3045459" h="128904">
                  <a:moveTo>
                    <a:pt x="2952204" y="86436"/>
                  </a:moveTo>
                  <a:lnTo>
                    <a:pt x="2944203" y="78384"/>
                  </a:lnTo>
                  <a:lnTo>
                    <a:pt x="2924416" y="78384"/>
                  </a:lnTo>
                  <a:lnTo>
                    <a:pt x="2916415" y="86436"/>
                  </a:lnTo>
                  <a:lnTo>
                    <a:pt x="2916415" y="106349"/>
                  </a:lnTo>
                  <a:lnTo>
                    <a:pt x="2924416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045459" h="128904">
                  <a:moveTo>
                    <a:pt x="2994952" y="110896"/>
                  </a:moveTo>
                  <a:lnTo>
                    <a:pt x="2989910" y="110896"/>
                  </a:lnTo>
                  <a:lnTo>
                    <a:pt x="2988780" y="110896"/>
                  </a:lnTo>
                  <a:lnTo>
                    <a:pt x="2980029" y="110896"/>
                  </a:lnTo>
                  <a:lnTo>
                    <a:pt x="2972028" y="118948"/>
                  </a:lnTo>
                  <a:lnTo>
                    <a:pt x="2972028" y="125247"/>
                  </a:lnTo>
                  <a:lnTo>
                    <a:pt x="2983992" y="117843"/>
                  </a:lnTo>
                  <a:lnTo>
                    <a:pt x="2988780" y="114833"/>
                  </a:lnTo>
                  <a:lnTo>
                    <a:pt x="2989910" y="114109"/>
                  </a:lnTo>
                  <a:lnTo>
                    <a:pt x="2994952" y="110896"/>
                  </a:lnTo>
                  <a:close/>
                </a:path>
                <a:path w="3045459" h="128904">
                  <a:moveTo>
                    <a:pt x="3006674" y="63893"/>
                  </a:moveTo>
                  <a:lnTo>
                    <a:pt x="2989910" y="63893"/>
                  </a:lnTo>
                  <a:lnTo>
                    <a:pt x="2988780" y="63893"/>
                  </a:lnTo>
                  <a:lnTo>
                    <a:pt x="2972028" y="63893"/>
                  </a:lnTo>
                  <a:lnTo>
                    <a:pt x="2972028" y="73825"/>
                  </a:lnTo>
                  <a:lnTo>
                    <a:pt x="2980029" y="81889"/>
                  </a:lnTo>
                  <a:lnTo>
                    <a:pt x="2988780" y="81889"/>
                  </a:lnTo>
                  <a:lnTo>
                    <a:pt x="2989910" y="81889"/>
                  </a:lnTo>
                  <a:lnTo>
                    <a:pt x="2998673" y="81889"/>
                  </a:lnTo>
                  <a:lnTo>
                    <a:pt x="3006674" y="73825"/>
                  </a:lnTo>
                  <a:lnTo>
                    <a:pt x="3006674" y="63893"/>
                  </a:lnTo>
                  <a:close/>
                </a:path>
                <a:path w="3045459" h="128904">
                  <a:moveTo>
                    <a:pt x="3045155" y="78384"/>
                  </a:moveTo>
                  <a:lnTo>
                    <a:pt x="3034512" y="78384"/>
                  </a:lnTo>
                  <a:lnTo>
                    <a:pt x="3026499" y="86436"/>
                  </a:lnTo>
                  <a:lnTo>
                    <a:pt x="3026499" y="90627"/>
                  </a:lnTo>
                  <a:lnTo>
                    <a:pt x="3045155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53C494DB-BB40-5538-957F-A5C290936CE3}"/>
                </a:ext>
              </a:extLst>
            </p:cNvPr>
            <p:cNvSpPr/>
            <p:nvPr/>
          </p:nvSpPr>
          <p:spPr>
            <a:xfrm>
              <a:off x="6115266" y="3335172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52270" h="65404">
                  <a:moveTo>
                    <a:pt x="73494" y="22580"/>
                  </a:moveTo>
                  <a:lnTo>
                    <a:pt x="65493" y="14528"/>
                  </a:lnTo>
                  <a:lnTo>
                    <a:pt x="45732" y="14528"/>
                  </a:lnTo>
                  <a:lnTo>
                    <a:pt x="37719" y="22580"/>
                  </a:lnTo>
                  <a:lnTo>
                    <a:pt x="37719" y="42494"/>
                  </a:lnTo>
                  <a:lnTo>
                    <a:pt x="45732" y="50546"/>
                  </a:lnTo>
                  <a:lnTo>
                    <a:pt x="65493" y="50546"/>
                  </a:lnTo>
                  <a:lnTo>
                    <a:pt x="73494" y="42494"/>
                  </a:lnTo>
                  <a:lnTo>
                    <a:pt x="73494" y="32537"/>
                  </a:lnTo>
                  <a:lnTo>
                    <a:pt x="73494" y="22580"/>
                  </a:lnTo>
                  <a:close/>
                </a:path>
                <a:path w="1652270" h="65404">
                  <a:moveTo>
                    <a:pt x="127965" y="55092"/>
                  </a:moveTo>
                  <a:lnTo>
                    <a:pt x="119964" y="47040"/>
                  </a:lnTo>
                  <a:lnTo>
                    <a:pt x="110083" y="47040"/>
                  </a:lnTo>
                  <a:lnTo>
                    <a:pt x="110083" y="65036"/>
                  </a:lnTo>
                  <a:lnTo>
                    <a:pt x="127965" y="65036"/>
                  </a:lnTo>
                  <a:lnTo>
                    <a:pt x="127965" y="55092"/>
                  </a:lnTo>
                  <a:close/>
                </a:path>
                <a:path w="1652270" h="65404">
                  <a:moveTo>
                    <a:pt x="127965" y="0"/>
                  </a:moveTo>
                  <a:lnTo>
                    <a:pt x="110083" y="0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64" y="18021"/>
                  </a:lnTo>
                  <a:lnTo>
                    <a:pt x="127965" y="9969"/>
                  </a:lnTo>
                  <a:lnTo>
                    <a:pt x="127965" y="0"/>
                  </a:lnTo>
                  <a:close/>
                </a:path>
                <a:path w="1652270" h="65404">
                  <a:moveTo>
                    <a:pt x="183565" y="22580"/>
                  </a:moveTo>
                  <a:lnTo>
                    <a:pt x="175564" y="14528"/>
                  </a:lnTo>
                  <a:lnTo>
                    <a:pt x="155803" y="14528"/>
                  </a:lnTo>
                  <a:lnTo>
                    <a:pt x="147789" y="22580"/>
                  </a:lnTo>
                  <a:lnTo>
                    <a:pt x="147789" y="42494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94"/>
                  </a:lnTo>
                  <a:lnTo>
                    <a:pt x="183565" y="32537"/>
                  </a:lnTo>
                  <a:lnTo>
                    <a:pt x="183565" y="22580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310" y="47040"/>
                  </a:lnTo>
                  <a:lnTo>
                    <a:pt x="220154" y="47040"/>
                  </a:lnTo>
                  <a:lnTo>
                    <a:pt x="211416" y="47040"/>
                  </a:lnTo>
                  <a:lnTo>
                    <a:pt x="203403" y="55092"/>
                  </a:lnTo>
                  <a:lnTo>
                    <a:pt x="203403" y="65036"/>
                  </a:lnTo>
                  <a:lnTo>
                    <a:pt x="220154" y="65036"/>
                  </a:lnTo>
                  <a:lnTo>
                    <a:pt x="221310" y="65036"/>
                  </a:lnTo>
                  <a:lnTo>
                    <a:pt x="238036" y="65036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310" y="0"/>
                  </a:lnTo>
                  <a:lnTo>
                    <a:pt x="220154" y="0"/>
                  </a:lnTo>
                  <a:lnTo>
                    <a:pt x="203403" y="0"/>
                  </a:lnTo>
                  <a:lnTo>
                    <a:pt x="203403" y="9969"/>
                  </a:lnTo>
                  <a:lnTo>
                    <a:pt x="211416" y="18021"/>
                  </a:lnTo>
                  <a:lnTo>
                    <a:pt x="220154" y="18021"/>
                  </a:lnTo>
                  <a:lnTo>
                    <a:pt x="221310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49" y="22580"/>
                  </a:moveTo>
                  <a:lnTo>
                    <a:pt x="285648" y="14528"/>
                  </a:lnTo>
                  <a:lnTo>
                    <a:pt x="265874" y="14528"/>
                  </a:lnTo>
                  <a:lnTo>
                    <a:pt x="257873" y="22580"/>
                  </a:lnTo>
                  <a:lnTo>
                    <a:pt x="257873" y="42494"/>
                  </a:lnTo>
                  <a:lnTo>
                    <a:pt x="265874" y="50546"/>
                  </a:lnTo>
                  <a:lnTo>
                    <a:pt x="285648" y="50546"/>
                  </a:lnTo>
                  <a:lnTo>
                    <a:pt x="293649" y="42494"/>
                  </a:lnTo>
                  <a:lnTo>
                    <a:pt x="293649" y="32537"/>
                  </a:lnTo>
                  <a:lnTo>
                    <a:pt x="293649" y="22580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55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80"/>
                  </a:moveTo>
                  <a:lnTo>
                    <a:pt x="395706" y="14528"/>
                  </a:lnTo>
                  <a:lnTo>
                    <a:pt x="375945" y="14528"/>
                  </a:lnTo>
                  <a:lnTo>
                    <a:pt x="367944" y="22580"/>
                  </a:lnTo>
                  <a:lnTo>
                    <a:pt x="367944" y="42494"/>
                  </a:lnTo>
                  <a:lnTo>
                    <a:pt x="375945" y="50546"/>
                  </a:lnTo>
                  <a:lnTo>
                    <a:pt x="395706" y="50546"/>
                  </a:lnTo>
                  <a:lnTo>
                    <a:pt x="403720" y="42494"/>
                  </a:lnTo>
                  <a:lnTo>
                    <a:pt x="403720" y="32537"/>
                  </a:lnTo>
                  <a:lnTo>
                    <a:pt x="403720" y="22580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39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36"/>
                  </a:lnTo>
                  <a:lnTo>
                    <a:pt x="440309" y="65036"/>
                  </a:lnTo>
                  <a:lnTo>
                    <a:pt x="441439" y="65036"/>
                  </a:lnTo>
                  <a:lnTo>
                    <a:pt x="458190" y="65036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39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39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80"/>
                  </a:moveTo>
                  <a:lnTo>
                    <a:pt x="505790" y="14528"/>
                  </a:lnTo>
                  <a:lnTo>
                    <a:pt x="486029" y="14528"/>
                  </a:lnTo>
                  <a:lnTo>
                    <a:pt x="478015" y="22580"/>
                  </a:lnTo>
                  <a:lnTo>
                    <a:pt x="478015" y="42494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94"/>
                  </a:lnTo>
                  <a:lnTo>
                    <a:pt x="513791" y="32537"/>
                  </a:lnTo>
                  <a:lnTo>
                    <a:pt x="513791" y="22580"/>
                  </a:lnTo>
                  <a:close/>
                </a:path>
                <a:path w="1652270" h="65404">
                  <a:moveTo>
                    <a:pt x="568261" y="55092"/>
                  </a:moveTo>
                  <a:lnTo>
                    <a:pt x="560260" y="47040"/>
                  </a:lnTo>
                  <a:lnTo>
                    <a:pt x="551510" y="47040"/>
                  </a:lnTo>
                  <a:lnTo>
                    <a:pt x="550392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36"/>
                  </a:lnTo>
                  <a:lnTo>
                    <a:pt x="550392" y="65036"/>
                  </a:lnTo>
                  <a:lnTo>
                    <a:pt x="551510" y="65036"/>
                  </a:lnTo>
                  <a:lnTo>
                    <a:pt x="568261" y="65036"/>
                  </a:lnTo>
                  <a:lnTo>
                    <a:pt x="568261" y="55092"/>
                  </a:lnTo>
                  <a:close/>
                </a:path>
                <a:path w="1652270" h="65404">
                  <a:moveTo>
                    <a:pt x="568261" y="0"/>
                  </a:moveTo>
                  <a:lnTo>
                    <a:pt x="551510" y="0"/>
                  </a:lnTo>
                  <a:lnTo>
                    <a:pt x="550392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92" y="18021"/>
                  </a:lnTo>
                  <a:lnTo>
                    <a:pt x="551510" y="18021"/>
                  </a:lnTo>
                  <a:lnTo>
                    <a:pt x="560260" y="18021"/>
                  </a:lnTo>
                  <a:lnTo>
                    <a:pt x="568261" y="9969"/>
                  </a:lnTo>
                  <a:lnTo>
                    <a:pt x="568261" y="0"/>
                  </a:lnTo>
                  <a:close/>
                </a:path>
                <a:path w="1652270" h="65404">
                  <a:moveTo>
                    <a:pt x="623874" y="22580"/>
                  </a:moveTo>
                  <a:lnTo>
                    <a:pt x="615873" y="14528"/>
                  </a:lnTo>
                  <a:lnTo>
                    <a:pt x="596099" y="14528"/>
                  </a:lnTo>
                  <a:lnTo>
                    <a:pt x="588098" y="22580"/>
                  </a:lnTo>
                  <a:lnTo>
                    <a:pt x="588098" y="42494"/>
                  </a:lnTo>
                  <a:lnTo>
                    <a:pt x="596099" y="50546"/>
                  </a:lnTo>
                  <a:lnTo>
                    <a:pt x="615873" y="50546"/>
                  </a:lnTo>
                  <a:lnTo>
                    <a:pt x="623874" y="42494"/>
                  </a:lnTo>
                  <a:lnTo>
                    <a:pt x="623874" y="32537"/>
                  </a:lnTo>
                  <a:lnTo>
                    <a:pt x="623874" y="22580"/>
                  </a:lnTo>
                  <a:close/>
                </a:path>
                <a:path w="1652270" h="65404">
                  <a:moveTo>
                    <a:pt x="678345" y="55092"/>
                  </a:moveTo>
                  <a:lnTo>
                    <a:pt x="670344" y="47040"/>
                  </a:lnTo>
                  <a:lnTo>
                    <a:pt x="661593" y="47040"/>
                  </a:lnTo>
                  <a:lnTo>
                    <a:pt x="660450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36"/>
                  </a:lnTo>
                  <a:lnTo>
                    <a:pt x="660450" y="65036"/>
                  </a:lnTo>
                  <a:lnTo>
                    <a:pt x="661593" y="65036"/>
                  </a:lnTo>
                  <a:lnTo>
                    <a:pt x="678345" y="65036"/>
                  </a:lnTo>
                  <a:lnTo>
                    <a:pt x="678345" y="55092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593" y="0"/>
                  </a:lnTo>
                  <a:lnTo>
                    <a:pt x="660450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50" y="18021"/>
                  </a:lnTo>
                  <a:lnTo>
                    <a:pt x="661593" y="18021"/>
                  </a:lnTo>
                  <a:lnTo>
                    <a:pt x="670344" y="18021"/>
                  </a:lnTo>
                  <a:lnTo>
                    <a:pt x="678345" y="9969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33" y="22580"/>
                  </a:moveTo>
                  <a:lnTo>
                    <a:pt x="725932" y="14528"/>
                  </a:lnTo>
                  <a:lnTo>
                    <a:pt x="706170" y="14528"/>
                  </a:lnTo>
                  <a:lnTo>
                    <a:pt x="698157" y="22580"/>
                  </a:lnTo>
                  <a:lnTo>
                    <a:pt x="698157" y="42494"/>
                  </a:lnTo>
                  <a:lnTo>
                    <a:pt x="706170" y="50546"/>
                  </a:lnTo>
                  <a:lnTo>
                    <a:pt x="725932" y="50546"/>
                  </a:lnTo>
                  <a:lnTo>
                    <a:pt x="733933" y="42494"/>
                  </a:lnTo>
                  <a:lnTo>
                    <a:pt x="733933" y="32537"/>
                  </a:lnTo>
                  <a:lnTo>
                    <a:pt x="733933" y="22580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77" y="47040"/>
                  </a:lnTo>
                  <a:lnTo>
                    <a:pt x="770509" y="47040"/>
                  </a:lnTo>
                  <a:lnTo>
                    <a:pt x="761784" y="47040"/>
                  </a:lnTo>
                  <a:lnTo>
                    <a:pt x="753783" y="55092"/>
                  </a:lnTo>
                  <a:lnTo>
                    <a:pt x="753783" y="65036"/>
                  </a:lnTo>
                  <a:lnTo>
                    <a:pt x="770509" y="65036"/>
                  </a:lnTo>
                  <a:lnTo>
                    <a:pt x="771677" y="65036"/>
                  </a:lnTo>
                  <a:lnTo>
                    <a:pt x="788403" y="65036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77" y="0"/>
                  </a:lnTo>
                  <a:lnTo>
                    <a:pt x="770509" y="0"/>
                  </a:lnTo>
                  <a:lnTo>
                    <a:pt x="753783" y="0"/>
                  </a:lnTo>
                  <a:lnTo>
                    <a:pt x="753783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77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80"/>
                  </a:moveTo>
                  <a:lnTo>
                    <a:pt x="836015" y="14528"/>
                  </a:lnTo>
                  <a:lnTo>
                    <a:pt x="816254" y="14528"/>
                  </a:lnTo>
                  <a:lnTo>
                    <a:pt x="808240" y="22580"/>
                  </a:lnTo>
                  <a:lnTo>
                    <a:pt x="808240" y="42494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94"/>
                  </a:lnTo>
                  <a:lnTo>
                    <a:pt x="844016" y="32537"/>
                  </a:lnTo>
                  <a:lnTo>
                    <a:pt x="844016" y="22580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22" y="47040"/>
                  </a:lnTo>
                  <a:lnTo>
                    <a:pt x="880605" y="47040"/>
                  </a:lnTo>
                  <a:lnTo>
                    <a:pt x="871855" y="47040"/>
                  </a:lnTo>
                  <a:lnTo>
                    <a:pt x="863841" y="55092"/>
                  </a:lnTo>
                  <a:lnTo>
                    <a:pt x="863841" y="65036"/>
                  </a:lnTo>
                  <a:lnTo>
                    <a:pt x="880605" y="65036"/>
                  </a:lnTo>
                  <a:lnTo>
                    <a:pt x="881722" y="65036"/>
                  </a:lnTo>
                  <a:lnTo>
                    <a:pt x="898486" y="65036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22" y="0"/>
                  </a:lnTo>
                  <a:lnTo>
                    <a:pt x="880605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55" y="18021"/>
                  </a:lnTo>
                  <a:lnTo>
                    <a:pt x="880605" y="18021"/>
                  </a:lnTo>
                  <a:lnTo>
                    <a:pt x="881722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80"/>
                  </a:moveTo>
                  <a:lnTo>
                    <a:pt x="946086" y="14528"/>
                  </a:lnTo>
                  <a:lnTo>
                    <a:pt x="926312" y="14528"/>
                  </a:lnTo>
                  <a:lnTo>
                    <a:pt x="918311" y="22580"/>
                  </a:lnTo>
                  <a:lnTo>
                    <a:pt x="918311" y="42494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94"/>
                  </a:lnTo>
                  <a:lnTo>
                    <a:pt x="954087" y="32537"/>
                  </a:lnTo>
                  <a:lnTo>
                    <a:pt x="954087" y="22580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819" y="47040"/>
                  </a:lnTo>
                  <a:lnTo>
                    <a:pt x="990688" y="47040"/>
                  </a:lnTo>
                  <a:lnTo>
                    <a:pt x="981925" y="47040"/>
                  </a:lnTo>
                  <a:lnTo>
                    <a:pt x="973924" y="55092"/>
                  </a:lnTo>
                  <a:lnTo>
                    <a:pt x="973924" y="65036"/>
                  </a:lnTo>
                  <a:lnTo>
                    <a:pt x="990688" y="65036"/>
                  </a:lnTo>
                  <a:lnTo>
                    <a:pt x="991819" y="65036"/>
                  </a:lnTo>
                  <a:lnTo>
                    <a:pt x="1008557" y="65036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819" y="0"/>
                  </a:lnTo>
                  <a:lnTo>
                    <a:pt x="990688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25" y="18021"/>
                  </a:lnTo>
                  <a:lnTo>
                    <a:pt x="990688" y="18021"/>
                  </a:lnTo>
                  <a:lnTo>
                    <a:pt x="991819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80"/>
                  </a:moveTo>
                  <a:lnTo>
                    <a:pt x="1056170" y="14528"/>
                  </a:lnTo>
                  <a:lnTo>
                    <a:pt x="1036408" y="14528"/>
                  </a:lnTo>
                  <a:lnTo>
                    <a:pt x="1028395" y="22580"/>
                  </a:lnTo>
                  <a:lnTo>
                    <a:pt x="1028395" y="42494"/>
                  </a:lnTo>
                  <a:lnTo>
                    <a:pt x="1036408" y="50546"/>
                  </a:lnTo>
                  <a:lnTo>
                    <a:pt x="1056170" y="50546"/>
                  </a:lnTo>
                  <a:lnTo>
                    <a:pt x="1064171" y="42494"/>
                  </a:lnTo>
                  <a:lnTo>
                    <a:pt x="1064171" y="32537"/>
                  </a:lnTo>
                  <a:lnTo>
                    <a:pt x="1064171" y="22580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47" y="47040"/>
                  </a:lnTo>
                  <a:lnTo>
                    <a:pt x="1091996" y="47040"/>
                  </a:lnTo>
                  <a:lnTo>
                    <a:pt x="1083995" y="55092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41" y="65036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42" y="22580"/>
                  </a:moveTo>
                  <a:lnTo>
                    <a:pt x="1166241" y="14528"/>
                  </a:lnTo>
                  <a:lnTo>
                    <a:pt x="1146467" y="14528"/>
                  </a:lnTo>
                  <a:lnTo>
                    <a:pt x="1138466" y="22580"/>
                  </a:lnTo>
                  <a:lnTo>
                    <a:pt x="1138466" y="42494"/>
                  </a:lnTo>
                  <a:lnTo>
                    <a:pt x="1146467" y="50546"/>
                  </a:lnTo>
                  <a:lnTo>
                    <a:pt x="1166241" y="50546"/>
                  </a:lnTo>
                  <a:lnTo>
                    <a:pt x="1174242" y="42494"/>
                  </a:lnTo>
                  <a:lnTo>
                    <a:pt x="1174242" y="32537"/>
                  </a:lnTo>
                  <a:lnTo>
                    <a:pt x="1174242" y="22580"/>
                  </a:lnTo>
                  <a:close/>
                </a:path>
                <a:path w="1652270" h="65404">
                  <a:moveTo>
                    <a:pt x="1228712" y="55092"/>
                  </a:moveTo>
                  <a:lnTo>
                    <a:pt x="1220711" y="47040"/>
                  </a:lnTo>
                  <a:lnTo>
                    <a:pt x="1211973" y="47040"/>
                  </a:lnTo>
                  <a:lnTo>
                    <a:pt x="1210830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36"/>
                  </a:lnTo>
                  <a:lnTo>
                    <a:pt x="1210830" y="65036"/>
                  </a:lnTo>
                  <a:lnTo>
                    <a:pt x="1211973" y="65036"/>
                  </a:lnTo>
                  <a:lnTo>
                    <a:pt x="1228712" y="65036"/>
                  </a:lnTo>
                  <a:lnTo>
                    <a:pt x="1228712" y="55092"/>
                  </a:lnTo>
                  <a:close/>
                </a:path>
                <a:path w="1652270" h="65404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30" y="18021"/>
                  </a:lnTo>
                  <a:lnTo>
                    <a:pt x="1211973" y="18021"/>
                  </a:lnTo>
                  <a:lnTo>
                    <a:pt x="1220711" y="18021"/>
                  </a:lnTo>
                  <a:lnTo>
                    <a:pt x="1228712" y="9969"/>
                  </a:lnTo>
                  <a:lnTo>
                    <a:pt x="1228712" y="0"/>
                  </a:lnTo>
                  <a:close/>
                </a:path>
                <a:path w="1652270" h="65404">
                  <a:moveTo>
                    <a:pt x="1284325" y="22580"/>
                  </a:moveTo>
                  <a:lnTo>
                    <a:pt x="1276324" y="14528"/>
                  </a:lnTo>
                  <a:lnTo>
                    <a:pt x="1256550" y="14528"/>
                  </a:lnTo>
                  <a:lnTo>
                    <a:pt x="1248549" y="22580"/>
                  </a:lnTo>
                  <a:lnTo>
                    <a:pt x="1248549" y="42494"/>
                  </a:lnTo>
                  <a:lnTo>
                    <a:pt x="1256550" y="50546"/>
                  </a:lnTo>
                  <a:lnTo>
                    <a:pt x="1276324" y="50546"/>
                  </a:lnTo>
                  <a:lnTo>
                    <a:pt x="1284325" y="42494"/>
                  </a:lnTo>
                  <a:lnTo>
                    <a:pt x="1284325" y="32537"/>
                  </a:lnTo>
                  <a:lnTo>
                    <a:pt x="1284325" y="22580"/>
                  </a:lnTo>
                  <a:close/>
                </a:path>
                <a:path w="1652270" h="65404">
                  <a:moveTo>
                    <a:pt x="1338795" y="55092"/>
                  </a:moveTo>
                  <a:lnTo>
                    <a:pt x="1330794" y="47040"/>
                  </a:lnTo>
                  <a:lnTo>
                    <a:pt x="1322057" y="47040"/>
                  </a:lnTo>
                  <a:lnTo>
                    <a:pt x="1320914" y="47040"/>
                  </a:lnTo>
                  <a:lnTo>
                    <a:pt x="1312151" y="47040"/>
                  </a:lnTo>
                  <a:lnTo>
                    <a:pt x="1304150" y="55092"/>
                  </a:lnTo>
                  <a:lnTo>
                    <a:pt x="1304150" y="65036"/>
                  </a:lnTo>
                  <a:lnTo>
                    <a:pt x="1320914" y="65036"/>
                  </a:lnTo>
                  <a:lnTo>
                    <a:pt x="1322057" y="65036"/>
                  </a:lnTo>
                  <a:lnTo>
                    <a:pt x="1338795" y="65036"/>
                  </a:lnTo>
                  <a:lnTo>
                    <a:pt x="1338795" y="55092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57" y="0"/>
                  </a:lnTo>
                  <a:lnTo>
                    <a:pt x="1320914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14" y="18021"/>
                  </a:lnTo>
                  <a:lnTo>
                    <a:pt x="1322057" y="18021"/>
                  </a:lnTo>
                  <a:lnTo>
                    <a:pt x="1330794" y="18021"/>
                  </a:lnTo>
                  <a:lnTo>
                    <a:pt x="1338795" y="9969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396" y="22580"/>
                  </a:moveTo>
                  <a:lnTo>
                    <a:pt x="1386395" y="14528"/>
                  </a:lnTo>
                  <a:lnTo>
                    <a:pt x="1366634" y="14528"/>
                  </a:lnTo>
                  <a:lnTo>
                    <a:pt x="1358620" y="22580"/>
                  </a:lnTo>
                  <a:lnTo>
                    <a:pt x="1358620" y="42494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94"/>
                  </a:lnTo>
                  <a:lnTo>
                    <a:pt x="1394396" y="32537"/>
                  </a:lnTo>
                  <a:lnTo>
                    <a:pt x="1394396" y="22580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28" y="47040"/>
                  </a:lnTo>
                  <a:lnTo>
                    <a:pt x="1430972" y="47040"/>
                  </a:lnTo>
                  <a:lnTo>
                    <a:pt x="1422247" y="47040"/>
                  </a:lnTo>
                  <a:lnTo>
                    <a:pt x="1414233" y="55092"/>
                  </a:lnTo>
                  <a:lnTo>
                    <a:pt x="1414233" y="65036"/>
                  </a:lnTo>
                  <a:lnTo>
                    <a:pt x="1430972" y="65036"/>
                  </a:lnTo>
                  <a:lnTo>
                    <a:pt x="1432128" y="65036"/>
                  </a:lnTo>
                  <a:lnTo>
                    <a:pt x="1448854" y="65036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28" y="0"/>
                  </a:lnTo>
                  <a:lnTo>
                    <a:pt x="1430972" y="0"/>
                  </a:lnTo>
                  <a:lnTo>
                    <a:pt x="1414233" y="0"/>
                  </a:lnTo>
                  <a:lnTo>
                    <a:pt x="1414233" y="9969"/>
                  </a:lnTo>
                  <a:lnTo>
                    <a:pt x="1422247" y="18021"/>
                  </a:lnTo>
                  <a:lnTo>
                    <a:pt x="1430972" y="18021"/>
                  </a:lnTo>
                  <a:lnTo>
                    <a:pt x="1432128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80"/>
                  </a:moveTo>
                  <a:lnTo>
                    <a:pt x="1496466" y="14528"/>
                  </a:lnTo>
                  <a:lnTo>
                    <a:pt x="1476705" y="14528"/>
                  </a:lnTo>
                  <a:lnTo>
                    <a:pt x="1468691" y="22580"/>
                  </a:lnTo>
                  <a:lnTo>
                    <a:pt x="1468691" y="42494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94"/>
                  </a:lnTo>
                  <a:lnTo>
                    <a:pt x="1504467" y="32537"/>
                  </a:lnTo>
                  <a:lnTo>
                    <a:pt x="1504467" y="22580"/>
                  </a:lnTo>
                  <a:close/>
                </a:path>
                <a:path w="1652270" h="65404">
                  <a:moveTo>
                    <a:pt x="1542186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86" y="18021"/>
                  </a:lnTo>
                  <a:lnTo>
                    <a:pt x="1542186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86" y="47040"/>
                  </a:lnTo>
                  <a:lnTo>
                    <a:pt x="1541068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36"/>
                  </a:lnTo>
                  <a:lnTo>
                    <a:pt x="1541068" y="65036"/>
                  </a:lnTo>
                  <a:lnTo>
                    <a:pt x="1542186" y="65036"/>
                  </a:lnTo>
                  <a:lnTo>
                    <a:pt x="1558937" y="65036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76" y="47040"/>
                  </a:lnTo>
                  <a:lnTo>
                    <a:pt x="1634375" y="55092"/>
                  </a:lnTo>
                  <a:lnTo>
                    <a:pt x="1634375" y="65036"/>
                  </a:lnTo>
                  <a:lnTo>
                    <a:pt x="1652270" y="65036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76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256DDD6A-49DE-CE99-40DF-E8A020F13144}"/>
                </a:ext>
              </a:extLst>
            </p:cNvPr>
            <p:cNvSpPr/>
            <p:nvPr/>
          </p:nvSpPr>
          <p:spPr>
            <a:xfrm>
              <a:off x="5988443" y="3271278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34632" y="0"/>
                  </a:moveTo>
                  <a:lnTo>
                    <a:pt x="17881" y="0"/>
                  </a:lnTo>
                  <a:lnTo>
                    <a:pt x="16725" y="0"/>
                  </a:lnTo>
                  <a:lnTo>
                    <a:pt x="0" y="0"/>
                  </a:lnTo>
                  <a:lnTo>
                    <a:pt x="0" y="8407"/>
                  </a:lnTo>
                  <a:lnTo>
                    <a:pt x="12217" y="18046"/>
                  </a:lnTo>
                  <a:lnTo>
                    <a:pt x="16725" y="18046"/>
                  </a:lnTo>
                  <a:lnTo>
                    <a:pt x="17881" y="18046"/>
                  </a:lnTo>
                  <a:lnTo>
                    <a:pt x="26631" y="18046"/>
                  </a:lnTo>
                  <a:lnTo>
                    <a:pt x="34632" y="9982"/>
                  </a:lnTo>
                  <a:lnTo>
                    <a:pt x="34632" y="0"/>
                  </a:lnTo>
                  <a:close/>
                </a:path>
                <a:path w="3155950" h="129539">
                  <a:moveTo>
                    <a:pt x="90246" y="22580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80"/>
                  </a:lnTo>
                  <a:lnTo>
                    <a:pt x="54470" y="42494"/>
                  </a:lnTo>
                  <a:lnTo>
                    <a:pt x="62471" y="50546"/>
                  </a:lnTo>
                  <a:lnTo>
                    <a:pt x="82245" y="50546"/>
                  </a:lnTo>
                  <a:lnTo>
                    <a:pt x="90246" y="42494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155950" h="129539">
                  <a:moveTo>
                    <a:pt x="127952" y="47040"/>
                  </a:moveTo>
                  <a:lnTo>
                    <a:pt x="118071" y="47040"/>
                  </a:lnTo>
                  <a:lnTo>
                    <a:pt x="110070" y="55092"/>
                  </a:lnTo>
                  <a:lnTo>
                    <a:pt x="110070" y="65049"/>
                  </a:lnTo>
                  <a:lnTo>
                    <a:pt x="127952" y="65049"/>
                  </a:lnTo>
                  <a:lnTo>
                    <a:pt x="127952" y="47040"/>
                  </a:lnTo>
                  <a:close/>
                </a:path>
                <a:path w="3155950" h="129539">
                  <a:moveTo>
                    <a:pt x="127952" y="0"/>
                  </a:moveTo>
                  <a:lnTo>
                    <a:pt x="110070" y="0"/>
                  </a:lnTo>
                  <a:lnTo>
                    <a:pt x="110070" y="9982"/>
                  </a:lnTo>
                  <a:lnTo>
                    <a:pt x="118071" y="18046"/>
                  </a:lnTo>
                  <a:lnTo>
                    <a:pt x="127952" y="18046"/>
                  </a:lnTo>
                  <a:lnTo>
                    <a:pt x="127952" y="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63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74"/>
                  </a:moveTo>
                  <a:lnTo>
                    <a:pt x="1733359" y="78422"/>
                  </a:lnTo>
                  <a:lnTo>
                    <a:pt x="1713585" y="78422"/>
                  </a:lnTo>
                  <a:lnTo>
                    <a:pt x="1705584" y="86474"/>
                  </a:lnTo>
                  <a:lnTo>
                    <a:pt x="1705584" y="106387"/>
                  </a:lnTo>
                  <a:lnTo>
                    <a:pt x="1713585" y="114439"/>
                  </a:lnTo>
                  <a:lnTo>
                    <a:pt x="1733359" y="114439"/>
                  </a:lnTo>
                  <a:lnTo>
                    <a:pt x="1741360" y="106387"/>
                  </a:lnTo>
                  <a:lnTo>
                    <a:pt x="1741360" y="96431"/>
                  </a:lnTo>
                  <a:lnTo>
                    <a:pt x="1741360" y="86474"/>
                  </a:lnTo>
                  <a:close/>
                </a:path>
                <a:path w="3155950" h="129539">
                  <a:moveTo>
                    <a:pt x="1795830" y="118986"/>
                  </a:moveTo>
                  <a:lnTo>
                    <a:pt x="1787829" y="110934"/>
                  </a:lnTo>
                  <a:lnTo>
                    <a:pt x="1777961" y="110934"/>
                  </a:lnTo>
                  <a:lnTo>
                    <a:pt x="1777961" y="128930"/>
                  </a:lnTo>
                  <a:lnTo>
                    <a:pt x="1795830" y="128930"/>
                  </a:lnTo>
                  <a:lnTo>
                    <a:pt x="1795830" y="118986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63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63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74"/>
                  </a:moveTo>
                  <a:lnTo>
                    <a:pt x="1843443" y="78422"/>
                  </a:lnTo>
                  <a:lnTo>
                    <a:pt x="1823681" y="78422"/>
                  </a:lnTo>
                  <a:lnTo>
                    <a:pt x="1815668" y="86474"/>
                  </a:lnTo>
                  <a:lnTo>
                    <a:pt x="1815668" y="106387"/>
                  </a:lnTo>
                  <a:lnTo>
                    <a:pt x="1823681" y="114439"/>
                  </a:lnTo>
                  <a:lnTo>
                    <a:pt x="1843443" y="114439"/>
                  </a:lnTo>
                  <a:lnTo>
                    <a:pt x="1851444" y="106387"/>
                  </a:lnTo>
                  <a:lnTo>
                    <a:pt x="1851444" y="96431"/>
                  </a:lnTo>
                  <a:lnTo>
                    <a:pt x="1851444" y="86474"/>
                  </a:lnTo>
                  <a:close/>
                </a:path>
                <a:path w="3155950" h="129539">
                  <a:moveTo>
                    <a:pt x="1905914" y="118986"/>
                  </a:moveTo>
                  <a:lnTo>
                    <a:pt x="1897913" y="110934"/>
                  </a:lnTo>
                  <a:lnTo>
                    <a:pt x="1889163" y="110934"/>
                  </a:lnTo>
                  <a:lnTo>
                    <a:pt x="1888020" y="110934"/>
                  </a:lnTo>
                  <a:lnTo>
                    <a:pt x="1879269" y="110934"/>
                  </a:lnTo>
                  <a:lnTo>
                    <a:pt x="1871268" y="118986"/>
                  </a:lnTo>
                  <a:lnTo>
                    <a:pt x="1871268" y="128930"/>
                  </a:lnTo>
                  <a:lnTo>
                    <a:pt x="1888020" y="128930"/>
                  </a:lnTo>
                  <a:lnTo>
                    <a:pt x="1889163" y="128930"/>
                  </a:lnTo>
                  <a:lnTo>
                    <a:pt x="1905914" y="128930"/>
                  </a:lnTo>
                  <a:lnTo>
                    <a:pt x="1905914" y="118986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63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63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74"/>
                  </a:moveTo>
                  <a:lnTo>
                    <a:pt x="1953514" y="78422"/>
                  </a:lnTo>
                  <a:lnTo>
                    <a:pt x="1933740" y="78422"/>
                  </a:lnTo>
                  <a:lnTo>
                    <a:pt x="1925739" y="86474"/>
                  </a:lnTo>
                  <a:lnTo>
                    <a:pt x="1925739" y="106387"/>
                  </a:lnTo>
                  <a:lnTo>
                    <a:pt x="1933740" y="114439"/>
                  </a:lnTo>
                  <a:lnTo>
                    <a:pt x="1953514" y="114439"/>
                  </a:lnTo>
                  <a:lnTo>
                    <a:pt x="1961515" y="106387"/>
                  </a:lnTo>
                  <a:lnTo>
                    <a:pt x="1961515" y="96431"/>
                  </a:lnTo>
                  <a:lnTo>
                    <a:pt x="1961515" y="86474"/>
                  </a:lnTo>
                  <a:close/>
                </a:path>
                <a:path w="3155950" h="129539">
                  <a:moveTo>
                    <a:pt x="2015985" y="118986"/>
                  </a:moveTo>
                  <a:lnTo>
                    <a:pt x="2007984" y="110934"/>
                  </a:lnTo>
                  <a:lnTo>
                    <a:pt x="1999221" y="110934"/>
                  </a:lnTo>
                  <a:lnTo>
                    <a:pt x="1998091" y="110934"/>
                  </a:lnTo>
                  <a:lnTo>
                    <a:pt x="1989366" y="110934"/>
                  </a:lnTo>
                  <a:lnTo>
                    <a:pt x="1981352" y="118986"/>
                  </a:lnTo>
                  <a:lnTo>
                    <a:pt x="1981352" y="128930"/>
                  </a:lnTo>
                  <a:lnTo>
                    <a:pt x="1998091" y="128930"/>
                  </a:lnTo>
                  <a:lnTo>
                    <a:pt x="1999221" y="128930"/>
                  </a:lnTo>
                  <a:lnTo>
                    <a:pt x="2015985" y="128930"/>
                  </a:lnTo>
                  <a:lnTo>
                    <a:pt x="2015985" y="118986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63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63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74"/>
                  </a:moveTo>
                  <a:lnTo>
                    <a:pt x="2063597" y="78422"/>
                  </a:lnTo>
                  <a:lnTo>
                    <a:pt x="2043823" y="78422"/>
                  </a:lnTo>
                  <a:lnTo>
                    <a:pt x="2035822" y="86474"/>
                  </a:lnTo>
                  <a:lnTo>
                    <a:pt x="2035822" y="106387"/>
                  </a:lnTo>
                  <a:lnTo>
                    <a:pt x="2043823" y="114439"/>
                  </a:lnTo>
                  <a:lnTo>
                    <a:pt x="2063597" y="114439"/>
                  </a:lnTo>
                  <a:lnTo>
                    <a:pt x="2071598" y="106387"/>
                  </a:lnTo>
                  <a:lnTo>
                    <a:pt x="2071598" y="96431"/>
                  </a:lnTo>
                  <a:lnTo>
                    <a:pt x="2071598" y="86474"/>
                  </a:lnTo>
                  <a:close/>
                </a:path>
                <a:path w="3155950" h="129539">
                  <a:moveTo>
                    <a:pt x="2126069" y="118986"/>
                  </a:moveTo>
                  <a:lnTo>
                    <a:pt x="2118068" y="110934"/>
                  </a:lnTo>
                  <a:lnTo>
                    <a:pt x="2109317" y="110934"/>
                  </a:lnTo>
                  <a:lnTo>
                    <a:pt x="2108162" y="110934"/>
                  </a:lnTo>
                  <a:lnTo>
                    <a:pt x="2099437" y="110934"/>
                  </a:lnTo>
                  <a:lnTo>
                    <a:pt x="2091436" y="118986"/>
                  </a:lnTo>
                  <a:lnTo>
                    <a:pt x="2091436" y="128930"/>
                  </a:lnTo>
                  <a:lnTo>
                    <a:pt x="2108162" y="128930"/>
                  </a:lnTo>
                  <a:lnTo>
                    <a:pt x="2109317" y="128930"/>
                  </a:lnTo>
                  <a:lnTo>
                    <a:pt x="2126069" y="128930"/>
                  </a:lnTo>
                  <a:lnTo>
                    <a:pt x="2126069" y="118986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63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63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74"/>
                  </a:moveTo>
                  <a:lnTo>
                    <a:pt x="2173681" y="78422"/>
                  </a:lnTo>
                  <a:lnTo>
                    <a:pt x="2153907" y="78422"/>
                  </a:lnTo>
                  <a:lnTo>
                    <a:pt x="2145906" y="86474"/>
                  </a:lnTo>
                  <a:lnTo>
                    <a:pt x="2145906" y="106387"/>
                  </a:lnTo>
                  <a:lnTo>
                    <a:pt x="2153907" y="114439"/>
                  </a:lnTo>
                  <a:lnTo>
                    <a:pt x="2173681" y="114439"/>
                  </a:lnTo>
                  <a:lnTo>
                    <a:pt x="2181682" y="106387"/>
                  </a:lnTo>
                  <a:lnTo>
                    <a:pt x="2181682" y="96431"/>
                  </a:lnTo>
                  <a:lnTo>
                    <a:pt x="2181682" y="86474"/>
                  </a:lnTo>
                  <a:close/>
                </a:path>
                <a:path w="3155950" h="129539">
                  <a:moveTo>
                    <a:pt x="2236127" y="118986"/>
                  </a:moveTo>
                  <a:lnTo>
                    <a:pt x="2228126" y="110934"/>
                  </a:lnTo>
                  <a:lnTo>
                    <a:pt x="2219375" y="110934"/>
                  </a:lnTo>
                  <a:lnTo>
                    <a:pt x="2218245" y="110934"/>
                  </a:lnTo>
                  <a:lnTo>
                    <a:pt x="2209520" y="110934"/>
                  </a:lnTo>
                  <a:lnTo>
                    <a:pt x="2201507" y="118986"/>
                  </a:lnTo>
                  <a:lnTo>
                    <a:pt x="2201507" y="128930"/>
                  </a:lnTo>
                  <a:lnTo>
                    <a:pt x="2218245" y="128930"/>
                  </a:lnTo>
                  <a:lnTo>
                    <a:pt x="2219375" y="128930"/>
                  </a:lnTo>
                  <a:lnTo>
                    <a:pt x="2236127" y="128930"/>
                  </a:lnTo>
                  <a:lnTo>
                    <a:pt x="2236127" y="118986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63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63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74"/>
                  </a:moveTo>
                  <a:lnTo>
                    <a:pt x="2283739" y="78422"/>
                  </a:lnTo>
                  <a:lnTo>
                    <a:pt x="2263978" y="78422"/>
                  </a:lnTo>
                  <a:lnTo>
                    <a:pt x="2255964" y="86474"/>
                  </a:lnTo>
                  <a:lnTo>
                    <a:pt x="2255964" y="106387"/>
                  </a:lnTo>
                  <a:lnTo>
                    <a:pt x="2263978" y="114439"/>
                  </a:lnTo>
                  <a:lnTo>
                    <a:pt x="2283739" y="114439"/>
                  </a:lnTo>
                  <a:lnTo>
                    <a:pt x="2291740" y="106387"/>
                  </a:lnTo>
                  <a:lnTo>
                    <a:pt x="2291740" y="96431"/>
                  </a:lnTo>
                  <a:lnTo>
                    <a:pt x="2291740" y="86474"/>
                  </a:lnTo>
                  <a:close/>
                </a:path>
                <a:path w="3155950" h="129539">
                  <a:moveTo>
                    <a:pt x="2346210" y="118986"/>
                  </a:moveTo>
                  <a:lnTo>
                    <a:pt x="2338209" y="110934"/>
                  </a:lnTo>
                  <a:lnTo>
                    <a:pt x="2329472" y="110934"/>
                  </a:lnTo>
                  <a:lnTo>
                    <a:pt x="2328316" y="110934"/>
                  </a:lnTo>
                  <a:lnTo>
                    <a:pt x="2319591" y="110934"/>
                  </a:lnTo>
                  <a:lnTo>
                    <a:pt x="2311590" y="118986"/>
                  </a:lnTo>
                  <a:lnTo>
                    <a:pt x="2311590" y="128930"/>
                  </a:lnTo>
                  <a:lnTo>
                    <a:pt x="2328316" y="128930"/>
                  </a:lnTo>
                  <a:lnTo>
                    <a:pt x="2329472" y="128930"/>
                  </a:lnTo>
                  <a:lnTo>
                    <a:pt x="2346210" y="128930"/>
                  </a:lnTo>
                  <a:lnTo>
                    <a:pt x="2346210" y="118986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63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63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74"/>
                  </a:moveTo>
                  <a:lnTo>
                    <a:pt x="2393823" y="78422"/>
                  </a:lnTo>
                  <a:lnTo>
                    <a:pt x="2374061" y="78422"/>
                  </a:lnTo>
                  <a:lnTo>
                    <a:pt x="2366048" y="86474"/>
                  </a:lnTo>
                  <a:lnTo>
                    <a:pt x="2366048" y="106387"/>
                  </a:lnTo>
                  <a:lnTo>
                    <a:pt x="2374061" y="114439"/>
                  </a:lnTo>
                  <a:lnTo>
                    <a:pt x="2393823" y="114439"/>
                  </a:lnTo>
                  <a:lnTo>
                    <a:pt x="2401824" y="106387"/>
                  </a:lnTo>
                  <a:lnTo>
                    <a:pt x="2401824" y="96431"/>
                  </a:lnTo>
                  <a:lnTo>
                    <a:pt x="2401824" y="86474"/>
                  </a:lnTo>
                  <a:close/>
                </a:path>
                <a:path w="3155950" h="129539">
                  <a:moveTo>
                    <a:pt x="2456281" y="118986"/>
                  </a:moveTo>
                  <a:lnTo>
                    <a:pt x="2448280" y="110934"/>
                  </a:lnTo>
                  <a:lnTo>
                    <a:pt x="2439543" y="110934"/>
                  </a:lnTo>
                  <a:lnTo>
                    <a:pt x="2438400" y="110934"/>
                  </a:lnTo>
                  <a:lnTo>
                    <a:pt x="2429649" y="110934"/>
                  </a:lnTo>
                  <a:lnTo>
                    <a:pt x="2421648" y="118986"/>
                  </a:lnTo>
                  <a:lnTo>
                    <a:pt x="2421648" y="128930"/>
                  </a:lnTo>
                  <a:lnTo>
                    <a:pt x="2438400" y="128930"/>
                  </a:lnTo>
                  <a:lnTo>
                    <a:pt x="2439543" y="128930"/>
                  </a:lnTo>
                  <a:lnTo>
                    <a:pt x="2456281" y="128930"/>
                  </a:lnTo>
                  <a:lnTo>
                    <a:pt x="2456281" y="118986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63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63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74"/>
                  </a:moveTo>
                  <a:lnTo>
                    <a:pt x="2503894" y="78422"/>
                  </a:lnTo>
                  <a:lnTo>
                    <a:pt x="2484132" y="78422"/>
                  </a:lnTo>
                  <a:lnTo>
                    <a:pt x="2476119" y="86474"/>
                  </a:lnTo>
                  <a:lnTo>
                    <a:pt x="2476119" y="106387"/>
                  </a:lnTo>
                  <a:lnTo>
                    <a:pt x="2484132" y="114439"/>
                  </a:lnTo>
                  <a:lnTo>
                    <a:pt x="2503894" y="114439"/>
                  </a:lnTo>
                  <a:lnTo>
                    <a:pt x="2511895" y="106387"/>
                  </a:lnTo>
                  <a:lnTo>
                    <a:pt x="2511895" y="96431"/>
                  </a:lnTo>
                  <a:lnTo>
                    <a:pt x="2511895" y="86474"/>
                  </a:lnTo>
                  <a:close/>
                </a:path>
                <a:path w="3155950" h="129539">
                  <a:moveTo>
                    <a:pt x="2566365" y="118986"/>
                  </a:moveTo>
                  <a:lnTo>
                    <a:pt x="2558364" y="110934"/>
                  </a:lnTo>
                  <a:lnTo>
                    <a:pt x="2549601" y="110934"/>
                  </a:lnTo>
                  <a:lnTo>
                    <a:pt x="2548483" y="110934"/>
                  </a:lnTo>
                  <a:lnTo>
                    <a:pt x="2539733" y="110934"/>
                  </a:lnTo>
                  <a:lnTo>
                    <a:pt x="2531732" y="118986"/>
                  </a:lnTo>
                  <a:lnTo>
                    <a:pt x="2531732" y="128930"/>
                  </a:lnTo>
                  <a:lnTo>
                    <a:pt x="2548483" y="128930"/>
                  </a:lnTo>
                  <a:lnTo>
                    <a:pt x="2549601" y="128930"/>
                  </a:lnTo>
                  <a:lnTo>
                    <a:pt x="2566365" y="128930"/>
                  </a:lnTo>
                  <a:lnTo>
                    <a:pt x="2566365" y="118986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63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63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74"/>
                  </a:moveTo>
                  <a:lnTo>
                    <a:pt x="2613977" y="78422"/>
                  </a:lnTo>
                  <a:lnTo>
                    <a:pt x="2594203" y="78422"/>
                  </a:lnTo>
                  <a:lnTo>
                    <a:pt x="2586202" y="86474"/>
                  </a:lnTo>
                  <a:lnTo>
                    <a:pt x="2586202" y="106387"/>
                  </a:lnTo>
                  <a:lnTo>
                    <a:pt x="2594203" y="114439"/>
                  </a:lnTo>
                  <a:lnTo>
                    <a:pt x="2613977" y="114439"/>
                  </a:lnTo>
                  <a:lnTo>
                    <a:pt x="2621978" y="106387"/>
                  </a:lnTo>
                  <a:lnTo>
                    <a:pt x="2621978" y="96431"/>
                  </a:lnTo>
                  <a:lnTo>
                    <a:pt x="2621978" y="86474"/>
                  </a:lnTo>
                  <a:close/>
                </a:path>
                <a:path w="3155950" h="129539">
                  <a:moveTo>
                    <a:pt x="2676436" y="118986"/>
                  </a:moveTo>
                  <a:lnTo>
                    <a:pt x="2668435" y="110934"/>
                  </a:lnTo>
                  <a:lnTo>
                    <a:pt x="2659697" y="110934"/>
                  </a:lnTo>
                  <a:lnTo>
                    <a:pt x="2658567" y="110934"/>
                  </a:lnTo>
                  <a:lnTo>
                    <a:pt x="2649817" y="110934"/>
                  </a:lnTo>
                  <a:lnTo>
                    <a:pt x="2641803" y="118986"/>
                  </a:lnTo>
                  <a:lnTo>
                    <a:pt x="2641803" y="128930"/>
                  </a:lnTo>
                  <a:lnTo>
                    <a:pt x="2658567" y="128930"/>
                  </a:lnTo>
                  <a:lnTo>
                    <a:pt x="2659697" y="128930"/>
                  </a:lnTo>
                  <a:lnTo>
                    <a:pt x="2676436" y="128930"/>
                  </a:lnTo>
                  <a:lnTo>
                    <a:pt x="2676436" y="118986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63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63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74"/>
                  </a:moveTo>
                  <a:lnTo>
                    <a:pt x="2724048" y="78422"/>
                  </a:lnTo>
                  <a:lnTo>
                    <a:pt x="2704274" y="78422"/>
                  </a:lnTo>
                  <a:lnTo>
                    <a:pt x="2696273" y="86474"/>
                  </a:lnTo>
                  <a:lnTo>
                    <a:pt x="2696273" y="106387"/>
                  </a:lnTo>
                  <a:lnTo>
                    <a:pt x="2704274" y="114439"/>
                  </a:lnTo>
                  <a:lnTo>
                    <a:pt x="2724048" y="114439"/>
                  </a:lnTo>
                  <a:lnTo>
                    <a:pt x="2732049" y="106387"/>
                  </a:lnTo>
                  <a:lnTo>
                    <a:pt x="2732049" y="96431"/>
                  </a:lnTo>
                  <a:lnTo>
                    <a:pt x="2732049" y="86474"/>
                  </a:lnTo>
                  <a:close/>
                </a:path>
                <a:path w="3155950" h="129539">
                  <a:moveTo>
                    <a:pt x="2786519" y="118986"/>
                  </a:moveTo>
                  <a:lnTo>
                    <a:pt x="2778518" y="110934"/>
                  </a:lnTo>
                  <a:lnTo>
                    <a:pt x="2769768" y="110934"/>
                  </a:lnTo>
                  <a:lnTo>
                    <a:pt x="2768638" y="110934"/>
                  </a:lnTo>
                  <a:lnTo>
                    <a:pt x="2759887" y="110934"/>
                  </a:lnTo>
                  <a:lnTo>
                    <a:pt x="2751886" y="118986"/>
                  </a:lnTo>
                  <a:lnTo>
                    <a:pt x="2751886" y="128930"/>
                  </a:lnTo>
                  <a:lnTo>
                    <a:pt x="2768638" y="128930"/>
                  </a:lnTo>
                  <a:lnTo>
                    <a:pt x="2769768" y="128930"/>
                  </a:lnTo>
                  <a:lnTo>
                    <a:pt x="2786519" y="128930"/>
                  </a:lnTo>
                  <a:lnTo>
                    <a:pt x="2786519" y="118986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63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63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74"/>
                  </a:moveTo>
                  <a:lnTo>
                    <a:pt x="2834132" y="78422"/>
                  </a:lnTo>
                  <a:lnTo>
                    <a:pt x="2814358" y="78422"/>
                  </a:lnTo>
                  <a:lnTo>
                    <a:pt x="2806357" y="86474"/>
                  </a:lnTo>
                  <a:lnTo>
                    <a:pt x="2806357" y="106387"/>
                  </a:lnTo>
                  <a:lnTo>
                    <a:pt x="2814358" y="114439"/>
                  </a:lnTo>
                  <a:lnTo>
                    <a:pt x="2834132" y="114439"/>
                  </a:lnTo>
                  <a:lnTo>
                    <a:pt x="2842133" y="106387"/>
                  </a:lnTo>
                  <a:lnTo>
                    <a:pt x="2842133" y="96431"/>
                  </a:lnTo>
                  <a:lnTo>
                    <a:pt x="2842133" y="86474"/>
                  </a:lnTo>
                  <a:close/>
                </a:path>
                <a:path w="3155950" h="129539">
                  <a:moveTo>
                    <a:pt x="2896603" y="118986"/>
                  </a:moveTo>
                  <a:lnTo>
                    <a:pt x="2888602" y="110934"/>
                  </a:lnTo>
                  <a:lnTo>
                    <a:pt x="2879839" y="110934"/>
                  </a:lnTo>
                  <a:lnTo>
                    <a:pt x="2878683" y="110934"/>
                  </a:lnTo>
                  <a:lnTo>
                    <a:pt x="2869958" y="110934"/>
                  </a:lnTo>
                  <a:lnTo>
                    <a:pt x="2861957" y="118986"/>
                  </a:lnTo>
                  <a:lnTo>
                    <a:pt x="2861957" y="128930"/>
                  </a:lnTo>
                  <a:lnTo>
                    <a:pt x="2878683" y="128930"/>
                  </a:lnTo>
                  <a:lnTo>
                    <a:pt x="2879839" y="128930"/>
                  </a:lnTo>
                  <a:lnTo>
                    <a:pt x="2896603" y="128930"/>
                  </a:lnTo>
                  <a:lnTo>
                    <a:pt x="2896603" y="118986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63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63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74"/>
                  </a:moveTo>
                  <a:lnTo>
                    <a:pt x="2944203" y="78422"/>
                  </a:lnTo>
                  <a:lnTo>
                    <a:pt x="2924429" y="78422"/>
                  </a:lnTo>
                  <a:lnTo>
                    <a:pt x="2916428" y="86474"/>
                  </a:lnTo>
                  <a:lnTo>
                    <a:pt x="2916428" y="106387"/>
                  </a:lnTo>
                  <a:lnTo>
                    <a:pt x="2924429" y="114439"/>
                  </a:lnTo>
                  <a:lnTo>
                    <a:pt x="2944203" y="114439"/>
                  </a:lnTo>
                  <a:lnTo>
                    <a:pt x="2952204" y="106387"/>
                  </a:lnTo>
                  <a:lnTo>
                    <a:pt x="2952204" y="96431"/>
                  </a:lnTo>
                  <a:lnTo>
                    <a:pt x="2952204" y="86474"/>
                  </a:lnTo>
                  <a:close/>
                </a:path>
                <a:path w="3155950" h="129539">
                  <a:moveTo>
                    <a:pt x="3006661" y="118986"/>
                  </a:moveTo>
                  <a:lnTo>
                    <a:pt x="2998660" y="110934"/>
                  </a:lnTo>
                  <a:lnTo>
                    <a:pt x="2989910" y="110934"/>
                  </a:lnTo>
                  <a:lnTo>
                    <a:pt x="2988767" y="110934"/>
                  </a:lnTo>
                  <a:lnTo>
                    <a:pt x="2980017" y="110934"/>
                  </a:lnTo>
                  <a:lnTo>
                    <a:pt x="2972028" y="118986"/>
                  </a:lnTo>
                  <a:lnTo>
                    <a:pt x="2972028" y="128930"/>
                  </a:lnTo>
                  <a:lnTo>
                    <a:pt x="2988767" y="128930"/>
                  </a:lnTo>
                  <a:lnTo>
                    <a:pt x="2989910" y="128930"/>
                  </a:lnTo>
                  <a:lnTo>
                    <a:pt x="3006661" y="128930"/>
                  </a:lnTo>
                  <a:lnTo>
                    <a:pt x="3006661" y="118986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63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63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74"/>
                  </a:moveTo>
                  <a:lnTo>
                    <a:pt x="3054273" y="78422"/>
                  </a:lnTo>
                  <a:lnTo>
                    <a:pt x="3034487" y="78422"/>
                  </a:lnTo>
                  <a:lnTo>
                    <a:pt x="3026486" y="86474"/>
                  </a:lnTo>
                  <a:lnTo>
                    <a:pt x="3026486" y="106387"/>
                  </a:lnTo>
                  <a:lnTo>
                    <a:pt x="3034487" y="114439"/>
                  </a:lnTo>
                  <a:lnTo>
                    <a:pt x="3054273" y="114439"/>
                  </a:lnTo>
                  <a:lnTo>
                    <a:pt x="3062274" y="106387"/>
                  </a:lnTo>
                  <a:lnTo>
                    <a:pt x="3062274" y="96431"/>
                  </a:lnTo>
                  <a:lnTo>
                    <a:pt x="3062274" y="86474"/>
                  </a:lnTo>
                  <a:close/>
                </a:path>
                <a:path w="3155950" h="129539">
                  <a:moveTo>
                    <a:pt x="3116745" y="118986"/>
                  </a:moveTo>
                  <a:lnTo>
                    <a:pt x="3108744" y="110934"/>
                  </a:lnTo>
                  <a:lnTo>
                    <a:pt x="3099981" y="110934"/>
                  </a:lnTo>
                  <a:lnTo>
                    <a:pt x="3098850" y="110934"/>
                  </a:lnTo>
                  <a:lnTo>
                    <a:pt x="3090100" y="110934"/>
                  </a:lnTo>
                  <a:lnTo>
                    <a:pt x="3082099" y="118986"/>
                  </a:lnTo>
                  <a:lnTo>
                    <a:pt x="3082099" y="128930"/>
                  </a:lnTo>
                  <a:lnTo>
                    <a:pt x="3098850" y="128930"/>
                  </a:lnTo>
                  <a:lnTo>
                    <a:pt x="3099981" y="128930"/>
                  </a:lnTo>
                  <a:lnTo>
                    <a:pt x="3116745" y="128930"/>
                  </a:lnTo>
                  <a:lnTo>
                    <a:pt x="3116745" y="118986"/>
                  </a:lnTo>
                  <a:close/>
                </a:path>
                <a:path w="3155950" h="129539">
                  <a:moveTo>
                    <a:pt x="3116745" y="63919"/>
                  </a:moveTo>
                  <a:lnTo>
                    <a:pt x="3099981" y="63919"/>
                  </a:lnTo>
                  <a:lnTo>
                    <a:pt x="3082099" y="63893"/>
                  </a:lnTo>
                  <a:lnTo>
                    <a:pt x="3082099" y="73863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63"/>
                  </a:lnTo>
                  <a:lnTo>
                    <a:pt x="3116745" y="63919"/>
                  </a:lnTo>
                  <a:close/>
                </a:path>
                <a:path w="3155950" h="129539">
                  <a:moveTo>
                    <a:pt x="3155556" y="78422"/>
                  </a:moveTo>
                  <a:lnTo>
                    <a:pt x="3144583" y="78422"/>
                  </a:lnTo>
                  <a:lnTo>
                    <a:pt x="3136569" y="86474"/>
                  </a:lnTo>
                  <a:lnTo>
                    <a:pt x="3136569" y="106387"/>
                  </a:lnTo>
                  <a:lnTo>
                    <a:pt x="3144583" y="114439"/>
                  </a:lnTo>
                  <a:lnTo>
                    <a:pt x="3155556" y="114439"/>
                  </a:lnTo>
                  <a:lnTo>
                    <a:pt x="3155556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DF0A7944-2694-CE39-070C-9D937D4C97FC}"/>
                </a:ext>
              </a:extLst>
            </p:cNvPr>
            <p:cNvSpPr/>
            <p:nvPr/>
          </p:nvSpPr>
          <p:spPr>
            <a:xfrm>
              <a:off x="6005169" y="3271278"/>
              <a:ext cx="1652905" cy="65405"/>
            </a:xfrm>
            <a:custGeom>
              <a:avLst/>
              <a:gdLst/>
              <a:ahLst/>
              <a:cxnLst/>
              <a:rect l="l" t="t" r="r" b="b"/>
              <a:pathLst>
                <a:path w="1652904" h="65404">
                  <a:moveTo>
                    <a:pt x="17907" y="0"/>
                  </a:moveTo>
                  <a:lnTo>
                    <a:pt x="0" y="0"/>
                  </a:lnTo>
                  <a:lnTo>
                    <a:pt x="0" y="18046"/>
                  </a:lnTo>
                  <a:lnTo>
                    <a:pt x="9906" y="18046"/>
                  </a:lnTo>
                  <a:lnTo>
                    <a:pt x="17907" y="9982"/>
                  </a:lnTo>
                  <a:lnTo>
                    <a:pt x="17907" y="0"/>
                  </a:lnTo>
                  <a:close/>
                </a:path>
                <a:path w="1652904" h="65404">
                  <a:moveTo>
                    <a:pt x="127977" y="55092"/>
                  </a:moveTo>
                  <a:lnTo>
                    <a:pt x="119976" y="47040"/>
                  </a:lnTo>
                  <a:lnTo>
                    <a:pt x="110096" y="47040"/>
                  </a:lnTo>
                  <a:lnTo>
                    <a:pt x="110096" y="65049"/>
                  </a:lnTo>
                  <a:lnTo>
                    <a:pt x="127977" y="65049"/>
                  </a:lnTo>
                  <a:lnTo>
                    <a:pt x="127977" y="55092"/>
                  </a:lnTo>
                  <a:close/>
                </a:path>
                <a:path w="1652904" h="65404">
                  <a:moveTo>
                    <a:pt x="127977" y="25"/>
                  </a:moveTo>
                  <a:lnTo>
                    <a:pt x="110096" y="25"/>
                  </a:lnTo>
                  <a:lnTo>
                    <a:pt x="110096" y="18046"/>
                  </a:lnTo>
                  <a:lnTo>
                    <a:pt x="119976" y="18046"/>
                  </a:lnTo>
                  <a:lnTo>
                    <a:pt x="127977" y="9982"/>
                  </a:lnTo>
                  <a:lnTo>
                    <a:pt x="127977" y="25"/>
                  </a:lnTo>
                  <a:close/>
                </a:path>
                <a:path w="1652904" h="65404">
                  <a:moveTo>
                    <a:pt x="183591" y="22567"/>
                  </a:moveTo>
                  <a:lnTo>
                    <a:pt x="175590" y="14503"/>
                  </a:lnTo>
                  <a:lnTo>
                    <a:pt x="155829" y="14503"/>
                  </a:lnTo>
                  <a:lnTo>
                    <a:pt x="147815" y="22567"/>
                  </a:lnTo>
                  <a:lnTo>
                    <a:pt x="147815" y="42481"/>
                  </a:lnTo>
                  <a:lnTo>
                    <a:pt x="155829" y="50533"/>
                  </a:lnTo>
                  <a:lnTo>
                    <a:pt x="175590" y="50533"/>
                  </a:lnTo>
                  <a:lnTo>
                    <a:pt x="183591" y="42481"/>
                  </a:lnTo>
                  <a:lnTo>
                    <a:pt x="183591" y="32524"/>
                  </a:lnTo>
                  <a:lnTo>
                    <a:pt x="183591" y="22567"/>
                  </a:lnTo>
                  <a:close/>
                </a:path>
                <a:path w="1652904" h="65404">
                  <a:moveTo>
                    <a:pt x="238061" y="55092"/>
                  </a:moveTo>
                  <a:lnTo>
                    <a:pt x="230060" y="47040"/>
                  </a:lnTo>
                  <a:lnTo>
                    <a:pt x="221310" y="47040"/>
                  </a:lnTo>
                  <a:lnTo>
                    <a:pt x="220179" y="47040"/>
                  </a:lnTo>
                  <a:lnTo>
                    <a:pt x="211429" y="47040"/>
                  </a:lnTo>
                  <a:lnTo>
                    <a:pt x="203415" y="55092"/>
                  </a:lnTo>
                  <a:lnTo>
                    <a:pt x="203415" y="65049"/>
                  </a:lnTo>
                  <a:lnTo>
                    <a:pt x="220179" y="65049"/>
                  </a:lnTo>
                  <a:lnTo>
                    <a:pt x="221310" y="65049"/>
                  </a:lnTo>
                  <a:lnTo>
                    <a:pt x="238061" y="65049"/>
                  </a:lnTo>
                  <a:lnTo>
                    <a:pt x="238061" y="55092"/>
                  </a:lnTo>
                  <a:close/>
                </a:path>
                <a:path w="1652904" h="65404">
                  <a:moveTo>
                    <a:pt x="238061" y="25"/>
                  </a:moveTo>
                  <a:lnTo>
                    <a:pt x="221310" y="25"/>
                  </a:lnTo>
                  <a:lnTo>
                    <a:pt x="220179" y="25"/>
                  </a:lnTo>
                  <a:lnTo>
                    <a:pt x="203415" y="25"/>
                  </a:lnTo>
                  <a:lnTo>
                    <a:pt x="203415" y="9982"/>
                  </a:lnTo>
                  <a:lnTo>
                    <a:pt x="211429" y="18046"/>
                  </a:lnTo>
                  <a:lnTo>
                    <a:pt x="220179" y="18046"/>
                  </a:lnTo>
                  <a:lnTo>
                    <a:pt x="221310" y="18046"/>
                  </a:lnTo>
                  <a:lnTo>
                    <a:pt x="230060" y="18046"/>
                  </a:lnTo>
                  <a:lnTo>
                    <a:pt x="238061" y="9982"/>
                  </a:lnTo>
                  <a:lnTo>
                    <a:pt x="238061" y="25"/>
                  </a:lnTo>
                  <a:close/>
                </a:path>
                <a:path w="1652904" h="65404">
                  <a:moveTo>
                    <a:pt x="293662" y="22567"/>
                  </a:moveTo>
                  <a:lnTo>
                    <a:pt x="285661" y="14503"/>
                  </a:lnTo>
                  <a:lnTo>
                    <a:pt x="265899" y="14503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904" h="65404">
                  <a:moveTo>
                    <a:pt x="348132" y="55092"/>
                  </a:moveTo>
                  <a:lnTo>
                    <a:pt x="340131" y="47040"/>
                  </a:lnTo>
                  <a:lnTo>
                    <a:pt x="331406" y="47040"/>
                  </a:lnTo>
                  <a:lnTo>
                    <a:pt x="330250" y="47040"/>
                  </a:lnTo>
                  <a:lnTo>
                    <a:pt x="321513" y="47040"/>
                  </a:lnTo>
                  <a:lnTo>
                    <a:pt x="313499" y="55092"/>
                  </a:lnTo>
                  <a:lnTo>
                    <a:pt x="313499" y="65049"/>
                  </a:lnTo>
                  <a:lnTo>
                    <a:pt x="330250" y="65049"/>
                  </a:lnTo>
                  <a:lnTo>
                    <a:pt x="331406" y="65049"/>
                  </a:lnTo>
                  <a:lnTo>
                    <a:pt x="348132" y="65049"/>
                  </a:lnTo>
                  <a:lnTo>
                    <a:pt x="348132" y="55092"/>
                  </a:lnTo>
                  <a:close/>
                </a:path>
                <a:path w="1652904" h="65404">
                  <a:moveTo>
                    <a:pt x="348132" y="25"/>
                  </a:moveTo>
                  <a:lnTo>
                    <a:pt x="331406" y="25"/>
                  </a:lnTo>
                  <a:lnTo>
                    <a:pt x="330250" y="25"/>
                  </a:lnTo>
                  <a:lnTo>
                    <a:pt x="313499" y="25"/>
                  </a:lnTo>
                  <a:lnTo>
                    <a:pt x="313499" y="9982"/>
                  </a:lnTo>
                  <a:lnTo>
                    <a:pt x="321513" y="18046"/>
                  </a:lnTo>
                  <a:lnTo>
                    <a:pt x="330250" y="18046"/>
                  </a:lnTo>
                  <a:lnTo>
                    <a:pt x="331406" y="18046"/>
                  </a:lnTo>
                  <a:lnTo>
                    <a:pt x="340131" y="18046"/>
                  </a:lnTo>
                  <a:lnTo>
                    <a:pt x="348132" y="9982"/>
                  </a:lnTo>
                  <a:lnTo>
                    <a:pt x="348132" y="25"/>
                  </a:lnTo>
                  <a:close/>
                </a:path>
                <a:path w="1652904" h="65404">
                  <a:moveTo>
                    <a:pt x="403745" y="22567"/>
                  </a:moveTo>
                  <a:lnTo>
                    <a:pt x="395744" y="14503"/>
                  </a:lnTo>
                  <a:lnTo>
                    <a:pt x="375970" y="14503"/>
                  </a:lnTo>
                  <a:lnTo>
                    <a:pt x="367969" y="22567"/>
                  </a:lnTo>
                  <a:lnTo>
                    <a:pt x="367969" y="42481"/>
                  </a:lnTo>
                  <a:lnTo>
                    <a:pt x="375970" y="50533"/>
                  </a:lnTo>
                  <a:lnTo>
                    <a:pt x="395744" y="50533"/>
                  </a:lnTo>
                  <a:lnTo>
                    <a:pt x="403745" y="42481"/>
                  </a:lnTo>
                  <a:lnTo>
                    <a:pt x="403745" y="32524"/>
                  </a:lnTo>
                  <a:lnTo>
                    <a:pt x="403745" y="22567"/>
                  </a:lnTo>
                  <a:close/>
                </a:path>
                <a:path w="1652904" h="65404">
                  <a:moveTo>
                    <a:pt x="458203" y="55092"/>
                  </a:moveTo>
                  <a:lnTo>
                    <a:pt x="450202" y="47040"/>
                  </a:lnTo>
                  <a:lnTo>
                    <a:pt x="441452" y="47040"/>
                  </a:lnTo>
                  <a:lnTo>
                    <a:pt x="440321" y="47040"/>
                  </a:lnTo>
                  <a:lnTo>
                    <a:pt x="431584" y="47040"/>
                  </a:lnTo>
                  <a:lnTo>
                    <a:pt x="423570" y="55092"/>
                  </a:lnTo>
                  <a:lnTo>
                    <a:pt x="423570" y="65049"/>
                  </a:lnTo>
                  <a:lnTo>
                    <a:pt x="440321" y="65049"/>
                  </a:lnTo>
                  <a:lnTo>
                    <a:pt x="441452" y="65049"/>
                  </a:lnTo>
                  <a:lnTo>
                    <a:pt x="458203" y="65049"/>
                  </a:lnTo>
                  <a:lnTo>
                    <a:pt x="458203" y="55092"/>
                  </a:lnTo>
                  <a:close/>
                </a:path>
                <a:path w="1652904" h="65404">
                  <a:moveTo>
                    <a:pt x="458203" y="25"/>
                  </a:moveTo>
                  <a:lnTo>
                    <a:pt x="441452" y="25"/>
                  </a:lnTo>
                  <a:lnTo>
                    <a:pt x="440321" y="25"/>
                  </a:lnTo>
                  <a:lnTo>
                    <a:pt x="423570" y="25"/>
                  </a:lnTo>
                  <a:lnTo>
                    <a:pt x="423570" y="9982"/>
                  </a:lnTo>
                  <a:lnTo>
                    <a:pt x="431584" y="18046"/>
                  </a:lnTo>
                  <a:lnTo>
                    <a:pt x="440321" y="18046"/>
                  </a:lnTo>
                  <a:lnTo>
                    <a:pt x="441452" y="18046"/>
                  </a:lnTo>
                  <a:lnTo>
                    <a:pt x="450202" y="18046"/>
                  </a:lnTo>
                  <a:lnTo>
                    <a:pt x="458203" y="9982"/>
                  </a:lnTo>
                  <a:lnTo>
                    <a:pt x="458203" y="25"/>
                  </a:lnTo>
                  <a:close/>
                </a:path>
                <a:path w="1652904" h="65404">
                  <a:moveTo>
                    <a:pt x="513816" y="22567"/>
                  </a:moveTo>
                  <a:lnTo>
                    <a:pt x="505802" y="14503"/>
                  </a:lnTo>
                  <a:lnTo>
                    <a:pt x="486041" y="14503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02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904" h="65404">
                  <a:moveTo>
                    <a:pt x="568286" y="55092"/>
                  </a:moveTo>
                  <a:lnTo>
                    <a:pt x="560285" y="47040"/>
                  </a:lnTo>
                  <a:lnTo>
                    <a:pt x="551535" y="47040"/>
                  </a:lnTo>
                  <a:lnTo>
                    <a:pt x="550405" y="47040"/>
                  </a:lnTo>
                  <a:lnTo>
                    <a:pt x="541642" y="47040"/>
                  </a:lnTo>
                  <a:lnTo>
                    <a:pt x="533641" y="55092"/>
                  </a:lnTo>
                  <a:lnTo>
                    <a:pt x="533641" y="65049"/>
                  </a:lnTo>
                  <a:lnTo>
                    <a:pt x="550405" y="65049"/>
                  </a:lnTo>
                  <a:lnTo>
                    <a:pt x="551535" y="65049"/>
                  </a:lnTo>
                  <a:lnTo>
                    <a:pt x="568286" y="65049"/>
                  </a:lnTo>
                  <a:lnTo>
                    <a:pt x="568286" y="55092"/>
                  </a:lnTo>
                  <a:close/>
                </a:path>
                <a:path w="1652904" h="65404">
                  <a:moveTo>
                    <a:pt x="568286" y="25"/>
                  </a:moveTo>
                  <a:lnTo>
                    <a:pt x="551535" y="25"/>
                  </a:lnTo>
                  <a:lnTo>
                    <a:pt x="550405" y="25"/>
                  </a:lnTo>
                  <a:lnTo>
                    <a:pt x="533641" y="25"/>
                  </a:lnTo>
                  <a:lnTo>
                    <a:pt x="533641" y="9982"/>
                  </a:lnTo>
                  <a:lnTo>
                    <a:pt x="541642" y="18046"/>
                  </a:lnTo>
                  <a:lnTo>
                    <a:pt x="550405" y="18046"/>
                  </a:lnTo>
                  <a:lnTo>
                    <a:pt x="551535" y="18046"/>
                  </a:lnTo>
                  <a:lnTo>
                    <a:pt x="560285" y="18046"/>
                  </a:lnTo>
                  <a:lnTo>
                    <a:pt x="568286" y="9982"/>
                  </a:lnTo>
                  <a:lnTo>
                    <a:pt x="568286" y="25"/>
                  </a:lnTo>
                  <a:close/>
                </a:path>
                <a:path w="1652904" h="65404">
                  <a:moveTo>
                    <a:pt x="623887" y="22567"/>
                  </a:moveTo>
                  <a:lnTo>
                    <a:pt x="615886" y="14503"/>
                  </a:lnTo>
                  <a:lnTo>
                    <a:pt x="596125" y="14503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904" h="65404">
                  <a:moveTo>
                    <a:pt x="678357" y="55092"/>
                  </a:moveTo>
                  <a:lnTo>
                    <a:pt x="670356" y="47040"/>
                  </a:lnTo>
                  <a:lnTo>
                    <a:pt x="661606" y="47040"/>
                  </a:lnTo>
                  <a:lnTo>
                    <a:pt x="660488" y="47040"/>
                  </a:lnTo>
                  <a:lnTo>
                    <a:pt x="651738" y="47040"/>
                  </a:lnTo>
                  <a:lnTo>
                    <a:pt x="643724" y="55092"/>
                  </a:lnTo>
                  <a:lnTo>
                    <a:pt x="643724" y="65049"/>
                  </a:lnTo>
                  <a:lnTo>
                    <a:pt x="660488" y="65049"/>
                  </a:lnTo>
                  <a:lnTo>
                    <a:pt x="661606" y="65049"/>
                  </a:lnTo>
                  <a:lnTo>
                    <a:pt x="678357" y="65049"/>
                  </a:lnTo>
                  <a:lnTo>
                    <a:pt x="678357" y="55092"/>
                  </a:lnTo>
                  <a:close/>
                </a:path>
                <a:path w="1652904" h="65404">
                  <a:moveTo>
                    <a:pt x="678357" y="25"/>
                  </a:moveTo>
                  <a:lnTo>
                    <a:pt x="661606" y="25"/>
                  </a:lnTo>
                  <a:lnTo>
                    <a:pt x="660488" y="25"/>
                  </a:lnTo>
                  <a:lnTo>
                    <a:pt x="643724" y="25"/>
                  </a:lnTo>
                  <a:lnTo>
                    <a:pt x="643724" y="9982"/>
                  </a:lnTo>
                  <a:lnTo>
                    <a:pt x="651738" y="18046"/>
                  </a:lnTo>
                  <a:lnTo>
                    <a:pt x="660488" y="18046"/>
                  </a:lnTo>
                  <a:lnTo>
                    <a:pt x="661606" y="18046"/>
                  </a:lnTo>
                  <a:lnTo>
                    <a:pt x="670356" y="18046"/>
                  </a:lnTo>
                  <a:lnTo>
                    <a:pt x="678357" y="9982"/>
                  </a:lnTo>
                  <a:lnTo>
                    <a:pt x="678357" y="25"/>
                  </a:lnTo>
                  <a:close/>
                </a:path>
                <a:path w="1652904" h="65404">
                  <a:moveTo>
                    <a:pt x="733971" y="22567"/>
                  </a:moveTo>
                  <a:lnTo>
                    <a:pt x="725970" y="14503"/>
                  </a:lnTo>
                  <a:lnTo>
                    <a:pt x="706196" y="14503"/>
                  </a:lnTo>
                  <a:lnTo>
                    <a:pt x="698195" y="22567"/>
                  </a:lnTo>
                  <a:lnTo>
                    <a:pt x="698195" y="42481"/>
                  </a:lnTo>
                  <a:lnTo>
                    <a:pt x="706196" y="50533"/>
                  </a:lnTo>
                  <a:lnTo>
                    <a:pt x="725970" y="50533"/>
                  </a:lnTo>
                  <a:lnTo>
                    <a:pt x="733971" y="42481"/>
                  </a:lnTo>
                  <a:lnTo>
                    <a:pt x="733971" y="32524"/>
                  </a:lnTo>
                  <a:lnTo>
                    <a:pt x="733971" y="22567"/>
                  </a:lnTo>
                  <a:close/>
                </a:path>
                <a:path w="1652904" h="65404">
                  <a:moveTo>
                    <a:pt x="788441" y="55092"/>
                  </a:moveTo>
                  <a:lnTo>
                    <a:pt x="780440" y="47040"/>
                  </a:lnTo>
                  <a:lnTo>
                    <a:pt x="771690" y="47040"/>
                  </a:lnTo>
                  <a:lnTo>
                    <a:pt x="770547" y="47040"/>
                  </a:lnTo>
                  <a:lnTo>
                    <a:pt x="761796" y="47040"/>
                  </a:lnTo>
                  <a:lnTo>
                    <a:pt x="753795" y="55092"/>
                  </a:lnTo>
                  <a:lnTo>
                    <a:pt x="753795" y="65049"/>
                  </a:lnTo>
                  <a:lnTo>
                    <a:pt x="770547" y="65049"/>
                  </a:lnTo>
                  <a:lnTo>
                    <a:pt x="771690" y="65049"/>
                  </a:lnTo>
                  <a:lnTo>
                    <a:pt x="788441" y="65049"/>
                  </a:lnTo>
                  <a:lnTo>
                    <a:pt x="788441" y="55092"/>
                  </a:lnTo>
                  <a:close/>
                </a:path>
                <a:path w="1652904" h="65404">
                  <a:moveTo>
                    <a:pt x="788441" y="25"/>
                  </a:moveTo>
                  <a:lnTo>
                    <a:pt x="771690" y="25"/>
                  </a:lnTo>
                  <a:lnTo>
                    <a:pt x="770547" y="25"/>
                  </a:lnTo>
                  <a:lnTo>
                    <a:pt x="753795" y="25"/>
                  </a:lnTo>
                  <a:lnTo>
                    <a:pt x="753795" y="9982"/>
                  </a:lnTo>
                  <a:lnTo>
                    <a:pt x="761796" y="18046"/>
                  </a:lnTo>
                  <a:lnTo>
                    <a:pt x="770547" y="18046"/>
                  </a:lnTo>
                  <a:lnTo>
                    <a:pt x="771690" y="18046"/>
                  </a:lnTo>
                  <a:lnTo>
                    <a:pt x="780440" y="18046"/>
                  </a:lnTo>
                  <a:lnTo>
                    <a:pt x="788441" y="9982"/>
                  </a:lnTo>
                  <a:lnTo>
                    <a:pt x="788441" y="25"/>
                  </a:lnTo>
                  <a:close/>
                </a:path>
                <a:path w="1652904" h="65404">
                  <a:moveTo>
                    <a:pt x="844029" y="22567"/>
                  </a:moveTo>
                  <a:lnTo>
                    <a:pt x="836028" y="14503"/>
                  </a:lnTo>
                  <a:lnTo>
                    <a:pt x="816267" y="14503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67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904" h="65404">
                  <a:moveTo>
                    <a:pt x="898499" y="55092"/>
                  </a:moveTo>
                  <a:lnTo>
                    <a:pt x="890498" y="47040"/>
                  </a:lnTo>
                  <a:lnTo>
                    <a:pt x="881773" y="47040"/>
                  </a:lnTo>
                  <a:lnTo>
                    <a:pt x="880605" y="47040"/>
                  </a:lnTo>
                  <a:lnTo>
                    <a:pt x="871880" y="47040"/>
                  </a:lnTo>
                  <a:lnTo>
                    <a:pt x="863879" y="55092"/>
                  </a:lnTo>
                  <a:lnTo>
                    <a:pt x="863879" y="65049"/>
                  </a:lnTo>
                  <a:lnTo>
                    <a:pt x="880605" y="65049"/>
                  </a:lnTo>
                  <a:lnTo>
                    <a:pt x="881773" y="65049"/>
                  </a:lnTo>
                  <a:lnTo>
                    <a:pt x="898499" y="65049"/>
                  </a:lnTo>
                  <a:lnTo>
                    <a:pt x="898499" y="55092"/>
                  </a:lnTo>
                  <a:close/>
                </a:path>
                <a:path w="1652904" h="65404">
                  <a:moveTo>
                    <a:pt x="898499" y="25"/>
                  </a:moveTo>
                  <a:lnTo>
                    <a:pt x="881773" y="25"/>
                  </a:lnTo>
                  <a:lnTo>
                    <a:pt x="880605" y="25"/>
                  </a:lnTo>
                  <a:lnTo>
                    <a:pt x="863879" y="25"/>
                  </a:lnTo>
                  <a:lnTo>
                    <a:pt x="863879" y="9982"/>
                  </a:lnTo>
                  <a:lnTo>
                    <a:pt x="871880" y="18046"/>
                  </a:lnTo>
                  <a:lnTo>
                    <a:pt x="880605" y="18046"/>
                  </a:lnTo>
                  <a:lnTo>
                    <a:pt x="881773" y="18046"/>
                  </a:lnTo>
                  <a:lnTo>
                    <a:pt x="890498" y="18046"/>
                  </a:lnTo>
                  <a:lnTo>
                    <a:pt x="898499" y="9982"/>
                  </a:lnTo>
                  <a:lnTo>
                    <a:pt x="898499" y="25"/>
                  </a:lnTo>
                  <a:close/>
                </a:path>
                <a:path w="1652904" h="65404">
                  <a:moveTo>
                    <a:pt x="954112" y="22567"/>
                  </a:moveTo>
                  <a:lnTo>
                    <a:pt x="946111" y="14503"/>
                  </a:lnTo>
                  <a:lnTo>
                    <a:pt x="926350" y="14503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904" h="65404">
                  <a:moveTo>
                    <a:pt x="1008583" y="55092"/>
                  </a:moveTo>
                  <a:lnTo>
                    <a:pt x="1000582" y="47040"/>
                  </a:lnTo>
                  <a:lnTo>
                    <a:pt x="991819" y="47040"/>
                  </a:lnTo>
                  <a:lnTo>
                    <a:pt x="990701" y="47040"/>
                  </a:lnTo>
                  <a:lnTo>
                    <a:pt x="981951" y="47040"/>
                  </a:lnTo>
                  <a:lnTo>
                    <a:pt x="973937" y="55092"/>
                  </a:lnTo>
                  <a:lnTo>
                    <a:pt x="973937" y="65049"/>
                  </a:lnTo>
                  <a:lnTo>
                    <a:pt x="990701" y="65049"/>
                  </a:lnTo>
                  <a:lnTo>
                    <a:pt x="991819" y="65049"/>
                  </a:lnTo>
                  <a:lnTo>
                    <a:pt x="1008583" y="65049"/>
                  </a:lnTo>
                  <a:lnTo>
                    <a:pt x="1008583" y="55092"/>
                  </a:lnTo>
                  <a:close/>
                </a:path>
                <a:path w="1652904" h="65404">
                  <a:moveTo>
                    <a:pt x="1008583" y="25"/>
                  </a:moveTo>
                  <a:lnTo>
                    <a:pt x="991819" y="25"/>
                  </a:lnTo>
                  <a:lnTo>
                    <a:pt x="990701" y="25"/>
                  </a:lnTo>
                  <a:lnTo>
                    <a:pt x="973937" y="25"/>
                  </a:lnTo>
                  <a:lnTo>
                    <a:pt x="973937" y="9982"/>
                  </a:lnTo>
                  <a:lnTo>
                    <a:pt x="981951" y="18046"/>
                  </a:lnTo>
                  <a:lnTo>
                    <a:pt x="990701" y="18046"/>
                  </a:lnTo>
                  <a:lnTo>
                    <a:pt x="991819" y="18046"/>
                  </a:lnTo>
                  <a:lnTo>
                    <a:pt x="1000582" y="18046"/>
                  </a:lnTo>
                  <a:lnTo>
                    <a:pt x="1008583" y="9982"/>
                  </a:lnTo>
                  <a:lnTo>
                    <a:pt x="1008583" y="25"/>
                  </a:lnTo>
                  <a:close/>
                </a:path>
                <a:path w="1652904" h="65404">
                  <a:moveTo>
                    <a:pt x="1064183" y="22567"/>
                  </a:moveTo>
                  <a:lnTo>
                    <a:pt x="1056182" y="14503"/>
                  </a:lnTo>
                  <a:lnTo>
                    <a:pt x="1036408" y="14503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904" h="65404">
                  <a:moveTo>
                    <a:pt x="1118654" y="55092"/>
                  </a:moveTo>
                  <a:lnTo>
                    <a:pt x="1110653" y="47040"/>
                  </a:lnTo>
                  <a:lnTo>
                    <a:pt x="1101915" y="47040"/>
                  </a:lnTo>
                  <a:lnTo>
                    <a:pt x="1100785" y="47040"/>
                  </a:lnTo>
                  <a:lnTo>
                    <a:pt x="1092022" y="47040"/>
                  </a:lnTo>
                  <a:lnTo>
                    <a:pt x="1084021" y="55092"/>
                  </a:lnTo>
                  <a:lnTo>
                    <a:pt x="1084021" y="65049"/>
                  </a:lnTo>
                  <a:lnTo>
                    <a:pt x="1100785" y="65049"/>
                  </a:lnTo>
                  <a:lnTo>
                    <a:pt x="1101915" y="65049"/>
                  </a:lnTo>
                  <a:lnTo>
                    <a:pt x="1118654" y="65049"/>
                  </a:lnTo>
                  <a:lnTo>
                    <a:pt x="1118654" y="55092"/>
                  </a:lnTo>
                  <a:close/>
                </a:path>
                <a:path w="1652904" h="65404">
                  <a:moveTo>
                    <a:pt x="1118654" y="25"/>
                  </a:moveTo>
                  <a:lnTo>
                    <a:pt x="1101915" y="25"/>
                  </a:lnTo>
                  <a:lnTo>
                    <a:pt x="1100785" y="25"/>
                  </a:lnTo>
                  <a:lnTo>
                    <a:pt x="1084021" y="25"/>
                  </a:lnTo>
                  <a:lnTo>
                    <a:pt x="1084021" y="9982"/>
                  </a:lnTo>
                  <a:lnTo>
                    <a:pt x="1092022" y="18046"/>
                  </a:lnTo>
                  <a:lnTo>
                    <a:pt x="1100785" y="18046"/>
                  </a:lnTo>
                  <a:lnTo>
                    <a:pt x="1101915" y="18046"/>
                  </a:lnTo>
                  <a:lnTo>
                    <a:pt x="1110653" y="18046"/>
                  </a:lnTo>
                  <a:lnTo>
                    <a:pt x="1118654" y="9982"/>
                  </a:lnTo>
                  <a:lnTo>
                    <a:pt x="1118654" y="25"/>
                  </a:lnTo>
                  <a:close/>
                </a:path>
                <a:path w="1652904" h="65404">
                  <a:moveTo>
                    <a:pt x="1174267" y="22567"/>
                  </a:moveTo>
                  <a:lnTo>
                    <a:pt x="1166266" y="14503"/>
                  </a:lnTo>
                  <a:lnTo>
                    <a:pt x="1146505" y="14503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505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904" h="65404">
                  <a:moveTo>
                    <a:pt x="1228737" y="55092"/>
                  </a:moveTo>
                  <a:lnTo>
                    <a:pt x="1220736" y="47040"/>
                  </a:lnTo>
                  <a:lnTo>
                    <a:pt x="1211986" y="47040"/>
                  </a:lnTo>
                  <a:lnTo>
                    <a:pt x="1210843" y="47040"/>
                  </a:lnTo>
                  <a:lnTo>
                    <a:pt x="1202093" y="47040"/>
                  </a:lnTo>
                  <a:lnTo>
                    <a:pt x="1194092" y="55092"/>
                  </a:lnTo>
                  <a:lnTo>
                    <a:pt x="1194092" y="65049"/>
                  </a:lnTo>
                  <a:lnTo>
                    <a:pt x="1210843" y="65049"/>
                  </a:lnTo>
                  <a:lnTo>
                    <a:pt x="1211986" y="65049"/>
                  </a:lnTo>
                  <a:lnTo>
                    <a:pt x="1228737" y="65049"/>
                  </a:lnTo>
                  <a:lnTo>
                    <a:pt x="1228737" y="55092"/>
                  </a:lnTo>
                  <a:close/>
                </a:path>
                <a:path w="1652904" h="65404">
                  <a:moveTo>
                    <a:pt x="1228737" y="25"/>
                  </a:moveTo>
                  <a:lnTo>
                    <a:pt x="1211986" y="25"/>
                  </a:lnTo>
                  <a:lnTo>
                    <a:pt x="1210843" y="25"/>
                  </a:lnTo>
                  <a:lnTo>
                    <a:pt x="1194092" y="25"/>
                  </a:lnTo>
                  <a:lnTo>
                    <a:pt x="1194092" y="9982"/>
                  </a:lnTo>
                  <a:lnTo>
                    <a:pt x="1202093" y="18046"/>
                  </a:lnTo>
                  <a:lnTo>
                    <a:pt x="1210843" y="18046"/>
                  </a:lnTo>
                  <a:lnTo>
                    <a:pt x="1211986" y="18046"/>
                  </a:lnTo>
                  <a:lnTo>
                    <a:pt x="1220736" y="18046"/>
                  </a:lnTo>
                  <a:lnTo>
                    <a:pt x="1228737" y="9982"/>
                  </a:lnTo>
                  <a:lnTo>
                    <a:pt x="1228737" y="25"/>
                  </a:lnTo>
                  <a:close/>
                </a:path>
                <a:path w="1652904" h="65404">
                  <a:moveTo>
                    <a:pt x="1284338" y="22567"/>
                  </a:moveTo>
                  <a:lnTo>
                    <a:pt x="1276337" y="14503"/>
                  </a:lnTo>
                  <a:lnTo>
                    <a:pt x="1256563" y="14503"/>
                  </a:lnTo>
                  <a:lnTo>
                    <a:pt x="1248562" y="22567"/>
                  </a:lnTo>
                  <a:lnTo>
                    <a:pt x="1248562" y="42481"/>
                  </a:lnTo>
                  <a:lnTo>
                    <a:pt x="1256563" y="50533"/>
                  </a:lnTo>
                  <a:lnTo>
                    <a:pt x="1276337" y="50533"/>
                  </a:lnTo>
                  <a:lnTo>
                    <a:pt x="1284338" y="42481"/>
                  </a:lnTo>
                  <a:lnTo>
                    <a:pt x="1284338" y="32524"/>
                  </a:lnTo>
                  <a:lnTo>
                    <a:pt x="1284338" y="22567"/>
                  </a:lnTo>
                  <a:close/>
                </a:path>
                <a:path w="1652904" h="65404">
                  <a:moveTo>
                    <a:pt x="1338808" y="55092"/>
                  </a:moveTo>
                  <a:lnTo>
                    <a:pt x="1330807" y="47040"/>
                  </a:lnTo>
                  <a:lnTo>
                    <a:pt x="1322070" y="47040"/>
                  </a:lnTo>
                  <a:lnTo>
                    <a:pt x="1320927" y="47040"/>
                  </a:lnTo>
                  <a:lnTo>
                    <a:pt x="1312189" y="47040"/>
                  </a:lnTo>
                  <a:lnTo>
                    <a:pt x="1304175" y="55092"/>
                  </a:lnTo>
                  <a:lnTo>
                    <a:pt x="1304175" y="65049"/>
                  </a:lnTo>
                  <a:lnTo>
                    <a:pt x="1320927" y="65049"/>
                  </a:lnTo>
                  <a:lnTo>
                    <a:pt x="1322070" y="65049"/>
                  </a:lnTo>
                  <a:lnTo>
                    <a:pt x="1338808" y="65049"/>
                  </a:lnTo>
                  <a:lnTo>
                    <a:pt x="1338808" y="55092"/>
                  </a:lnTo>
                  <a:close/>
                </a:path>
                <a:path w="1652904" h="65404">
                  <a:moveTo>
                    <a:pt x="1338808" y="25"/>
                  </a:moveTo>
                  <a:lnTo>
                    <a:pt x="1322070" y="25"/>
                  </a:lnTo>
                  <a:lnTo>
                    <a:pt x="1320927" y="25"/>
                  </a:lnTo>
                  <a:lnTo>
                    <a:pt x="1304175" y="25"/>
                  </a:lnTo>
                  <a:lnTo>
                    <a:pt x="1304175" y="9982"/>
                  </a:lnTo>
                  <a:lnTo>
                    <a:pt x="1312189" y="18046"/>
                  </a:lnTo>
                  <a:lnTo>
                    <a:pt x="1320927" y="18046"/>
                  </a:lnTo>
                  <a:lnTo>
                    <a:pt x="1322070" y="18046"/>
                  </a:lnTo>
                  <a:lnTo>
                    <a:pt x="1330807" y="18046"/>
                  </a:lnTo>
                  <a:lnTo>
                    <a:pt x="1338808" y="9982"/>
                  </a:lnTo>
                  <a:lnTo>
                    <a:pt x="1338808" y="25"/>
                  </a:lnTo>
                  <a:close/>
                </a:path>
                <a:path w="1652904" h="65404">
                  <a:moveTo>
                    <a:pt x="1394421" y="22567"/>
                  </a:moveTo>
                  <a:lnTo>
                    <a:pt x="1386420" y="14503"/>
                  </a:lnTo>
                  <a:lnTo>
                    <a:pt x="1366647" y="14503"/>
                  </a:lnTo>
                  <a:lnTo>
                    <a:pt x="1358646" y="22567"/>
                  </a:lnTo>
                  <a:lnTo>
                    <a:pt x="1358646" y="42481"/>
                  </a:lnTo>
                  <a:lnTo>
                    <a:pt x="1366647" y="50533"/>
                  </a:lnTo>
                  <a:lnTo>
                    <a:pt x="1386420" y="50533"/>
                  </a:lnTo>
                  <a:lnTo>
                    <a:pt x="1394421" y="42481"/>
                  </a:lnTo>
                  <a:lnTo>
                    <a:pt x="1394421" y="32524"/>
                  </a:lnTo>
                  <a:lnTo>
                    <a:pt x="1394421" y="22567"/>
                  </a:lnTo>
                  <a:close/>
                </a:path>
                <a:path w="1652904" h="65404">
                  <a:moveTo>
                    <a:pt x="1448892" y="55092"/>
                  </a:moveTo>
                  <a:lnTo>
                    <a:pt x="1440891" y="47040"/>
                  </a:lnTo>
                  <a:lnTo>
                    <a:pt x="1432153" y="47040"/>
                  </a:lnTo>
                  <a:lnTo>
                    <a:pt x="1431010" y="47040"/>
                  </a:lnTo>
                  <a:lnTo>
                    <a:pt x="1422247" y="47040"/>
                  </a:lnTo>
                  <a:lnTo>
                    <a:pt x="1414246" y="55092"/>
                  </a:lnTo>
                  <a:lnTo>
                    <a:pt x="1414246" y="65049"/>
                  </a:lnTo>
                  <a:lnTo>
                    <a:pt x="1431010" y="65049"/>
                  </a:lnTo>
                  <a:lnTo>
                    <a:pt x="1432153" y="65049"/>
                  </a:lnTo>
                  <a:lnTo>
                    <a:pt x="1448892" y="65049"/>
                  </a:lnTo>
                  <a:lnTo>
                    <a:pt x="1448892" y="55092"/>
                  </a:lnTo>
                  <a:close/>
                </a:path>
                <a:path w="1652904" h="65404">
                  <a:moveTo>
                    <a:pt x="1448892" y="25"/>
                  </a:moveTo>
                  <a:lnTo>
                    <a:pt x="1432153" y="25"/>
                  </a:lnTo>
                  <a:lnTo>
                    <a:pt x="1431010" y="25"/>
                  </a:lnTo>
                  <a:lnTo>
                    <a:pt x="1414246" y="25"/>
                  </a:lnTo>
                  <a:lnTo>
                    <a:pt x="1414246" y="9982"/>
                  </a:lnTo>
                  <a:lnTo>
                    <a:pt x="1422247" y="18046"/>
                  </a:lnTo>
                  <a:lnTo>
                    <a:pt x="1431010" y="18046"/>
                  </a:lnTo>
                  <a:lnTo>
                    <a:pt x="1432153" y="18046"/>
                  </a:lnTo>
                  <a:lnTo>
                    <a:pt x="1440891" y="18046"/>
                  </a:lnTo>
                  <a:lnTo>
                    <a:pt x="1448892" y="9982"/>
                  </a:lnTo>
                  <a:lnTo>
                    <a:pt x="1448892" y="25"/>
                  </a:lnTo>
                  <a:close/>
                </a:path>
                <a:path w="1652904" h="65404">
                  <a:moveTo>
                    <a:pt x="1504492" y="22567"/>
                  </a:moveTo>
                  <a:lnTo>
                    <a:pt x="1496491" y="14503"/>
                  </a:lnTo>
                  <a:lnTo>
                    <a:pt x="1476730" y="14503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904" h="65404">
                  <a:moveTo>
                    <a:pt x="1558950" y="55092"/>
                  </a:moveTo>
                  <a:lnTo>
                    <a:pt x="1550949" y="47040"/>
                  </a:lnTo>
                  <a:lnTo>
                    <a:pt x="1542224" y="47040"/>
                  </a:lnTo>
                  <a:lnTo>
                    <a:pt x="1541068" y="47040"/>
                  </a:lnTo>
                  <a:lnTo>
                    <a:pt x="1532343" y="47040"/>
                  </a:lnTo>
                  <a:lnTo>
                    <a:pt x="1524330" y="55092"/>
                  </a:lnTo>
                  <a:lnTo>
                    <a:pt x="1524330" y="65049"/>
                  </a:lnTo>
                  <a:lnTo>
                    <a:pt x="1541068" y="65049"/>
                  </a:lnTo>
                  <a:lnTo>
                    <a:pt x="1542224" y="65049"/>
                  </a:lnTo>
                  <a:lnTo>
                    <a:pt x="1558950" y="65049"/>
                  </a:lnTo>
                  <a:lnTo>
                    <a:pt x="1558950" y="55092"/>
                  </a:lnTo>
                  <a:close/>
                </a:path>
                <a:path w="1652904" h="65404">
                  <a:moveTo>
                    <a:pt x="1558950" y="25"/>
                  </a:moveTo>
                  <a:lnTo>
                    <a:pt x="1542224" y="25"/>
                  </a:lnTo>
                  <a:lnTo>
                    <a:pt x="1541068" y="25"/>
                  </a:lnTo>
                  <a:lnTo>
                    <a:pt x="1524330" y="25"/>
                  </a:lnTo>
                  <a:lnTo>
                    <a:pt x="1524330" y="9982"/>
                  </a:lnTo>
                  <a:lnTo>
                    <a:pt x="1532343" y="18046"/>
                  </a:lnTo>
                  <a:lnTo>
                    <a:pt x="1541068" y="18046"/>
                  </a:lnTo>
                  <a:lnTo>
                    <a:pt x="1542224" y="18046"/>
                  </a:lnTo>
                  <a:lnTo>
                    <a:pt x="1550949" y="18046"/>
                  </a:lnTo>
                  <a:lnTo>
                    <a:pt x="1558950" y="9982"/>
                  </a:lnTo>
                  <a:lnTo>
                    <a:pt x="1558950" y="25"/>
                  </a:lnTo>
                  <a:close/>
                </a:path>
                <a:path w="1652904" h="65404">
                  <a:moveTo>
                    <a:pt x="1614563" y="22567"/>
                  </a:moveTo>
                  <a:lnTo>
                    <a:pt x="1606562" y="14503"/>
                  </a:lnTo>
                  <a:lnTo>
                    <a:pt x="1586801" y="14503"/>
                  </a:lnTo>
                  <a:lnTo>
                    <a:pt x="1578787" y="22567"/>
                  </a:lnTo>
                  <a:lnTo>
                    <a:pt x="1578787" y="42481"/>
                  </a:lnTo>
                  <a:lnTo>
                    <a:pt x="1586801" y="50533"/>
                  </a:lnTo>
                  <a:lnTo>
                    <a:pt x="1606562" y="50533"/>
                  </a:lnTo>
                  <a:lnTo>
                    <a:pt x="1614563" y="42481"/>
                  </a:lnTo>
                  <a:lnTo>
                    <a:pt x="1614563" y="32524"/>
                  </a:lnTo>
                  <a:lnTo>
                    <a:pt x="1614563" y="22567"/>
                  </a:lnTo>
                  <a:close/>
                </a:path>
                <a:path w="1652904" h="65404">
                  <a:moveTo>
                    <a:pt x="1652282" y="47040"/>
                  </a:moveTo>
                  <a:lnTo>
                    <a:pt x="1642402" y="47040"/>
                  </a:lnTo>
                  <a:lnTo>
                    <a:pt x="1634401" y="55092"/>
                  </a:lnTo>
                  <a:lnTo>
                    <a:pt x="1634401" y="65049"/>
                  </a:lnTo>
                  <a:lnTo>
                    <a:pt x="1652282" y="65049"/>
                  </a:lnTo>
                  <a:lnTo>
                    <a:pt x="1652282" y="47040"/>
                  </a:lnTo>
                  <a:close/>
                </a:path>
                <a:path w="1652904" h="65404">
                  <a:moveTo>
                    <a:pt x="1652282" y="25"/>
                  </a:moveTo>
                  <a:lnTo>
                    <a:pt x="1634401" y="25"/>
                  </a:lnTo>
                  <a:lnTo>
                    <a:pt x="1634401" y="9982"/>
                  </a:lnTo>
                  <a:lnTo>
                    <a:pt x="1642402" y="18046"/>
                  </a:lnTo>
                  <a:lnTo>
                    <a:pt x="1652282" y="18046"/>
                  </a:lnTo>
                  <a:lnTo>
                    <a:pt x="1652282" y="2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01CE233D-C13D-FBCA-1862-49E758022014}"/>
                </a:ext>
              </a:extLst>
            </p:cNvPr>
            <p:cNvSpPr/>
            <p:nvPr/>
          </p:nvSpPr>
          <p:spPr>
            <a:xfrm>
              <a:off x="5988443" y="3207410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17881" y="47015"/>
                  </a:moveTo>
                  <a:lnTo>
                    <a:pt x="8013" y="47015"/>
                  </a:lnTo>
                  <a:lnTo>
                    <a:pt x="0" y="55079"/>
                  </a:lnTo>
                  <a:lnTo>
                    <a:pt x="0" y="65011"/>
                  </a:lnTo>
                  <a:lnTo>
                    <a:pt x="17881" y="65011"/>
                  </a:lnTo>
                  <a:lnTo>
                    <a:pt x="17881" y="47015"/>
                  </a:lnTo>
                  <a:close/>
                </a:path>
                <a:path w="3155950" h="129539">
                  <a:moveTo>
                    <a:pt x="17881" y="0"/>
                  </a:move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7881" y="18008"/>
                  </a:lnTo>
                  <a:lnTo>
                    <a:pt x="17881" y="0"/>
                  </a:lnTo>
                  <a:close/>
                </a:path>
                <a:path w="3155950" h="129539">
                  <a:moveTo>
                    <a:pt x="1575676" y="63893"/>
                  </a:moveTo>
                  <a:lnTo>
                    <a:pt x="1557794" y="63893"/>
                  </a:lnTo>
                  <a:lnTo>
                    <a:pt x="1557794" y="81915"/>
                  </a:lnTo>
                  <a:lnTo>
                    <a:pt x="1567675" y="81915"/>
                  </a:lnTo>
                  <a:lnTo>
                    <a:pt x="1575676" y="73850"/>
                  </a:lnTo>
                  <a:lnTo>
                    <a:pt x="1575676" y="63893"/>
                  </a:lnTo>
                  <a:close/>
                </a:path>
                <a:path w="3155950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7891" y="110909"/>
                  </a:lnTo>
                  <a:lnTo>
                    <a:pt x="1667891" y="128917"/>
                  </a:lnTo>
                  <a:lnTo>
                    <a:pt x="1685759" y="128917"/>
                  </a:lnTo>
                  <a:lnTo>
                    <a:pt x="1685759" y="11896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50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36"/>
                  </a:moveTo>
                  <a:lnTo>
                    <a:pt x="1733359" y="78371"/>
                  </a:lnTo>
                  <a:lnTo>
                    <a:pt x="1713585" y="78371"/>
                  </a:lnTo>
                  <a:lnTo>
                    <a:pt x="1705584" y="86436"/>
                  </a:lnTo>
                  <a:lnTo>
                    <a:pt x="1705584" y="106349"/>
                  </a:lnTo>
                  <a:lnTo>
                    <a:pt x="1713585" y="114401"/>
                  </a:lnTo>
                  <a:lnTo>
                    <a:pt x="1733359" y="114401"/>
                  </a:lnTo>
                  <a:lnTo>
                    <a:pt x="1741360" y="106349"/>
                  </a:lnTo>
                  <a:lnTo>
                    <a:pt x="1741360" y="96393"/>
                  </a:lnTo>
                  <a:lnTo>
                    <a:pt x="1741360" y="86436"/>
                  </a:lnTo>
                  <a:close/>
                </a:path>
                <a:path w="3155950" h="129539">
                  <a:moveTo>
                    <a:pt x="1795830" y="118960"/>
                  </a:moveTo>
                  <a:lnTo>
                    <a:pt x="1787829" y="110909"/>
                  </a:lnTo>
                  <a:lnTo>
                    <a:pt x="1779092" y="110909"/>
                  </a:lnTo>
                  <a:lnTo>
                    <a:pt x="1777961" y="110909"/>
                  </a:lnTo>
                  <a:lnTo>
                    <a:pt x="1769198" y="110909"/>
                  </a:lnTo>
                  <a:lnTo>
                    <a:pt x="1761197" y="118960"/>
                  </a:lnTo>
                  <a:lnTo>
                    <a:pt x="1761197" y="128917"/>
                  </a:lnTo>
                  <a:lnTo>
                    <a:pt x="1777961" y="128917"/>
                  </a:lnTo>
                  <a:lnTo>
                    <a:pt x="1779092" y="128917"/>
                  </a:lnTo>
                  <a:lnTo>
                    <a:pt x="1795830" y="128917"/>
                  </a:lnTo>
                  <a:lnTo>
                    <a:pt x="1795830" y="118960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50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50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36"/>
                  </a:moveTo>
                  <a:lnTo>
                    <a:pt x="1843443" y="78371"/>
                  </a:lnTo>
                  <a:lnTo>
                    <a:pt x="1823681" y="78371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81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155950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9163" y="110909"/>
                  </a:lnTo>
                  <a:lnTo>
                    <a:pt x="1888020" y="110909"/>
                  </a:lnTo>
                  <a:lnTo>
                    <a:pt x="1879269" y="110909"/>
                  </a:lnTo>
                  <a:lnTo>
                    <a:pt x="1871268" y="118960"/>
                  </a:lnTo>
                  <a:lnTo>
                    <a:pt x="1871268" y="128917"/>
                  </a:lnTo>
                  <a:lnTo>
                    <a:pt x="1888020" y="128917"/>
                  </a:lnTo>
                  <a:lnTo>
                    <a:pt x="1889163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50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36"/>
                  </a:moveTo>
                  <a:lnTo>
                    <a:pt x="1953514" y="78371"/>
                  </a:lnTo>
                  <a:lnTo>
                    <a:pt x="1933740" y="78371"/>
                  </a:lnTo>
                  <a:lnTo>
                    <a:pt x="1925739" y="86436"/>
                  </a:lnTo>
                  <a:lnTo>
                    <a:pt x="1925739" y="106349"/>
                  </a:lnTo>
                  <a:lnTo>
                    <a:pt x="1933740" y="114401"/>
                  </a:lnTo>
                  <a:lnTo>
                    <a:pt x="1953514" y="114401"/>
                  </a:lnTo>
                  <a:lnTo>
                    <a:pt x="1961515" y="106349"/>
                  </a:lnTo>
                  <a:lnTo>
                    <a:pt x="1961515" y="96393"/>
                  </a:lnTo>
                  <a:lnTo>
                    <a:pt x="1961515" y="86436"/>
                  </a:lnTo>
                  <a:close/>
                </a:path>
                <a:path w="3155950" h="129539">
                  <a:moveTo>
                    <a:pt x="2015985" y="118960"/>
                  </a:moveTo>
                  <a:lnTo>
                    <a:pt x="2007984" y="110909"/>
                  </a:lnTo>
                  <a:lnTo>
                    <a:pt x="1999221" y="110909"/>
                  </a:lnTo>
                  <a:lnTo>
                    <a:pt x="1998091" y="110909"/>
                  </a:lnTo>
                  <a:lnTo>
                    <a:pt x="1989366" y="110909"/>
                  </a:lnTo>
                  <a:lnTo>
                    <a:pt x="1981352" y="118960"/>
                  </a:lnTo>
                  <a:lnTo>
                    <a:pt x="1981352" y="128917"/>
                  </a:lnTo>
                  <a:lnTo>
                    <a:pt x="1998091" y="128917"/>
                  </a:lnTo>
                  <a:lnTo>
                    <a:pt x="1999221" y="128917"/>
                  </a:lnTo>
                  <a:lnTo>
                    <a:pt x="2015985" y="128917"/>
                  </a:lnTo>
                  <a:lnTo>
                    <a:pt x="2015985" y="118960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50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50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36"/>
                  </a:moveTo>
                  <a:lnTo>
                    <a:pt x="2063597" y="78371"/>
                  </a:lnTo>
                  <a:lnTo>
                    <a:pt x="2043823" y="78371"/>
                  </a:lnTo>
                  <a:lnTo>
                    <a:pt x="2035822" y="86436"/>
                  </a:lnTo>
                  <a:lnTo>
                    <a:pt x="2035822" y="106349"/>
                  </a:lnTo>
                  <a:lnTo>
                    <a:pt x="2043823" y="114401"/>
                  </a:lnTo>
                  <a:lnTo>
                    <a:pt x="2063597" y="114401"/>
                  </a:lnTo>
                  <a:lnTo>
                    <a:pt x="2071598" y="106349"/>
                  </a:lnTo>
                  <a:lnTo>
                    <a:pt x="2071598" y="96393"/>
                  </a:lnTo>
                  <a:lnTo>
                    <a:pt x="2071598" y="86436"/>
                  </a:lnTo>
                  <a:close/>
                </a:path>
                <a:path w="3155950" h="129539">
                  <a:moveTo>
                    <a:pt x="2126069" y="118960"/>
                  </a:moveTo>
                  <a:lnTo>
                    <a:pt x="2118068" y="110909"/>
                  </a:lnTo>
                  <a:lnTo>
                    <a:pt x="2109317" y="110909"/>
                  </a:lnTo>
                  <a:lnTo>
                    <a:pt x="2108162" y="110909"/>
                  </a:lnTo>
                  <a:lnTo>
                    <a:pt x="2099437" y="110909"/>
                  </a:lnTo>
                  <a:lnTo>
                    <a:pt x="2091436" y="118960"/>
                  </a:lnTo>
                  <a:lnTo>
                    <a:pt x="2091436" y="128917"/>
                  </a:lnTo>
                  <a:lnTo>
                    <a:pt x="2108162" y="128917"/>
                  </a:lnTo>
                  <a:lnTo>
                    <a:pt x="2109317" y="128917"/>
                  </a:lnTo>
                  <a:lnTo>
                    <a:pt x="2126069" y="128917"/>
                  </a:lnTo>
                  <a:lnTo>
                    <a:pt x="2126069" y="118960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36"/>
                  </a:moveTo>
                  <a:lnTo>
                    <a:pt x="2173681" y="78371"/>
                  </a:lnTo>
                  <a:lnTo>
                    <a:pt x="2153907" y="78371"/>
                  </a:lnTo>
                  <a:lnTo>
                    <a:pt x="2145906" y="86436"/>
                  </a:lnTo>
                  <a:lnTo>
                    <a:pt x="2145906" y="106349"/>
                  </a:lnTo>
                  <a:lnTo>
                    <a:pt x="2153907" y="114401"/>
                  </a:lnTo>
                  <a:lnTo>
                    <a:pt x="2173681" y="114401"/>
                  </a:lnTo>
                  <a:lnTo>
                    <a:pt x="2181682" y="106349"/>
                  </a:lnTo>
                  <a:lnTo>
                    <a:pt x="2181682" y="96393"/>
                  </a:lnTo>
                  <a:lnTo>
                    <a:pt x="2181682" y="86436"/>
                  </a:lnTo>
                  <a:close/>
                </a:path>
                <a:path w="3155950" h="129539">
                  <a:moveTo>
                    <a:pt x="2236127" y="118960"/>
                  </a:moveTo>
                  <a:lnTo>
                    <a:pt x="2228126" y="110909"/>
                  </a:lnTo>
                  <a:lnTo>
                    <a:pt x="2219375" y="110909"/>
                  </a:lnTo>
                  <a:lnTo>
                    <a:pt x="2218245" y="110909"/>
                  </a:lnTo>
                  <a:lnTo>
                    <a:pt x="2209520" y="110909"/>
                  </a:lnTo>
                  <a:lnTo>
                    <a:pt x="2201507" y="118960"/>
                  </a:lnTo>
                  <a:lnTo>
                    <a:pt x="2201507" y="128917"/>
                  </a:lnTo>
                  <a:lnTo>
                    <a:pt x="2218245" y="128917"/>
                  </a:lnTo>
                  <a:lnTo>
                    <a:pt x="2219375" y="128917"/>
                  </a:lnTo>
                  <a:lnTo>
                    <a:pt x="2236127" y="128917"/>
                  </a:lnTo>
                  <a:lnTo>
                    <a:pt x="2236127" y="118960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50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50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36"/>
                  </a:moveTo>
                  <a:lnTo>
                    <a:pt x="2283739" y="78371"/>
                  </a:lnTo>
                  <a:lnTo>
                    <a:pt x="2263978" y="78371"/>
                  </a:lnTo>
                  <a:lnTo>
                    <a:pt x="2255964" y="86436"/>
                  </a:lnTo>
                  <a:lnTo>
                    <a:pt x="2255964" y="106349"/>
                  </a:lnTo>
                  <a:lnTo>
                    <a:pt x="2263978" y="114401"/>
                  </a:lnTo>
                  <a:lnTo>
                    <a:pt x="2283739" y="114401"/>
                  </a:lnTo>
                  <a:lnTo>
                    <a:pt x="2291740" y="106349"/>
                  </a:lnTo>
                  <a:lnTo>
                    <a:pt x="2291740" y="96393"/>
                  </a:lnTo>
                  <a:lnTo>
                    <a:pt x="2291740" y="86436"/>
                  </a:lnTo>
                  <a:close/>
                </a:path>
                <a:path w="3155950" h="129539">
                  <a:moveTo>
                    <a:pt x="2346210" y="118960"/>
                  </a:moveTo>
                  <a:lnTo>
                    <a:pt x="2338209" y="110909"/>
                  </a:lnTo>
                  <a:lnTo>
                    <a:pt x="2329472" y="110909"/>
                  </a:lnTo>
                  <a:lnTo>
                    <a:pt x="2328316" y="110909"/>
                  </a:lnTo>
                  <a:lnTo>
                    <a:pt x="2319591" y="110909"/>
                  </a:lnTo>
                  <a:lnTo>
                    <a:pt x="2311590" y="118960"/>
                  </a:lnTo>
                  <a:lnTo>
                    <a:pt x="2311590" y="128917"/>
                  </a:lnTo>
                  <a:lnTo>
                    <a:pt x="2328316" y="128917"/>
                  </a:lnTo>
                  <a:lnTo>
                    <a:pt x="2329472" y="128917"/>
                  </a:lnTo>
                  <a:lnTo>
                    <a:pt x="2346210" y="128917"/>
                  </a:lnTo>
                  <a:lnTo>
                    <a:pt x="2346210" y="118960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50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50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36"/>
                  </a:moveTo>
                  <a:lnTo>
                    <a:pt x="2393823" y="78371"/>
                  </a:lnTo>
                  <a:lnTo>
                    <a:pt x="2374061" y="78371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155950" h="129539">
                  <a:moveTo>
                    <a:pt x="2456281" y="118960"/>
                  </a:moveTo>
                  <a:lnTo>
                    <a:pt x="2448280" y="110909"/>
                  </a:lnTo>
                  <a:lnTo>
                    <a:pt x="2439543" y="110909"/>
                  </a:lnTo>
                  <a:lnTo>
                    <a:pt x="2438400" y="110909"/>
                  </a:lnTo>
                  <a:lnTo>
                    <a:pt x="2429649" y="110909"/>
                  </a:lnTo>
                  <a:lnTo>
                    <a:pt x="2421648" y="118960"/>
                  </a:lnTo>
                  <a:lnTo>
                    <a:pt x="2421648" y="128917"/>
                  </a:lnTo>
                  <a:lnTo>
                    <a:pt x="2438400" y="128917"/>
                  </a:lnTo>
                  <a:lnTo>
                    <a:pt x="2439543" y="128917"/>
                  </a:lnTo>
                  <a:lnTo>
                    <a:pt x="2456281" y="128917"/>
                  </a:lnTo>
                  <a:lnTo>
                    <a:pt x="2456281" y="118960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50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50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36"/>
                  </a:moveTo>
                  <a:lnTo>
                    <a:pt x="2503894" y="78371"/>
                  </a:lnTo>
                  <a:lnTo>
                    <a:pt x="2484132" y="78371"/>
                  </a:lnTo>
                  <a:lnTo>
                    <a:pt x="2476119" y="86436"/>
                  </a:lnTo>
                  <a:lnTo>
                    <a:pt x="2476119" y="106349"/>
                  </a:lnTo>
                  <a:lnTo>
                    <a:pt x="2484132" y="114401"/>
                  </a:lnTo>
                  <a:lnTo>
                    <a:pt x="2503894" y="114401"/>
                  </a:lnTo>
                  <a:lnTo>
                    <a:pt x="2511895" y="106349"/>
                  </a:lnTo>
                  <a:lnTo>
                    <a:pt x="2511895" y="96393"/>
                  </a:lnTo>
                  <a:lnTo>
                    <a:pt x="2511895" y="86436"/>
                  </a:lnTo>
                  <a:close/>
                </a:path>
                <a:path w="3155950" h="129539">
                  <a:moveTo>
                    <a:pt x="2566365" y="118960"/>
                  </a:moveTo>
                  <a:lnTo>
                    <a:pt x="2558364" y="110909"/>
                  </a:lnTo>
                  <a:lnTo>
                    <a:pt x="2549601" y="110909"/>
                  </a:lnTo>
                  <a:lnTo>
                    <a:pt x="2548483" y="110909"/>
                  </a:lnTo>
                  <a:lnTo>
                    <a:pt x="2539733" y="110909"/>
                  </a:lnTo>
                  <a:lnTo>
                    <a:pt x="2531732" y="118960"/>
                  </a:lnTo>
                  <a:lnTo>
                    <a:pt x="2531732" y="128917"/>
                  </a:lnTo>
                  <a:lnTo>
                    <a:pt x="2548483" y="128917"/>
                  </a:lnTo>
                  <a:lnTo>
                    <a:pt x="2549601" y="128917"/>
                  </a:lnTo>
                  <a:lnTo>
                    <a:pt x="2566365" y="128917"/>
                  </a:lnTo>
                  <a:lnTo>
                    <a:pt x="2566365" y="118960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50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50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36"/>
                  </a:moveTo>
                  <a:lnTo>
                    <a:pt x="2613977" y="78371"/>
                  </a:lnTo>
                  <a:lnTo>
                    <a:pt x="2594203" y="78371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155950" h="129539">
                  <a:moveTo>
                    <a:pt x="2676436" y="118960"/>
                  </a:moveTo>
                  <a:lnTo>
                    <a:pt x="2668435" y="110909"/>
                  </a:lnTo>
                  <a:lnTo>
                    <a:pt x="2659697" y="110909"/>
                  </a:lnTo>
                  <a:lnTo>
                    <a:pt x="2658567" y="110909"/>
                  </a:lnTo>
                  <a:lnTo>
                    <a:pt x="2649817" y="110909"/>
                  </a:lnTo>
                  <a:lnTo>
                    <a:pt x="2641803" y="118960"/>
                  </a:lnTo>
                  <a:lnTo>
                    <a:pt x="2641803" y="128917"/>
                  </a:lnTo>
                  <a:lnTo>
                    <a:pt x="2658567" y="128917"/>
                  </a:lnTo>
                  <a:lnTo>
                    <a:pt x="2659697" y="128917"/>
                  </a:lnTo>
                  <a:lnTo>
                    <a:pt x="2676436" y="128917"/>
                  </a:lnTo>
                  <a:lnTo>
                    <a:pt x="2676436" y="118960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50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50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36"/>
                  </a:moveTo>
                  <a:lnTo>
                    <a:pt x="2724048" y="78371"/>
                  </a:lnTo>
                  <a:lnTo>
                    <a:pt x="2704274" y="78371"/>
                  </a:lnTo>
                  <a:lnTo>
                    <a:pt x="2696273" y="86436"/>
                  </a:lnTo>
                  <a:lnTo>
                    <a:pt x="2696273" y="106349"/>
                  </a:lnTo>
                  <a:lnTo>
                    <a:pt x="2704274" y="114401"/>
                  </a:lnTo>
                  <a:lnTo>
                    <a:pt x="2724048" y="114401"/>
                  </a:lnTo>
                  <a:lnTo>
                    <a:pt x="2732049" y="106349"/>
                  </a:lnTo>
                  <a:lnTo>
                    <a:pt x="2732049" y="96393"/>
                  </a:lnTo>
                  <a:lnTo>
                    <a:pt x="2732049" y="86436"/>
                  </a:lnTo>
                  <a:close/>
                </a:path>
                <a:path w="3155950" h="129539">
                  <a:moveTo>
                    <a:pt x="2786519" y="118960"/>
                  </a:moveTo>
                  <a:lnTo>
                    <a:pt x="2778518" y="110909"/>
                  </a:lnTo>
                  <a:lnTo>
                    <a:pt x="2769768" y="110909"/>
                  </a:lnTo>
                  <a:lnTo>
                    <a:pt x="2768638" y="110909"/>
                  </a:lnTo>
                  <a:lnTo>
                    <a:pt x="2759887" y="110909"/>
                  </a:lnTo>
                  <a:lnTo>
                    <a:pt x="2751886" y="118960"/>
                  </a:lnTo>
                  <a:lnTo>
                    <a:pt x="2751886" y="128917"/>
                  </a:lnTo>
                  <a:lnTo>
                    <a:pt x="2768638" y="128917"/>
                  </a:lnTo>
                  <a:lnTo>
                    <a:pt x="2769768" y="128917"/>
                  </a:lnTo>
                  <a:lnTo>
                    <a:pt x="2786519" y="128917"/>
                  </a:lnTo>
                  <a:lnTo>
                    <a:pt x="2786519" y="118960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50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50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36"/>
                  </a:moveTo>
                  <a:lnTo>
                    <a:pt x="2834132" y="78371"/>
                  </a:lnTo>
                  <a:lnTo>
                    <a:pt x="2814358" y="78371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155950" h="129539">
                  <a:moveTo>
                    <a:pt x="2896603" y="118960"/>
                  </a:moveTo>
                  <a:lnTo>
                    <a:pt x="2888602" y="110909"/>
                  </a:lnTo>
                  <a:lnTo>
                    <a:pt x="2879839" y="110909"/>
                  </a:lnTo>
                  <a:lnTo>
                    <a:pt x="2878683" y="110909"/>
                  </a:lnTo>
                  <a:lnTo>
                    <a:pt x="2869958" y="110909"/>
                  </a:lnTo>
                  <a:lnTo>
                    <a:pt x="2861957" y="118960"/>
                  </a:lnTo>
                  <a:lnTo>
                    <a:pt x="2861957" y="128917"/>
                  </a:lnTo>
                  <a:lnTo>
                    <a:pt x="2878683" y="128917"/>
                  </a:lnTo>
                  <a:lnTo>
                    <a:pt x="2879839" y="128917"/>
                  </a:lnTo>
                  <a:lnTo>
                    <a:pt x="2896603" y="128917"/>
                  </a:lnTo>
                  <a:lnTo>
                    <a:pt x="2896603" y="118960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50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50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36"/>
                  </a:moveTo>
                  <a:lnTo>
                    <a:pt x="2944203" y="78371"/>
                  </a:lnTo>
                  <a:lnTo>
                    <a:pt x="2924429" y="78371"/>
                  </a:lnTo>
                  <a:lnTo>
                    <a:pt x="2916428" y="86436"/>
                  </a:lnTo>
                  <a:lnTo>
                    <a:pt x="2916428" y="106349"/>
                  </a:lnTo>
                  <a:lnTo>
                    <a:pt x="2924429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155950" h="129539">
                  <a:moveTo>
                    <a:pt x="3006661" y="118960"/>
                  </a:moveTo>
                  <a:lnTo>
                    <a:pt x="2998660" y="110909"/>
                  </a:lnTo>
                  <a:lnTo>
                    <a:pt x="2989910" y="110909"/>
                  </a:lnTo>
                  <a:lnTo>
                    <a:pt x="2988767" y="110909"/>
                  </a:lnTo>
                  <a:lnTo>
                    <a:pt x="2980017" y="110909"/>
                  </a:lnTo>
                  <a:lnTo>
                    <a:pt x="2972028" y="118960"/>
                  </a:lnTo>
                  <a:lnTo>
                    <a:pt x="2972028" y="128917"/>
                  </a:lnTo>
                  <a:lnTo>
                    <a:pt x="2988767" y="128917"/>
                  </a:lnTo>
                  <a:lnTo>
                    <a:pt x="2989910" y="128917"/>
                  </a:lnTo>
                  <a:lnTo>
                    <a:pt x="3006661" y="128917"/>
                  </a:lnTo>
                  <a:lnTo>
                    <a:pt x="3006661" y="118960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50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50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36"/>
                  </a:moveTo>
                  <a:lnTo>
                    <a:pt x="3054273" y="78371"/>
                  </a:lnTo>
                  <a:lnTo>
                    <a:pt x="3034487" y="78371"/>
                  </a:lnTo>
                  <a:lnTo>
                    <a:pt x="3026486" y="86436"/>
                  </a:lnTo>
                  <a:lnTo>
                    <a:pt x="3026486" y="106349"/>
                  </a:lnTo>
                  <a:lnTo>
                    <a:pt x="3034487" y="114401"/>
                  </a:lnTo>
                  <a:lnTo>
                    <a:pt x="3054273" y="114401"/>
                  </a:lnTo>
                  <a:lnTo>
                    <a:pt x="3062274" y="106349"/>
                  </a:lnTo>
                  <a:lnTo>
                    <a:pt x="3062274" y="96393"/>
                  </a:lnTo>
                  <a:lnTo>
                    <a:pt x="3062274" y="86436"/>
                  </a:lnTo>
                  <a:close/>
                </a:path>
                <a:path w="3155950" h="129539">
                  <a:moveTo>
                    <a:pt x="3116745" y="118960"/>
                  </a:moveTo>
                  <a:lnTo>
                    <a:pt x="3108744" y="110909"/>
                  </a:lnTo>
                  <a:lnTo>
                    <a:pt x="3099981" y="110909"/>
                  </a:lnTo>
                  <a:lnTo>
                    <a:pt x="3098850" y="110909"/>
                  </a:lnTo>
                  <a:lnTo>
                    <a:pt x="3090100" y="110909"/>
                  </a:lnTo>
                  <a:lnTo>
                    <a:pt x="3082099" y="118960"/>
                  </a:lnTo>
                  <a:lnTo>
                    <a:pt x="3082099" y="128917"/>
                  </a:lnTo>
                  <a:lnTo>
                    <a:pt x="3098850" y="128917"/>
                  </a:lnTo>
                  <a:lnTo>
                    <a:pt x="3099981" y="128917"/>
                  </a:lnTo>
                  <a:lnTo>
                    <a:pt x="3116745" y="128917"/>
                  </a:lnTo>
                  <a:lnTo>
                    <a:pt x="3116745" y="118960"/>
                  </a:lnTo>
                  <a:close/>
                </a:path>
                <a:path w="3155950" h="129539">
                  <a:moveTo>
                    <a:pt x="3116745" y="63893"/>
                  </a:moveTo>
                  <a:lnTo>
                    <a:pt x="3099981" y="63893"/>
                  </a:lnTo>
                  <a:lnTo>
                    <a:pt x="3098850" y="63893"/>
                  </a:lnTo>
                  <a:lnTo>
                    <a:pt x="3082099" y="63893"/>
                  </a:lnTo>
                  <a:lnTo>
                    <a:pt x="3082099" y="73850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50"/>
                  </a:lnTo>
                  <a:lnTo>
                    <a:pt x="3116745" y="63893"/>
                  </a:lnTo>
                  <a:close/>
                </a:path>
                <a:path w="3155950" h="129539">
                  <a:moveTo>
                    <a:pt x="3155556" y="78384"/>
                  </a:moveTo>
                  <a:lnTo>
                    <a:pt x="3144583" y="78384"/>
                  </a:lnTo>
                  <a:lnTo>
                    <a:pt x="3136569" y="86448"/>
                  </a:lnTo>
                  <a:lnTo>
                    <a:pt x="3136569" y="106362"/>
                  </a:lnTo>
                  <a:lnTo>
                    <a:pt x="3144583" y="114414"/>
                  </a:lnTo>
                  <a:lnTo>
                    <a:pt x="3155556" y="114414"/>
                  </a:lnTo>
                  <a:lnTo>
                    <a:pt x="31555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38B2963B-5A4E-DA4F-73C0-AD86ED4EE1B0}"/>
                </a:ext>
              </a:extLst>
            </p:cNvPr>
            <p:cNvSpPr/>
            <p:nvPr/>
          </p:nvSpPr>
          <p:spPr>
            <a:xfrm>
              <a:off x="5901144" y="3207397"/>
              <a:ext cx="1646555" cy="65405"/>
            </a:xfrm>
            <a:custGeom>
              <a:avLst/>
              <a:gdLst/>
              <a:ahLst/>
              <a:cxnLst/>
              <a:rect l="l" t="t" r="r" b="b"/>
              <a:pathLst>
                <a:path w="1646554" h="65404">
                  <a:moveTo>
                    <a:pt x="11861" y="12"/>
                  </a:moveTo>
                  <a:lnTo>
                    <a:pt x="0" y="12"/>
                  </a:lnTo>
                  <a:lnTo>
                    <a:pt x="11760" y="10083"/>
                  </a:lnTo>
                  <a:lnTo>
                    <a:pt x="11861" y="12"/>
                  </a:lnTo>
                  <a:close/>
                </a:path>
                <a:path w="1646554" h="65404">
                  <a:moveTo>
                    <a:pt x="67462" y="22567"/>
                  </a:moveTo>
                  <a:lnTo>
                    <a:pt x="59461" y="14516"/>
                  </a:lnTo>
                  <a:lnTo>
                    <a:pt x="39700" y="14516"/>
                  </a:lnTo>
                  <a:lnTo>
                    <a:pt x="31686" y="22567"/>
                  </a:lnTo>
                  <a:lnTo>
                    <a:pt x="31686" y="26936"/>
                  </a:lnTo>
                  <a:lnTo>
                    <a:pt x="38823" y="32931"/>
                  </a:lnTo>
                  <a:lnTo>
                    <a:pt x="58420" y="49072"/>
                  </a:lnTo>
                  <a:lnTo>
                    <a:pt x="59804" y="50190"/>
                  </a:lnTo>
                  <a:lnTo>
                    <a:pt x="67462" y="42481"/>
                  </a:lnTo>
                  <a:lnTo>
                    <a:pt x="67462" y="22567"/>
                  </a:lnTo>
                  <a:close/>
                </a:path>
                <a:path w="1646554" h="65404">
                  <a:moveTo>
                    <a:pt x="121932" y="55092"/>
                  </a:moveTo>
                  <a:lnTo>
                    <a:pt x="113931" y="47028"/>
                  </a:lnTo>
                  <a:lnTo>
                    <a:pt x="104025" y="47028"/>
                  </a:lnTo>
                  <a:lnTo>
                    <a:pt x="104025" y="65024"/>
                  </a:lnTo>
                  <a:lnTo>
                    <a:pt x="121932" y="65024"/>
                  </a:lnTo>
                  <a:lnTo>
                    <a:pt x="121932" y="55092"/>
                  </a:lnTo>
                  <a:close/>
                </a:path>
                <a:path w="1646554" h="65404">
                  <a:moveTo>
                    <a:pt x="121932" y="0"/>
                  </a:moveTo>
                  <a:lnTo>
                    <a:pt x="104025" y="0"/>
                  </a:lnTo>
                  <a:lnTo>
                    <a:pt x="87299" y="12"/>
                  </a:lnTo>
                  <a:lnTo>
                    <a:pt x="87299" y="9969"/>
                  </a:lnTo>
                  <a:lnTo>
                    <a:pt x="95313" y="18021"/>
                  </a:lnTo>
                  <a:lnTo>
                    <a:pt x="104025" y="18021"/>
                  </a:lnTo>
                  <a:lnTo>
                    <a:pt x="105181" y="18021"/>
                  </a:lnTo>
                  <a:lnTo>
                    <a:pt x="113931" y="18021"/>
                  </a:lnTo>
                  <a:lnTo>
                    <a:pt x="121932" y="9969"/>
                  </a:lnTo>
                  <a:lnTo>
                    <a:pt x="121932" y="0"/>
                  </a:lnTo>
                  <a:close/>
                </a:path>
                <a:path w="1646554" h="65404">
                  <a:moveTo>
                    <a:pt x="177546" y="22567"/>
                  </a:moveTo>
                  <a:lnTo>
                    <a:pt x="169545" y="14516"/>
                  </a:lnTo>
                  <a:lnTo>
                    <a:pt x="149771" y="14516"/>
                  </a:lnTo>
                  <a:lnTo>
                    <a:pt x="141770" y="22567"/>
                  </a:lnTo>
                  <a:lnTo>
                    <a:pt x="141770" y="42481"/>
                  </a:lnTo>
                  <a:lnTo>
                    <a:pt x="149771" y="50533"/>
                  </a:lnTo>
                  <a:lnTo>
                    <a:pt x="169545" y="50533"/>
                  </a:lnTo>
                  <a:lnTo>
                    <a:pt x="177546" y="42481"/>
                  </a:lnTo>
                  <a:lnTo>
                    <a:pt x="177546" y="32524"/>
                  </a:lnTo>
                  <a:lnTo>
                    <a:pt x="177546" y="22567"/>
                  </a:lnTo>
                  <a:close/>
                </a:path>
                <a:path w="1646554" h="65404">
                  <a:moveTo>
                    <a:pt x="232003" y="55092"/>
                  </a:moveTo>
                  <a:lnTo>
                    <a:pt x="224002" y="47028"/>
                  </a:lnTo>
                  <a:lnTo>
                    <a:pt x="215252" y="47028"/>
                  </a:lnTo>
                  <a:lnTo>
                    <a:pt x="214122" y="47028"/>
                  </a:lnTo>
                  <a:lnTo>
                    <a:pt x="205371" y="47028"/>
                  </a:lnTo>
                  <a:lnTo>
                    <a:pt x="197370" y="55092"/>
                  </a:lnTo>
                  <a:lnTo>
                    <a:pt x="197370" y="65024"/>
                  </a:lnTo>
                  <a:lnTo>
                    <a:pt x="214122" y="65024"/>
                  </a:lnTo>
                  <a:lnTo>
                    <a:pt x="215252" y="65024"/>
                  </a:lnTo>
                  <a:lnTo>
                    <a:pt x="232003" y="65024"/>
                  </a:lnTo>
                  <a:lnTo>
                    <a:pt x="232003" y="55092"/>
                  </a:lnTo>
                  <a:close/>
                </a:path>
                <a:path w="1646554" h="65404">
                  <a:moveTo>
                    <a:pt x="232003" y="0"/>
                  </a:moveTo>
                  <a:lnTo>
                    <a:pt x="215252" y="0"/>
                  </a:lnTo>
                  <a:lnTo>
                    <a:pt x="214122" y="0"/>
                  </a:lnTo>
                  <a:lnTo>
                    <a:pt x="197370" y="0"/>
                  </a:lnTo>
                  <a:lnTo>
                    <a:pt x="197370" y="9969"/>
                  </a:lnTo>
                  <a:lnTo>
                    <a:pt x="205371" y="18021"/>
                  </a:lnTo>
                  <a:lnTo>
                    <a:pt x="214122" y="18021"/>
                  </a:lnTo>
                  <a:lnTo>
                    <a:pt x="215252" y="18021"/>
                  </a:lnTo>
                  <a:lnTo>
                    <a:pt x="224002" y="18021"/>
                  </a:lnTo>
                  <a:lnTo>
                    <a:pt x="232003" y="9969"/>
                  </a:lnTo>
                  <a:lnTo>
                    <a:pt x="232003" y="0"/>
                  </a:lnTo>
                  <a:close/>
                </a:path>
                <a:path w="1646554" h="65404">
                  <a:moveTo>
                    <a:pt x="287616" y="22567"/>
                  </a:moveTo>
                  <a:lnTo>
                    <a:pt x="279615" y="14516"/>
                  </a:lnTo>
                  <a:lnTo>
                    <a:pt x="259854" y="14516"/>
                  </a:lnTo>
                  <a:lnTo>
                    <a:pt x="251841" y="22567"/>
                  </a:lnTo>
                  <a:lnTo>
                    <a:pt x="251841" y="42481"/>
                  </a:lnTo>
                  <a:lnTo>
                    <a:pt x="259854" y="50533"/>
                  </a:lnTo>
                  <a:lnTo>
                    <a:pt x="279615" y="50533"/>
                  </a:lnTo>
                  <a:lnTo>
                    <a:pt x="287616" y="42481"/>
                  </a:lnTo>
                  <a:lnTo>
                    <a:pt x="287616" y="32524"/>
                  </a:lnTo>
                  <a:lnTo>
                    <a:pt x="287616" y="22567"/>
                  </a:lnTo>
                  <a:close/>
                </a:path>
                <a:path w="1646554" h="65404">
                  <a:moveTo>
                    <a:pt x="342087" y="55092"/>
                  </a:moveTo>
                  <a:lnTo>
                    <a:pt x="334086" y="47028"/>
                  </a:lnTo>
                  <a:lnTo>
                    <a:pt x="325335" y="47028"/>
                  </a:lnTo>
                  <a:lnTo>
                    <a:pt x="324205" y="47028"/>
                  </a:lnTo>
                  <a:lnTo>
                    <a:pt x="315455" y="47028"/>
                  </a:lnTo>
                  <a:lnTo>
                    <a:pt x="307441" y="55092"/>
                  </a:lnTo>
                  <a:lnTo>
                    <a:pt x="307441" y="65024"/>
                  </a:lnTo>
                  <a:lnTo>
                    <a:pt x="324205" y="65024"/>
                  </a:lnTo>
                  <a:lnTo>
                    <a:pt x="325335" y="65024"/>
                  </a:lnTo>
                  <a:lnTo>
                    <a:pt x="342087" y="65024"/>
                  </a:lnTo>
                  <a:lnTo>
                    <a:pt x="342087" y="55092"/>
                  </a:lnTo>
                  <a:close/>
                </a:path>
                <a:path w="1646554" h="65404">
                  <a:moveTo>
                    <a:pt x="342087" y="0"/>
                  </a:moveTo>
                  <a:lnTo>
                    <a:pt x="325335" y="0"/>
                  </a:lnTo>
                  <a:lnTo>
                    <a:pt x="324205" y="0"/>
                  </a:lnTo>
                  <a:lnTo>
                    <a:pt x="307441" y="0"/>
                  </a:lnTo>
                  <a:lnTo>
                    <a:pt x="307441" y="9969"/>
                  </a:lnTo>
                  <a:lnTo>
                    <a:pt x="315455" y="18021"/>
                  </a:lnTo>
                  <a:lnTo>
                    <a:pt x="324205" y="18021"/>
                  </a:lnTo>
                  <a:lnTo>
                    <a:pt x="325335" y="18021"/>
                  </a:lnTo>
                  <a:lnTo>
                    <a:pt x="334086" y="18021"/>
                  </a:lnTo>
                  <a:lnTo>
                    <a:pt x="342087" y="9969"/>
                  </a:lnTo>
                  <a:lnTo>
                    <a:pt x="342087" y="0"/>
                  </a:lnTo>
                  <a:close/>
                </a:path>
                <a:path w="1646554" h="65404">
                  <a:moveTo>
                    <a:pt x="397687" y="22567"/>
                  </a:moveTo>
                  <a:lnTo>
                    <a:pt x="389686" y="14516"/>
                  </a:lnTo>
                  <a:lnTo>
                    <a:pt x="369925" y="14516"/>
                  </a:lnTo>
                  <a:lnTo>
                    <a:pt x="361911" y="22567"/>
                  </a:lnTo>
                  <a:lnTo>
                    <a:pt x="361911" y="42481"/>
                  </a:lnTo>
                  <a:lnTo>
                    <a:pt x="369925" y="50533"/>
                  </a:lnTo>
                  <a:lnTo>
                    <a:pt x="389686" y="50533"/>
                  </a:lnTo>
                  <a:lnTo>
                    <a:pt x="397687" y="42481"/>
                  </a:lnTo>
                  <a:lnTo>
                    <a:pt x="397687" y="32524"/>
                  </a:lnTo>
                  <a:lnTo>
                    <a:pt x="397687" y="22567"/>
                  </a:lnTo>
                  <a:close/>
                </a:path>
                <a:path w="1646554" h="65404">
                  <a:moveTo>
                    <a:pt x="452158" y="55092"/>
                  </a:moveTo>
                  <a:lnTo>
                    <a:pt x="444157" y="47028"/>
                  </a:lnTo>
                  <a:lnTo>
                    <a:pt x="435432" y="47028"/>
                  </a:lnTo>
                  <a:lnTo>
                    <a:pt x="434276" y="47028"/>
                  </a:lnTo>
                  <a:lnTo>
                    <a:pt x="425538" y="47028"/>
                  </a:lnTo>
                  <a:lnTo>
                    <a:pt x="417525" y="55092"/>
                  </a:lnTo>
                  <a:lnTo>
                    <a:pt x="417525" y="65024"/>
                  </a:lnTo>
                  <a:lnTo>
                    <a:pt x="434276" y="65024"/>
                  </a:lnTo>
                  <a:lnTo>
                    <a:pt x="435432" y="65024"/>
                  </a:lnTo>
                  <a:lnTo>
                    <a:pt x="452158" y="65024"/>
                  </a:lnTo>
                  <a:lnTo>
                    <a:pt x="452158" y="55092"/>
                  </a:lnTo>
                  <a:close/>
                </a:path>
                <a:path w="1646554" h="65404">
                  <a:moveTo>
                    <a:pt x="452158" y="0"/>
                  </a:moveTo>
                  <a:lnTo>
                    <a:pt x="435432" y="0"/>
                  </a:lnTo>
                  <a:lnTo>
                    <a:pt x="434276" y="0"/>
                  </a:lnTo>
                  <a:lnTo>
                    <a:pt x="417525" y="0"/>
                  </a:lnTo>
                  <a:lnTo>
                    <a:pt x="417525" y="9969"/>
                  </a:lnTo>
                  <a:lnTo>
                    <a:pt x="425538" y="18021"/>
                  </a:lnTo>
                  <a:lnTo>
                    <a:pt x="434276" y="18021"/>
                  </a:lnTo>
                  <a:lnTo>
                    <a:pt x="435432" y="18021"/>
                  </a:lnTo>
                  <a:lnTo>
                    <a:pt x="444157" y="18021"/>
                  </a:lnTo>
                  <a:lnTo>
                    <a:pt x="452158" y="9969"/>
                  </a:lnTo>
                  <a:lnTo>
                    <a:pt x="452158" y="0"/>
                  </a:lnTo>
                  <a:close/>
                </a:path>
                <a:path w="1646554" h="65404">
                  <a:moveTo>
                    <a:pt x="507771" y="22567"/>
                  </a:moveTo>
                  <a:lnTo>
                    <a:pt x="499770" y="14516"/>
                  </a:lnTo>
                  <a:lnTo>
                    <a:pt x="479996" y="14516"/>
                  </a:lnTo>
                  <a:lnTo>
                    <a:pt x="471995" y="22567"/>
                  </a:lnTo>
                  <a:lnTo>
                    <a:pt x="471995" y="42481"/>
                  </a:lnTo>
                  <a:lnTo>
                    <a:pt x="479996" y="50533"/>
                  </a:lnTo>
                  <a:lnTo>
                    <a:pt x="499770" y="50533"/>
                  </a:lnTo>
                  <a:lnTo>
                    <a:pt x="507771" y="42481"/>
                  </a:lnTo>
                  <a:lnTo>
                    <a:pt x="507771" y="32524"/>
                  </a:lnTo>
                  <a:lnTo>
                    <a:pt x="507771" y="22567"/>
                  </a:lnTo>
                  <a:close/>
                </a:path>
                <a:path w="1646554" h="65404">
                  <a:moveTo>
                    <a:pt x="562229" y="55092"/>
                  </a:moveTo>
                  <a:lnTo>
                    <a:pt x="554228" y="47028"/>
                  </a:lnTo>
                  <a:lnTo>
                    <a:pt x="545477" y="47028"/>
                  </a:lnTo>
                  <a:lnTo>
                    <a:pt x="544347" y="47028"/>
                  </a:lnTo>
                  <a:lnTo>
                    <a:pt x="535609" y="47028"/>
                  </a:lnTo>
                  <a:lnTo>
                    <a:pt x="527596" y="55092"/>
                  </a:lnTo>
                  <a:lnTo>
                    <a:pt x="527596" y="65024"/>
                  </a:lnTo>
                  <a:lnTo>
                    <a:pt x="544347" y="65024"/>
                  </a:lnTo>
                  <a:lnTo>
                    <a:pt x="545477" y="65024"/>
                  </a:lnTo>
                  <a:lnTo>
                    <a:pt x="562229" y="65024"/>
                  </a:lnTo>
                  <a:lnTo>
                    <a:pt x="562229" y="55092"/>
                  </a:lnTo>
                  <a:close/>
                </a:path>
                <a:path w="1646554" h="65404">
                  <a:moveTo>
                    <a:pt x="562229" y="0"/>
                  </a:moveTo>
                  <a:lnTo>
                    <a:pt x="545477" y="0"/>
                  </a:lnTo>
                  <a:lnTo>
                    <a:pt x="544347" y="0"/>
                  </a:lnTo>
                  <a:lnTo>
                    <a:pt x="527596" y="0"/>
                  </a:lnTo>
                  <a:lnTo>
                    <a:pt x="527596" y="9969"/>
                  </a:lnTo>
                  <a:lnTo>
                    <a:pt x="535609" y="18021"/>
                  </a:lnTo>
                  <a:lnTo>
                    <a:pt x="544347" y="18021"/>
                  </a:lnTo>
                  <a:lnTo>
                    <a:pt x="545477" y="18021"/>
                  </a:lnTo>
                  <a:lnTo>
                    <a:pt x="554228" y="18021"/>
                  </a:lnTo>
                  <a:lnTo>
                    <a:pt x="562229" y="9969"/>
                  </a:lnTo>
                  <a:lnTo>
                    <a:pt x="562229" y="0"/>
                  </a:lnTo>
                  <a:close/>
                </a:path>
                <a:path w="1646554" h="65404">
                  <a:moveTo>
                    <a:pt x="617842" y="22567"/>
                  </a:moveTo>
                  <a:lnTo>
                    <a:pt x="609828" y="14516"/>
                  </a:lnTo>
                  <a:lnTo>
                    <a:pt x="590067" y="14516"/>
                  </a:lnTo>
                  <a:lnTo>
                    <a:pt x="582066" y="22567"/>
                  </a:lnTo>
                  <a:lnTo>
                    <a:pt x="582066" y="42481"/>
                  </a:lnTo>
                  <a:lnTo>
                    <a:pt x="590067" y="50533"/>
                  </a:lnTo>
                  <a:lnTo>
                    <a:pt x="609828" y="50533"/>
                  </a:lnTo>
                  <a:lnTo>
                    <a:pt x="617842" y="42481"/>
                  </a:lnTo>
                  <a:lnTo>
                    <a:pt x="617842" y="32524"/>
                  </a:lnTo>
                  <a:lnTo>
                    <a:pt x="617842" y="22567"/>
                  </a:lnTo>
                  <a:close/>
                </a:path>
                <a:path w="1646554" h="65404">
                  <a:moveTo>
                    <a:pt x="672312" y="55092"/>
                  </a:moveTo>
                  <a:lnTo>
                    <a:pt x="664311" y="47028"/>
                  </a:lnTo>
                  <a:lnTo>
                    <a:pt x="655561" y="47028"/>
                  </a:lnTo>
                  <a:lnTo>
                    <a:pt x="654431" y="47028"/>
                  </a:lnTo>
                  <a:lnTo>
                    <a:pt x="645668" y="47028"/>
                  </a:lnTo>
                  <a:lnTo>
                    <a:pt x="637667" y="55092"/>
                  </a:lnTo>
                  <a:lnTo>
                    <a:pt x="637667" y="65024"/>
                  </a:lnTo>
                  <a:lnTo>
                    <a:pt x="654431" y="65024"/>
                  </a:lnTo>
                  <a:lnTo>
                    <a:pt x="655561" y="65024"/>
                  </a:lnTo>
                  <a:lnTo>
                    <a:pt x="672312" y="65024"/>
                  </a:lnTo>
                  <a:lnTo>
                    <a:pt x="672312" y="55092"/>
                  </a:lnTo>
                  <a:close/>
                </a:path>
                <a:path w="1646554" h="65404">
                  <a:moveTo>
                    <a:pt x="672312" y="0"/>
                  </a:moveTo>
                  <a:lnTo>
                    <a:pt x="655561" y="0"/>
                  </a:lnTo>
                  <a:lnTo>
                    <a:pt x="654431" y="0"/>
                  </a:lnTo>
                  <a:lnTo>
                    <a:pt x="637667" y="0"/>
                  </a:lnTo>
                  <a:lnTo>
                    <a:pt x="637667" y="9969"/>
                  </a:lnTo>
                  <a:lnTo>
                    <a:pt x="645668" y="18021"/>
                  </a:lnTo>
                  <a:lnTo>
                    <a:pt x="654431" y="18021"/>
                  </a:lnTo>
                  <a:lnTo>
                    <a:pt x="655561" y="18021"/>
                  </a:lnTo>
                  <a:lnTo>
                    <a:pt x="664311" y="18021"/>
                  </a:lnTo>
                  <a:lnTo>
                    <a:pt x="672312" y="9969"/>
                  </a:lnTo>
                  <a:lnTo>
                    <a:pt x="672312" y="0"/>
                  </a:lnTo>
                  <a:close/>
                </a:path>
                <a:path w="1646554" h="65404">
                  <a:moveTo>
                    <a:pt x="727913" y="22567"/>
                  </a:moveTo>
                  <a:lnTo>
                    <a:pt x="719912" y="14516"/>
                  </a:lnTo>
                  <a:lnTo>
                    <a:pt x="700151" y="14516"/>
                  </a:lnTo>
                  <a:lnTo>
                    <a:pt x="692137" y="22567"/>
                  </a:lnTo>
                  <a:lnTo>
                    <a:pt x="692137" y="42481"/>
                  </a:lnTo>
                  <a:lnTo>
                    <a:pt x="700151" y="50533"/>
                  </a:lnTo>
                  <a:lnTo>
                    <a:pt x="719912" y="50533"/>
                  </a:lnTo>
                  <a:lnTo>
                    <a:pt x="727913" y="42481"/>
                  </a:lnTo>
                  <a:lnTo>
                    <a:pt x="727913" y="32524"/>
                  </a:lnTo>
                  <a:lnTo>
                    <a:pt x="727913" y="22567"/>
                  </a:lnTo>
                  <a:close/>
                </a:path>
                <a:path w="1646554" h="65404">
                  <a:moveTo>
                    <a:pt x="782383" y="55092"/>
                  </a:moveTo>
                  <a:lnTo>
                    <a:pt x="774382" y="47028"/>
                  </a:lnTo>
                  <a:lnTo>
                    <a:pt x="765632" y="47028"/>
                  </a:lnTo>
                  <a:lnTo>
                    <a:pt x="764514" y="47028"/>
                  </a:lnTo>
                  <a:lnTo>
                    <a:pt x="755764" y="47028"/>
                  </a:lnTo>
                  <a:lnTo>
                    <a:pt x="747750" y="55092"/>
                  </a:lnTo>
                  <a:lnTo>
                    <a:pt x="747750" y="65024"/>
                  </a:lnTo>
                  <a:lnTo>
                    <a:pt x="764514" y="65024"/>
                  </a:lnTo>
                  <a:lnTo>
                    <a:pt x="765632" y="65024"/>
                  </a:lnTo>
                  <a:lnTo>
                    <a:pt x="782383" y="65024"/>
                  </a:lnTo>
                  <a:lnTo>
                    <a:pt x="782383" y="55092"/>
                  </a:lnTo>
                  <a:close/>
                </a:path>
                <a:path w="1646554" h="65404">
                  <a:moveTo>
                    <a:pt x="782383" y="0"/>
                  </a:moveTo>
                  <a:lnTo>
                    <a:pt x="765632" y="0"/>
                  </a:lnTo>
                  <a:lnTo>
                    <a:pt x="764514" y="0"/>
                  </a:lnTo>
                  <a:lnTo>
                    <a:pt x="747750" y="0"/>
                  </a:lnTo>
                  <a:lnTo>
                    <a:pt x="747750" y="9969"/>
                  </a:lnTo>
                  <a:lnTo>
                    <a:pt x="755764" y="18021"/>
                  </a:lnTo>
                  <a:lnTo>
                    <a:pt x="764514" y="18021"/>
                  </a:lnTo>
                  <a:lnTo>
                    <a:pt x="765632" y="18021"/>
                  </a:lnTo>
                  <a:lnTo>
                    <a:pt x="774382" y="18021"/>
                  </a:lnTo>
                  <a:lnTo>
                    <a:pt x="782383" y="9969"/>
                  </a:lnTo>
                  <a:lnTo>
                    <a:pt x="782383" y="0"/>
                  </a:lnTo>
                  <a:close/>
                </a:path>
                <a:path w="1646554" h="65404">
                  <a:moveTo>
                    <a:pt x="837996" y="22567"/>
                  </a:moveTo>
                  <a:lnTo>
                    <a:pt x="829995" y="14516"/>
                  </a:lnTo>
                  <a:lnTo>
                    <a:pt x="810221" y="14516"/>
                  </a:lnTo>
                  <a:lnTo>
                    <a:pt x="802220" y="22567"/>
                  </a:lnTo>
                  <a:lnTo>
                    <a:pt x="802220" y="42481"/>
                  </a:lnTo>
                  <a:lnTo>
                    <a:pt x="810221" y="50533"/>
                  </a:lnTo>
                  <a:lnTo>
                    <a:pt x="829995" y="50533"/>
                  </a:lnTo>
                  <a:lnTo>
                    <a:pt x="837996" y="42481"/>
                  </a:lnTo>
                  <a:lnTo>
                    <a:pt x="837996" y="32524"/>
                  </a:lnTo>
                  <a:lnTo>
                    <a:pt x="837996" y="22567"/>
                  </a:lnTo>
                  <a:close/>
                </a:path>
                <a:path w="1646554" h="65404">
                  <a:moveTo>
                    <a:pt x="892467" y="55092"/>
                  </a:moveTo>
                  <a:lnTo>
                    <a:pt x="884466" y="47028"/>
                  </a:lnTo>
                  <a:lnTo>
                    <a:pt x="875715" y="47028"/>
                  </a:lnTo>
                  <a:lnTo>
                    <a:pt x="874572" y="47028"/>
                  </a:lnTo>
                  <a:lnTo>
                    <a:pt x="865822" y="47028"/>
                  </a:lnTo>
                  <a:lnTo>
                    <a:pt x="857821" y="55092"/>
                  </a:lnTo>
                  <a:lnTo>
                    <a:pt x="857821" y="65024"/>
                  </a:lnTo>
                  <a:lnTo>
                    <a:pt x="874572" y="65024"/>
                  </a:lnTo>
                  <a:lnTo>
                    <a:pt x="875715" y="65024"/>
                  </a:lnTo>
                  <a:lnTo>
                    <a:pt x="892467" y="65024"/>
                  </a:lnTo>
                  <a:lnTo>
                    <a:pt x="892467" y="55092"/>
                  </a:lnTo>
                  <a:close/>
                </a:path>
                <a:path w="1646554" h="65404">
                  <a:moveTo>
                    <a:pt x="892467" y="0"/>
                  </a:moveTo>
                  <a:lnTo>
                    <a:pt x="875715" y="0"/>
                  </a:lnTo>
                  <a:lnTo>
                    <a:pt x="874572" y="0"/>
                  </a:lnTo>
                  <a:lnTo>
                    <a:pt x="857821" y="0"/>
                  </a:lnTo>
                  <a:lnTo>
                    <a:pt x="857821" y="9969"/>
                  </a:lnTo>
                  <a:lnTo>
                    <a:pt x="865822" y="18021"/>
                  </a:lnTo>
                  <a:lnTo>
                    <a:pt x="874572" y="18021"/>
                  </a:lnTo>
                  <a:lnTo>
                    <a:pt x="875715" y="18021"/>
                  </a:lnTo>
                  <a:lnTo>
                    <a:pt x="884466" y="18021"/>
                  </a:lnTo>
                  <a:lnTo>
                    <a:pt x="892467" y="9969"/>
                  </a:lnTo>
                  <a:lnTo>
                    <a:pt x="892467" y="0"/>
                  </a:lnTo>
                  <a:close/>
                </a:path>
                <a:path w="1646554" h="65404">
                  <a:moveTo>
                    <a:pt x="948055" y="22567"/>
                  </a:moveTo>
                  <a:lnTo>
                    <a:pt x="940054" y="14516"/>
                  </a:lnTo>
                  <a:lnTo>
                    <a:pt x="920292" y="14516"/>
                  </a:lnTo>
                  <a:lnTo>
                    <a:pt x="912279" y="22567"/>
                  </a:lnTo>
                  <a:lnTo>
                    <a:pt x="912279" y="42481"/>
                  </a:lnTo>
                  <a:lnTo>
                    <a:pt x="920292" y="50533"/>
                  </a:lnTo>
                  <a:lnTo>
                    <a:pt x="940054" y="50533"/>
                  </a:lnTo>
                  <a:lnTo>
                    <a:pt x="948055" y="42481"/>
                  </a:lnTo>
                  <a:lnTo>
                    <a:pt x="948055" y="32524"/>
                  </a:lnTo>
                  <a:lnTo>
                    <a:pt x="948055" y="22567"/>
                  </a:lnTo>
                  <a:close/>
                </a:path>
                <a:path w="1646554" h="65404">
                  <a:moveTo>
                    <a:pt x="1002525" y="55092"/>
                  </a:moveTo>
                  <a:lnTo>
                    <a:pt x="994524" y="47028"/>
                  </a:lnTo>
                  <a:lnTo>
                    <a:pt x="985799" y="47028"/>
                  </a:lnTo>
                  <a:lnTo>
                    <a:pt x="984631" y="47028"/>
                  </a:lnTo>
                  <a:lnTo>
                    <a:pt x="975906" y="47028"/>
                  </a:lnTo>
                  <a:lnTo>
                    <a:pt x="967905" y="55092"/>
                  </a:lnTo>
                  <a:lnTo>
                    <a:pt x="967905" y="65024"/>
                  </a:lnTo>
                  <a:lnTo>
                    <a:pt x="984631" y="65024"/>
                  </a:lnTo>
                  <a:lnTo>
                    <a:pt x="985799" y="65024"/>
                  </a:lnTo>
                  <a:lnTo>
                    <a:pt x="1002525" y="65024"/>
                  </a:lnTo>
                  <a:lnTo>
                    <a:pt x="1002525" y="55092"/>
                  </a:lnTo>
                  <a:close/>
                </a:path>
                <a:path w="1646554" h="65404">
                  <a:moveTo>
                    <a:pt x="1002525" y="0"/>
                  </a:moveTo>
                  <a:lnTo>
                    <a:pt x="985799" y="0"/>
                  </a:lnTo>
                  <a:lnTo>
                    <a:pt x="984631" y="0"/>
                  </a:lnTo>
                  <a:lnTo>
                    <a:pt x="967905" y="0"/>
                  </a:lnTo>
                  <a:lnTo>
                    <a:pt x="967905" y="9969"/>
                  </a:lnTo>
                  <a:lnTo>
                    <a:pt x="975906" y="18021"/>
                  </a:lnTo>
                  <a:lnTo>
                    <a:pt x="984631" y="18021"/>
                  </a:lnTo>
                  <a:lnTo>
                    <a:pt x="985799" y="18021"/>
                  </a:lnTo>
                  <a:lnTo>
                    <a:pt x="994524" y="18021"/>
                  </a:lnTo>
                  <a:lnTo>
                    <a:pt x="1002525" y="9969"/>
                  </a:lnTo>
                  <a:lnTo>
                    <a:pt x="1002525" y="0"/>
                  </a:lnTo>
                  <a:close/>
                </a:path>
                <a:path w="1646554" h="65404">
                  <a:moveTo>
                    <a:pt x="1058138" y="22567"/>
                  </a:moveTo>
                  <a:lnTo>
                    <a:pt x="1050137" y="14516"/>
                  </a:lnTo>
                  <a:lnTo>
                    <a:pt x="1030376" y="14516"/>
                  </a:lnTo>
                  <a:lnTo>
                    <a:pt x="1022362" y="22567"/>
                  </a:lnTo>
                  <a:lnTo>
                    <a:pt x="1022362" y="42481"/>
                  </a:lnTo>
                  <a:lnTo>
                    <a:pt x="1030376" y="50533"/>
                  </a:lnTo>
                  <a:lnTo>
                    <a:pt x="1050137" y="50533"/>
                  </a:lnTo>
                  <a:lnTo>
                    <a:pt x="1058138" y="42481"/>
                  </a:lnTo>
                  <a:lnTo>
                    <a:pt x="1058138" y="32524"/>
                  </a:lnTo>
                  <a:lnTo>
                    <a:pt x="1058138" y="22567"/>
                  </a:lnTo>
                  <a:close/>
                </a:path>
                <a:path w="1646554" h="65404">
                  <a:moveTo>
                    <a:pt x="1112608" y="55092"/>
                  </a:moveTo>
                  <a:lnTo>
                    <a:pt x="1104607" y="47028"/>
                  </a:lnTo>
                  <a:lnTo>
                    <a:pt x="1095844" y="47028"/>
                  </a:lnTo>
                  <a:lnTo>
                    <a:pt x="1094727" y="47028"/>
                  </a:lnTo>
                  <a:lnTo>
                    <a:pt x="1085977" y="47028"/>
                  </a:lnTo>
                  <a:lnTo>
                    <a:pt x="1077963" y="55092"/>
                  </a:lnTo>
                  <a:lnTo>
                    <a:pt x="1077963" y="65024"/>
                  </a:lnTo>
                  <a:lnTo>
                    <a:pt x="1094727" y="65024"/>
                  </a:lnTo>
                  <a:lnTo>
                    <a:pt x="1095844" y="65024"/>
                  </a:lnTo>
                  <a:lnTo>
                    <a:pt x="1112608" y="65024"/>
                  </a:lnTo>
                  <a:lnTo>
                    <a:pt x="1112608" y="55092"/>
                  </a:lnTo>
                  <a:close/>
                </a:path>
                <a:path w="1646554" h="65404">
                  <a:moveTo>
                    <a:pt x="1112608" y="0"/>
                  </a:moveTo>
                  <a:lnTo>
                    <a:pt x="1095844" y="0"/>
                  </a:lnTo>
                  <a:lnTo>
                    <a:pt x="1094727" y="0"/>
                  </a:lnTo>
                  <a:lnTo>
                    <a:pt x="1077963" y="0"/>
                  </a:lnTo>
                  <a:lnTo>
                    <a:pt x="1077963" y="9969"/>
                  </a:lnTo>
                  <a:lnTo>
                    <a:pt x="1085977" y="18021"/>
                  </a:lnTo>
                  <a:lnTo>
                    <a:pt x="1094727" y="18021"/>
                  </a:lnTo>
                  <a:lnTo>
                    <a:pt x="1095844" y="18021"/>
                  </a:lnTo>
                  <a:lnTo>
                    <a:pt x="1104607" y="18021"/>
                  </a:lnTo>
                  <a:lnTo>
                    <a:pt x="1112608" y="9969"/>
                  </a:lnTo>
                  <a:lnTo>
                    <a:pt x="1112608" y="0"/>
                  </a:lnTo>
                  <a:close/>
                </a:path>
                <a:path w="1646554" h="65404">
                  <a:moveTo>
                    <a:pt x="1168209" y="22567"/>
                  </a:moveTo>
                  <a:lnTo>
                    <a:pt x="1160208" y="14516"/>
                  </a:lnTo>
                  <a:lnTo>
                    <a:pt x="1140434" y="14516"/>
                  </a:lnTo>
                  <a:lnTo>
                    <a:pt x="1132433" y="22567"/>
                  </a:lnTo>
                  <a:lnTo>
                    <a:pt x="1132433" y="42481"/>
                  </a:lnTo>
                  <a:lnTo>
                    <a:pt x="1140434" y="50533"/>
                  </a:lnTo>
                  <a:lnTo>
                    <a:pt x="1160208" y="50533"/>
                  </a:lnTo>
                  <a:lnTo>
                    <a:pt x="1168209" y="42481"/>
                  </a:lnTo>
                  <a:lnTo>
                    <a:pt x="1168209" y="32524"/>
                  </a:lnTo>
                  <a:lnTo>
                    <a:pt x="1168209" y="22567"/>
                  </a:lnTo>
                  <a:close/>
                </a:path>
                <a:path w="1646554" h="65404">
                  <a:moveTo>
                    <a:pt x="1222679" y="55092"/>
                  </a:moveTo>
                  <a:lnTo>
                    <a:pt x="1214678" y="47028"/>
                  </a:lnTo>
                  <a:lnTo>
                    <a:pt x="1205941" y="47028"/>
                  </a:lnTo>
                  <a:lnTo>
                    <a:pt x="1204810" y="47028"/>
                  </a:lnTo>
                  <a:lnTo>
                    <a:pt x="1196047" y="47028"/>
                  </a:lnTo>
                  <a:lnTo>
                    <a:pt x="1188046" y="55092"/>
                  </a:lnTo>
                  <a:lnTo>
                    <a:pt x="1188046" y="65024"/>
                  </a:lnTo>
                  <a:lnTo>
                    <a:pt x="1204810" y="65024"/>
                  </a:lnTo>
                  <a:lnTo>
                    <a:pt x="1205941" y="65024"/>
                  </a:lnTo>
                  <a:lnTo>
                    <a:pt x="1222679" y="65024"/>
                  </a:lnTo>
                  <a:lnTo>
                    <a:pt x="1222679" y="55092"/>
                  </a:lnTo>
                  <a:close/>
                </a:path>
                <a:path w="1646554" h="65404">
                  <a:moveTo>
                    <a:pt x="1222679" y="0"/>
                  </a:moveTo>
                  <a:lnTo>
                    <a:pt x="1205941" y="0"/>
                  </a:lnTo>
                  <a:lnTo>
                    <a:pt x="1204810" y="0"/>
                  </a:lnTo>
                  <a:lnTo>
                    <a:pt x="1188046" y="0"/>
                  </a:lnTo>
                  <a:lnTo>
                    <a:pt x="1188046" y="9969"/>
                  </a:lnTo>
                  <a:lnTo>
                    <a:pt x="1196047" y="18021"/>
                  </a:lnTo>
                  <a:lnTo>
                    <a:pt x="1204810" y="18021"/>
                  </a:lnTo>
                  <a:lnTo>
                    <a:pt x="1205941" y="18021"/>
                  </a:lnTo>
                  <a:lnTo>
                    <a:pt x="1214678" y="18021"/>
                  </a:lnTo>
                  <a:lnTo>
                    <a:pt x="1222679" y="9969"/>
                  </a:lnTo>
                  <a:lnTo>
                    <a:pt x="1222679" y="0"/>
                  </a:lnTo>
                  <a:close/>
                </a:path>
                <a:path w="1646554" h="65404">
                  <a:moveTo>
                    <a:pt x="1278293" y="22567"/>
                  </a:moveTo>
                  <a:lnTo>
                    <a:pt x="1270292" y="14516"/>
                  </a:lnTo>
                  <a:lnTo>
                    <a:pt x="1250530" y="14516"/>
                  </a:lnTo>
                  <a:lnTo>
                    <a:pt x="1242517" y="22567"/>
                  </a:lnTo>
                  <a:lnTo>
                    <a:pt x="1242517" y="42481"/>
                  </a:lnTo>
                  <a:lnTo>
                    <a:pt x="1250530" y="50533"/>
                  </a:lnTo>
                  <a:lnTo>
                    <a:pt x="1270292" y="50533"/>
                  </a:lnTo>
                  <a:lnTo>
                    <a:pt x="1278293" y="42481"/>
                  </a:lnTo>
                  <a:lnTo>
                    <a:pt x="1278293" y="32524"/>
                  </a:lnTo>
                  <a:lnTo>
                    <a:pt x="1278293" y="22567"/>
                  </a:lnTo>
                  <a:close/>
                </a:path>
                <a:path w="1646554" h="65404">
                  <a:moveTo>
                    <a:pt x="1332763" y="55092"/>
                  </a:moveTo>
                  <a:lnTo>
                    <a:pt x="1324762" y="47028"/>
                  </a:lnTo>
                  <a:lnTo>
                    <a:pt x="1316012" y="47028"/>
                  </a:lnTo>
                  <a:lnTo>
                    <a:pt x="1314869" y="47028"/>
                  </a:lnTo>
                  <a:lnTo>
                    <a:pt x="1306118" y="47028"/>
                  </a:lnTo>
                  <a:lnTo>
                    <a:pt x="1298117" y="55092"/>
                  </a:lnTo>
                  <a:lnTo>
                    <a:pt x="1298117" y="65024"/>
                  </a:lnTo>
                  <a:lnTo>
                    <a:pt x="1314869" y="65024"/>
                  </a:lnTo>
                  <a:lnTo>
                    <a:pt x="1316012" y="65024"/>
                  </a:lnTo>
                  <a:lnTo>
                    <a:pt x="1332763" y="65024"/>
                  </a:lnTo>
                  <a:lnTo>
                    <a:pt x="1332763" y="55092"/>
                  </a:lnTo>
                  <a:close/>
                </a:path>
                <a:path w="1646554" h="65404">
                  <a:moveTo>
                    <a:pt x="1332763" y="0"/>
                  </a:moveTo>
                  <a:lnTo>
                    <a:pt x="1316012" y="0"/>
                  </a:lnTo>
                  <a:lnTo>
                    <a:pt x="1314869" y="0"/>
                  </a:lnTo>
                  <a:lnTo>
                    <a:pt x="1298117" y="0"/>
                  </a:lnTo>
                  <a:lnTo>
                    <a:pt x="1298117" y="9969"/>
                  </a:lnTo>
                  <a:lnTo>
                    <a:pt x="1306118" y="18021"/>
                  </a:lnTo>
                  <a:lnTo>
                    <a:pt x="1314869" y="18021"/>
                  </a:lnTo>
                  <a:lnTo>
                    <a:pt x="1316012" y="18021"/>
                  </a:lnTo>
                  <a:lnTo>
                    <a:pt x="1324762" y="18021"/>
                  </a:lnTo>
                  <a:lnTo>
                    <a:pt x="1332763" y="9969"/>
                  </a:lnTo>
                  <a:lnTo>
                    <a:pt x="1332763" y="0"/>
                  </a:lnTo>
                  <a:close/>
                </a:path>
                <a:path w="1646554" h="65404">
                  <a:moveTo>
                    <a:pt x="1388364" y="22567"/>
                  </a:moveTo>
                  <a:lnTo>
                    <a:pt x="1380363" y="14516"/>
                  </a:lnTo>
                  <a:lnTo>
                    <a:pt x="1360589" y="14516"/>
                  </a:lnTo>
                  <a:lnTo>
                    <a:pt x="1352588" y="22567"/>
                  </a:lnTo>
                  <a:lnTo>
                    <a:pt x="1352588" y="42481"/>
                  </a:lnTo>
                  <a:lnTo>
                    <a:pt x="1360589" y="50533"/>
                  </a:lnTo>
                  <a:lnTo>
                    <a:pt x="1380363" y="50533"/>
                  </a:lnTo>
                  <a:lnTo>
                    <a:pt x="1388364" y="42481"/>
                  </a:lnTo>
                  <a:lnTo>
                    <a:pt x="1388364" y="32524"/>
                  </a:lnTo>
                  <a:lnTo>
                    <a:pt x="1388364" y="22567"/>
                  </a:lnTo>
                  <a:close/>
                </a:path>
                <a:path w="1646554" h="65404">
                  <a:moveTo>
                    <a:pt x="1442834" y="55092"/>
                  </a:moveTo>
                  <a:lnTo>
                    <a:pt x="1434833" y="47028"/>
                  </a:lnTo>
                  <a:lnTo>
                    <a:pt x="1426095" y="47028"/>
                  </a:lnTo>
                  <a:lnTo>
                    <a:pt x="1424952" y="47028"/>
                  </a:lnTo>
                  <a:lnTo>
                    <a:pt x="1416215" y="47028"/>
                  </a:lnTo>
                  <a:lnTo>
                    <a:pt x="1408201" y="55092"/>
                  </a:lnTo>
                  <a:lnTo>
                    <a:pt x="1408201" y="65024"/>
                  </a:lnTo>
                  <a:lnTo>
                    <a:pt x="1424952" y="65024"/>
                  </a:lnTo>
                  <a:lnTo>
                    <a:pt x="1426095" y="65024"/>
                  </a:lnTo>
                  <a:lnTo>
                    <a:pt x="1442834" y="65024"/>
                  </a:lnTo>
                  <a:lnTo>
                    <a:pt x="1442834" y="55092"/>
                  </a:lnTo>
                  <a:close/>
                </a:path>
                <a:path w="1646554" h="65404">
                  <a:moveTo>
                    <a:pt x="1442834" y="0"/>
                  </a:moveTo>
                  <a:lnTo>
                    <a:pt x="1426095" y="0"/>
                  </a:lnTo>
                  <a:lnTo>
                    <a:pt x="1424952" y="0"/>
                  </a:lnTo>
                  <a:lnTo>
                    <a:pt x="1408201" y="0"/>
                  </a:lnTo>
                  <a:lnTo>
                    <a:pt x="1408201" y="9969"/>
                  </a:lnTo>
                  <a:lnTo>
                    <a:pt x="1416215" y="18021"/>
                  </a:lnTo>
                  <a:lnTo>
                    <a:pt x="1424952" y="18021"/>
                  </a:lnTo>
                  <a:lnTo>
                    <a:pt x="1426095" y="18021"/>
                  </a:lnTo>
                  <a:lnTo>
                    <a:pt x="1434833" y="18021"/>
                  </a:lnTo>
                  <a:lnTo>
                    <a:pt x="1442834" y="9969"/>
                  </a:lnTo>
                  <a:lnTo>
                    <a:pt x="1442834" y="0"/>
                  </a:lnTo>
                  <a:close/>
                </a:path>
                <a:path w="1646554" h="65404">
                  <a:moveTo>
                    <a:pt x="1498447" y="22567"/>
                  </a:moveTo>
                  <a:lnTo>
                    <a:pt x="1490446" y="14516"/>
                  </a:lnTo>
                  <a:lnTo>
                    <a:pt x="1470672" y="14516"/>
                  </a:lnTo>
                  <a:lnTo>
                    <a:pt x="1462671" y="22567"/>
                  </a:lnTo>
                  <a:lnTo>
                    <a:pt x="1462671" y="42481"/>
                  </a:lnTo>
                  <a:lnTo>
                    <a:pt x="1470672" y="50533"/>
                  </a:lnTo>
                  <a:lnTo>
                    <a:pt x="1490446" y="50533"/>
                  </a:lnTo>
                  <a:lnTo>
                    <a:pt x="1498447" y="42481"/>
                  </a:lnTo>
                  <a:lnTo>
                    <a:pt x="1498447" y="32524"/>
                  </a:lnTo>
                  <a:lnTo>
                    <a:pt x="1498447" y="22567"/>
                  </a:lnTo>
                  <a:close/>
                </a:path>
                <a:path w="1646554" h="65404">
                  <a:moveTo>
                    <a:pt x="1536179" y="0"/>
                  </a:moveTo>
                  <a:lnTo>
                    <a:pt x="1518272" y="0"/>
                  </a:lnTo>
                  <a:lnTo>
                    <a:pt x="1518272" y="9969"/>
                  </a:lnTo>
                  <a:lnTo>
                    <a:pt x="1526273" y="18021"/>
                  </a:lnTo>
                  <a:lnTo>
                    <a:pt x="1536179" y="18021"/>
                  </a:lnTo>
                  <a:lnTo>
                    <a:pt x="1536179" y="0"/>
                  </a:lnTo>
                  <a:close/>
                </a:path>
                <a:path w="1646554" h="65404">
                  <a:moveTo>
                    <a:pt x="1552917" y="55092"/>
                  </a:moveTo>
                  <a:lnTo>
                    <a:pt x="1544916" y="47028"/>
                  </a:lnTo>
                  <a:lnTo>
                    <a:pt x="1536179" y="47028"/>
                  </a:lnTo>
                  <a:lnTo>
                    <a:pt x="1535036" y="47028"/>
                  </a:lnTo>
                  <a:lnTo>
                    <a:pt x="1526273" y="47028"/>
                  </a:lnTo>
                  <a:lnTo>
                    <a:pt x="1518272" y="55092"/>
                  </a:lnTo>
                  <a:lnTo>
                    <a:pt x="1518272" y="65024"/>
                  </a:lnTo>
                  <a:lnTo>
                    <a:pt x="1535036" y="65024"/>
                  </a:lnTo>
                  <a:lnTo>
                    <a:pt x="1536179" y="65024"/>
                  </a:lnTo>
                  <a:lnTo>
                    <a:pt x="1552917" y="65024"/>
                  </a:lnTo>
                  <a:lnTo>
                    <a:pt x="1552917" y="55092"/>
                  </a:lnTo>
                  <a:close/>
                </a:path>
                <a:path w="1646554" h="65404">
                  <a:moveTo>
                    <a:pt x="1646250" y="47028"/>
                  </a:moveTo>
                  <a:lnTo>
                    <a:pt x="1636369" y="47028"/>
                  </a:lnTo>
                  <a:lnTo>
                    <a:pt x="1628355" y="55092"/>
                  </a:lnTo>
                  <a:lnTo>
                    <a:pt x="1628355" y="65024"/>
                  </a:lnTo>
                  <a:lnTo>
                    <a:pt x="1646250" y="65024"/>
                  </a:lnTo>
                  <a:lnTo>
                    <a:pt x="1646250" y="47028"/>
                  </a:lnTo>
                  <a:close/>
                </a:path>
                <a:path w="1646554" h="65404">
                  <a:moveTo>
                    <a:pt x="1646250" y="0"/>
                  </a:moveTo>
                  <a:lnTo>
                    <a:pt x="1628355" y="0"/>
                  </a:lnTo>
                  <a:lnTo>
                    <a:pt x="1628355" y="9969"/>
                  </a:lnTo>
                  <a:lnTo>
                    <a:pt x="1636369" y="18021"/>
                  </a:lnTo>
                  <a:lnTo>
                    <a:pt x="1646250" y="18021"/>
                  </a:lnTo>
                  <a:lnTo>
                    <a:pt x="164625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2D7722AC-D3C0-A41D-0A20-D5F6C40F8816}"/>
                </a:ext>
              </a:extLst>
            </p:cNvPr>
            <p:cNvSpPr/>
            <p:nvPr/>
          </p:nvSpPr>
          <p:spPr>
            <a:xfrm>
              <a:off x="7436180" y="3207397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20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39" y="55092"/>
                  </a:moveTo>
                  <a:lnTo>
                    <a:pt x="119938" y="47028"/>
                  </a:lnTo>
                  <a:lnTo>
                    <a:pt x="110058" y="47028"/>
                  </a:lnTo>
                  <a:lnTo>
                    <a:pt x="110058" y="65024"/>
                  </a:lnTo>
                  <a:lnTo>
                    <a:pt x="127939" y="65024"/>
                  </a:lnTo>
                  <a:lnTo>
                    <a:pt x="127939" y="55092"/>
                  </a:lnTo>
                  <a:close/>
                </a:path>
                <a:path w="1652270" h="65404">
                  <a:moveTo>
                    <a:pt x="127939" y="0"/>
                  </a:moveTo>
                  <a:lnTo>
                    <a:pt x="111213" y="0"/>
                  </a:lnTo>
                  <a:lnTo>
                    <a:pt x="110058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0"/>
                  </a:lnTo>
                  <a:close/>
                </a:path>
                <a:path w="1652270" h="65404">
                  <a:moveTo>
                    <a:pt x="183553" y="22567"/>
                  </a:moveTo>
                  <a:lnTo>
                    <a:pt x="175552" y="14516"/>
                  </a:lnTo>
                  <a:lnTo>
                    <a:pt x="155790" y="14516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52270" h="65404">
                  <a:moveTo>
                    <a:pt x="238023" y="55092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54" y="47028"/>
                  </a:lnTo>
                  <a:lnTo>
                    <a:pt x="211391" y="47028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54" y="65024"/>
                  </a:lnTo>
                  <a:lnTo>
                    <a:pt x="221272" y="65024"/>
                  </a:lnTo>
                  <a:lnTo>
                    <a:pt x="238023" y="65024"/>
                  </a:lnTo>
                  <a:lnTo>
                    <a:pt x="238023" y="55092"/>
                  </a:lnTo>
                  <a:close/>
                </a:path>
                <a:path w="1652270" h="65404">
                  <a:moveTo>
                    <a:pt x="238023" y="0"/>
                  </a:moveTo>
                  <a:lnTo>
                    <a:pt x="221272" y="0"/>
                  </a:lnTo>
                  <a:lnTo>
                    <a:pt x="220154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0"/>
                  </a:lnTo>
                  <a:close/>
                </a:path>
                <a:path w="1652270" h="65404">
                  <a:moveTo>
                    <a:pt x="293624" y="22567"/>
                  </a:moveTo>
                  <a:lnTo>
                    <a:pt x="285623" y="14516"/>
                  </a:lnTo>
                  <a:lnTo>
                    <a:pt x="265849" y="14516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52270" h="65404">
                  <a:moveTo>
                    <a:pt x="348094" y="55092"/>
                  </a:moveTo>
                  <a:lnTo>
                    <a:pt x="340093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62" y="47028"/>
                  </a:lnTo>
                  <a:lnTo>
                    <a:pt x="313461" y="55092"/>
                  </a:lnTo>
                  <a:lnTo>
                    <a:pt x="313461" y="65024"/>
                  </a:lnTo>
                  <a:lnTo>
                    <a:pt x="330225" y="65024"/>
                  </a:lnTo>
                  <a:lnTo>
                    <a:pt x="331355" y="65024"/>
                  </a:lnTo>
                  <a:lnTo>
                    <a:pt x="348094" y="65024"/>
                  </a:lnTo>
                  <a:lnTo>
                    <a:pt x="348094" y="55092"/>
                  </a:lnTo>
                  <a:close/>
                </a:path>
                <a:path w="1652270" h="65404">
                  <a:moveTo>
                    <a:pt x="348094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0"/>
                  </a:lnTo>
                  <a:close/>
                </a:path>
                <a:path w="1652270" h="65404">
                  <a:moveTo>
                    <a:pt x="403707" y="22567"/>
                  </a:moveTo>
                  <a:lnTo>
                    <a:pt x="395706" y="14516"/>
                  </a:lnTo>
                  <a:lnTo>
                    <a:pt x="375945" y="14516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52270" h="65404">
                  <a:moveTo>
                    <a:pt x="458177" y="55092"/>
                  </a:moveTo>
                  <a:lnTo>
                    <a:pt x="450176" y="47028"/>
                  </a:lnTo>
                  <a:lnTo>
                    <a:pt x="441426" y="47028"/>
                  </a:lnTo>
                  <a:lnTo>
                    <a:pt x="440283" y="47028"/>
                  </a:lnTo>
                  <a:lnTo>
                    <a:pt x="431533" y="47028"/>
                  </a:lnTo>
                  <a:lnTo>
                    <a:pt x="423532" y="55092"/>
                  </a:lnTo>
                  <a:lnTo>
                    <a:pt x="423532" y="65024"/>
                  </a:lnTo>
                  <a:lnTo>
                    <a:pt x="440283" y="65024"/>
                  </a:lnTo>
                  <a:lnTo>
                    <a:pt x="441426" y="65024"/>
                  </a:lnTo>
                  <a:lnTo>
                    <a:pt x="458177" y="65024"/>
                  </a:lnTo>
                  <a:lnTo>
                    <a:pt x="458177" y="55092"/>
                  </a:lnTo>
                  <a:close/>
                </a:path>
                <a:path w="1652270" h="65404">
                  <a:moveTo>
                    <a:pt x="458177" y="0"/>
                  </a:moveTo>
                  <a:lnTo>
                    <a:pt x="441426" y="0"/>
                  </a:lnTo>
                  <a:lnTo>
                    <a:pt x="440283" y="0"/>
                  </a:lnTo>
                  <a:lnTo>
                    <a:pt x="423532" y="0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0"/>
                  </a:lnTo>
                  <a:close/>
                </a:path>
                <a:path w="1652270" h="65404">
                  <a:moveTo>
                    <a:pt x="513778" y="22567"/>
                  </a:moveTo>
                  <a:lnTo>
                    <a:pt x="505777" y="14516"/>
                  </a:lnTo>
                  <a:lnTo>
                    <a:pt x="486003" y="14516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28"/>
                  </a:lnTo>
                  <a:lnTo>
                    <a:pt x="551484" y="47028"/>
                  </a:lnTo>
                  <a:lnTo>
                    <a:pt x="550354" y="47028"/>
                  </a:lnTo>
                  <a:lnTo>
                    <a:pt x="541629" y="47028"/>
                  </a:lnTo>
                  <a:lnTo>
                    <a:pt x="533615" y="55092"/>
                  </a:lnTo>
                  <a:lnTo>
                    <a:pt x="533615" y="65024"/>
                  </a:lnTo>
                  <a:lnTo>
                    <a:pt x="550354" y="65024"/>
                  </a:lnTo>
                  <a:lnTo>
                    <a:pt x="551484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484" y="0"/>
                  </a:lnTo>
                  <a:lnTo>
                    <a:pt x="550354" y="0"/>
                  </a:lnTo>
                  <a:lnTo>
                    <a:pt x="533615" y="0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87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25" y="47028"/>
                  </a:lnTo>
                  <a:lnTo>
                    <a:pt x="651700" y="47028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25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25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45" y="22567"/>
                  </a:moveTo>
                  <a:lnTo>
                    <a:pt x="725944" y="14516"/>
                  </a:lnTo>
                  <a:lnTo>
                    <a:pt x="706170" y="14516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52270" h="65404">
                  <a:moveTo>
                    <a:pt x="788390" y="55092"/>
                  </a:moveTo>
                  <a:lnTo>
                    <a:pt x="780389" y="47028"/>
                  </a:lnTo>
                  <a:lnTo>
                    <a:pt x="771639" y="47028"/>
                  </a:lnTo>
                  <a:lnTo>
                    <a:pt x="770509" y="47028"/>
                  </a:lnTo>
                  <a:lnTo>
                    <a:pt x="761784" y="47028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09" y="65024"/>
                  </a:lnTo>
                  <a:lnTo>
                    <a:pt x="771639" y="65024"/>
                  </a:lnTo>
                  <a:lnTo>
                    <a:pt x="788390" y="65024"/>
                  </a:lnTo>
                  <a:lnTo>
                    <a:pt x="788390" y="55092"/>
                  </a:lnTo>
                  <a:close/>
                </a:path>
                <a:path w="1652270" h="65404">
                  <a:moveTo>
                    <a:pt x="788390" y="0"/>
                  </a:moveTo>
                  <a:lnTo>
                    <a:pt x="771639" y="0"/>
                  </a:lnTo>
                  <a:lnTo>
                    <a:pt x="770509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0"/>
                  </a:lnTo>
                  <a:close/>
                </a:path>
                <a:path w="1652270" h="65404">
                  <a:moveTo>
                    <a:pt x="844003" y="22567"/>
                  </a:moveTo>
                  <a:lnTo>
                    <a:pt x="836002" y="14516"/>
                  </a:lnTo>
                  <a:lnTo>
                    <a:pt x="816241" y="14516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52270" h="65404">
                  <a:moveTo>
                    <a:pt x="898474" y="55092"/>
                  </a:moveTo>
                  <a:lnTo>
                    <a:pt x="890473" y="47028"/>
                  </a:lnTo>
                  <a:lnTo>
                    <a:pt x="881735" y="47028"/>
                  </a:lnTo>
                  <a:lnTo>
                    <a:pt x="880579" y="47028"/>
                  </a:lnTo>
                  <a:lnTo>
                    <a:pt x="871855" y="47028"/>
                  </a:lnTo>
                  <a:lnTo>
                    <a:pt x="863854" y="55092"/>
                  </a:lnTo>
                  <a:lnTo>
                    <a:pt x="863854" y="65024"/>
                  </a:lnTo>
                  <a:lnTo>
                    <a:pt x="880579" y="65024"/>
                  </a:lnTo>
                  <a:lnTo>
                    <a:pt x="881735" y="65024"/>
                  </a:lnTo>
                  <a:lnTo>
                    <a:pt x="898474" y="65024"/>
                  </a:lnTo>
                  <a:lnTo>
                    <a:pt x="898474" y="55092"/>
                  </a:lnTo>
                  <a:close/>
                </a:path>
                <a:path w="1652270" h="65404">
                  <a:moveTo>
                    <a:pt x="898474" y="0"/>
                  </a:moveTo>
                  <a:lnTo>
                    <a:pt x="881735" y="0"/>
                  </a:lnTo>
                  <a:lnTo>
                    <a:pt x="880579" y="0"/>
                  </a:lnTo>
                  <a:lnTo>
                    <a:pt x="863854" y="0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25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45" y="55092"/>
                  </a:moveTo>
                  <a:lnTo>
                    <a:pt x="1000544" y="47028"/>
                  </a:lnTo>
                  <a:lnTo>
                    <a:pt x="991806" y="47028"/>
                  </a:lnTo>
                  <a:lnTo>
                    <a:pt x="990663" y="47028"/>
                  </a:lnTo>
                  <a:lnTo>
                    <a:pt x="981913" y="47028"/>
                  </a:lnTo>
                  <a:lnTo>
                    <a:pt x="973912" y="55092"/>
                  </a:lnTo>
                  <a:lnTo>
                    <a:pt x="973912" y="65024"/>
                  </a:lnTo>
                  <a:lnTo>
                    <a:pt x="990663" y="65024"/>
                  </a:lnTo>
                  <a:lnTo>
                    <a:pt x="991806" y="65024"/>
                  </a:lnTo>
                  <a:lnTo>
                    <a:pt x="1008545" y="65024"/>
                  </a:lnTo>
                  <a:lnTo>
                    <a:pt x="1008545" y="55092"/>
                  </a:lnTo>
                  <a:close/>
                </a:path>
                <a:path w="1652270" h="65404">
                  <a:moveTo>
                    <a:pt x="1008545" y="0"/>
                  </a:moveTo>
                  <a:lnTo>
                    <a:pt x="991806" y="0"/>
                  </a:lnTo>
                  <a:lnTo>
                    <a:pt x="990663" y="0"/>
                  </a:lnTo>
                  <a:lnTo>
                    <a:pt x="973912" y="0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0"/>
                  </a:lnTo>
                  <a:close/>
                </a:path>
                <a:path w="1652270" h="65404">
                  <a:moveTo>
                    <a:pt x="1064158" y="22567"/>
                  </a:moveTo>
                  <a:lnTo>
                    <a:pt x="1056157" y="14516"/>
                  </a:lnTo>
                  <a:lnTo>
                    <a:pt x="1036396" y="14516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52270" h="65404">
                  <a:moveTo>
                    <a:pt x="1118628" y="55092"/>
                  </a:moveTo>
                  <a:lnTo>
                    <a:pt x="1110627" y="47028"/>
                  </a:lnTo>
                  <a:lnTo>
                    <a:pt x="1101864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95" y="55092"/>
                  </a:lnTo>
                  <a:lnTo>
                    <a:pt x="1083995" y="65024"/>
                  </a:lnTo>
                  <a:lnTo>
                    <a:pt x="1100747" y="65024"/>
                  </a:lnTo>
                  <a:lnTo>
                    <a:pt x="1101864" y="65024"/>
                  </a:lnTo>
                  <a:lnTo>
                    <a:pt x="1118628" y="65024"/>
                  </a:lnTo>
                  <a:lnTo>
                    <a:pt x="1118628" y="55092"/>
                  </a:lnTo>
                  <a:close/>
                </a:path>
                <a:path w="1652270" h="65404">
                  <a:moveTo>
                    <a:pt x="1118628" y="0"/>
                  </a:moveTo>
                  <a:lnTo>
                    <a:pt x="1101864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0"/>
                  </a:lnTo>
                  <a:close/>
                </a:path>
                <a:path w="1652270" h="65404">
                  <a:moveTo>
                    <a:pt x="1174242" y="22567"/>
                  </a:moveTo>
                  <a:lnTo>
                    <a:pt x="1166241" y="14516"/>
                  </a:lnTo>
                  <a:lnTo>
                    <a:pt x="1146467" y="14516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28"/>
                  </a:lnTo>
                  <a:lnTo>
                    <a:pt x="1211961" y="47028"/>
                  </a:lnTo>
                  <a:lnTo>
                    <a:pt x="1210830" y="47028"/>
                  </a:lnTo>
                  <a:lnTo>
                    <a:pt x="1202080" y="47028"/>
                  </a:lnTo>
                  <a:lnTo>
                    <a:pt x="1194066" y="55092"/>
                  </a:lnTo>
                  <a:lnTo>
                    <a:pt x="1194066" y="65024"/>
                  </a:lnTo>
                  <a:lnTo>
                    <a:pt x="1210830" y="65024"/>
                  </a:lnTo>
                  <a:lnTo>
                    <a:pt x="1211961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61" y="0"/>
                  </a:lnTo>
                  <a:lnTo>
                    <a:pt x="1210830" y="0"/>
                  </a:lnTo>
                  <a:lnTo>
                    <a:pt x="1194066" y="0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38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28"/>
                  </a:lnTo>
                  <a:lnTo>
                    <a:pt x="1322031" y="47028"/>
                  </a:lnTo>
                  <a:lnTo>
                    <a:pt x="1320901" y="47028"/>
                  </a:lnTo>
                  <a:lnTo>
                    <a:pt x="1312151" y="47028"/>
                  </a:lnTo>
                  <a:lnTo>
                    <a:pt x="1304150" y="55092"/>
                  </a:lnTo>
                  <a:lnTo>
                    <a:pt x="1304150" y="65024"/>
                  </a:lnTo>
                  <a:lnTo>
                    <a:pt x="1320901" y="65024"/>
                  </a:lnTo>
                  <a:lnTo>
                    <a:pt x="1322031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31" y="0"/>
                  </a:lnTo>
                  <a:lnTo>
                    <a:pt x="1320901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21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66" y="55092"/>
                  </a:moveTo>
                  <a:lnTo>
                    <a:pt x="1440865" y="47028"/>
                  </a:lnTo>
                  <a:lnTo>
                    <a:pt x="1432102" y="47028"/>
                  </a:lnTo>
                  <a:lnTo>
                    <a:pt x="1430947" y="47028"/>
                  </a:lnTo>
                  <a:lnTo>
                    <a:pt x="1422222" y="47028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47" y="65024"/>
                  </a:lnTo>
                  <a:lnTo>
                    <a:pt x="1432102" y="65024"/>
                  </a:lnTo>
                  <a:lnTo>
                    <a:pt x="1448866" y="65024"/>
                  </a:lnTo>
                  <a:lnTo>
                    <a:pt x="1448866" y="55092"/>
                  </a:lnTo>
                  <a:close/>
                </a:path>
                <a:path w="1652270" h="65404">
                  <a:moveTo>
                    <a:pt x="1448866" y="0"/>
                  </a:moveTo>
                  <a:lnTo>
                    <a:pt x="1432102" y="0"/>
                  </a:lnTo>
                  <a:lnTo>
                    <a:pt x="1430947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25" y="55092"/>
                  </a:moveTo>
                  <a:lnTo>
                    <a:pt x="1550924" y="47028"/>
                  </a:lnTo>
                  <a:lnTo>
                    <a:pt x="1542173" y="47028"/>
                  </a:lnTo>
                  <a:lnTo>
                    <a:pt x="1541030" y="47028"/>
                  </a:lnTo>
                  <a:lnTo>
                    <a:pt x="1532280" y="47028"/>
                  </a:lnTo>
                  <a:lnTo>
                    <a:pt x="1524292" y="55092"/>
                  </a:lnTo>
                  <a:lnTo>
                    <a:pt x="1524292" y="65024"/>
                  </a:lnTo>
                  <a:lnTo>
                    <a:pt x="1541030" y="65024"/>
                  </a:lnTo>
                  <a:lnTo>
                    <a:pt x="1542173" y="65024"/>
                  </a:lnTo>
                  <a:lnTo>
                    <a:pt x="1558925" y="65024"/>
                  </a:lnTo>
                  <a:lnTo>
                    <a:pt x="1558925" y="55092"/>
                  </a:lnTo>
                  <a:close/>
                </a:path>
                <a:path w="1652270" h="65404">
                  <a:moveTo>
                    <a:pt x="1652244" y="47028"/>
                  </a:moveTo>
                  <a:lnTo>
                    <a:pt x="1642364" y="47028"/>
                  </a:lnTo>
                  <a:lnTo>
                    <a:pt x="1634363" y="55092"/>
                  </a:lnTo>
                  <a:lnTo>
                    <a:pt x="1634363" y="65024"/>
                  </a:lnTo>
                  <a:lnTo>
                    <a:pt x="1652244" y="65024"/>
                  </a:lnTo>
                  <a:lnTo>
                    <a:pt x="1652244" y="47028"/>
                  </a:lnTo>
                  <a:close/>
                </a:path>
                <a:path w="1652270" h="65404">
                  <a:moveTo>
                    <a:pt x="1652244" y="0"/>
                  </a:moveTo>
                  <a:lnTo>
                    <a:pt x="1634363" y="0"/>
                  </a:lnTo>
                  <a:lnTo>
                    <a:pt x="1634363" y="9969"/>
                  </a:lnTo>
                  <a:lnTo>
                    <a:pt x="1642364" y="18021"/>
                  </a:lnTo>
                  <a:lnTo>
                    <a:pt x="1652244" y="18021"/>
                  </a:lnTo>
                  <a:lnTo>
                    <a:pt x="1652244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738FBF9C-504F-1E44-CE17-8E32FF4E2348}"/>
                </a:ext>
              </a:extLst>
            </p:cNvPr>
            <p:cNvSpPr/>
            <p:nvPr/>
          </p:nvSpPr>
          <p:spPr>
            <a:xfrm>
              <a:off x="5845543" y="3143529"/>
              <a:ext cx="3298825" cy="128905"/>
            </a:xfrm>
            <a:custGeom>
              <a:avLst/>
              <a:gdLst/>
              <a:ahLst/>
              <a:cxnLst/>
              <a:rect l="l" t="t" r="r" b="b"/>
              <a:pathLst>
                <a:path w="3298825" h="128904">
                  <a:moveTo>
                    <a:pt x="12992" y="22555"/>
                  </a:moveTo>
                  <a:lnTo>
                    <a:pt x="4991" y="14503"/>
                  </a:lnTo>
                  <a:lnTo>
                    <a:pt x="0" y="14503"/>
                  </a:lnTo>
                  <a:lnTo>
                    <a:pt x="12992" y="26263"/>
                  </a:lnTo>
                  <a:lnTo>
                    <a:pt x="12992" y="22555"/>
                  </a:lnTo>
                  <a:close/>
                </a:path>
                <a:path w="3298825" h="128904">
                  <a:moveTo>
                    <a:pt x="67462" y="55054"/>
                  </a:moveTo>
                  <a:lnTo>
                    <a:pt x="59461" y="47002"/>
                  </a:lnTo>
                  <a:lnTo>
                    <a:pt x="50723" y="47002"/>
                  </a:lnTo>
                  <a:lnTo>
                    <a:pt x="49580" y="47002"/>
                  </a:lnTo>
                  <a:lnTo>
                    <a:pt x="40830" y="47002"/>
                  </a:lnTo>
                  <a:lnTo>
                    <a:pt x="38709" y="49149"/>
                  </a:lnTo>
                  <a:lnTo>
                    <a:pt x="50723" y="59651"/>
                  </a:lnTo>
                  <a:lnTo>
                    <a:pt x="52044" y="60807"/>
                  </a:lnTo>
                  <a:lnTo>
                    <a:pt x="56921" y="65011"/>
                  </a:lnTo>
                  <a:lnTo>
                    <a:pt x="67462" y="65011"/>
                  </a:lnTo>
                  <a:lnTo>
                    <a:pt x="67462" y="55054"/>
                  </a:lnTo>
                  <a:close/>
                </a:path>
                <a:path w="3298825" h="128904">
                  <a:moveTo>
                    <a:pt x="67462" y="0"/>
                  </a:moveTo>
                  <a:lnTo>
                    <a:pt x="50723" y="0"/>
                  </a:lnTo>
                  <a:lnTo>
                    <a:pt x="49580" y="0"/>
                  </a:lnTo>
                  <a:lnTo>
                    <a:pt x="32816" y="0"/>
                  </a:lnTo>
                  <a:lnTo>
                    <a:pt x="32816" y="9944"/>
                  </a:lnTo>
                  <a:lnTo>
                    <a:pt x="40830" y="18008"/>
                  </a:lnTo>
                  <a:lnTo>
                    <a:pt x="49580" y="18008"/>
                  </a:lnTo>
                  <a:lnTo>
                    <a:pt x="50723" y="18008"/>
                  </a:lnTo>
                  <a:lnTo>
                    <a:pt x="59461" y="18008"/>
                  </a:lnTo>
                  <a:lnTo>
                    <a:pt x="67462" y="9944"/>
                  </a:lnTo>
                  <a:lnTo>
                    <a:pt x="67462" y="0"/>
                  </a:lnTo>
                  <a:close/>
                </a:path>
                <a:path w="3298825" h="128904">
                  <a:moveTo>
                    <a:pt x="123063" y="22555"/>
                  </a:moveTo>
                  <a:lnTo>
                    <a:pt x="115062" y="14503"/>
                  </a:lnTo>
                  <a:lnTo>
                    <a:pt x="95300" y="14503"/>
                  </a:lnTo>
                  <a:lnTo>
                    <a:pt x="87287" y="22555"/>
                  </a:lnTo>
                  <a:lnTo>
                    <a:pt x="87287" y="42468"/>
                  </a:lnTo>
                  <a:lnTo>
                    <a:pt x="95300" y="50520"/>
                  </a:lnTo>
                  <a:lnTo>
                    <a:pt x="115062" y="50520"/>
                  </a:lnTo>
                  <a:lnTo>
                    <a:pt x="123063" y="42468"/>
                  </a:lnTo>
                  <a:lnTo>
                    <a:pt x="123063" y="32512"/>
                  </a:lnTo>
                  <a:lnTo>
                    <a:pt x="123063" y="22555"/>
                  </a:lnTo>
                  <a:close/>
                </a:path>
                <a:path w="3298825" h="128904">
                  <a:moveTo>
                    <a:pt x="177533" y="55054"/>
                  </a:moveTo>
                  <a:lnTo>
                    <a:pt x="169532" y="47002"/>
                  </a:lnTo>
                  <a:lnTo>
                    <a:pt x="160782" y="47002"/>
                  </a:lnTo>
                  <a:lnTo>
                    <a:pt x="159626" y="47002"/>
                  </a:lnTo>
                  <a:lnTo>
                    <a:pt x="150914" y="47002"/>
                  </a:lnTo>
                  <a:lnTo>
                    <a:pt x="142900" y="55054"/>
                  </a:lnTo>
                  <a:lnTo>
                    <a:pt x="142900" y="65011"/>
                  </a:lnTo>
                  <a:lnTo>
                    <a:pt x="159626" y="65011"/>
                  </a:lnTo>
                  <a:lnTo>
                    <a:pt x="160782" y="65011"/>
                  </a:lnTo>
                  <a:lnTo>
                    <a:pt x="177533" y="65011"/>
                  </a:lnTo>
                  <a:lnTo>
                    <a:pt x="177533" y="55054"/>
                  </a:lnTo>
                  <a:close/>
                </a:path>
                <a:path w="3298825" h="128904">
                  <a:moveTo>
                    <a:pt x="177533" y="0"/>
                  </a:moveTo>
                  <a:lnTo>
                    <a:pt x="160782" y="0"/>
                  </a:lnTo>
                  <a:lnTo>
                    <a:pt x="159626" y="0"/>
                  </a:lnTo>
                  <a:lnTo>
                    <a:pt x="142900" y="0"/>
                  </a:lnTo>
                  <a:lnTo>
                    <a:pt x="142900" y="9944"/>
                  </a:lnTo>
                  <a:lnTo>
                    <a:pt x="150914" y="18008"/>
                  </a:lnTo>
                  <a:lnTo>
                    <a:pt x="159626" y="18008"/>
                  </a:lnTo>
                  <a:lnTo>
                    <a:pt x="160782" y="18008"/>
                  </a:lnTo>
                  <a:lnTo>
                    <a:pt x="169532" y="18008"/>
                  </a:lnTo>
                  <a:lnTo>
                    <a:pt x="177533" y="9944"/>
                  </a:lnTo>
                  <a:lnTo>
                    <a:pt x="177533" y="0"/>
                  </a:lnTo>
                  <a:close/>
                </a:path>
                <a:path w="3298825" h="128904">
                  <a:moveTo>
                    <a:pt x="233146" y="22555"/>
                  </a:moveTo>
                  <a:lnTo>
                    <a:pt x="225145" y="14503"/>
                  </a:lnTo>
                  <a:lnTo>
                    <a:pt x="205371" y="14503"/>
                  </a:lnTo>
                  <a:lnTo>
                    <a:pt x="197370" y="22555"/>
                  </a:lnTo>
                  <a:lnTo>
                    <a:pt x="197370" y="42468"/>
                  </a:lnTo>
                  <a:lnTo>
                    <a:pt x="205371" y="50520"/>
                  </a:lnTo>
                  <a:lnTo>
                    <a:pt x="225145" y="50520"/>
                  </a:lnTo>
                  <a:lnTo>
                    <a:pt x="233146" y="42468"/>
                  </a:lnTo>
                  <a:lnTo>
                    <a:pt x="233146" y="32512"/>
                  </a:lnTo>
                  <a:lnTo>
                    <a:pt x="233146" y="22555"/>
                  </a:lnTo>
                  <a:close/>
                </a:path>
                <a:path w="3298825" h="128904">
                  <a:moveTo>
                    <a:pt x="287604" y="55054"/>
                  </a:moveTo>
                  <a:lnTo>
                    <a:pt x="279603" y="47002"/>
                  </a:lnTo>
                  <a:lnTo>
                    <a:pt x="270852" y="47002"/>
                  </a:lnTo>
                  <a:lnTo>
                    <a:pt x="269722" y="47002"/>
                  </a:lnTo>
                  <a:lnTo>
                    <a:pt x="260972" y="47002"/>
                  </a:lnTo>
                  <a:lnTo>
                    <a:pt x="252971" y="55054"/>
                  </a:lnTo>
                  <a:lnTo>
                    <a:pt x="252971" y="65011"/>
                  </a:lnTo>
                  <a:lnTo>
                    <a:pt x="269722" y="65011"/>
                  </a:lnTo>
                  <a:lnTo>
                    <a:pt x="270852" y="65011"/>
                  </a:lnTo>
                  <a:lnTo>
                    <a:pt x="287604" y="65011"/>
                  </a:lnTo>
                  <a:lnTo>
                    <a:pt x="287604" y="55054"/>
                  </a:lnTo>
                  <a:close/>
                </a:path>
                <a:path w="3298825" h="128904">
                  <a:moveTo>
                    <a:pt x="287604" y="0"/>
                  </a:moveTo>
                  <a:lnTo>
                    <a:pt x="270852" y="0"/>
                  </a:lnTo>
                  <a:lnTo>
                    <a:pt x="269722" y="0"/>
                  </a:lnTo>
                  <a:lnTo>
                    <a:pt x="252971" y="0"/>
                  </a:lnTo>
                  <a:lnTo>
                    <a:pt x="252971" y="9944"/>
                  </a:lnTo>
                  <a:lnTo>
                    <a:pt x="260972" y="18008"/>
                  </a:lnTo>
                  <a:lnTo>
                    <a:pt x="269722" y="18008"/>
                  </a:lnTo>
                  <a:lnTo>
                    <a:pt x="270852" y="18008"/>
                  </a:lnTo>
                  <a:lnTo>
                    <a:pt x="279603" y="18008"/>
                  </a:lnTo>
                  <a:lnTo>
                    <a:pt x="287604" y="9944"/>
                  </a:lnTo>
                  <a:lnTo>
                    <a:pt x="287604" y="0"/>
                  </a:lnTo>
                  <a:close/>
                </a:path>
                <a:path w="3298825" h="128904">
                  <a:moveTo>
                    <a:pt x="343217" y="22555"/>
                  </a:moveTo>
                  <a:lnTo>
                    <a:pt x="335216" y="14503"/>
                  </a:lnTo>
                  <a:lnTo>
                    <a:pt x="315455" y="14503"/>
                  </a:lnTo>
                  <a:lnTo>
                    <a:pt x="307441" y="22555"/>
                  </a:lnTo>
                  <a:lnTo>
                    <a:pt x="307441" y="42468"/>
                  </a:lnTo>
                  <a:lnTo>
                    <a:pt x="315455" y="50520"/>
                  </a:lnTo>
                  <a:lnTo>
                    <a:pt x="335216" y="50520"/>
                  </a:lnTo>
                  <a:lnTo>
                    <a:pt x="343217" y="42468"/>
                  </a:lnTo>
                  <a:lnTo>
                    <a:pt x="343217" y="32512"/>
                  </a:lnTo>
                  <a:lnTo>
                    <a:pt x="343217" y="22555"/>
                  </a:lnTo>
                  <a:close/>
                </a:path>
                <a:path w="3298825" h="128904">
                  <a:moveTo>
                    <a:pt x="397687" y="55054"/>
                  </a:moveTo>
                  <a:lnTo>
                    <a:pt x="389686" y="47002"/>
                  </a:lnTo>
                  <a:lnTo>
                    <a:pt x="380936" y="47002"/>
                  </a:lnTo>
                  <a:lnTo>
                    <a:pt x="379806" y="47002"/>
                  </a:lnTo>
                  <a:lnTo>
                    <a:pt x="371055" y="47002"/>
                  </a:lnTo>
                  <a:lnTo>
                    <a:pt x="363042" y="55054"/>
                  </a:lnTo>
                  <a:lnTo>
                    <a:pt x="363042" y="65011"/>
                  </a:lnTo>
                  <a:lnTo>
                    <a:pt x="379806" y="65011"/>
                  </a:lnTo>
                  <a:lnTo>
                    <a:pt x="380936" y="65011"/>
                  </a:lnTo>
                  <a:lnTo>
                    <a:pt x="397687" y="65011"/>
                  </a:lnTo>
                  <a:lnTo>
                    <a:pt x="397687" y="55054"/>
                  </a:lnTo>
                  <a:close/>
                </a:path>
                <a:path w="3298825" h="128904">
                  <a:moveTo>
                    <a:pt x="397687" y="0"/>
                  </a:moveTo>
                  <a:lnTo>
                    <a:pt x="380936" y="0"/>
                  </a:lnTo>
                  <a:lnTo>
                    <a:pt x="379806" y="0"/>
                  </a:lnTo>
                  <a:lnTo>
                    <a:pt x="363042" y="0"/>
                  </a:lnTo>
                  <a:lnTo>
                    <a:pt x="363042" y="9944"/>
                  </a:lnTo>
                  <a:lnTo>
                    <a:pt x="371055" y="18008"/>
                  </a:lnTo>
                  <a:lnTo>
                    <a:pt x="379806" y="18008"/>
                  </a:lnTo>
                  <a:lnTo>
                    <a:pt x="380936" y="18008"/>
                  </a:lnTo>
                  <a:lnTo>
                    <a:pt x="389686" y="18008"/>
                  </a:lnTo>
                  <a:lnTo>
                    <a:pt x="397687" y="9944"/>
                  </a:lnTo>
                  <a:lnTo>
                    <a:pt x="397687" y="0"/>
                  </a:lnTo>
                  <a:close/>
                </a:path>
                <a:path w="3298825" h="128904">
                  <a:moveTo>
                    <a:pt x="453288" y="22555"/>
                  </a:moveTo>
                  <a:lnTo>
                    <a:pt x="445287" y="14503"/>
                  </a:lnTo>
                  <a:lnTo>
                    <a:pt x="425526" y="14503"/>
                  </a:lnTo>
                  <a:lnTo>
                    <a:pt x="417512" y="22555"/>
                  </a:lnTo>
                  <a:lnTo>
                    <a:pt x="417512" y="42468"/>
                  </a:lnTo>
                  <a:lnTo>
                    <a:pt x="425526" y="50520"/>
                  </a:lnTo>
                  <a:lnTo>
                    <a:pt x="445287" y="50520"/>
                  </a:lnTo>
                  <a:lnTo>
                    <a:pt x="453288" y="42468"/>
                  </a:lnTo>
                  <a:lnTo>
                    <a:pt x="453288" y="32512"/>
                  </a:lnTo>
                  <a:lnTo>
                    <a:pt x="453288" y="22555"/>
                  </a:lnTo>
                  <a:close/>
                </a:path>
                <a:path w="3298825" h="128904">
                  <a:moveTo>
                    <a:pt x="507758" y="55054"/>
                  </a:moveTo>
                  <a:lnTo>
                    <a:pt x="499757" y="47002"/>
                  </a:lnTo>
                  <a:lnTo>
                    <a:pt x="491032" y="47002"/>
                  </a:lnTo>
                  <a:lnTo>
                    <a:pt x="489877" y="47002"/>
                  </a:lnTo>
                  <a:lnTo>
                    <a:pt x="481139" y="47002"/>
                  </a:lnTo>
                  <a:lnTo>
                    <a:pt x="473125" y="55054"/>
                  </a:lnTo>
                  <a:lnTo>
                    <a:pt x="473125" y="65011"/>
                  </a:lnTo>
                  <a:lnTo>
                    <a:pt x="489877" y="65011"/>
                  </a:lnTo>
                  <a:lnTo>
                    <a:pt x="491032" y="65011"/>
                  </a:lnTo>
                  <a:lnTo>
                    <a:pt x="507758" y="65011"/>
                  </a:lnTo>
                  <a:lnTo>
                    <a:pt x="507758" y="55054"/>
                  </a:lnTo>
                  <a:close/>
                </a:path>
                <a:path w="3298825" h="128904">
                  <a:moveTo>
                    <a:pt x="507758" y="0"/>
                  </a:moveTo>
                  <a:lnTo>
                    <a:pt x="491032" y="0"/>
                  </a:lnTo>
                  <a:lnTo>
                    <a:pt x="489877" y="0"/>
                  </a:lnTo>
                  <a:lnTo>
                    <a:pt x="473125" y="0"/>
                  </a:lnTo>
                  <a:lnTo>
                    <a:pt x="473125" y="9944"/>
                  </a:lnTo>
                  <a:lnTo>
                    <a:pt x="481139" y="18008"/>
                  </a:lnTo>
                  <a:lnTo>
                    <a:pt x="489877" y="18008"/>
                  </a:lnTo>
                  <a:lnTo>
                    <a:pt x="491032" y="18008"/>
                  </a:lnTo>
                  <a:lnTo>
                    <a:pt x="499757" y="18008"/>
                  </a:lnTo>
                  <a:lnTo>
                    <a:pt x="507758" y="9944"/>
                  </a:lnTo>
                  <a:lnTo>
                    <a:pt x="507758" y="0"/>
                  </a:lnTo>
                  <a:close/>
                </a:path>
                <a:path w="3298825" h="128904">
                  <a:moveTo>
                    <a:pt x="563372" y="22555"/>
                  </a:moveTo>
                  <a:lnTo>
                    <a:pt x="555371" y="14503"/>
                  </a:lnTo>
                  <a:lnTo>
                    <a:pt x="535597" y="14503"/>
                  </a:lnTo>
                  <a:lnTo>
                    <a:pt x="527596" y="22555"/>
                  </a:lnTo>
                  <a:lnTo>
                    <a:pt x="527596" y="42468"/>
                  </a:lnTo>
                  <a:lnTo>
                    <a:pt x="535597" y="50520"/>
                  </a:lnTo>
                  <a:lnTo>
                    <a:pt x="555371" y="50520"/>
                  </a:lnTo>
                  <a:lnTo>
                    <a:pt x="563372" y="42468"/>
                  </a:lnTo>
                  <a:lnTo>
                    <a:pt x="563372" y="32512"/>
                  </a:lnTo>
                  <a:lnTo>
                    <a:pt x="563372" y="22555"/>
                  </a:lnTo>
                  <a:close/>
                </a:path>
                <a:path w="3298825" h="128904">
                  <a:moveTo>
                    <a:pt x="617829" y="55054"/>
                  </a:moveTo>
                  <a:lnTo>
                    <a:pt x="609828" y="47002"/>
                  </a:lnTo>
                  <a:lnTo>
                    <a:pt x="601078" y="47002"/>
                  </a:lnTo>
                  <a:lnTo>
                    <a:pt x="599948" y="47002"/>
                  </a:lnTo>
                  <a:lnTo>
                    <a:pt x="591210" y="47002"/>
                  </a:lnTo>
                  <a:lnTo>
                    <a:pt x="583196" y="55054"/>
                  </a:lnTo>
                  <a:lnTo>
                    <a:pt x="583196" y="65011"/>
                  </a:lnTo>
                  <a:lnTo>
                    <a:pt x="599948" y="65011"/>
                  </a:lnTo>
                  <a:lnTo>
                    <a:pt x="601078" y="65011"/>
                  </a:lnTo>
                  <a:lnTo>
                    <a:pt x="617829" y="65011"/>
                  </a:lnTo>
                  <a:lnTo>
                    <a:pt x="617829" y="55054"/>
                  </a:lnTo>
                  <a:close/>
                </a:path>
                <a:path w="3298825" h="128904">
                  <a:moveTo>
                    <a:pt x="617829" y="0"/>
                  </a:moveTo>
                  <a:lnTo>
                    <a:pt x="601078" y="0"/>
                  </a:lnTo>
                  <a:lnTo>
                    <a:pt x="599948" y="0"/>
                  </a:lnTo>
                  <a:lnTo>
                    <a:pt x="583196" y="0"/>
                  </a:lnTo>
                  <a:lnTo>
                    <a:pt x="583196" y="9944"/>
                  </a:lnTo>
                  <a:lnTo>
                    <a:pt x="591210" y="18008"/>
                  </a:lnTo>
                  <a:lnTo>
                    <a:pt x="599948" y="18008"/>
                  </a:lnTo>
                  <a:lnTo>
                    <a:pt x="601078" y="18008"/>
                  </a:lnTo>
                  <a:lnTo>
                    <a:pt x="609828" y="18008"/>
                  </a:lnTo>
                  <a:lnTo>
                    <a:pt x="617829" y="9944"/>
                  </a:lnTo>
                  <a:lnTo>
                    <a:pt x="617829" y="0"/>
                  </a:lnTo>
                  <a:close/>
                </a:path>
                <a:path w="3298825" h="128904">
                  <a:moveTo>
                    <a:pt x="673442" y="22555"/>
                  </a:moveTo>
                  <a:lnTo>
                    <a:pt x="665429" y="14503"/>
                  </a:lnTo>
                  <a:lnTo>
                    <a:pt x="645668" y="14503"/>
                  </a:lnTo>
                  <a:lnTo>
                    <a:pt x="637667" y="22555"/>
                  </a:lnTo>
                  <a:lnTo>
                    <a:pt x="637667" y="42468"/>
                  </a:lnTo>
                  <a:lnTo>
                    <a:pt x="645668" y="50520"/>
                  </a:lnTo>
                  <a:lnTo>
                    <a:pt x="665429" y="50520"/>
                  </a:lnTo>
                  <a:lnTo>
                    <a:pt x="673442" y="42468"/>
                  </a:lnTo>
                  <a:lnTo>
                    <a:pt x="673442" y="32512"/>
                  </a:lnTo>
                  <a:lnTo>
                    <a:pt x="673442" y="22555"/>
                  </a:lnTo>
                  <a:close/>
                </a:path>
                <a:path w="3298825" h="128904">
                  <a:moveTo>
                    <a:pt x="727913" y="55054"/>
                  </a:moveTo>
                  <a:lnTo>
                    <a:pt x="719912" y="47002"/>
                  </a:lnTo>
                  <a:lnTo>
                    <a:pt x="711161" y="47002"/>
                  </a:lnTo>
                  <a:lnTo>
                    <a:pt x="710031" y="47002"/>
                  </a:lnTo>
                  <a:lnTo>
                    <a:pt x="701268" y="47002"/>
                  </a:lnTo>
                  <a:lnTo>
                    <a:pt x="693267" y="55054"/>
                  </a:lnTo>
                  <a:lnTo>
                    <a:pt x="693267" y="65011"/>
                  </a:lnTo>
                  <a:lnTo>
                    <a:pt x="710031" y="65011"/>
                  </a:lnTo>
                  <a:lnTo>
                    <a:pt x="711161" y="65011"/>
                  </a:lnTo>
                  <a:lnTo>
                    <a:pt x="727913" y="65011"/>
                  </a:lnTo>
                  <a:lnTo>
                    <a:pt x="727913" y="55054"/>
                  </a:lnTo>
                  <a:close/>
                </a:path>
                <a:path w="3298825" h="128904">
                  <a:moveTo>
                    <a:pt x="727913" y="0"/>
                  </a:moveTo>
                  <a:lnTo>
                    <a:pt x="711161" y="0"/>
                  </a:lnTo>
                  <a:lnTo>
                    <a:pt x="710031" y="0"/>
                  </a:lnTo>
                  <a:lnTo>
                    <a:pt x="693267" y="0"/>
                  </a:lnTo>
                  <a:lnTo>
                    <a:pt x="693267" y="9944"/>
                  </a:lnTo>
                  <a:lnTo>
                    <a:pt x="701268" y="18008"/>
                  </a:lnTo>
                  <a:lnTo>
                    <a:pt x="710031" y="18008"/>
                  </a:lnTo>
                  <a:lnTo>
                    <a:pt x="711161" y="18008"/>
                  </a:lnTo>
                  <a:lnTo>
                    <a:pt x="719912" y="18008"/>
                  </a:lnTo>
                  <a:lnTo>
                    <a:pt x="727913" y="9944"/>
                  </a:lnTo>
                  <a:lnTo>
                    <a:pt x="727913" y="0"/>
                  </a:lnTo>
                  <a:close/>
                </a:path>
                <a:path w="3298825" h="128904">
                  <a:moveTo>
                    <a:pt x="783513" y="22555"/>
                  </a:moveTo>
                  <a:lnTo>
                    <a:pt x="775512" y="14503"/>
                  </a:lnTo>
                  <a:lnTo>
                    <a:pt x="755751" y="14503"/>
                  </a:lnTo>
                  <a:lnTo>
                    <a:pt x="747737" y="22555"/>
                  </a:lnTo>
                  <a:lnTo>
                    <a:pt x="747737" y="42468"/>
                  </a:lnTo>
                  <a:lnTo>
                    <a:pt x="755751" y="50520"/>
                  </a:lnTo>
                  <a:lnTo>
                    <a:pt x="775512" y="50520"/>
                  </a:lnTo>
                  <a:lnTo>
                    <a:pt x="783513" y="42468"/>
                  </a:lnTo>
                  <a:lnTo>
                    <a:pt x="783513" y="32512"/>
                  </a:lnTo>
                  <a:lnTo>
                    <a:pt x="783513" y="22555"/>
                  </a:lnTo>
                  <a:close/>
                </a:path>
                <a:path w="3298825" h="128904">
                  <a:moveTo>
                    <a:pt x="837984" y="55054"/>
                  </a:moveTo>
                  <a:lnTo>
                    <a:pt x="829983" y="47002"/>
                  </a:lnTo>
                  <a:lnTo>
                    <a:pt x="821232" y="47002"/>
                  </a:lnTo>
                  <a:lnTo>
                    <a:pt x="820115" y="47002"/>
                  </a:lnTo>
                  <a:lnTo>
                    <a:pt x="811364" y="47002"/>
                  </a:lnTo>
                  <a:lnTo>
                    <a:pt x="803351" y="55054"/>
                  </a:lnTo>
                  <a:lnTo>
                    <a:pt x="803351" y="65011"/>
                  </a:lnTo>
                  <a:lnTo>
                    <a:pt x="820115" y="65011"/>
                  </a:lnTo>
                  <a:lnTo>
                    <a:pt x="821232" y="65011"/>
                  </a:lnTo>
                  <a:lnTo>
                    <a:pt x="837984" y="65011"/>
                  </a:lnTo>
                  <a:lnTo>
                    <a:pt x="837984" y="55054"/>
                  </a:lnTo>
                  <a:close/>
                </a:path>
                <a:path w="3298825" h="128904">
                  <a:moveTo>
                    <a:pt x="837984" y="0"/>
                  </a:moveTo>
                  <a:lnTo>
                    <a:pt x="821232" y="0"/>
                  </a:lnTo>
                  <a:lnTo>
                    <a:pt x="820115" y="0"/>
                  </a:lnTo>
                  <a:lnTo>
                    <a:pt x="803351" y="0"/>
                  </a:lnTo>
                  <a:lnTo>
                    <a:pt x="803351" y="9944"/>
                  </a:lnTo>
                  <a:lnTo>
                    <a:pt x="811364" y="18008"/>
                  </a:lnTo>
                  <a:lnTo>
                    <a:pt x="820115" y="18008"/>
                  </a:lnTo>
                  <a:lnTo>
                    <a:pt x="821232" y="18008"/>
                  </a:lnTo>
                  <a:lnTo>
                    <a:pt x="829983" y="18008"/>
                  </a:lnTo>
                  <a:lnTo>
                    <a:pt x="837984" y="9944"/>
                  </a:lnTo>
                  <a:lnTo>
                    <a:pt x="837984" y="0"/>
                  </a:lnTo>
                  <a:close/>
                </a:path>
                <a:path w="3298825" h="128904">
                  <a:moveTo>
                    <a:pt x="893597" y="22555"/>
                  </a:moveTo>
                  <a:lnTo>
                    <a:pt x="885596" y="14503"/>
                  </a:lnTo>
                  <a:lnTo>
                    <a:pt x="865822" y="14503"/>
                  </a:lnTo>
                  <a:lnTo>
                    <a:pt x="857821" y="22555"/>
                  </a:lnTo>
                  <a:lnTo>
                    <a:pt x="857821" y="42468"/>
                  </a:lnTo>
                  <a:lnTo>
                    <a:pt x="865822" y="50520"/>
                  </a:lnTo>
                  <a:lnTo>
                    <a:pt x="885596" y="50520"/>
                  </a:lnTo>
                  <a:lnTo>
                    <a:pt x="893597" y="42468"/>
                  </a:lnTo>
                  <a:lnTo>
                    <a:pt x="893597" y="32512"/>
                  </a:lnTo>
                  <a:lnTo>
                    <a:pt x="893597" y="22555"/>
                  </a:lnTo>
                  <a:close/>
                </a:path>
                <a:path w="3298825" h="128904">
                  <a:moveTo>
                    <a:pt x="948067" y="55054"/>
                  </a:moveTo>
                  <a:lnTo>
                    <a:pt x="940066" y="47002"/>
                  </a:lnTo>
                  <a:lnTo>
                    <a:pt x="931316" y="47002"/>
                  </a:lnTo>
                  <a:lnTo>
                    <a:pt x="930173" y="47002"/>
                  </a:lnTo>
                  <a:lnTo>
                    <a:pt x="921423" y="47002"/>
                  </a:lnTo>
                  <a:lnTo>
                    <a:pt x="913422" y="55054"/>
                  </a:lnTo>
                  <a:lnTo>
                    <a:pt x="913422" y="65011"/>
                  </a:lnTo>
                  <a:lnTo>
                    <a:pt x="930173" y="65011"/>
                  </a:lnTo>
                  <a:lnTo>
                    <a:pt x="931316" y="65011"/>
                  </a:lnTo>
                  <a:lnTo>
                    <a:pt x="948067" y="65011"/>
                  </a:lnTo>
                  <a:lnTo>
                    <a:pt x="948067" y="55054"/>
                  </a:lnTo>
                  <a:close/>
                </a:path>
                <a:path w="3298825" h="128904">
                  <a:moveTo>
                    <a:pt x="948067" y="0"/>
                  </a:moveTo>
                  <a:lnTo>
                    <a:pt x="931316" y="0"/>
                  </a:lnTo>
                  <a:lnTo>
                    <a:pt x="930173" y="0"/>
                  </a:lnTo>
                  <a:lnTo>
                    <a:pt x="913422" y="0"/>
                  </a:lnTo>
                  <a:lnTo>
                    <a:pt x="913422" y="9944"/>
                  </a:lnTo>
                  <a:lnTo>
                    <a:pt x="921423" y="18008"/>
                  </a:lnTo>
                  <a:lnTo>
                    <a:pt x="930173" y="18008"/>
                  </a:lnTo>
                  <a:lnTo>
                    <a:pt x="931316" y="18008"/>
                  </a:lnTo>
                  <a:lnTo>
                    <a:pt x="940066" y="18008"/>
                  </a:lnTo>
                  <a:lnTo>
                    <a:pt x="948067" y="9944"/>
                  </a:lnTo>
                  <a:lnTo>
                    <a:pt x="948067" y="0"/>
                  </a:lnTo>
                  <a:close/>
                </a:path>
                <a:path w="3298825" h="128904">
                  <a:moveTo>
                    <a:pt x="1003655" y="22555"/>
                  </a:moveTo>
                  <a:lnTo>
                    <a:pt x="995654" y="14503"/>
                  </a:lnTo>
                  <a:lnTo>
                    <a:pt x="975893" y="14503"/>
                  </a:lnTo>
                  <a:lnTo>
                    <a:pt x="967879" y="22555"/>
                  </a:lnTo>
                  <a:lnTo>
                    <a:pt x="967879" y="42468"/>
                  </a:lnTo>
                  <a:lnTo>
                    <a:pt x="975893" y="50520"/>
                  </a:lnTo>
                  <a:lnTo>
                    <a:pt x="995654" y="50520"/>
                  </a:lnTo>
                  <a:lnTo>
                    <a:pt x="1003655" y="42468"/>
                  </a:lnTo>
                  <a:lnTo>
                    <a:pt x="1003655" y="32512"/>
                  </a:lnTo>
                  <a:lnTo>
                    <a:pt x="1003655" y="22555"/>
                  </a:lnTo>
                  <a:close/>
                </a:path>
                <a:path w="3298825" h="128904">
                  <a:moveTo>
                    <a:pt x="1058125" y="55054"/>
                  </a:moveTo>
                  <a:lnTo>
                    <a:pt x="1050124" y="47002"/>
                  </a:lnTo>
                  <a:lnTo>
                    <a:pt x="1041400" y="47002"/>
                  </a:lnTo>
                  <a:lnTo>
                    <a:pt x="1040231" y="47002"/>
                  </a:lnTo>
                  <a:lnTo>
                    <a:pt x="1031506" y="47002"/>
                  </a:lnTo>
                  <a:lnTo>
                    <a:pt x="1023505" y="55054"/>
                  </a:lnTo>
                  <a:lnTo>
                    <a:pt x="1023505" y="65011"/>
                  </a:lnTo>
                  <a:lnTo>
                    <a:pt x="1040231" y="65011"/>
                  </a:lnTo>
                  <a:lnTo>
                    <a:pt x="1041400" y="65011"/>
                  </a:lnTo>
                  <a:lnTo>
                    <a:pt x="1058125" y="65011"/>
                  </a:lnTo>
                  <a:lnTo>
                    <a:pt x="1058125" y="55054"/>
                  </a:lnTo>
                  <a:close/>
                </a:path>
                <a:path w="3298825" h="128904">
                  <a:moveTo>
                    <a:pt x="1058125" y="0"/>
                  </a:moveTo>
                  <a:lnTo>
                    <a:pt x="1041400" y="0"/>
                  </a:lnTo>
                  <a:lnTo>
                    <a:pt x="1040231" y="0"/>
                  </a:lnTo>
                  <a:lnTo>
                    <a:pt x="1023505" y="0"/>
                  </a:lnTo>
                  <a:lnTo>
                    <a:pt x="1023505" y="9944"/>
                  </a:lnTo>
                  <a:lnTo>
                    <a:pt x="1031506" y="18008"/>
                  </a:lnTo>
                  <a:lnTo>
                    <a:pt x="1040231" y="18008"/>
                  </a:lnTo>
                  <a:lnTo>
                    <a:pt x="1041400" y="18008"/>
                  </a:lnTo>
                  <a:lnTo>
                    <a:pt x="1050124" y="18008"/>
                  </a:lnTo>
                  <a:lnTo>
                    <a:pt x="1058125" y="9944"/>
                  </a:lnTo>
                  <a:lnTo>
                    <a:pt x="1058125" y="0"/>
                  </a:lnTo>
                  <a:close/>
                </a:path>
                <a:path w="3298825" h="128904">
                  <a:moveTo>
                    <a:pt x="1113739" y="22555"/>
                  </a:moveTo>
                  <a:lnTo>
                    <a:pt x="1105738" y="14503"/>
                  </a:lnTo>
                  <a:lnTo>
                    <a:pt x="1085977" y="14503"/>
                  </a:lnTo>
                  <a:lnTo>
                    <a:pt x="1077963" y="22555"/>
                  </a:lnTo>
                  <a:lnTo>
                    <a:pt x="1077963" y="42468"/>
                  </a:lnTo>
                  <a:lnTo>
                    <a:pt x="1085977" y="50520"/>
                  </a:lnTo>
                  <a:lnTo>
                    <a:pt x="1105738" y="50520"/>
                  </a:lnTo>
                  <a:lnTo>
                    <a:pt x="1113739" y="42468"/>
                  </a:lnTo>
                  <a:lnTo>
                    <a:pt x="1113739" y="32512"/>
                  </a:lnTo>
                  <a:lnTo>
                    <a:pt x="1113739" y="22555"/>
                  </a:lnTo>
                  <a:close/>
                </a:path>
                <a:path w="3298825" h="128904">
                  <a:moveTo>
                    <a:pt x="1168209" y="55054"/>
                  </a:moveTo>
                  <a:lnTo>
                    <a:pt x="1160208" y="47002"/>
                  </a:lnTo>
                  <a:lnTo>
                    <a:pt x="1151445" y="47002"/>
                  </a:lnTo>
                  <a:lnTo>
                    <a:pt x="1150327" y="47002"/>
                  </a:lnTo>
                  <a:lnTo>
                    <a:pt x="1141577" y="47002"/>
                  </a:lnTo>
                  <a:lnTo>
                    <a:pt x="1133563" y="55054"/>
                  </a:lnTo>
                  <a:lnTo>
                    <a:pt x="1133563" y="65011"/>
                  </a:lnTo>
                  <a:lnTo>
                    <a:pt x="1150327" y="65011"/>
                  </a:lnTo>
                  <a:lnTo>
                    <a:pt x="1151445" y="65011"/>
                  </a:lnTo>
                  <a:lnTo>
                    <a:pt x="1168209" y="65011"/>
                  </a:lnTo>
                  <a:lnTo>
                    <a:pt x="1168209" y="55054"/>
                  </a:lnTo>
                  <a:close/>
                </a:path>
                <a:path w="3298825" h="128904">
                  <a:moveTo>
                    <a:pt x="1168209" y="0"/>
                  </a:moveTo>
                  <a:lnTo>
                    <a:pt x="1151445" y="0"/>
                  </a:lnTo>
                  <a:lnTo>
                    <a:pt x="1150327" y="0"/>
                  </a:lnTo>
                  <a:lnTo>
                    <a:pt x="1133563" y="0"/>
                  </a:lnTo>
                  <a:lnTo>
                    <a:pt x="1133563" y="9944"/>
                  </a:lnTo>
                  <a:lnTo>
                    <a:pt x="1141577" y="18008"/>
                  </a:lnTo>
                  <a:lnTo>
                    <a:pt x="1150327" y="18008"/>
                  </a:lnTo>
                  <a:lnTo>
                    <a:pt x="1151445" y="18008"/>
                  </a:lnTo>
                  <a:lnTo>
                    <a:pt x="1160208" y="18008"/>
                  </a:lnTo>
                  <a:lnTo>
                    <a:pt x="1168209" y="9944"/>
                  </a:lnTo>
                  <a:lnTo>
                    <a:pt x="1168209" y="0"/>
                  </a:lnTo>
                  <a:close/>
                </a:path>
                <a:path w="3298825" h="128904">
                  <a:moveTo>
                    <a:pt x="1223810" y="22555"/>
                  </a:moveTo>
                  <a:lnTo>
                    <a:pt x="1215809" y="14503"/>
                  </a:lnTo>
                  <a:lnTo>
                    <a:pt x="1196035" y="14503"/>
                  </a:lnTo>
                  <a:lnTo>
                    <a:pt x="1188034" y="22555"/>
                  </a:lnTo>
                  <a:lnTo>
                    <a:pt x="1188034" y="42468"/>
                  </a:lnTo>
                  <a:lnTo>
                    <a:pt x="1196035" y="50520"/>
                  </a:lnTo>
                  <a:lnTo>
                    <a:pt x="1215809" y="50520"/>
                  </a:lnTo>
                  <a:lnTo>
                    <a:pt x="1223810" y="42468"/>
                  </a:lnTo>
                  <a:lnTo>
                    <a:pt x="1223810" y="32512"/>
                  </a:lnTo>
                  <a:lnTo>
                    <a:pt x="1223810" y="22555"/>
                  </a:lnTo>
                  <a:close/>
                </a:path>
                <a:path w="3298825" h="128904">
                  <a:moveTo>
                    <a:pt x="1278280" y="55054"/>
                  </a:moveTo>
                  <a:lnTo>
                    <a:pt x="1270279" y="47002"/>
                  </a:lnTo>
                  <a:lnTo>
                    <a:pt x="1261541" y="47002"/>
                  </a:lnTo>
                  <a:lnTo>
                    <a:pt x="1260411" y="47002"/>
                  </a:lnTo>
                  <a:lnTo>
                    <a:pt x="1251648" y="47002"/>
                  </a:lnTo>
                  <a:lnTo>
                    <a:pt x="1243647" y="55054"/>
                  </a:lnTo>
                  <a:lnTo>
                    <a:pt x="1243647" y="65011"/>
                  </a:lnTo>
                  <a:lnTo>
                    <a:pt x="1260411" y="65011"/>
                  </a:lnTo>
                  <a:lnTo>
                    <a:pt x="1261541" y="65011"/>
                  </a:lnTo>
                  <a:lnTo>
                    <a:pt x="1278280" y="65011"/>
                  </a:lnTo>
                  <a:lnTo>
                    <a:pt x="1278280" y="55054"/>
                  </a:lnTo>
                  <a:close/>
                </a:path>
                <a:path w="3298825" h="128904">
                  <a:moveTo>
                    <a:pt x="1278280" y="0"/>
                  </a:moveTo>
                  <a:lnTo>
                    <a:pt x="1261541" y="0"/>
                  </a:lnTo>
                  <a:lnTo>
                    <a:pt x="1260411" y="0"/>
                  </a:lnTo>
                  <a:lnTo>
                    <a:pt x="1243647" y="0"/>
                  </a:lnTo>
                  <a:lnTo>
                    <a:pt x="1243647" y="9944"/>
                  </a:lnTo>
                  <a:lnTo>
                    <a:pt x="1251648" y="18008"/>
                  </a:lnTo>
                  <a:lnTo>
                    <a:pt x="1260411" y="18008"/>
                  </a:lnTo>
                  <a:lnTo>
                    <a:pt x="1261541" y="18008"/>
                  </a:lnTo>
                  <a:lnTo>
                    <a:pt x="1270279" y="18008"/>
                  </a:lnTo>
                  <a:lnTo>
                    <a:pt x="1278280" y="9944"/>
                  </a:lnTo>
                  <a:lnTo>
                    <a:pt x="1278280" y="0"/>
                  </a:lnTo>
                  <a:close/>
                </a:path>
                <a:path w="3298825" h="128904">
                  <a:moveTo>
                    <a:pt x="1333893" y="22555"/>
                  </a:moveTo>
                  <a:lnTo>
                    <a:pt x="1325892" y="14503"/>
                  </a:lnTo>
                  <a:lnTo>
                    <a:pt x="1306131" y="14503"/>
                  </a:lnTo>
                  <a:lnTo>
                    <a:pt x="1298117" y="22555"/>
                  </a:lnTo>
                  <a:lnTo>
                    <a:pt x="1298117" y="42468"/>
                  </a:lnTo>
                  <a:lnTo>
                    <a:pt x="1306131" y="50520"/>
                  </a:lnTo>
                  <a:lnTo>
                    <a:pt x="1325892" y="50520"/>
                  </a:lnTo>
                  <a:lnTo>
                    <a:pt x="1333893" y="42468"/>
                  </a:lnTo>
                  <a:lnTo>
                    <a:pt x="1333893" y="32512"/>
                  </a:lnTo>
                  <a:lnTo>
                    <a:pt x="1333893" y="22555"/>
                  </a:lnTo>
                  <a:close/>
                </a:path>
                <a:path w="3298825" h="128904">
                  <a:moveTo>
                    <a:pt x="1371612" y="0"/>
                  </a:moveTo>
                  <a:lnTo>
                    <a:pt x="1353718" y="0"/>
                  </a:lnTo>
                  <a:lnTo>
                    <a:pt x="1353718" y="9944"/>
                  </a:lnTo>
                  <a:lnTo>
                    <a:pt x="1361719" y="18008"/>
                  </a:lnTo>
                  <a:lnTo>
                    <a:pt x="1371612" y="18008"/>
                  </a:lnTo>
                  <a:lnTo>
                    <a:pt x="1371612" y="0"/>
                  </a:lnTo>
                  <a:close/>
                </a:path>
                <a:path w="3298825" h="128904">
                  <a:moveTo>
                    <a:pt x="1388364" y="55054"/>
                  </a:moveTo>
                  <a:lnTo>
                    <a:pt x="1380363" y="47002"/>
                  </a:lnTo>
                  <a:lnTo>
                    <a:pt x="1371612" y="47002"/>
                  </a:lnTo>
                  <a:lnTo>
                    <a:pt x="1370469" y="47002"/>
                  </a:lnTo>
                  <a:lnTo>
                    <a:pt x="1361719" y="47002"/>
                  </a:lnTo>
                  <a:lnTo>
                    <a:pt x="1353718" y="55054"/>
                  </a:lnTo>
                  <a:lnTo>
                    <a:pt x="1353718" y="65011"/>
                  </a:lnTo>
                  <a:lnTo>
                    <a:pt x="1370469" y="65011"/>
                  </a:lnTo>
                  <a:lnTo>
                    <a:pt x="1371612" y="65011"/>
                  </a:lnTo>
                  <a:lnTo>
                    <a:pt x="1388364" y="65011"/>
                  </a:lnTo>
                  <a:lnTo>
                    <a:pt x="1388364" y="55054"/>
                  </a:lnTo>
                  <a:close/>
                </a:path>
                <a:path w="3298825" h="128904">
                  <a:moveTo>
                    <a:pt x="1481696" y="47002"/>
                  </a:moveTo>
                  <a:lnTo>
                    <a:pt x="1471815" y="47002"/>
                  </a:lnTo>
                  <a:lnTo>
                    <a:pt x="1463802" y="55054"/>
                  </a:lnTo>
                  <a:lnTo>
                    <a:pt x="1463802" y="65011"/>
                  </a:lnTo>
                  <a:lnTo>
                    <a:pt x="1481696" y="65011"/>
                  </a:lnTo>
                  <a:lnTo>
                    <a:pt x="1481696" y="47002"/>
                  </a:lnTo>
                  <a:close/>
                </a:path>
                <a:path w="3298825" h="128904">
                  <a:moveTo>
                    <a:pt x="3149562" y="63868"/>
                  </a:moveTo>
                  <a:lnTo>
                    <a:pt x="3131667" y="63868"/>
                  </a:lnTo>
                  <a:lnTo>
                    <a:pt x="3131667" y="81889"/>
                  </a:lnTo>
                  <a:lnTo>
                    <a:pt x="3141561" y="81889"/>
                  </a:lnTo>
                  <a:lnTo>
                    <a:pt x="3149562" y="73837"/>
                  </a:lnTo>
                  <a:lnTo>
                    <a:pt x="3149562" y="63868"/>
                  </a:lnTo>
                  <a:close/>
                </a:path>
                <a:path w="3298825" h="128904">
                  <a:moveTo>
                    <a:pt x="3205175" y="86436"/>
                  </a:moveTo>
                  <a:lnTo>
                    <a:pt x="3197174" y="78384"/>
                  </a:lnTo>
                  <a:lnTo>
                    <a:pt x="3177387" y="78384"/>
                  </a:lnTo>
                  <a:lnTo>
                    <a:pt x="3169386" y="86436"/>
                  </a:lnTo>
                  <a:lnTo>
                    <a:pt x="3169386" y="106349"/>
                  </a:lnTo>
                  <a:lnTo>
                    <a:pt x="3177387" y="114401"/>
                  </a:lnTo>
                  <a:lnTo>
                    <a:pt x="3197174" y="114401"/>
                  </a:lnTo>
                  <a:lnTo>
                    <a:pt x="3205175" y="106349"/>
                  </a:lnTo>
                  <a:lnTo>
                    <a:pt x="3205175" y="96393"/>
                  </a:lnTo>
                  <a:lnTo>
                    <a:pt x="3205175" y="86436"/>
                  </a:lnTo>
                  <a:close/>
                </a:path>
                <a:path w="3298825" h="128904">
                  <a:moveTo>
                    <a:pt x="3259645" y="118960"/>
                  </a:moveTo>
                  <a:lnTo>
                    <a:pt x="3251644" y="110896"/>
                  </a:lnTo>
                  <a:lnTo>
                    <a:pt x="3241751" y="110896"/>
                  </a:lnTo>
                  <a:lnTo>
                    <a:pt x="3241751" y="128892"/>
                  </a:lnTo>
                  <a:lnTo>
                    <a:pt x="3259645" y="128892"/>
                  </a:lnTo>
                  <a:lnTo>
                    <a:pt x="3259645" y="118960"/>
                  </a:lnTo>
                  <a:close/>
                </a:path>
                <a:path w="3298825" h="128904">
                  <a:moveTo>
                    <a:pt x="3259645" y="63868"/>
                  </a:moveTo>
                  <a:lnTo>
                    <a:pt x="3242881" y="63868"/>
                  </a:lnTo>
                  <a:lnTo>
                    <a:pt x="3241751" y="63868"/>
                  </a:lnTo>
                  <a:lnTo>
                    <a:pt x="3225000" y="63868"/>
                  </a:lnTo>
                  <a:lnTo>
                    <a:pt x="3225000" y="73837"/>
                  </a:lnTo>
                  <a:lnTo>
                    <a:pt x="3233001" y="81889"/>
                  </a:lnTo>
                  <a:lnTo>
                    <a:pt x="3241751" y="81889"/>
                  </a:lnTo>
                  <a:lnTo>
                    <a:pt x="3242881" y="81889"/>
                  </a:lnTo>
                  <a:lnTo>
                    <a:pt x="3251644" y="81889"/>
                  </a:lnTo>
                  <a:lnTo>
                    <a:pt x="3259645" y="73837"/>
                  </a:lnTo>
                  <a:lnTo>
                    <a:pt x="3259645" y="63868"/>
                  </a:lnTo>
                  <a:close/>
                </a:path>
                <a:path w="3298825" h="128904">
                  <a:moveTo>
                    <a:pt x="3298456" y="78384"/>
                  </a:moveTo>
                  <a:lnTo>
                    <a:pt x="3287484" y="78384"/>
                  </a:lnTo>
                  <a:lnTo>
                    <a:pt x="3279470" y="86436"/>
                  </a:lnTo>
                  <a:lnTo>
                    <a:pt x="3279470" y="106349"/>
                  </a:lnTo>
                  <a:lnTo>
                    <a:pt x="3287484" y="114401"/>
                  </a:lnTo>
                  <a:lnTo>
                    <a:pt x="3298456" y="114401"/>
                  </a:lnTo>
                  <a:lnTo>
                    <a:pt x="32984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89DC42B9-7CB3-6034-3CCB-ACE8278E6ACA}"/>
                </a:ext>
              </a:extLst>
            </p:cNvPr>
            <p:cNvSpPr/>
            <p:nvPr/>
          </p:nvSpPr>
          <p:spPr>
            <a:xfrm>
              <a:off x="7216013" y="3143529"/>
              <a:ext cx="1762760" cy="65405"/>
            </a:xfrm>
            <a:custGeom>
              <a:avLst/>
              <a:gdLst/>
              <a:ahLst/>
              <a:cxnLst/>
              <a:rect l="l" t="t" r="r" b="b"/>
              <a:pathLst>
                <a:path w="1762759" h="65405">
                  <a:moveTo>
                    <a:pt x="17894" y="55054"/>
                  </a:moveTo>
                  <a:lnTo>
                    <a:pt x="9893" y="47002"/>
                  </a:lnTo>
                  <a:lnTo>
                    <a:pt x="0" y="47002"/>
                  </a:lnTo>
                  <a:lnTo>
                    <a:pt x="0" y="65011"/>
                  </a:lnTo>
                  <a:lnTo>
                    <a:pt x="17894" y="65011"/>
                  </a:lnTo>
                  <a:lnTo>
                    <a:pt x="17894" y="55054"/>
                  </a:lnTo>
                  <a:close/>
                </a:path>
                <a:path w="1762759" h="65405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44"/>
                  </a:lnTo>
                  <a:lnTo>
                    <a:pt x="17894" y="0"/>
                  </a:lnTo>
                  <a:close/>
                </a:path>
                <a:path w="1762759" h="65405">
                  <a:moveTo>
                    <a:pt x="73494" y="22555"/>
                  </a:moveTo>
                  <a:lnTo>
                    <a:pt x="65493" y="14503"/>
                  </a:lnTo>
                  <a:lnTo>
                    <a:pt x="45720" y="14503"/>
                  </a:lnTo>
                  <a:lnTo>
                    <a:pt x="37719" y="22555"/>
                  </a:lnTo>
                  <a:lnTo>
                    <a:pt x="37719" y="42468"/>
                  </a:lnTo>
                  <a:lnTo>
                    <a:pt x="45720" y="50520"/>
                  </a:lnTo>
                  <a:lnTo>
                    <a:pt x="65493" y="50520"/>
                  </a:lnTo>
                  <a:lnTo>
                    <a:pt x="73494" y="42468"/>
                  </a:lnTo>
                  <a:lnTo>
                    <a:pt x="73494" y="32512"/>
                  </a:lnTo>
                  <a:lnTo>
                    <a:pt x="73494" y="22555"/>
                  </a:lnTo>
                  <a:close/>
                </a:path>
                <a:path w="1762759" h="65405">
                  <a:moveTo>
                    <a:pt x="127965" y="55054"/>
                  </a:moveTo>
                  <a:lnTo>
                    <a:pt x="119964" y="47002"/>
                  </a:lnTo>
                  <a:lnTo>
                    <a:pt x="110083" y="47002"/>
                  </a:lnTo>
                  <a:lnTo>
                    <a:pt x="110083" y="65011"/>
                  </a:lnTo>
                  <a:lnTo>
                    <a:pt x="127965" y="65011"/>
                  </a:lnTo>
                  <a:lnTo>
                    <a:pt x="127965" y="55054"/>
                  </a:lnTo>
                  <a:close/>
                </a:path>
                <a:path w="1762759" h="65405">
                  <a:moveTo>
                    <a:pt x="127965" y="0"/>
                  </a:moveTo>
                  <a:lnTo>
                    <a:pt x="111226" y="0"/>
                  </a:lnTo>
                  <a:lnTo>
                    <a:pt x="110083" y="0"/>
                  </a:lnTo>
                  <a:lnTo>
                    <a:pt x="93332" y="0"/>
                  </a:lnTo>
                  <a:lnTo>
                    <a:pt x="93332" y="9944"/>
                  </a:lnTo>
                  <a:lnTo>
                    <a:pt x="101346" y="18008"/>
                  </a:lnTo>
                  <a:lnTo>
                    <a:pt x="110083" y="18008"/>
                  </a:lnTo>
                  <a:lnTo>
                    <a:pt x="111226" y="18008"/>
                  </a:lnTo>
                  <a:lnTo>
                    <a:pt x="119964" y="18008"/>
                  </a:lnTo>
                  <a:lnTo>
                    <a:pt x="127965" y="9944"/>
                  </a:lnTo>
                  <a:lnTo>
                    <a:pt x="127965" y="0"/>
                  </a:lnTo>
                  <a:close/>
                </a:path>
                <a:path w="1762759" h="65405">
                  <a:moveTo>
                    <a:pt x="183578" y="22555"/>
                  </a:moveTo>
                  <a:lnTo>
                    <a:pt x="175577" y="14503"/>
                  </a:lnTo>
                  <a:lnTo>
                    <a:pt x="155803" y="14503"/>
                  </a:lnTo>
                  <a:lnTo>
                    <a:pt x="147802" y="22555"/>
                  </a:lnTo>
                  <a:lnTo>
                    <a:pt x="147802" y="42468"/>
                  </a:lnTo>
                  <a:lnTo>
                    <a:pt x="155803" y="50520"/>
                  </a:lnTo>
                  <a:lnTo>
                    <a:pt x="175577" y="50520"/>
                  </a:lnTo>
                  <a:lnTo>
                    <a:pt x="183578" y="42468"/>
                  </a:lnTo>
                  <a:lnTo>
                    <a:pt x="183578" y="32512"/>
                  </a:lnTo>
                  <a:lnTo>
                    <a:pt x="183578" y="22555"/>
                  </a:lnTo>
                  <a:close/>
                </a:path>
                <a:path w="1762759" h="65405">
                  <a:moveTo>
                    <a:pt x="235712" y="12293"/>
                  </a:moveTo>
                  <a:lnTo>
                    <a:pt x="221310" y="10807"/>
                  </a:lnTo>
                  <a:lnTo>
                    <a:pt x="220637" y="10731"/>
                  </a:lnTo>
                  <a:lnTo>
                    <a:pt x="220167" y="10680"/>
                  </a:lnTo>
                  <a:lnTo>
                    <a:pt x="203403" y="8724"/>
                  </a:lnTo>
                  <a:lnTo>
                    <a:pt x="203403" y="9944"/>
                  </a:lnTo>
                  <a:lnTo>
                    <a:pt x="211404" y="18008"/>
                  </a:lnTo>
                  <a:lnTo>
                    <a:pt x="220167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5712" y="12293"/>
                  </a:lnTo>
                  <a:close/>
                </a:path>
                <a:path w="1762759" h="65405">
                  <a:moveTo>
                    <a:pt x="238048" y="55054"/>
                  </a:moveTo>
                  <a:lnTo>
                    <a:pt x="230047" y="47002"/>
                  </a:lnTo>
                  <a:lnTo>
                    <a:pt x="221310" y="47002"/>
                  </a:lnTo>
                  <a:lnTo>
                    <a:pt x="220167" y="47002"/>
                  </a:lnTo>
                  <a:lnTo>
                    <a:pt x="211404" y="47002"/>
                  </a:lnTo>
                  <a:lnTo>
                    <a:pt x="203403" y="55054"/>
                  </a:lnTo>
                  <a:lnTo>
                    <a:pt x="203403" y="65011"/>
                  </a:lnTo>
                  <a:lnTo>
                    <a:pt x="220167" y="65011"/>
                  </a:lnTo>
                  <a:lnTo>
                    <a:pt x="221310" y="65011"/>
                  </a:lnTo>
                  <a:lnTo>
                    <a:pt x="238048" y="65011"/>
                  </a:lnTo>
                  <a:lnTo>
                    <a:pt x="238048" y="55054"/>
                  </a:lnTo>
                  <a:close/>
                </a:path>
                <a:path w="1762759" h="65405">
                  <a:moveTo>
                    <a:pt x="293636" y="22555"/>
                  </a:moveTo>
                  <a:lnTo>
                    <a:pt x="288124" y="17005"/>
                  </a:lnTo>
                  <a:lnTo>
                    <a:pt x="275551" y="16040"/>
                  </a:lnTo>
                  <a:lnTo>
                    <a:pt x="265264" y="15125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22555"/>
                  </a:lnTo>
                  <a:close/>
                </a:path>
                <a:path w="1762759" h="65405">
                  <a:moveTo>
                    <a:pt x="348107" y="55054"/>
                  </a:moveTo>
                  <a:lnTo>
                    <a:pt x="340106" y="47002"/>
                  </a:lnTo>
                  <a:lnTo>
                    <a:pt x="331381" y="47002"/>
                  </a:lnTo>
                  <a:lnTo>
                    <a:pt x="330225" y="47002"/>
                  </a:lnTo>
                  <a:lnTo>
                    <a:pt x="321500" y="47002"/>
                  </a:lnTo>
                  <a:lnTo>
                    <a:pt x="313486" y="55054"/>
                  </a:lnTo>
                  <a:lnTo>
                    <a:pt x="313486" y="65011"/>
                  </a:lnTo>
                  <a:lnTo>
                    <a:pt x="330225" y="65011"/>
                  </a:lnTo>
                  <a:lnTo>
                    <a:pt x="331381" y="65011"/>
                  </a:lnTo>
                  <a:lnTo>
                    <a:pt x="348107" y="65011"/>
                  </a:lnTo>
                  <a:lnTo>
                    <a:pt x="348107" y="55054"/>
                  </a:lnTo>
                  <a:close/>
                </a:path>
                <a:path w="1762759" h="65405">
                  <a:moveTo>
                    <a:pt x="403720" y="42468"/>
                  </a:moveTo>
                  <a:lnTo>
                    <a:pt x="403682" y="22504"/>
                  </a:lnTo>
                  <a:lnTo>
                    <a:pt x="385648" y="22123"/>
                  </a:lnTo>
                  <a:lnTo>
                    <a:pt x="368947" y="21551"/>
                  </a:lnTo>
                  <a:lnTo>
                    <a:pt x="367995" y="22504"/>
                  </a:lnTo>
                  <a:lnTo>
                    <a:pt x="367944" y="42468"/>
                  </a:lnTo>
                  <a:lnTo>
                    <a:pt x="375958" y="50520"/>
                  </a:lnTo>
                  <a:lnTo>
                    <a:pt x="395719" y="50520"/>
                  </a:lnTo>
                  <a:lnTo>
                    <a:pt x="403720" y="42468"/>
                  </a:lnTo>
                  <a:close/>
                </a:path>
                <a:path w="1762759" h="65405">
                  <a:moveTo>
                    <a:pt x="458190" y="55054"/>
                  </a:moveTo>
                  <a:lnTo>
                    <a:pt x="450189" y="47002"/>
                  </a:lnTo>
                  <a:lnTo>
                    <a:pt x="441439" y="47002"/>
                  </a:lnTo>
                  <a:lnTo>
                    <a:pt x="440321" y="47002"/>
                  </a:lnTo>
                  <a:lnTo>
                    <a:pt x="431558" y="47002"/>
                  </a:lnTo>
                  <a:lnTo>
                    <a:pt x="423557" y="55054"/>
                  </a:lnTo>
                  <a:lnTo>
                    <a:pt x="423557" y="65011"/>
                  </a:lnTo>
                  <a:lnTo>
                    <a:pt x="440321" y="65011"/>
                  </a:lnTo>
                  <a:lnTo>
                    <a:pt x="441439" y="65011"/>
                  </a:lnTo>
                  <a:lnTo>
                    <a:pt x="458190" y="65011"/>
                  </a:lnTo>
                  <a:lnTo>
                    <a:pt x="458190" y="55054"/>
                  </a:lnTo>
                  <a:close/>
                </a:path>
                <a:path w="1762759" h="65405">
                  <a:moveTo>
                    <a:pt x="513791" y="22555"/>
                  </a:moveTo>
                  <a:lnTo>
                    <a:pt x="512889" y="21640"/>
                  </a:lnTo>
                  <a:lnTo>
                    <a:pt x="496989" y="22186"/>
                  </a:lnTo>
                  <a:lnTo>
                    <a:pt x="478015" y="22567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22555"/>
                  </a:lnTo>
                  <a:close/>
                </a:path>
                <a:path w="1762759" h="65405">
                  <a:moveTo>
                    <a:pt x="568261" y="55054"/>
                  </a:moveTo>
                  <a:lnTo>
                    <a:pt x="560260" y="47002"/>
                  </a:lnTo>
                  <a:lnTo>
                    <a:pt x="551510" y="47002"/>
                  </a:lnTo>
                  <a:lnTo>
                    <a:pt x="550392" y="47002"/>
                  </a:lnTo>
                  <a:lnTo>
                    <a:pt x="541629" y="47002"/>
                  </a:lnTo>
                  <a:lnTo>
                    <a:pt x="533628" y="55054"/>
                  </a:lnTo>
                  <a:lnTo>
                    <a:pt x="533628" y="65011"/>
                  </a:lnTo>
                  <a:lnTo>
                    <a:pt x="550392" y="65011"/>
                  </a:lnTo>
                  <a:lnTo>
                    <a:pt x="551510" y="65011"/>
                  </a:lnTo>
                  <a:lnTo>
                    <a:pt x="568261" y="65011"/>
                  </a:lnTo>
                  <a:lnTo>
                    <a:pt x="568261" y="55054"/>
                  </a:lnTo>
                  <a:close/>
                </a:path>
                <a:path w="1762759" h="65405">
                  <a:moveTo>
                    <a:pt x="623874" y="22555"/>
                  </a:moveTo>
                  <a:lnTo>
                    <a:pt x="616686" y="15316"/>
                  </a:lnTo>
                  <a:lnTo>
                    <a:pt x="606196" y="16243"/>
                  </a:lnTo>
                  <a:lnTo>
                    <a:pt x="593432" y="17195"/>
                  </a:lnTo>
                  <a:lnTo>
                    <a:pt x="588098" y="22555"/>
                  </a:lnTo>
                  <a:lnTo>
                    <a:pt x="588098" y="42468"/>
                  </a:lnTo>
                  <a:lnTo>
                    <a:pt x="596112" y="50520"/>
                  </a:lnTo>
                  <a:lnTo>
                    <a:pt x="615873" y="50520"/>
                  </a:lnTo>
                  <a:lnTo>
                    <a:pt x="623874" y="42468"/>
                  </a:lnTo>
                  <a:lnTo>
                    <a:pt x="623874" y="22555"/>
                  </a:lnTo>
                  <a:close/>
                </a:path>
                <a:path w="1762759" h="65405">
                  <a:moveTo>
                    <a:pt x="678345" y="55054"/>
                  </a:moveTo>
                  <a:lnTo>
                    <a:pt x="670344" y="47002"/>
                  </a:lnTo>
                  <a:lnTo>
                    <a:pt x="661593" y="47002"/>
                  </a:lnTo>
                  <a:lnTo>
                    <a:pt x="660450" y="47002"/>
                  </a:lnTo>
                  <a:lnTo>
                    <a:pt x="651700" y="47002"/>
                  </a:lnTo>
                  <a:lnTo>
                    <a:pt x="643699" y="55054"/>
                  </a:lnTo>
                  <a:lnTo>
                    <a:pt x="643699" y="65011"/>
                  </a:lnTo>
                  <a:lnTo>
                    <a:pt x="660450" y="65011"/>
                  </a:lnTo>
                  <a:lnTo>
                    <a:pt x="661593" y="65011"/>
                  </a:lnTo>
                  <a:lnTo>
                    <a:pt x="678345" y="65011"/>
                  </a:lnTo>
                  <a:lnTo>
                    <a:pt x="678345" y="55054"/>
                  </a:lnTo>
                  <a:close/>
                </a:path>
                <a:path w="1762759" h="65405">
                  <a:moveTo>
                    <a:pt x="678345" y="9029"/>
                  </a:moveTo>
                  <a:lnTo>
                    <a:pt x="661593" y="10960"/>
                  </a:lnTo>
                  <a:lnTo>
                    <a:pt x="646252" y="12522"/>
                  </a:lnTo>
                  <a:lnTo>
                    <a:pt x="651700" y="18008"/>
                  </a:lnTo>
                  <a:lnTo>
                    <a:pt x="660450" y="18008"/>
                  </a:lnTo>
                  <a:lnTo>
                    <a:pt x="661593" y="18008"/>
                  </a:lnTo>
                  <a:lnTo>
                    <a:pt x="670344" y="18008"/>
                  </a:lnTo>
                  <a:lnTo>
                    <a:pt x="678345" y="9944"/>
                  </a:lnTo>
                  <a:lnTo>
                    <a:pt x="678345" y="9029"/>
                  </a:lnTo>
                  <a:close/>
                </a:path>
                <a:path w="1762759" h="65405">
                  <a:moveTo>
                    <a:pt x="733945" y="22555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55"/>
                  </a:lnTo>
                  <a:lnTo>
                    <a:pt x="698169" y="42468"/>
                  </a:lnTo>
                  <a:lnTo>
                    <a:pt x="706170" y="50520"/>
                  </a:lnTo>
                  <a:lnTo>
                    <a:pt x="725944" y="50520"/>
                  </a:lnTo>
                  <a:lnTo>
                    <a:pt x="733945" y="42468"/>
                  </a:lnTo>
                  <a:lnTo>
                    <a:pt x="733945" y="32512"/>
                  </a:lnTo>
                  <a:lnTo>
                    <a:pt x="733945" y="22555"/>
                  </a:lnTo>
                  <a:close/>
                </a:path>
                <a:path w="1762759" h="65405">
                  <a:moveTo>
                    <a:pt x="788416" y="55054"/>
                  </a:moveTo>
                  <a:lnTo>
                    <a:pt x="780415" y="47002"/>
                  </a:lnTo>
                  <a:lnTo>
                    <a:pt x="771664" y="47002"/>
                  </a:lnTo>
                  <a:lnTo>
                    <a:pt x="770521" y="47002"/>
                  </a:lnTo>
                  <a:lnTo>
                    <a:pt x="761796" y="47002"/>
                  </a:lnTo>
                  <a:lnTo>
                    <a:pt x="753783" y="55054"/>
                  </a:lnTo>
                  <a:lnTo>
                    <a:pt x="753783" y="65011"/>
                  </a:lnTo>
                  <a:lnTo>
                    <a:pt x="770521" y="65011"/>
                  </a:lnTo>
                  <a:lnTo>
                    <a:pt x="771664" y="65011"/>
                  </a:lnTo>
                  <a:lnTo>
                    <a:pt x="788416" y="65011"/>
                  </a:lnTo>
                  <a:lnTo>
                    <a:pt x="788416" y="55054"/>
                  </a:lnTo>
                  <a:close/>
                </a:path>
                <a:path w="1762759" h="65405">
                  <a:moveTo>
                    <a:pt x="788416" y="0"/>
                  </a:moveTo>
                  <a:lnTo>
                    <a:pt x="771664" y="0"/>
                  </a:lnTo>
                  <a:lnTo>
                    <a:pt x="770521" y="0"/>
                  </a:lnTo>
                  <a:lnTo>
                    <a:pt x="753783" y="0"/>
                  </a:lnTo>
                  <a:lnTo>
                    <a:pt x="753783" y="9944"/>
                  </a:lnTo>
                  <a:lnTo>
                    <a:pt x="761796" y="18008"/>
                  </a:lnTo>
                  <a:lnTo>
                    <a:pt x="770521" y="18008"/>
                  </a:lnTo>
                  <a:lnTo>
                    <a:pt x="771664" y="18008"/>
                  </a:lnTo>
                  <a:lnTo>
                    <a:pt x="780415" y="18008"/>
                  </a:lnTo>
                  <a:lnTo>
                    <a:pt x="788416" y="9944"/>
                  </a:lnTo>
                  <a:lnTo>
                    <a:pt x="788416" y="0"/>
                  </a:lnTo>
                  <a:close/>
                </a:path>
                <a:path w="1762759" h="65405">
                  <a:moveTo>
                    <a:pt x="844029" y="22555"/>
                  </a:moveTo>
                  <a:lnTo>
                    <a:pt x="836028" y="14503"/>
                  </a:lnTo>
                  <a:lnTo>
                    <a:pt x="816254" y="14503"/>
                  </a:lnTo>
                  <a:lnTo>
                    <a:pt x="808253" y="22555"/>
                  </a:lnTo>
                  <a:lnTo>
                    <a:pt x="808253" y="42468"/>
                  </a:lnTo>
                  <a:lnTo>
                    <a:pt x="816254" y="50520"/>
                  </a:lnTo>
                  <a:lnTo>
                    <a:pt x="836028" y="50520"/>
                  </a:lnTo>
                  <a:lnTo>
                    <a:pt x="844029" y="42468"/>
                  </a:lnTo>
                  <a:lnTo>
                    <a:pt x="844029" y="32512"/>
                  </a:lnTo>
                  <a:lnTo>
                    <a:pt x="844029" y="22555"/>
                  </a:lnTo>
                  <a:close/>
                </a:path>
                <a:path w="1762759" h="65405">
                  <a:moveTo>
                    <a:pt x="898499" y="55054"/>
                  </a:moveTo>
                  <a:lnTo>
                    <a:pt x="890498" y="47002"/>
                  </a:lnTo>
                  <a:lnTo>
                    <a:pt x="881748" y="47002"/>
                  </a:lnTo>
                  <a:lnTo>
                    <a:pt x="880592" y="47002"/>
                  </a:lnTo>
                  <a:lnTo>
                    <a:pt x="871867" y="47002"/>
                  </a:lnTo>
                  <a:lnTo>
                    <a:pt x="863866" y="55054"/>
                  </a:lnTo>
                  <a:lnTo>
                    <a:pt x="863866" y="65011"/>
                  </a:lnTo>
                  <a:lnTo>
                    <a:pt x="880592" y="65011"/>
                  </a:lnTo>
                  <a:lnTo>
                    <a:pt x="881748" y="65011"/>
                  </a:lnTo>
                  <a:lnTo>
                    <a:pt x="898499" y="65011"/>
                  </a:lnTo>
                  <a:lnTo>
                    <a:pt x="898499" y="55054"/>
                  </a:lnTo>
                  <a:close/>
                </a:path>
                <a:path w="1762759" h="65405">
                  <a:moveTo>
                    <a:pt x="898499" y="0"/>
                  </a:moveTo>
                  <a:lnTo>
                    <a:pt x="881748" y="0"/>
                  </a:lnTo>
                  <a:lnTo>
                    <a:pt x="880592" y="0"/>
                  </a:lnTo>
                  <a:lnTo>
                    <a:pt x="863866" y="0"/>
                  </a:lnTo>
                  <a:lnTo>
                    <a:pt x="863866" y="9944"/>
                  </a:lnTo>
                  <a:lnTo>
                    <a:pt x="871867" y="18008"/>
                  </a:lnTo>
                  <a:lnTo>
                    <a:pt x="880592" y="18008"/>
                  </a:lnTo>
                  <a:lnTo>
                    <a:pt x="881748" y="18008"/>
                  </a:lnTo>
                  <a:lnTo>
                    <a:pt x="890498" y="18008"/>
                  </a:lnTo>
                  <a:lnTo>
                    <a:pt x="898499" y="9944"/>
                  </a:lnTo>
                  <a:lnTo>
                    <a:pt x="898499" y="0"/>
                  </a:lnTo>
                  <a:close/>
                </a:path>
                <a:path w="1762759" h="65405">
                  <a:moveTo>
                    <a:pt x="954112" y="22555"/>
                  </a:moveTo>
                  <a:lnTo>
                    <a:pt x="946111" y="14503"/>
                  </a:lnTo>
                  <a:lnTo>
                    <a:pt x="926338" y="14503"/>
                  </a:lnTo>
                  <a:lnTo>
                    <a:pt x="918337" y="22555"/>
                  </a:lnTo>
                  <a:lnTo>
                    <a:pt x="918337" y="42468"/>
                  </a:lnTo>
                  <a:lnTo>
                    <a:pt x="926338" y="50520"/>
                  </a:lnTo>
                  <a:lnTo>
                    <a:pt x="946111" y="50520"/>
                  </a:lnTo>
                  <a:lnTo>
                    <a:pt x="954112" y="42468"/>
                  </a:lnTo>
                  <a:lnTo>
                    <a:pt x="954112" y="32512"/>
                  </a:lnTo>
                  <a:lnTo>
                    <a:pt x="954112" y="22555"/>
                  </a:lnTo>
                  <a:close/>
                </a:path>
                <a:path w="1762759" h="65405">
                  <a:moveTo>
                    <a:pt x="1008557" y="55054"/>
                  </a:moveTo>
                  <a:lnTo>
                    <a:pt x="1000556" y="47002"/>
                  </a:lnTo>
                  <a:lnTo>
                    <a:pt x="991806" y="47002"/>
                  </a:lnTo>
                  <a:lnTo>
                    <a:pt x="990676" y="47002"/>
                  </a:lnTo>
                  <a:lnTo>
                    <a:pt x="981951" y="47002"/>
                  </a:lnTo>
                  <a:lnTo>
                    <a:pt x="973937" y="55054"/>
                  </a:lnTo>
                  <a:lnTo>
                    <a:pt x="973937" y="65011"/>
                  </a:lnTo>
                  <a:lnTo>
                    <a:pt x="990676" y="65011"/>
                  </a:lnTo>
                  <a:lnTo>
                    <a:pt x="991806" y="65011"/>
                  </a:lnTo>
                  <a:lnTo>
                    <a:pt x="1008557" y="65011"/>
                  </a:lnTo>
                  <a:lnTo>
                    <a:pt x="1008557" y="55054"/>
                  </a:lnTo>
                  <a:close/>
                </a:path>
                <a:path w="1762759" h="65405">
                  <a:moveTo>
                    <a:pt x="1008557" y="0"/>
                  </a:moveTo>
                  <a:lnTo>
                    <a:pt x="991806" y="0"/>
                  </a:lnTo>
                  <a:lnTo>
                    <a:pt x="990676" y="0"/>
                  </a:lnTo>
                  <a:lnTo>
                    <a:pt x="973937" y="0"/>
                  </a:lnTo>
                  <a:lnTo>
                    <a:pt x="973937" y="9944"/>
                  </a:lnTo>
                  <a:lnTo>
                    <a:pt x="981951" y="18008"/>
                  </a:lnTo>
                  <a:lnTo>
                    <a:pt x="990676" y="18008"/>
                  </a:lnTo>
                  <a:lnTo>
                    <a:pt x="991806" y="18008"/>
                  </a:lnTo>
                  <a:lnTo>
                    <a:pt x="1000556" y="18008"/>
                  </a:lnTo>
                  <a:lnTo>
                    <a:pt x="1008557" y="9944"/>
                  </a:lnTo>
                  <a:lnTo>
                    <a:pt x="1008557" y="0"/>
                  </a:lnTo>
                  <a:close/>
                </a:path>
                <a:path w="1762759" h="65405">
                  <a:moveTo>
                    <a:pt x="1064171" y="22555"/>
                  </a:moveTo>
                  <a:lnTo>
                    <a:pt x="1056170" y="14503"/>
                  </a:lnTo>
                  <a:lnTo>
                    <a:pt x="1036408" y="14503"/>
                  </a:lnTo>
                  <a:lnTo>
                    <a:pt x="1028395" y="22555"/>
                  </a:lnTo>
                  <a:lnTo>
                    <a:pt x="1028395" y="42468"/>
                  </a:lnTo>
                  <a:lnTo>
                    <a:pt x="1036408" y="50520"/>
                  </a:lnTo>
                  <a:lnTo>
                    <a:pt x="1056170" y="50520"/>
                  </a:lnTo>
                  <a:lnTo>
                    <a:pt x="1064171" y="42468"/>
                  </a:lnTo>
                  <a:lnTo>
                    <a:pt x="1064171" y="32512"/>
                  </a:lnTo>
                  <a:lnTo>
                    <a:pt x="1064171" y="22555"/>
                  </a:lnTo>
                  <a:close/>
                </a:path>
                <a:path w="1762759" h="65405">
                  <a:moveTo>
                    <a:pt x="1118641" y="55054"/>
                  </a:moveTo>
                  <a:lnTo>
                    <a:pt x="1110640" y="47002"/>
                  </a:lnTo>
                  <a:lnTo>
                    <a:pt x="1101902" y="47002"/>
                  </a:lnTo>
                  <a:lnTo>
                    <a:pt x="1100747" y="47002"/>
                  </a:lnTo>
                  <a:lnTo>
                    <a:pt x="1092022" y="47002"/>
                  </a:lnTo>
                  <a:lnTo>
                    <a:pt x="1084021" y="55054"/>
                  </a:lnTo>
                  <a:lnTo>
                    <a:pt x="1084021" y="65011"/>
                  </a:lnTo>
                  <a:lnTo>
                    <a:pt x="1100747" y="65011"/>
                  </a:lnTo>
                  <a:lnTo>
                    <a:pt x="1101902" y="65011"/>
                  </a:lnTo>
                  <a:lnTo>
                    <a:pt x="1118641" y="65011"/>
                  </a:lnTo>
                  <a:lnTo>
                    <a:pt x="1118641" y="55054"/>
                  </a:lnTo>
                  <a:close/>
                </a:path>
                <a:path w="1762759" h="65405">
                  <a:moveTo>
                    <a:pt x="1118641" y="0"/>
                  </a:moveTo>
                  <a:lnTo>
                    <a:pt x="1101902" y="0"/>
                  </a:lnTo>
                  <a:lnTo>
                    <a:pt x="1100747" y="0"/>
                  </a:lnTo>
                  <a:lnTo>
                    <a:pt x="1084021" y="0"/>
                  </a:lnTo>
                  <a:lnTo>
                    <a:pt x="1084021" y="9944"/>
                  </a:lnTo>
                  <a:lnTo>
                    <a:pt x="1092022" y="18008"/>
                  </a:lnTo>
                  <a:lnTo>
                    <a:pt x="1100747" y="18008"/>
                  </a:lnTo>
                  <a:lnTo>
                    <a:pt x="1101902" y="18008"/>
                  </a:lnTo>
                  <a:lnTo>
                    <a:pt x="1110640" y="18008"/>
                  </a:lnTo>
                  <a:lnTo>
                    <a:pt x="1118641" y="9944"/>
                  </a:lnTo>
                  <a:lnTo>
                    <a:pt x="1118641" y="0"/>
                  </a:lnTo>
                  <a:close/>
                </a:path>
                <a:path w="1762759" h="65405">
                  <a:moveTo>
                    <a:pt x="1174254" y="22555"/>
                  </a:moveTo>
                  <a:lnTo>
                    <a:pt x="1166253" y="14503"/>
                  </a:lnTo>
                  <a:lnTo>
                    <a:pt x="1146492" y="14503"/>
                  </a:lnTo>
                  <a:lnTo>
                    <a:pt x="1138478" y="22555"/>
                  </a:lnTo>
                  <a:lnTo>
                    <a:pt x="1138478" y="42468"/>
                  </a:lnTo>
                  <a:lnTo>
                    <a:pt x="1146492" y="50520"/>
                  </a:lnTo>
                  <a:lnTo>
                    <a:pt x="1166253" y="50520"/>
                  </a:lnTo>
                  <a:lnTo>
                    <a:pt x="1174254" y="42468"/>
                  </a:lnTo>
                  <a:lnTo>
                    <a:pt x="1174254" y="32512"/>
                  </a:lnTo>
                  <a:lnTo>
                    <a:pt x="1174254" y="22555"/>
                  </a:lnTo>
                  <a:close/>
                </a:path>
                <a:path w="1762759" h="65405">
                  <a:moveTo>
                    <a:pt x="1228712" y="55054"/>
                  </a:moveTo>
                  <a:lnTo>
                    <a:pt x="1220711" y="47002"/>
                  </a:lnTo>
                  <a:lnTo>
                    <a:pt x="1211973" y="47002"/>
                  </a:lnTo>
                  <a:lnTo>
                    <a:pt x="1210830" y="47002"/>
                  </a:lnTo>
                  <a:lnTo>
                    <a:pt x="1202080" y="47002"/>
                  </a:lnTo>
                  <a:lnTo>
                    <a:pt x="1194079" y="55054"/>
                  </a:lnTo>
                  <a:lnTo>
                    <a:pt x="1194079" y="65011"/>
                  </a:lnTo>
                  <a:lnTo>
                    <a:pt x="1210830" y="65011"/>
                  </a:lnTo>
                  <a:lnTo>
                    <a:pt x="1211973" y="65011"/>
                  </a:lnTo>
                  <a:lnTo>
                    <a:pt x="1228712" y="65011"/>
                  </a:lnTo>
                  <a:lnTo>
                    <a:pt x="1228712" y="55054"/>
                  </a:lnTo>
                  <a:close/>
                </a:path>
                <a:path w="1762759" h="65405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44"/>
                  </a:lnTo>
                  <a:lnTo>
                    <a:pt x="1202080" y="18008"/>
                  </a:lnTo>
                  <a:lnTo>
                    <a:pt x="1210830" y="18008"/>
                  </a:lnTo>
                  <a:lnTo>
                    <a:pt x="1211973" y="18008"/>
                  </a:lnTo>
                  <a:lnTo>
                    <a:pt x="1220711" y="18008"/>
                  </a:lnTo>
                  <a:lnTo>
                    <a:pt x="1228712" y="9944"/>
                  </a:lnTo>
                  <a:lnTo>
                    <a:pt x="1228712" y="0"/>
                  </a:lnTo>
                  <a:close/>
                </a:path>
                <a:path w="1762759" h="65405">
                  <a:moveTo>
                    <a:pt x="1284325" y="22555"/>
                  </a:moveTo>
                  <a:lnTo>
                    <a:pt x="1276324" y="14503"/>
                  </a:lnTo>
                  <a:lnTo>
                    <a:pt x="1256563" y="14503"/>
                  </a:lnTo>
                  <a:lnTo>
                    <a:pt x="1248549" y="22555"/>
                  </a:lnTo>
                  <a:lnTo>
                    <a:pt x="1248549" y="42468"/>
                  </a:lnTo>
                  <a:lnTo>
                    <a:pt x="1256563" y="50520"/>
                  </a:lnTo>
                  <a:lnTo>
                    <a:pt x="1276324" y="50520"/>
                  </a:lnTo>
                  <a:lnTo>
                    <a:pt x="1284325" y="42468"/>
                  </a:lnTo>
                  <a:lnTo>
                    <a:pt x="1284325" y="32512"/>
                  </a:lnTo>
                  <a:lnTo>
                    <a:pt x="1284325" y="22555"/>
                  </a:lnTo>
                  <a:close/>
                </a:path>
                <a:path w="1762759" h="65405">
                  <a:moveTo>
                    <a:pt x="1338795" y="55054"/>
                  </a:moveTo>
                  <a:lnTo>
                    <a:pt x="1330794" y="47002"/>
                  </a:lnTo>
                  <a:lnTo>
                    <a:pt x="1322031" y="47002"/>
                  </a:lnTo>
                  <a:lnTo>
                    <a:pt x="1320914" y="47002"/>
                  </a:lnTo>
                  <a:lnTo>
                    <a:pt x="1312164" y="47002"/>
                  </a:lnTo>
                  <a:lnTo>
                    <a:pt x="1304163" y="55054"/>
                  </a:lnTo>
                  <a:lnTo>
                    <a:pt x="1304163" y="65011"/>
                  </a:lnTo>
                  <a:lnTo>
                    <a:pt x="1320914" y="65011"/>
                  </a:lnTo>
                  <a:lnTo>
                    <a:pt x="1322031" y="65011"/>
                  </a:lnTo>
                  <a:lnTo>
                    <a:pt x="1338795" y="65011"/>
                  </a:lnTo>
                  <a:lnTo>
                    <a:pt x="1338795" y="55054"/>
                  </a:lnTo>
                  <a:close/>
                </a:path>
                <a:path w="1762759" h="65405">
                  <a:moveTo>
                    <a:pt x="1338795" y="0"/>
                  </a:moveTo>
                  <a:lnTo>
                    <a:pt x="1322031" y="0"/>
                  </a:lnTo>
                  <a:lnTo>
                    <a:pt x="1320914" y="0"/>
                  </a:lnTo>
                  <a:lnTo>
                    <a:pt x="1304163" y="0"/>
                  </a:lnTo>
                  <a:lnTo>
                    <a:pt x="1304163" y="9944"/>
                  </a:lnTo>
                  <a:lnTo>
                    <a:pt x="1312164" y="18008"/>
                  </a:lnTo>
                  <a:lnTo>
                    <a:pt x="1320914" y="18008"/>
                  </a:lnTo>
                  <a:lnTo>
                    <a:pt x="1322031" y="18008"/>
                  </a:lnTo>
                  <a:lnTo>
                    <a:pt x="1330794" y="18008"/>
                  </a:lnTo>
                  <a:lnTo>
                    <a:pt x="1338795" y="9944"/>
                  </a:lnTo>
                  <a:lnTo>
                    <a:pt x="1338795" y="0"/>
                  </a:lnTo>
                  <a:close/>
                </a:path>
                <a:path w="1762759" h="65405">
                  <a:moveTo>
                    <a:pt x="1394409" y="22555"/>
                  </a:moveTo>
                  <a:lnTo>
                    <a:pt x="1386408" y="14503"/>
                  </a:lnTo>
                  <a:lnTo>
                    <a:pt x="1366634" y="14503"/>
                  </a:lnTo>
                  <a:lnTo>
                    <a:pt x="1358633" y="22555"/>
                  </a:lnTo>
                  <a:lnTo>
                    <a:pt x="1358633" y="42468"/>
                  </a:lnTo>
                  <a:lnTo>
                    <a:pt x="1366634" y="50520"/>
                  </a:lnTo>
                  <a:lnTo>
                    <a:pt x="1386408" y="50520"/>
                  </a:lnTo>
                  <a:lnTo>
                    <a:pt x="1394409" y="42468"/>
                  </a:lnTo>
                  <a:lnTo>
                    <a:pt x="1394409" y="32512"/>
                  </a:lnTo>
                  <a:lnTo>
                    <a:pt x="1394409" y="22555"/>
                  </a:lnTo>
                  <a:close/>
                </a:path>
                <a:path w="1762759" h="65405">
                  <a:moveTo>
                    <a:pt x="1448866" y="55054"/>
                  </a:moveTo>
                  <a:lnTo>
                    <a:pt x="1440865" y="47002"/>
                  </a:lnTo>
                  <a:lnTo>
                    <a:pt x="1432128" y="47002"/>
                  </a:lnTo>
                  <a:lnTo>
                    <a:pt x="1430997" y="47002"/>
                  </a:lnTo>
                  <a:lnTo>
                    <a:pt x="1422247" y="47002"/>
                  </a:lnTo>
                  <a:lnTo>
                    <a:pt x="1414233" y="55054"/>
                  </a:lnTo>
                  <a:lnTo>
                    <a:pt x="1414233" y="65011"/>
                  </a:lnTo>
                  <a:lnTo>
                    <a:pt x="1430997" y="65011"/>
                  </a:lnTo>
                  <a:lnTo>
                    <a:pt x="1432128" y="65011"/>
                  </a:lnTo>
                  <a:lnTo>
                    <a:pt x="1448866" y="65011"/>
                  </a:lnTo>
                  <a:lnTo>
                    <a:pt x="1448866" y="55054"/>
                  </a:lnTo>
                  <a:close/>
                </a:path>
                <a:path w="1762759" h="65405">
                  <a:moveTo>
                    <a:pt x="1448866" y="0"/>
                  </a:moveTo>
                  <a:lnTo>
                    <a:pt x="1432128" y="0"/>
                  </a:lnTo>
                  <a:lnTo>
                    <a:pt x="1430997" y="0"/>
                  </a:lnTo>
                  <a:lnTo>
                    <a:pt x="1414233" y="0"/>
                  </a:lnTo>
                  <a:lnTo>
                    <a:pt x="1414233" y="9944"/>
                  </a:lnTo>
                  <a:lnTo>
                    <a:pt x="1422247" y="18008"/>
                  </a:lnTo>
                  <a:lnTo>
                    <a:pt x="1430997" y="18008"/>
                  </a:lnTo>
                  <a:lnTo>
                    <a:pt x="1432128" y="18008"/>
                  </a:lnTo>
                  <a:lnTo>
                    <a:pt x="1440865" y="18008"/>
                  </a:lnTo>
                  <a:lnTo>
                    <a:pt x="1448866" y="9944"/>
                  </a:lnTo>
                  <a:lnTo>
                    <a:pt x="1448866" y="0"/>
                  </a:lnTo>
                  <a:close/>
                </a:path>
                <a:path w="1762759" h="65405">
                  <a:moveTo>
                    <a:pt x="1504480" y="22555"/>
                  </a:moveTo>
                  <a:lnTo>
                    <a:pt x="1496479" y="14503"/>
                  </a:lnTo>
                  <a:lnTo>
                    <a:pt x="1476705" y="14503"/>
                  </a:lnTo>
                  <a:lnTo>
                    <a:pt x="1468704" y="22555"/>
                  </a:lnTo>
                  <a:lnTo>
                    <a:pt x="1468704" y="42468"/>
                  </a:lnTo>
                  <a:lnTo>
                    <a:pt x="1476705" y="50520"/>
                  </a:lnTo>
                  <a:lnTo>
                    <a:pt x="1496479" y="50520"/>
                  </a:lnTo>
                  <a:lnTo>
                    <a:pt x="1504480" y="42468"/>
                  </a:lnTo>
                  <a:lnTo>
                    <a:pt x="1504480" y="32512"/>
                  </a:lnTo>
                  <a:lnTo>
                    <a:pt x="1504480" y="22555"/>
                  </a:lnTo>
                  <a:close/>
                </a:path>
                <a:path w="1762759" h="65405">
                  <a:moveTo>
                    <a:pt x="1558950" y="55054"/>
                  </a:moveTo>
                  <a:lnTo>
                    <a:pt x="1550949" y="47002"/>
                  </a:lnTo>
                  <a:lnTo>
                    <a:pt x="1542199" y="47002"/>
                  </a:lnTo>
                  <a:lnTo>
                    <a:pt x="1541068" y="47002"/>
                  </a:lnTo>
                  <a:lnTo>
                    <a:pt x="1532318" y="47002"/>
                  </a:lnTo>
                  <a:lnTo>
                    <a:pt x="1524317" y="55054"/>
                  </a:lnTo>
                  <a:lnTo>
                    <a:pt x="1524317" y="65011"/>
                  </a:lnTo>
                  <a:lnTo>
                    <a:pt x="1541068" y="65011"/>
                  </a:lnTo>
                  <a:lnTo>
                    <a:pt x="1542199" y="65011"/>
                  </a:lnTo>
                  <a:lnTo>
                    <a:pt x="1558950" y="65011"/>
                  </a:lnTo>
                  <a:lnTo>
                    <a:pt x="1558950" y="55054"/>
                  </a:lnTo>
                  <a:close/>
                </a:path>
                <a:path w="1762759" h="65405">
                  <a:moveTo>
                    <a:pt x="1558950" y="0"/>
                  </a:moveTo>
                  <a:lnTo>
                    <a:pt x="1542199" y="0"/>
                  </a:lnTo>
                  <a:lnTo>
                    <a:pt x="1541068" y="0"/>
                  </a:lnTo>
                  <a:lnTo>
                    <a:pt x="1524317" y="0"/>
                  </a:lnTo>
                  <a:lnTo>
                    <a:pt x="1524317" y="9944"/>
                  </a:lnTo>
                  <a:lnTo>
                    <a:pt x="1532318" y="18008"/>
                  </a:lnTo>
                  <a:lnTo>
                    <a:pt x="1541068" y="18008"/>
                  </a:lnTo>
                  <a:lnTo>
                    <a:pt x="1542199" y="18008"/>
                  </a:lnTo>
                  <a:lnTo>
                    <a:pt x="1550949" y="18008"/>
                  </a:lnTo>
                  <a:lnTo>
                    <a:pt x="1558950" y="9944"/>
                  </a:lnTo>
                  <a:lnTo>
                    <a:pt x="1558950" y="0"/>
                  </a:lnTo>
                  <a:close/>
                </a:path>
                <a:path w="1762759" h="65405">
                  <a:moveTo>
                    <a:pt x="1614563" y="22555"/>
                  </a:moveTo>
                  <a:lnTo>
                    <a:pt x="1606562" y="14503"/>
                  </a:lnTo>
                  <a:lnTo>
                    <a:pt x="1586788" y="14503"/>
                  </a:lnTo>
                  <a:lnTo>
                    <a:pt x="1578787" y="22555"/>
                  </a:lnTo>
                  <a:lnTo>
                    <a:pt x="1578787" y="42468"/>
                  </a:lnTo>
                  <a:lnTo>
                    <a:pt x="1586788" y="50520"/>
                  </a:lnTo>
                  <a:lnTo>
                    <a:pt x="1606562" y="50520"/>
                  </a:lnTo>
                  <a:lnTo>
                    <a:pt x="1614563" y="42468"/>
                  </a:lnTo>
                  <a:lnTo>
                    <a:pt x="1614563" y="32512"/>
                  </a:lnTo>
                  <a:lnTo>
                    <a:pt x="1614563" y="22555"/>
                  </a:lnTo>
                  <a:close/>
                </a:path>
                <a:path w="1762759" h="65405">
                  <a:moveTo>
                    <a:pt x="1652270" y="0"/>
                  </a:moveTo>
                  <a:lnTo>
                    <a:pt x="1634388" y="0"/>
                  </a:lnTo>
                  <a:lnTo>
                    <a:pt x="1634388" y="9944"/>
                  </a:lnTo>
                  <a:lnTo>
                    <a:pt x="1642389" y="18008"/>
                  </a:lnTo>
                  <a:lnTo>
                    <a:pt x="1652270" y="18008"/>
                  </a:lnTo>
                  <a:lnTo>
                    <a:pt x="1652270" y="0"/>
                  </a:lnTo>
                  <a:close/>
                </a:path>
                <a:path w="1762759" h="65405">
                  <a:moveTo>
                    <a:pt x="1669034" y="55054"/>
                  </a:moveTo>
                  <a:lnTo>
                    <a:pt x="1661033" y="47002"/>
                  </a:lnTo>
                  <a:lnTo>
                    <a:pt x="1652270" y="47002"/>
                  </a:lnTo>
                  <a:lnTo>
                    <a:pt x="1651114" y="47002"/>
                  </a:lnTo>
                  <a:lnTo>
                    <a:pt x="1642389" y="47002"/>
                  </a:lnTo>
                  <a:lnTo>
                    <a:pt x="1634388" y="55054"/>
                  </a:lnTo>
                  <a:lnTo>
                    <a:pt x="1634388" y="65011"/>
                  </a:lnTo>
                  <a:lnTo>
                    <a:pt x="1651114" y="65011"/>
                  </a:lnTo>
                  <a:lnTo>
                    <a:pt x="1652270" y="65011"/>
                  </a:lnTo>
                  <a:lnTo>
                    <a:pt x="1669034" y="65011"/>
                  </a:lnTo>
                  <a:lnTo>
                    <a:pt x="1669034" y="55054"/>
                  </a:lnTo>
                  <a:close/>
                </a:path>
                <a:path w="1762759" h="65405">
                  <a:moveTo>
                    <a:pt x="1762340" y="47002"/>
                  </a:moveTo>
                  <a:lnTo>
                    <a:pt x="1752447" y="47002"/>
                  </a:lnTo>
                  <a:lnTo>
                    <a:pt x="1744459" y="55054"/>
                  </a:lnTo>
                  <a:lnTo>
                    <a:pt x="1744459" y="65011"/>
                  </a:lnTo>
                  <a:lnTo>
                    <a:pt x="1762340" y="65011"/>
                  </a:lnTo>
                  <a:lnTo>
                    <a:pt x="1762340" y="47002"/>
                  </a:lnTo>
                  <a:close/>
                </a:path>
                <a:path w="1762759" h="65405">
                  <a:moveTo>
                    <a:pt x="1762340" y="0"/>
                  </a:moveTo>
                  <a:lnTo>
                    <a:pt x="1744459" y="0"/>
                  </a:lnTo>
                  <a:lnTo>
                    <a:pt x="1744459" y="9944"/>
                  </a:lnTo>
                  <a:lnTo>
                    <a:pt x="1752447" y="18008"/>
                  </a:lnTo>
                  <a:lnTo>
                    <a:pt x="1762340" y="18008"/>
                  </a:lnTo>
                  <a:lnTo>
                    <a:pt x="176234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56A49D93-A9ED-D02F-7228-0663D3C72174}"/>
                </a:ext>
              </a:extLst>
            </p:cNvPr>
            <p:cNvSpPr/>
            <p:nvPr/>
          </p:nvSpPr>
          <p:spPr>
            <a:xfrm>
              <a:off x="5768289" y="3079635"/>
              <a:ext cx="3376295" cy="128905"/>
            </a:xfrm>
            <a:custGeom>
              <a:avLst/>
              <a:gdLst/>
              <a:ahLst/>
              <a:cxnLst/>
              <a:rect l="l" t="t" r="r" b="b"/>
              <a:pathLst>
                <a:path w="3376295" h="128905">
                  <a:moveTo>
                    <a:pt x="34632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13182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376295" h="128905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3376295" h="128905">
                  <a:moveTo>
                    <a:pt x="144716" y="55067"/>
                  </a:moveTo>
                  <a:lnTo>
                    <a:pt x="136715" y="47015"/>
                  </a:lnTo>
                  <a:lnTo>
                    <a:pt x="127977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77" y="65024"/>
                  </a:lnTo>
                  <a:lnTo>
                    <a:pt x="144716" y="65024"/>
                  </a:lnTo>
                  <a:lnTo>
                    <a:pt x="144716" y="55067"/>
                  </a:lnTo>
                  <a:close/>
                </a:path>
                <a:path w="3376295" h="128905">
                  <a:moveTo>
                    <a:pt x="144716" y="0"/>
                  </a:moveTo>
                  <a:lnTo>
                    <a:pt x="127977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3376295" h="128905">
                  <a:moveTo>
                    <a:pt x="200317" y="22567"/>
                  </a:moveTo>
                  <a:lnTo>
                    <a:pt x="192316" y="14516"/>
                  </a:lnTo>
                  <a:lnTo>
                    <a:pt x="172554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54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3376295" h="128905">
                  <a:moveTo>
                    <a:pt x="254787" y="55067"/>
                  </a:moveTo>
                  <a:lnTo>
                    <a:pt x="246786" y="47015"/>
                  </a:lnTo>
                  <a:lnTo>
                    <a:pt x="238036" y="47015"/>
                  </a:lnTo>
                  <a:lnTo>
                    <a:pt x="236880" y="47015"/>
                  </a:lnTo>
                  <a:lnTo>
                    <a:pt x="228168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6880" y="65024"/>
                  </a:lnTo>
                  <a:lnTo>
                    <a:pt x="238036" y="65024"/>
                  </a:lnTo>
                  <a:lnTo>
                    <a:pt x="254787" y="65024"/>
                  </a:lnTo>
                  <a:lnTo>
                    <a:pt x="254787" y="55067"/>
                  </a:lnTo>
                  <a:close/>
                </a:path>
                <a:path w="3376295" h="128905">
                  <a:moveTo>
                    <a:pt x="254787" y="0"/>
                  </a:moveTo>
                  <a:lnTo>
                    <a:pt x="238036" y="0"/>
                  </a:lnTo>
                  <a:lnTo>
                    <a:pt x="236880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68" y="18008"/>
                  </a:lnTo>
                  <a:lnTo>
                    <a:pt x="236880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376295" h="128905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81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81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3376295" h="128905">
                  <a:moveTo>
                    <a:pt x="364858" y="55067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76" y="47015"/>
                  </a:lnTo>
                  <a:lnTo>
                    <a:pt x="338226" y="47015"/>
                  </a:lnTo>
                  <a:lnTo>
                    <a:pt x="330225" y="55067"/>
                  </a:lnTo>
                  <a:lnTo>
                    <a:pt x="330225" y="65024"/>
                  </a:lnTo>
                  <a:lnTo>
                    <a:pt x="346976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67"/>
                  </a:lnTo>
                  <a:close/>
                </a:path>
                <a:path w="3376295" h="128905">
                  <a:moveTo>
                    <a:pt x="364858" y="0"/>
                  </a:moveTo>
                  <a:lnTo>
                    <a:pt x="348107" y="0"/>
                  </a:lnTo>
                  <a:lnTo>
                    <a:pt x="346976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26" y="18008"/>
                  </a:lnTo>
                  <a:lnTo>
                    <a:pt x="346976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376295" h="128905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3376295" h="128905">
                  <a:moveTo>
                    <a:pt x="474941" y="55067"/>
                  </a:moveTo>
                  <a:lnTo>
                    <a:pt x="466940" y="47015"/>
                  </a:lnTo>
                  <a:lnTo>
                    <a:pt x="458190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5024"/>
                  </a:lnTo>
                  <a:lnTo>
                    <a:pt x="457060" y="65024"/>
                  </a:lnTo>
                  <a:lnTo>
                    <a:pt x="458190" y="65024"/>
                  </a:lnTo>
                  <a:lnTo>
                    <a:pt x="474941" y="65024"/>
                  </a:lnTo>
                  <a:lnTo>
                    <a:pt x="474941" y="55067"/>
                  </a:lnTo>
                  <a:close/>
                </a:path>
                <a:path w="3376295" h="128905">
                  <a:moveTo>
                    <a:pt x="474941" y="0"/>
                  </a:moveTo>
                  <a:lnTo>
                    <a:pt x="458190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3376295" h="128905">
                  <a:moveTo>
                    <a:pt x="530542" y="22567"/>
                  </a:moveTo>
                  <a:lnTo>
                    <a:pt x="522541" y="14516"/>
                  </a:lnTo>
                  <a:lnTo>
                    <a:pt x="502780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80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3376295" h="128905">
                  <a:moveTo>
                    <a:pt x="585012" y="55067"/>
                  </a:moveTo>
                  <a:lnTo>
                    <a:pt x="577011" y="47015"/>
                  </a:lnTo>
                  <a:lnTo>
                    <a:pt x="568286" y="47015"/>
                  </a:lnTo>
                  <a:lnTo>
                    <a:pt x="567131" y="47015"/>
                  </a:lnTo>
                  <a:lnTo>
                    <a:pt x="558393" y="47015"/>
                  </a:lnTo>
                  <a:lnTo>
                    <a:pt x="550379" y="55067"/>
                  </a:lnTo>
                  <a:lnTo>
                    <a:pt x="550379" y="65024"/>
                  </a:lnTo>
                  <a:lnTo>
                    <a:pt x="567131" y="65024"/>
                  </a:lnTo>
                  <a:lnTo>
                    <a:pt x="568286" y="65024"/>
                  </a:lnTo>
                  <a:lnTo>
                    <a:pt x="585012" y="65024"/>
                  </a:lnTo>
                  <a:lnTo>
                    <a:pt x="585012" y="55067"/>
                  </a:lnTo>
                  <a:close/>
                </a:path>
                <a:path w="3376295" h="128905">
                  <a:moveTo>
                    <a:pt x="585012" y="0"/>
                  </a:moveTo>
                  <a:lnTo>
                    <a:pt x="568286" y="0"/>
                  </a:lnTo>
                  <a:lnTo>
                    <a:pt x="567131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7131" y="18008"/>
                  </a:lnTo>
                  <a:lnTo>
                    <a:pt x="568286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376295" h="128905">
                  <a:moveTo>
                    <a:pt x="640626" y="22567"/>
                  </a:moveTo>
                  <a:lnTo>
                    <a:pt x="632625" y="14516"/>
                  </a:lnTo>
                  <a:lnTo>
                    <a:pt x="612851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51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3376295" h="128905">
                  <a:moveTo>
                    <a:pt x="695083" y="55067"/>
                  </a:moveTo>
                  <a:lnTo>
                    <a:pt x="687082" y="47015"/>
                  </a:lnTo>
                  <a:lnTo>
                    <a:pt x="678332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67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32" y="65024"/>
                  </a:lnTo>
                  <a:lnTo>
                    <a:pt x="695083" y="65024"/>
                  </a:lnTo>
                  <a:lnTo>
                    <a:pt x="695083" y="55067"/>
                  </a:lnTo>
                  <a:close/>
                </a:path>
                <a:path w="3376295" h="128905">
                  <a:moveTo>
                    <a:pt x="695083" y="0"/>
                  </a:moveTo>
                  <a:lnTo>
                    <a:pt x="678332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32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376295" h="128905">
                  <a:moveTo>
                    <a:pt x="750697" y="22567"/>
                  </a:moveTo>
                  <a:lnTo>
                    <a:pt x="742683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83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3376295" h="128905">
                  <a:moveTo>
                    <a:pt x="805167" y="55067"/>
                  </a:moveTo>
                  <a:lnTo>
                    <a:pt x="797166" y="47015"/>
                  </a:lnTo>
                  <a:lnTo>
                    <a:pt x="788416" y="47015"/>
                  </a:lnTo>
                  <a:lnTo>
                    <a:pt x="787285" y="47015"/>
                  </a:lnTo>
                  <a:lnTo>
                    <a:pt x="778522" y="47015"/>
                  </a:lnTo>
                  <a:lnTo>
                    <a:pt x="770521" y="55067"/>
                  </a:lnTo>
                  <a:lnTo>
                    <a:pt x="770521" y="65024"/>
                  </a:lnTo>
                  <a:lnTo>
                    <a:pt x="787285" y="65024"/>
                  </a:lnTo>
                  <a:lnTo>
                    <a:pt x="788416" y="65024"/>
                  </a:lnTo>
                  <a:lnTo>
                    <a:pt x="805167" y="65024"/>
                  </a:lnTo>
                  <a:lnTo>
                    <a:pt x="805167" y="55067"/>
                  </a:lnTo>
                  <a:close/>
                </a:path>
                <a:path w="3376295" h="128905">
                  <a:moveTo>
                    <a:pt x="805167" y="0"/>
                  </a:moveTo>
                  <a:lnTo>
                    <a:pt x="788416" y="0"/>
                  </a:lnTo>
                  <a:lnTo>
                    <a:pt x="787285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22" y="18008"/>
                  </a:lnTo>
                  <a:lnTo>
                    <a:pt x="787285" y="18008"/>
                  </a:lnTo>
                  <a:lnTo>
                    <a:pt x="788416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3376295" h="128905">
                  <a:moveTo>
                    <a:pt x="860767" y="22567"/>
                  </a:moveTo>
                  <a:lnTo>
                    <a:pt x="852766" y="14516"/>
                  </a:lnTo>
                  <a:lnTo>
                    <a:pt x="833005" y="14516"/>
                  </a:lnTo>
                  <a:lnTo>
                    <a:pt x="824992" y="22567"/>
                  </a:lnTo>
                  <a:lnTo>
                    <a:pt x="824992" y="42481"/>
                  </a:lnTo>
                  <a:lnTo>
                    <a:pt x="833005" y="50533"/>
                  </a:lnTo>
                  <a:lnTo>
                    <a:pt x="852766" y="50533"/>
                  </a:lnTo>
                  <a:lnTo>
                    <a:pt x="860767" y="42481"/>
                  </a:lnTo>
                  <a:lnTo>
                    <a:pt x="860767" y="32524"/>
                  </a:lnTo>
                  <a:lnTo>
                    <a:pt x="860767" y="22567"/>
                  </a:lnTo>
                  <a:close/>
                </a:path>
                <a:path w="3376295" h="128905">
                  <a:moveTo>
                    <a:pt x="915238" y="55067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69" y="47015"/>
                  </a:lnTo>
                  <a:lnTo>
                    <a:pt x="888619" y="47015"/>
                  </a:lnTo>
                  <a:lnTo>
                    <a:pt x="880605" y="55067"/>
                  </a:lnTo>
                  <a:lnTo>
                    <a:pt x="880605" y="65024"/>
                  </a:lnTo>
                  <a:lnTo>
                    <a:pt x="897369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67"/>
                  </a:lnTo>
                  <a:close/>
                </a:path>
                <a:path w="3376295" h="128905">
                  <a:moveTo>
                    <a:pt x="915238" y="0"/>
                  </a:moveTo>
                  <a:lnTo>
                    <a:pt x="898486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19" y="18008"/>
                  </a:lnTo>
                  <a:lnTo>
                    <a:pt x="897369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376295" h="128905">
                  <a:moveTo>
                    <a:pt x="970851" y="22567"/>
                  </a:moveTo>
                  <a:lnTo>
                    <a:pt x="962850" y="14516"/>
                  </a:lnTo>
                  <a:lnTo>
                    <a:pt x="943076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76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3376295" h="128905">
                  <a:moveTo>
                    <a:pt x="1025321" y="55067"/>
                  </a:moveTo>
                  <a:lnTo>
                    <a:pt x="1017320" y="47015"/>
                  </a:lnTo>
                  <a:lnTo>
                    <a:pt x="1008570" y="47015"/>
                  </a:lnTo>
                  <a:lnTo>
                    <a:pt x="1007427" y="47015"/>
                  </a:lnTo>
                  <a:lnTo>
                    <a:pt x="998677" y="47015"/>
                  </a:lnTo>
                  <a:lnTo>
                    <a:pt x="990676" y="55067"/>
                  </a:lnTo>
                  <a:lnTo>
                    <a:pt x="990676" y="65024"/>
                  </a:lnTo>
                  <a:lnTo>
                    <a:pt x="1007427" y="65024"/>
                  </a:lnTo>
                  <a:lnTo>
                    <a:pt x="1008570" y="65024"/>
                  </a:lnTo>
                  <a:lnTo>
                    <a:pt x="1025321" y="65024"/>
                  </a:lnTo>
                  <a:lnTo>
                    <a:pt x="1025321" y="55067"/>
                  </a:lnTo>
                  <a:close/>
                </a:path>
                <a:path w="3376295" h="128905">
                  <a:moveTo>
                    <a:pt x="1025321" y="0"/>
                  </a:moveTo>
                  <a:lnTo>
                    <a:pt x="1008570" y="0"/>
                  </a:lnTo>
                  <a:lnTo>
                    <a:pt x="1007427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77" y="18008"/>
                  </a:lnTo>
                  <a:lnTo>
                    <a:pt x="1007427" y="18008"/>
                  </a:lnTo>
                  <a:lnTo>
                    <a:pt x="1008570" y="18008"/>
                  </a:lnTo>
                  <a:lnTo>
                    <a:pt x="1017320" y="18008"/>
                  </a:lnTo>
                  <a:lnTo>
                    <a:pt x="1025321" y="9956"/>
                  </a:lnTo>
                  <a:lnTo>
                    <a:pt x="1025321" y="0"/>
                  </a:lnTo>
                  <a:close/>
                </a:path>
                <a:path w="3376295" h="128905">
                  <a:moveTo>
                    <a:pt x="1080909" y="22567"/>
                  </a:moveTo>
                  <a:lnTo>
                    <a:pt x="1072908" y="14516"/>
                  </a:lnTo>
                  <a:lnTo>
                    <a:pt x="1053147" y="14516"/>
                  </a:lnTo>
                  <a:lnTo>
                    <a:pt x="1045133" y="22567"/>
                  </a:lnTo>
                  <a:lnTo>
                    <a:pt x="1045133" y="42481"/>
                  </a:lnTo>
                  <a:lnTo>
                    <a:pt x="1053147" y="50533"/>
                  </a:lnTo>
                  <a:lnTo>
                    <a:pt x="1072908" y="50533"/>
                  </a:lnTo>
                  <a:lnTo>
                    <a:pt x="1080909" y="42481"/>
                  </a:lnTo>
                  <a:lnTo>
                    <a:pt x="1080909" y="32524"/>
                  </a:lnTo>
                  <a:lnTo>
                    <a:pt x="1080909" y="22567"/>
                  </a:lnTo>
                  <a:close/>
                </a:path>
                <a:path w="3376295" h="128905">
                  <a:moveTo>
                    <a:pt x="1135380" y="55067"/>
                  </a:moveTo>
                  <a:lnTo>
                    <a:pt x="1127379" y="47015"/>
                  </a:lnTo>
                  <a:lnTo>
                    <a:pt x="1118654" y="47015"/>
                  </a:lnTo>
                  <a:lnTo>
                    <a:pt x="1117485" y="47015"/>
                  </a:lnTo>
                  <a:lnTo>
                    <a:pt x="1108760" y="47015"/>
                  </a:lnTo>
                  <a:lnTo>
                    <a:pt x="1100759" y="55067"/>
                  </a:lnTo>
                  <a:lnTo>
                    <a:pt x="1100759" y="65024"/>
                  </a:lnTo>
                  <a:lnTo>
                    <a:pt x="1117485" y="65024"/>
                  </a:lnTo>
                  <a:lnTo>
                    <a:pt x="1118654" y="65024"/>
                  </a:lnTo>
                  <a:lnTo>
                    <a:pt x="1135380" y="65024"/>
                  </a:lnTo>
                  <a:lnTo>
                    <a:pt x="1135380" y="55067"/>
                  </a:lnTo>
                  <a:close/>
                </a:path>
                <a:path w="3376295" h="128905">
                  <a:moveTo>
                    <a:pt x="1135380" y="0"/>
                  </a:moveTo>
                  <a:lnTo>
                    <a:pt x="1118654" y="0"/>
                  </a:lnTo>
                  <a:lnTo>
                    <a:pt x="1117485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485" y="18008"/>
                  </a:lnTo>
                  <a:lnTo>
                    <a:pt x="1118654" y="18008"/>
                  </a:lnTo>
                  <a:lnTo>
                    <a:pt x="1127379" y="18008"/>
                  </a:lnTo>
                  <a:lnTo>
                    <a:pt x="1135380" y="9956"/>
                  </a:lnTo>
                  <a:lnTo>
                    <a:pt x="1135380" y="0"/>
                  </a:lnTo>
                  <a:close/>
                </a:path>
                <a:path w="3376295" h="128905">
                  <a:moveTo>
                    <a:pt x="1190993" y="22567"/>
                  </a:moveTo>
                  <a:lnTo>
                    <a:pt x="1182992" y="14516"/>
                  </a:lnTo>
                  <a:lnTo>
                    <a:pt x="1163231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31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3376295" h="128905">
                  <a:moveTo>
                    <a:pt x="1245463" y="55067"/>
                  </a:moveTo>
                  <a:lnTo>
                    <a:pt x="1237462" y="47015"/>
                  </a:lnTo>
                  <a:lnTo>
                    <a:pt x="1228699" y="47015"/>
                  </a:lnTo>
                  <a:lnTo>
                    <a:pt x="1227582" y="47015"/>
                  </a:lnTo>
                  <a:lnTo>
                    <a:pt x="1218831" y="47015"/>
                  </a:lnTo>
                  <a:lnTo>
                    <a:pt x="1210818" y="55067"/>
                  </a:lnTo>
                  <a:lnTo>
                    <a:pt x="1210818" y="65024"/>
                  </a:lnTo>
                  <a:lnTo>
                    <a:pt x="1227582" y="65024"/>
                  </a:lnTo>
                  <a:lnTo>
                    <a:pt x="1228699" y="65024"/>
                  </a:lnTo>
                  <a:lnTo>
                    <a:pt x="1245463" y="65024"/>
                  </a:lnTo>
                  <a:lnTo>
                    <a:pt x="1245463" y="55067"/>
                  </a:lnTo>
                  <a:close/>
                </a:path>
                <a:path w="3376295" h="128905">
                  <a:moveTo>
                    <a:pt x="1245463" y="0"/>
                  </a:moveTo>
                  <a:lnTo>
                    <a:pt x="1228699" y="0"/>
                  </a:lnTo>
                  <a:lnTo>
                    <a:pt x="1227582" y="0"/>
                  </a:lnTo>
                  <a:lnTo>
                    <a:pt x="1210818" y="0"/>
                  </a:lnTo>
                  <a:lnTo>
                    <a:pt x="1210818" y="9956"/>
                  </a:lnTo>
                  <a:lnTo>
                    <a:pt x="1218831" y="18008"/>
                  </a:lnTo>
                  <a:lnTo>
                    <a:pt x="1227582" y="18008"/>
                  </a:lnTo>
                  <a:lnTo>
                    <a:pt x="1228699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3376295" h="128905">
                  <a:moveTo>
                    <a:pt x="1301064" y="22567"/>
                  </a:moveTo>
                  <a:lnTo>
                    <a:pt x="1293063" y="14516"/>
                  </a:lnTo>
                  <a:lnTo>
                    <a:pt x="1273289" y="14516"/>
                  </a:lnTo>
                  <a:lnTo>
                    <a:pt x="1265288" y="22567"/>
                  </a:lnTo>
                  <a:lnTo>
                    <a:pt x="1265288" y="42481"/>
                  </a:lnTo>
                  <a:lnTo>
                    <a:pt x="1273289" y="50533"/>
                  </a:lnTo>
                  <a:lnTo>
                    <a:pt x="1293063" y="50533"/>
                  </a:lnTo>
                  <a:lnTo>
                    <a:pt x="1301064" y="42481"/>
                  </a:lnTo>
                  <a:lnTo>
                    <a:pt x="1301064" y="32524"/>
                  </a:lnTo>
                  <a:lnTo>
                    <a:pt x="1301064" y="22567"/>
                  </a:lnTo>
                  <a:close/>
                </a:path>
                <a:path w="3376295" h="128905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67"/>
                  </a:lnTo>
                  <a:lnTo>
                    <a:pt x="1320901" y="65024"/>
                  </a:lnTo>
                  <a:lnTo>
                    <a:pt x="1338795" y="65024"/>
                  </a:lnTo>
                  <a:lnTo>
                    <a:pt x="1338795" y="47015"/>
                  </a:lnTo>
                  <a:close/>
                </a:path>
                <a:path w="3376295" h="128905">
                  <a:moveTo>
                    <a:pt x="1338795" y="9601"/>
                  </a:moveTo>
                  <a:lnTo>
                    <a:pt x="1320901" y="4292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9601"/>
                  </a:lnTo>
                  <a:close/>
                </a:path>
                <a:path w="3376295" h="128905">
                  <a:moveTo>
                    <a:pt x="3116757" y="63893"/>
                  </a:moveTo>
                  <a:lnTo>
                    <a:pt x="3098838" y="63893"/>
                  </a:lnTo>
                  <a:lnTo>
                    <a:pt x="3098838" y="81902"/>
                  </a:lnTo>
                  <a:lnTo>
                    <a:pt x="3108756" y="81902"/>
                  </a:lnTo>
                  <a:lnTo>
                    <a:pt x="3116757" y="73837"/>
                  </a:lnTo>
                  <a:lnTo>
                    <a:pt x="3116757" y="63893"/>
                  </a:lnTo>
                  <a:close/>
                </a:path>
                <a:path w="3376295" h="128905">
                  <a:moveTo>
                    <a:pt x="3172358" y="86448"/>
                  </a:moveTo>
                  <a:lnTo>
                    <a:pt x="3164357" y="78397"/>
                  </a:lnTo>
                  <a:lnTo>
                    <a:pt x="3144583" y="78397"/>
                  </a:lnTo>
                  <a:lnTo>
                    <a:pt x="3136582" y="86448"/>
                  </a:lnTo>
                  <a:lnTo>
                    <a:pt x="3136582" y="106362"/>
                  </a:lnTo>
                  <a:lnTo>
                    <a:pt x="3144583" y="114414"/>
                  </a:lnTo>
                  <a:lnTo>
                    <a:pt x="3164357" y="114414"/>
                  </a:lnTo>
                  <a:lnTo>
                    <a:pt x="3172358" y="106362"/>
                  </a:lnTo>
                  <a:lnTo>
                    <a:pt x="3172358" y="96405"/>
                  </a:lnTo>
                  <a:lnTo>
                    <a:pt x="3172358" y="86448"/>
                  </a:lnTo>
                  <a:close/>
                </a:path>
                <a:path w="3376295" h="128905">
                  <a:moveTo>
                    <a:pt x="3226816" y="118948"/>
                  </a:moveTo>
                  <a:lnTo>
                    <a:pt x="3218815" y="110896"/>
                  </a:lnTo>
                  <a:lnTo>
                    <a:pt x="3208921" y="110896"/>
                  </a:lnTo>
                  <a:lnTo>
                    <a:pt x="3208921" y="128905"/>
                  </a:lnTo>
                  <a:lnTo>
                    <a:pt x="3226816" y="128905"/>
                  </a:lnTo>
                  <a:lnTo>
                    <a:pt x="3226816" y="118948"/>
                  </a:lnTo>
                  <a:close/>
                </a:path>
                <a:path w="3376295" h="128905">
                  <a:moveTo>
                    <a:pt x="3226816" y="63893"/>
                  </a:moveTo>
                  <a:lnTo>
                    <a:pt x="3210064" y="63893"/>
                  </a:lnTo>
                  <a:lnTo>
                    <a:pt x="3208921" y="63893"/>
                  </a:lnTo>
                  <a:lnTo>
                    <a:pt x="3192183" y="63893"/>
                  </a:lnTo>
                  <a:lnTo>
                    <a:pt x="3192183" y="73837"/>
                  </a:lnTo>
                  <a:lnTo>
                    <a:pt x="3200171" y="81902"/>
                  </a:lnTo>
                  <a:lnTo>
                    <a:pt x="3208921" y="81902"/>
                  </a:lnTo>
                  <a:lnTo>
                    <a:pt x="3210064" y="81902"/>
                  </a:lnTo>
                  <a:lnTo>
                    <a:pt x="3218815" y="81902"/>
                  </a:lnTo>
                  <a:lnTo>
                    <a:pt x="3226816" y="73837"/>
                  </a:lnTo>
                  <a:lnTo>
                    <a:pt x="3226816" y="63893"/>
                  </a:lnTo>
                  <a:close/>
                </a:path>
                <a:path w="3376295" h="128905">
                  <a:moveTo>
                    <a:pt x="3282429" y="86448"/>
                  </a:moveTo>
                  <a:lnTo>
                    <a:pt x="3274428" y="78397"/>
                  </a:lnTo>
                  <a:lnTo>
                    <a:pt x="3254641" y="78397"/>
                  </a:lnTo>
                  <a:lnTo>
                    <a:pt x="3246640" y="86448"/>
                  </a:lnTo>
                  <a:lnTo>
                    <a:pt x="3246640" y="106362"/>
                  </a:lnTo>
                  <a:lnTo>
                    <a:pt x="3254641" y="114414"/>
                  </a:lnTo>
                  <a:lnTo>
                    <a:pt x="3274428" y="114414"/>
                  </a:lnTo>
                  <a:lnTo>
                    <a:pt x="3282429" y="106362"/>
                  </a:lnTo>
                  <a:lnTo>
                    <a:pt x="3282429" y="96405"/>
                  </a:lnTo>
                  <a:lnTo>
                    <a:pt x="3282429" y="86448"/>
                  </a:lnTo>
                  <a:close/>
                </a:path>
                <a:path w="3376295" h="128905">
                  <a:moveTo>
                    <a:pt x="3336899" y="118948"/>
                  </a:moveTo>
                  <a:lnTo>
                    <a:pt x="3328898" y="110896"/>
                  </a:lnTo>
                  <a:lnTo>
                    <a:pt x="3320135" y="110896"/>
                  </a:lnTo>
                  <a:lnTo>
                    <a:pt x="3319005" y="110896"/>
                  </a:lnTo>
                  <a:lnTo>
                    <a:pt x="3310255" y="110896"/>
                  </a:lnTo>
                  <a:lnTo>
                    <a:pt x="3302254" y="118948"/>
                  </a:lnTo>
                  <a:lnTo>
                    <a:pt x="3302254" y="128905"/>
                  </a:lnTo>
                  <a:lnTo>
                    <a:pt x="3319005" y="128905"/>
                  </a:lnTo>
                  <a:lnTo>
                    <a:pt x="3320135" y="128905"/>
                  </a:lnTo>
                  <a:lnTo>
                    <a:pt x="3336899" y="128905"/>
                  </a:lnTo>
                  <a:lnTo>
                    <a:pt x="3336899" y="118948"/>
                  </a:lnTo>
                  <a:close/>
                </a:path>
                <a:path w="3376295" h="128905">
                  <a:moveTo>
                    <a:pt x="3336899" y="63893"/>
                  </a:moveTo>
                  <a:lnTo>
                    <a:pt x="3320135" y="63893"/>
                  </a:lnTo>
                  <a:lnTo>
                    <a:pt x="3319005" y="63893"/>
                  </a:lnTo>
                  <a:lnTo>
                    <a:pt x="3302254" y="63893"/>
                  </a:lnTo>
                  <a:lnTo>
                    <a:pt x="3302254" y="73837"/>
                  </a:lnTo>
                  <a:lnTo>
                    <a:pt x="3310255" y="81902"/>
                  </a:lnTo>
                  <a:lnTo>
                    <a:pt x="3319005" y="81902"/>
                  </a:lnTo>
                  <a:lnTo>
                    <a:pt x="3320135" y="81902"/>
                  </a:lnTo>
                  <a:lnTo>
                    <a:pt x="3328898" y="81902"/>
                  </a:lnTo>
                  <a:lnTo>
                    <a:pt x="3336899" y="73837"/>
                  </a:lnTo>
                  <a:lnTo>
                    <a:pt x="3336899" y="63893"/>
                  </a:lnTo>
                  <a:close/>
                </a:path>
                <a:path w="3376295" h="128905">
                  <a:moveTo>
                    <a:pt x="3375710" y="78397"/>
                  </a:moveTo>
                  <a:lnTo>
                    <a:pt x="3364738" y="78397"/>
                  </a:lnTo>
                  <a:lnTo>
                    <a:pt x="3356724" y="86448"/>
                  </a:lnTo>
                  <a:lnTo>
                    <a:pt x="3356724" y="106362"/>
                  </a:lnTo>
                  <a:lnTo>
                    <a:pt x="3364738" y="114414"/>
                  </a:lnTo>
                  <a:lnTo>
                    <a:pt x="3375710" y="114414"/>
                  </a:lnTo>
                  <a:lnTo>
                    <a:pt x="3375710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259E9C98-94C9-6C02-2990-2B514AD06F7F}"/>
                </a:ext>
              </a:extLst>
            </p:cNvPr>
            <p:cNvSpPr/>
            <p:nvPr/>
          </p:nvSpPr>
          <p:spPr>
            <a:xfrm>
              <a:off x="5717565" y="3015741"/>
              <a:ext cx="3426460" cy="129539"/>
            </a:xfrm>
            <a:custGeom>
              <a:avLst/>
              <a:gdLst/>
              <a:ahLst/>
              <a:cxnLst/>
              <a:rect l="l" t="t" r="r" b="b"/>
              <a:pathLst>
                <a:path w="3426459" h="129539">
                  <a:moveTo>
                    <a:pt x="30886" y="22555"/>
                  </a:moveTo>
                  <a:lnTo>
                    <a:pt x="22885" y="14503"/>
                  </a:lnTo>
                  <a:lnTo>
                    <a:pt x="3124" y="14503"/>
                  </a:lnTo>
                  <a:lnTo>
                    <a:pt x="0" y="17653"/>
                  </a:lnTo>
                  <a:lnTo>
                    <a:pt x="9804" y="27800"/>
                  </a:lnTo>
                  <a:lnTo>
                    <a:pt x="23304" y="41592"/>
                  </a:lnTo>
                  <a:lnTo>
                    <a:pt x="27533" y="45847"/>
                  </a:lnTo>
                  <a:lnTo>
                    <a:pt x="30886" y="42468"/>
                  </a:lnTo>
                  <a:lnTo>
                    <a:pt x="30886" y="22555"/>
                  </a:lnTo>
                  <a:close/>
                </a:path>
                <a:path w="3426459" h="129539">
                  <a:moveTo>
                    <a:pt x="85356" y="55079"/>
                  </a:moveTo>
                  <a:lnTo>
                    <a:pt x="77355" y="47028"/>
                  </a:lnTo>
                  <a:lnTo>
                    <a:pt x="68618" y="47028"/>
                  </a:lnTo>
                  <a:lnTo>
                    <a:pt x="67487" y="47028"/>
                  </a:lnTo>
                  <a:lnTo>
                    <a:pt x="58737" y="47028"/>
                  </a:lnTo>
                  <a:lnTo>
                    <a:pt x="50723" y="55079"/>
                  </a:lnTo>
                  <a:lnTo>
                    <a:pt x="50723" y="65036"/>
                  </a:lnTo>
                  <a:lnTo>
                    <a:pt x="67487" y="65036"/>
                  </a:lnTo>
                  <a:lnTo>
                    <a:pt x="68618" y="65036"/>
                  </a:lnTo>
                  <a:lnTo>
                    <a:pt x="85356" y="65036"/>
                  </a:lnTo>
                  <a:lnTo>
                    <a:pt x="85356" y="55079"/>
                  </a:lnTo>
                  <a:close/>
                </a:path>
                <a:path w="3426459" h="129539">
                  <a:moveTo>
                    <a:pt x="85356" y="0"/>
                  </a:moveTo>
                  <a:lnTo>
                    <a:pt x="67487" y="0"/>
                  </a:lnTo>
                  <a:lnTo>
                    <a:pt x="50723" y="12"/>
                  </a:lnTo>
                  <a:lnTo>
                    <a:pt x="50723" y="9956"/>
                  </a:lnTo>
                  <a:lnTo>
                    <a:pt x="58737" y="18008"/>
                  </a:lnTo>
                  <a:lnTo>
                    <a:pt x="67487" y="18008"/>
                  </a:lnTo>
                  <a:lnTo>
                    <a:pt x="68618" y="18008"/>
                  </a:lnTo>
                  <a:lnTo>
                    <a:pt x="77355" y="18008"/>
                  </a:lnTo>
                  <a:lnTo>
                    <a:pt x="85356" y="9956"/>
                  </a:lnTo>
                  <a:lnTo>
                    <a:pt x="85356" y="0"/>
                  </a:lnTo>
                  <a:close/>
                </a:path>
                <a:path w="3426459" h="129539">
                  <a:moveTo>
                    <a:pt x="140970" y="22555"/>
                  </a:moveTo>
                  <a:lnTo>
                    <a:pt x="132969" y="14503"/>
                  </a:lnTo>
                  <a:lnTo>
                    <a:pt x="113207" y="14503"/>
                  </a:lnTo>
                  <a:lnTo>
                    <a:pt x="105194" y="22555"/>
                  </a:lnTo>
                  <a:lnTo>
                    <a:pt x="105194" y="42468"/>
                  </a:lnTo>
                  <a:lnTo>
                    <a:pt x="113207" y="50520"/>
                  </a:lnTo>
                  <a:lnTo>
                    <a:pt x="132969" y="50520"/>
                  </a:lnTo>
                  <a:lnTo>
                    <a:pt x="140970" y="42468"/>
                  </a:lnTo>
                  <a:lnTo>
                    <a:pt x="140970" y="32512"/>
                  </a:lnTo>
                  <a:lnTo>
                    <a:pt x="140970" y="22555"/>
                  </a:lnTo>
                  <a:close/>
                </a:path>
                <a:path w="3426459" h="129539">
                  <a:moveTo>
                    <a:pt x="178701" y="0"/>
                  </a:moveTo>
                  <a:lnTo>
                    <a:pt x="160794" y="0"/>
                  </a:lnTo>
                  <a:lnTo>
                    <a:pt x="160794" y="9956"/>
                  </a:lnTo>
                  <a:lnTo>
                    <a:pt x="168808" y="18008"/>
                  </a:lnTo>
                  <a:lnTo>
                    <a:pt x="178701" y="18008"/>
                  </a:lnTo>
                  <a:lnTo>
                    <a:pt x="178701" y="0"/>
                  </a:lnTo>
                  <a:close/>
                </a:path>
                <a:path w="3426459" h="129539">
                  <a:moveTo>
                    <a:pt x="195440" y="55079"/>
                  </a:moveTo>
                  <a:lnTo>
                    <a:pt x="187439" y="47028"/>
                  </a:lnTo>
                  <a:lnTo>
                    <a:pt x="178701" y="47028"/>
                  </a:lnTo>
                  <a:lnTo>
                    <a:pt x="177558" y="47028"/>
                  </a:lnTo>
                  <a:lnTo>
                    <a:pt x="168808" y="47028"/>
                  </a:lnTo>
                  <a:lnTo>
                    <a:pt x="160794" y="55079"/>
                  </a:lnTo>
                  <a:lnTo>
                    <a:pt x="160794" y="65036"/>
                  </a:lnTo>
                  <a:lnTo>
                    <a:pt x="177558" y="65036"/>
                  </a:lnTo>
                  <a:lnTo>
                    <a:pt x="178701" y="65036"/>
                  </a:lnTo>
                  <a:lnTo>
                    <a:pt x="195440" y="65036"/>
                  </a:lnTo>
                  <a:lnTo>
                    <a:pt x="195440" y="55079"/>
                  </a:lnTo>
                  <a:close/>
                </a:path>
                <a:path w="3426459" h="129539">
                  <a:moveTo>
                    <a:pt x="288759" y="47028"/>
                  </a:moveTo>
                  <a:lnTo>
                    <a:pt x="278892" y="47028"/>
                  </a:lnTo>
                  <a:lnTo>
                    <a:pt x="270878" y="55079"/>
                  </a:lnTo>
                  <a:lnTo>
                    <a:pt x="270878" y="65036"/>
                  </a:lnTo>
                  <a:lnTo>
                    <a:pt x="288759" y="65036"/>
                  </a:lnTo>
                  <a:lnTo>
                    <a:pt x="288759" y="47028"/>
                  </a:lnTo>
                  <a:close/>
                </a:path>
                <a:path w="3426459" h="129539">
                  <a:moveTo>
                    <a:pt x="288759" y="0"/>
                  </a:moveTo>
                  <a:lnTo>
                    <a:pt x="270878" y="0"/>
                  </a:lnTo>
                  <a:lnTo>
                    <a:pt x="270878" y="9956"/>
                  </a:lnTo>
                  <a:lnTo>
                    <a:pt x="278892" y="18008"/>
                  </a:lnTo>
                  <a:lnTo>
                    <a:pt x="288759" y="18008"/>
                  </a:lnTo>
                  <a:lnTo>
                    <a:pt x="288759" y="0"/>
                  </a:lnTo>
                  <a:close/>
                </a:path>
                <a:path w="3426459" h="129539">
                  <a:moveTo>
                    <a:pt x="1296187" y="63893"/>
                  </a:moveTo>
                  <a:lnTo>
                    <a:pt x="1278305" y="63893"/>
                  </a:lnTo>
                  <a:lnTo>
                    <a:pt x="1278305" y="81902"/>
                  </a:lnTo>
                  <a:lnTo>
                    <a:pt x="1288186" y="81902"/>
                  </a:lnTo>
                  <a:lnTo>
                    <a:pt x="1296187" y="73850"/>
                  </a:lnTo>
                  <a:lnTo>
                    <a:pt x="1296187" y="63893"/>
                  </a:lnTo>
                  <a:close/>
                </a:path>
                <a:path w="3426459" h="129539">
                  <a:moveTo>
                    <a:pt x="1402905" y="77216"/>
                  </a:moveTo>
                  <a:lnTo>
                    <a:pt x="1388389" y="73152"/>
                  </a:lnTo>
                  <a:lnTo>
                    <a:pt x="1388389" y="81902"/>
                  </a:lnTo>
                  <a:lnTo>
                    <a:pt x="1398257" y="81902"/>
                  </a:lnTo>
                  <a:lnTo>
                    <a:pt x="1402905" y="77216"/>
                  </a:lnTo>
                  <a:close/>
                </a:path>
                <a:path w="3426459" h="129539">
                  <a:moveTo>
                    <a:pt x="1406258" y="118960"/>
                  </a:moveTo>
                  <a:lnTo>
                    <a:pt x="1398257" y="110909"/>
                  </a:lnTo>
                  <a:lnTo>
                    <a:pt x="1388389" y="110909"/>
                  </a:lnTo>
                  <a:lnTo>
                    <a:pt x="1388389" y="128917"/>
                  </a:lnTo>
                  <a:lnTo>
                    <a:pt x="1406258" y="128917"/>
                  </a:lnTo>
                  <a:lnTo>
                    <a:pt x="1406258" y="118960"/>
                  </a:lnTo>
                  <a:close/>
                </a:path>
                <a:path w="3426459" h="129539">
                  <a:moveTo>
                    <a:pt x="1461871" y="92735"/>
                  </a:moveTo>
                  <a:lnTo>
                    <a:pt x="1443672" y="88201"/>
                  </a:lnTo>
                  <a:lnTo>
                    <a:pt x="1428381" y="84162"/>
                  </a:lnTo>
                  <a:lnTo>
                    <a:pt x="1426095" y="86461"/>
                  </a:lnTo>
                  <a:lnTo>
                    <a:pt x="1426095" y="106375"/>
                  </a:lnTo>
                  <a:lnTo>
                    <a:pt x="1434109" y="114427"/>
                  </a:lnTo>
                  <a:lnTo>
                    <a:pt x="1453870" y="114427"/>
                  </a:lnTo>
                  <a:lnTo>
                    <a:pt x="1461871" y="106375"/>
                  </a:lnTo>
                  <a:lnTo>
                    <a:pt x="1461871" y="92735"/>
                  </a:lnTo>
                  <a:close/>
                </a:path>
                <a:path w="3426459" h="129539">
                  <a:moveTo>
                    <a:pt x="1516341" y="118960"/>
                  </a:moveTo>
                  <a:lnTo>
                    <a:pt x="1508340" y="110909"/>
                  </a:lnTo>
                  <a:lnTo>
                    <a:pt x="1499590" y="110909"/>
                  </a:lnTo>
                  <a:lnTo>
                    <a:pt x="1498447" y="110909"/>
                  </a:lnTo>
                  <a:lnTo>
                    <a:pt x="1489697" y="110909"/>
                  </a:lnTo>
                  <a:lnTo>
                    <a:pt x="1481696" y="118960"/>
                  </a:lnTo>
                  <a:lnTo>
                    <a:pt x="1481696" y="128917"/>
                  </a:lnTo>
                  <a:lnTo>
                    <a:pt x="1498447" y="128917"/>
                  </a:lnTo>
                  <a:lnTo>
                    <a:pt x="1499590" y="128917"/>
                  </a:lnTo>
                  <a:lnTo>
                    <a:pt x="1516341" y="128917"/>
                  </a:lnTo>
                  <a:lnTo>
                    <a:pt x="1516341" y="118960"/>
                  </a:lnTo>
                  <a:close/>
                </a:path>
                <a:path w="3426459" h="129539">
                  <a:moveTo>
                    <a:pt x="1560474" y="114427"/>
                  </a:moveTo>
                  <a:lnTo>
                    <a:pt x="1553794" y="113157"/>
                  </a:lnTo>
                  <a:lnTo>
                    <a:pt x="1540129" y="110363"/>
                  </a:lnTo>
                  <a:lnTo>
                    <a:pt x="1544167" y="114427"/>
                  </a:lnTo>
                  <a:lnTo>
                    <a:pt x="1560474" y="114427"/>
                  </a:lnTo>
                  <a:close/>
                </a:path>
                <a:path w="3426459" h="129539">
                  <a:moveTo>
                    <a:pt x="1626412" y="125958"/>
                  </a:moveTo>
                  <a:lnTo>
                    <a:pt x="1608531" y="123113"/>
                  </a:lnTo>
                  <a:lnTo>
                    <a:pt x="1591779" y="120205"/>
                  </a:lnTo>
                  <a:lnTo>
                    <a:pt x="1591779" y="128917"/>
                  </a:lnTo>
                  <a:lnTo>
                    <a:pt x="1608531" y="128917"/>
                  </a:lnTo>
                  <a:lnTo>
                    <a:pt x="1609674" y="128917"/>
                  </a:lnTo>
                  <a:lnTo>
                    <a:pt x="1626412" y="128917"/>
                  </a:lnTo>
                  <a:lnTo>
                    <a:pt x="1626412" y="125958"/>
                  </a:lnTo>
                  <a:close/>
                </a:path>
                <a:path w="3426459" h="129539">
                  <a:moveTo>
                    <a:pt x="2286863" y="120624"/>
                  </a:moveTo>
                  <a:lnTo>
                    <a:pt x="2270112" y="123532"/>
                  </a:lnTo>
                  <a:lnTo>
                    <a:pt x="2252230" y="126365"/>
                  </a:lnTo>
                  <a:lnTo>
                    <a:pt x="2252230" y="128917"/>
                  </a:lnTo>
                  <a:lnTo>
                    <a:pt x="2268969" y="128917"/>
                  </a:lnTo>
                  <a:lnTo>
                    <a:pt x="2270112" y="128917"/>
                  </a:lnTo>
                  <a:lnTo>
                    <a:pt x="2286863" y="128917"/>
                  </a:lnTo>
                  <a:lnTo>
                    <a:pt x="2286863" y="120624"/>
                  </a:lnTo>
                  <a:close/>
                </a:path>
                <a:path w="3426459" h="129539">
                  <a:moveTo>
                    <a:pt x="2337892" y="110985"/>
                  </a:moveTo>
                  <a:lnTo>
                    <a:pt x="2324849" y="113626"/>
                  </a:lnTo>
                  <a:lnTo>
                    <a:pt x="2320645" y="114427"/>
                  </a:lnTo>
                  <a:lnTo>
                    <a:pt x="2334476" y="114427"/>
                  </a:lnTo>
                  <a:lnTo>
                    <a:pt x="2337892" y="110985"/>
                  </a:lnTo>
                  <a:close/>
                </a:path>
                <a:path w="3426459" h="129539">
                  <a:moveTo>
                    <a:pt x="2396947" y="118960"/>
                  </a:moveTo>
                  <a:lnTo>
                    <a:pt x="2388946" y="110909"/>
                  </a:lnTo>
                  <a:lnTo>
                    <a:pt x="2380196" y="110909"/>
                  </a:lnTo>
                  <a:lnTo>
                    <a:pt x="2379040" y="110909"/>
                  </a:lnTo>
                  <a:lnTo>
                    <a:pt x="2370315" y="110909"/>
                  </a:lnTo>
                  <a:lnTo>
                    <a:pt x="2362314" y="118960"/>
                  </a:lnTo>
                  <a:lnTo>
                    <a:pt x="2362314" y="128917"/>
                  </a:lnTo>
                  <a:lnTo>
                    <a:pt x="2379040" y="128917"/>
                  </a:lnTo>
                  <a:lnTo>
                    <a:pt x="2380196" y="128917"/>
                  </a:lnTo>
                  <a:lnTo>
                    <a:pt x="2396947" y="128917"/>
                  </a:lnTo>
                  <a:lnTo>
                    <a:pt x="2396947" y="118960"/>
                  </a:lnTo>
                  <a:close/>
                </a:path>
                <a:path w="3426459" h="129539">
                  <a:moveTo>
                    <a:pt x="2452560" y="86461"/>
                  </a:moveTo>
                  <a:lnTo>
                    <a:pt x="2450795" y="84683"/>
                  </a:lnTo>
                  <a:lnTo>
                    <a:pt x="2434971" y="88836"/>
                  </a:lnTo>
                  <a:lnTo>
                    <a:pt x="2416784" y="93345"/>
                  </a:lnTo>
                  <a:lnTo>
                    <a:pt x="2416784" y="106375"/>
                  </a:lnTo>
                  <a:lnTo>
                    <a:pt x="2424785" y="114427"/>
                  </a:lnTo>
                  <a:lnTo>
                    <a:pt x="2444559" y="114427"/>
                  </a:lnTo>
                  <a:lnTo>
                    <a:pt x="2452560" y="106375"/>
                  </a:lnTo>
                  <a:lnTo>
                    <a:pt x="2452560" y="86461"/>
                  </a:lnTo>
                  <a:close/>
                </a:path>
                <a:path w="3426459" h="129539">
                  <a:moveTo>
                    <a:pt x="2507005" y="118960"/>
                  </a:moveTo>
                  <a:lnTo>
                    <a:pt x="2499004" y="110909"/>
                  </a:lnTo>
                  <a:lnTo>
                    <a:pt x="2490279" y="110909"/>
                  </a:lnTo>
                  <a:lnTo>
                    <a:pt x="2489123" y="110909"/>
                  </a:lnTo>
                  <a:lnTo>
                    <a:pt x="2480399" y="110909"/>
                  </a:lnTo>
                  <a:lnTo>
                    <a:pt x="2472385" y="118960"/>
                  </a:lnTo>
                  <a:lnTo>
                    <a:pt x="2472385" y="128917"/>
                  </a:lnTo>
                  <a:lnTo>
                    <a:pt x="2489123" y="128917"/>
                  </a:lnTo>
                  <a:lnTo>
                    <a:pt x="2490279" y="128917"/>
                  </a:lnTo>
                  <a:lnTo>
                    <a:pt x="2507005" y="128917"/>
                  </a:lnTo>
                  <a:lnTo>
                    <a:pt x="2507005" y="118960"/>
                  </a:lnTo>
                  <a:close/>
                </a:path>
                <a:path w="3426459" h="129539">
                  <a:moveTo>
                    <a:pt x="2507005" y="68897"/>
                  </a:moveTo>
                  <a:lnTo>
                    <a:pt x="2490279" y="73850"/>
                  </a:lnTo>
                  <a:lnTo>
                    <a:pt x="2489581" y="74053"/>
                  </a:lnTo>
                  <a:lnTo>
                    <a:pt x="2489123" y="74180"/>
                  </a:lnTo>
                  <a:lnTo>
                    <a:pt x="2476271" y="77762"/>
                  </a:lnTo>
                  <a:lnTo>
                    <a:pt x="2480399" y="81902"/>
                  </a:lnTo>
                  <a:lnTo>
                    <a:pt x="2489123" y="81902"/>
                  </a:lnTo>
                  <a:lnTo>
                    <a:pt x="2490279" y="81902"/>
                  </a:lnTo>
                  <a:lnTo>
                    <a:pt x="2499004" y="81902"/>
                  </a:lnTo>
                  <a:lnTo>
                    <a:pt x="2507005" y="73850"/>
                  </a:lnTo>
                  <a:lnTo>
                    <a:pt x="2507005" y="68897"/>
                  </a:lnTo>
                  <a:close/>
                </a:path>
                <a:path w="3426459" h="129539">
                  <a:moveTo>
                    <a:pt x="2562618" y="86461"/>
                  </a:moveTo>
                  <a:lnTo>
                    <a:pt x="2554617" y="78409"/>
                  </a:lnTo>
                  <a:lnTo>
                    <a:pt x="2534856" y="78409"/>
                  </a:lnTo>
                  <a:lnTo>
                    <a:pt x="2526842" y="86461"/>
                  </a:lnTo>
                  <a:lnTo>
                    <a:pt x="2526842" y="106375"/>
                  </a:lnTo>
                  <a:lnTo>
                    <a:pt x="2534856" y="114427"/>
                  </a:lnTo>
                  <a:lnTo>
                    <a:pt x="2554617" y="114427"/>
                  </a:lnTo>
                  <a:lnTo>
                    <a:pt x="2562618" y="106375"/>
                  </a:lnTo>
                  <a:lnTo>
                    <a:pt x="2562618" y="96418"/>
                  </a:lnTo>
                  <a:lnTo>
                    <a:pt x="2562618" y="86461"/>
                  </a:lnTo>
                  <a:close/>
                </a:path>
                <a:path w="3426459" h="129539">
                  <a:moveTo>
                    <a:pt x="2617089" y="118960"/>
                  </a:moveTo>
                  <a:lnTo>
                    <a:pt x="2609088" y="110909"/>
                  </a:lnTo>
                  <a:lnTo>
                    <a:pt x="2600350" y="110909"/>
                  </a:lnTo>
                  <a:lnTo>
                    <a:pt x="2599194" y="110909"/>
                  </a:lnTo>
                  <a:lnTo>
                    <a:pt x="2590469" y="110909"/>
                  </a:lnTo>
                  <a:lnTo>
                    <a:pt x="2582468" y="118960"/>
                  </a:lnTo>
                  <a:lnTo>
                    <a:pt x="2582468" y="128917"/>
                  </a:lnTo>
                  <a:lnTo>
                    <a:pt x="2599194" y="128917"/>
                  </a:lnTo>
                  <a:lnTo>
                    <a:pt x="2600350" y="128917"/>
                  </a:lnTo>
                  <a:lnTo>
                    <a:pt x="2617089" y="128917"/>
                  </a:lnTo>
                  <a:lnTo>
                    <a:pt x="2617089" y="118960"/>
                  </a:lnTo>
                  <a:close/>
                </a:path>
                <a:path w="3426459" h="129539">
                  <a:moveTo>
                    <a:pt x="2617089" y="63893"/>
                  </a:moveTo>
                  <a:lnTo>
                    <a:pt x="2600350" y="63893"/>
                  </a:lnTo>
                  <a:lnTo>
                    <a:pt x="2599194" y="63893"/>
                  </a:lnTo>
                  <a:lnTo>
                    <a:pt x="2582468" y="63893"/>
                  </a:lnTo>
                  <a:lnTo>
                    <a:pt x="2582468" y="73850"/>
                  </a:lnTo>
                  <a:lnTo>
                    <a:pt x="2590469" y="81902"/>
                  </a:lnTo>
                  <a:lnTo>
                    <a:pt x="2599194" y="81902"/>
                  </a:lnTo>
                  <a:lnTo>
                    <a:pt x="2600350" y="81902"/>
                  </a:lnTo>
                  <a:lnTo>
                    <a:pt x="2609088" y="81902"/>
                  </a:lnTo>
                  <a:lnTo>
                    <a:pt x="2617089" y="73850"/>
                  </a:lnTo>
                  <a:lnTo>
                    <a:pt x="2617089" y="63893"/>
                  </a:lnTo>
                  <a:close/>
                </a:path>
                <a:path w="3426459" h="129539">
                  <a:moveTo>
                    <a:pt x="2672702" y="86461"/>
                  </a:moveTo>
                  <a:lnTo>
                    <a:pt x="2664701" y="78409"/>
                  </a:lnTo>
                  <a:lnTo>
                    <a:pt x="2644940" y="78409"/>
                  </a:lnTo>
                  <a:lnTo>
                    <a:pt x="2636926" y="86461"/>
                  </a:lnTo>
                  <a:lnTo>
                    <a:pt x="2636926" y="106375"/>
                  </a:lnTo>
                  <a:lnTo>
                    <a:pt x="2644940" y="114427"/>
                  </a:lnTo>
                  <a:lnTo>
                    <a:pt x="2664701" y="114427"/>
                  </a:lnTo>
                  <a:lnTo>
                    <a:pt x="2672702" y="106375"/>
                  </a:lnTo>
                  <a:lnTo>
                    <a:pt x="2672702" y="96418"/>
                  </a:lnTo>
                  <a:lnTo>
                    <a:pt x="2672702" y="86461"/>
                  </a:lnTo>
                  <a:close/>
                </a:path>
                <a:path w="3426459" h="129539">
                  <a:moveTo>
                    <a:pt x="2727160" y="118960"/>
                  </a:moveTo>
                  <a:lnTo>
                    <a:pt x="2719159" y="110909"/>
                  </a:lnTo>
                  <a:lnTo>
                    <a:pt x="2710421" y="110909"/>
                  </a:lnTo>
                  <a:lnTo>
                    <a:pt x="2709278" y="110909"/>
                  </a:lnTo>
                  <a:lnTo>
                    <a:pt x="2700528" y="110909"/>
                  </a:lnTo>
                  <a:lnTo>
                    <a:pt x="2692527" y="118960"/>
                  </a:lnTo>
                  <a:lnTo>
                    <a:pt x="2692527" y="128917"/>
                  </a:lnTo>
                  <a:lnTo>
                    <a:pt x="2709278" y="128917"/>
                  </a:lnTo>
                  <a:lnTo>
                    <a:pt x="2710421" y="128917"/>
                  </a:lnTo>
                  <a:lnTo>
                    <a:pt x="2727160" y="128917"/>
                  </a:lnTo>
                  <a:lnTo>
                    <a:pt x="2727160" y="118960"/>
                  </a:lnTo>
                  <a:close/>
                </a:path>
                <a:path w="3426459" h="129539">
                  <a:moveTo>
                    <a:pt x="2727160" y="63893"/>
                  </a:moveTo>
                  <a:lnTo>
                    <a:pt x="2710421" y="63893"/>
                  </a:lnTo>
                  <a:lnTo>
                    <a:pt x="2709278" y="63893"/>
                  </a:lnTo>
                  <a:lnTo>
                    <a:pt x="2692527" y="63893"/>
                  </a:lnTo>
                  <a:lnTo>
                    <a:pt x="2692527" y="73850"/>
                  </a:lnTo>
                  <a:lnTo>
                    <a:pt x="2700528" y="81902"/>
                  </a:lnTo>
                  <a:lnTo>
                    <a:pt x="2709278" y="81902"/>
                  </a:lnTo>
                  <a:lnTo>
                    <a:pt x="2710421" y="81902"/>
                  </a:lnTo>
                  <a:lnTo>
                    <a:pt x="2719159" y="81902"/>
                  </a:lnTo>
                  <a:lnTo>
                    <a:pt x="2727160" y="73850"/>
                  </a:lnTo>
                  <a:lnTo>
                    <a:pt x="2727160" y="63893"/>
                  </a:lnTo>
                  <a:close/>
                </a:path>
                <a:path w="3426459" h="129539">
                  <a:moveTo>
                    <a:pt x="2782773" y="86461"/>
                  </a:moveTo>
                  <a:lnTo>
                    <a:pt x="2774772" y="78409"/>
                  </a:lnTo>
                  <a:lnTo>
                    <a:pt x="2755011" y="78409"/>
                  </a:lnTo>
                  <a:lnTo>
                    <a:pt x="2746997" y="86461"/>
                  </a:lnTo>
                  <a:lnTo>
                    <a:pt x="2746997" y="106375"/>
                  </a:lnTo>
                  <a:lnTo>
                    <a:pt x="2755011" y="114427"/>
                  </a:lnTo>
                  <a:lnTo>
                    <a:pt x="2774772" y="114427"/>
                  </a:lnTo>
                  <a:lnTo>
                    <a:pt x="2782773" y="106375"/>
                  </a:lnTo>
                  <a:lnTo>
                    <a:pt x="2782773" y="96418"/>
                  </a:lnTo>
                  <a:lnTo>
                    <a:pt x="2782773" y="86461"/>
                  </a:lnTo>
                  <a:close/>
                </a:path>
                <a:path w="3426459" h="129539">
                  <a:moveTo>
                    <a:pt x="2837243" y="118960"/>
                  </a:moveTo>
                  <a:lnTo>
                    <a:pt x="2829242" y="110909"/>
                  </a:lnTo>
                  <a:lnTo>
                    <a:pt x="2820479" y="110909"/>
                  </a:lnTo>
                  <a:lnTo>
                    <a:pt x="2819362" y="110909"/>
                  </a:lnTo>
                  <a:lnTo>
                    <a:pt x="2810611" y="110909"/>
                  </a:lnTo>
                  <a:lnTo>
                    <a:pt x="2802610" y="118960"/>
                  </a:lnTo>
                  <a:lnTo>
                    <a:pt x="2802610" y="128917"/>
                  </a:lnTo>
                  <a:lnTo>
                    <a:pt x="2819362" y="128917"/>
                  </a:lnTo>
                  <a:lnTo>
                    <a:pt x="2820479" y="128917"/>
                  </a:lnTo>
                  <a:lnTo>
                    <a:pt x="2837243" y="128917"/>
                  </a:lnTo>
                  <a:lnTo>
                    <a:pt x="2837243" y="118960"/>
                  </a:lnTo>
                  <a:close/>
                </a:path>
                <a:path w="3426459" h="129539">
                  <a:moveTo>
                    <a:pt x="2837243" y="63893"/>
                  </a:moveTo>
                  <a:lnTo>
                    <a:pt x="2820479" y="63893"/>
                  </a:lnTo>
                  <a:lnTo>
                    <a:pt x="2819362" y="63893"/>
                  </a:lnTo>
                  <a:lnTo>
                    <a:pt x="2802610" y="63893"/>
                  </a:lnTo>
                  <a:lnTo>
                    <a:pt x="2802610" y="73850"/>
                  </a:lnTo>
                  <a:lnTo>
                    <a:pt x="2810611" y="81902"/>
                  </a:lnTo>
                  <a:lnTo>
                    <a:pt x="2819362" y="81902"/>
                  </a:lnTo>
                  <a:lnTo>
                    <a:pt x="2820479" y="81902"/>
                  </a:lnTo>
                  <a:lnTo>
                    <a:pt x="2829242" y="81902"/>
                  </a:lnTo>
                  <a:lnTo>
                    <a:pt x="2837243" y="73850"/>
                  </a:lnTo>
                  <a:lnTo>
                    <a:pt x="2837243" y="63893"/>
                  </a:lnTo>
                  <a:close/>
                </a:path>
                <a:path w="3426459" h="129539">
                  <a:moveTo>
                    <a:pt x="2892856" y="86461"/>
                  </a:moveTo>
                  <a:lnTo>
                    <a:pt x="2884855" y="78409"/>
                  </a:lnTo>
                  <a:lnTo>
                    <a:pt x="2865082" y="78409"/>
                  </a:lnTo>
                  <a:lnTo>
                    <a:pt x="2857081" y="86461"/>
                  </a:lnTo>
                  <a:lnTo>
                    <a:pt x="2857081" y="106375"/>
                  </a:lnTo>
                  <a:lnTo>
                    <a:pt x="2865082" y="114427"/>
                  </a:lnTo>
                  <a:lnTo>
                    <a:pt x="2884855" y="114427"/>
                  </a:lnTo>
                  <a:lnTo>
                    <a:pt x="2892856" y="106375"/>
                  </a:lnTo>
                  <a:lnTo>
                    <a:pt x="2892856" y="96418"/>
                  </a:lnTo>
                  <a:lnTo>
                    <a:pt x="2892856" y="86461"/>
                  </a:lnTo>
                  <a:close/>
                </a:path>
                <a:path w="3426459" h="129539">
                  <a:moveTo>
                    <a:pt x="2947314" y="118960"/>
                  </a:moveTo>
                  <a:lnTo>
                    <a:pt x="2939313" y="110909"/>
                  </a:lnTo>
                  <a:lnTo>
                    <a:pt x="2930575" y="110909"/>
                  </a:lnTo>
                  <a:lnTo>
                    <a:pt x="2929445" y="110909"/>
                  </a:lnTo>
                  <a:lnTo>
                    <a:pt x="2920695" y="110909"/>
                  </a:lnTo>
                  <a:lnTo>
                    <a:pt x="2912681" y="118960"/>
                  </a:lnTo>
                  <a:lnTo>
                    <a:pt x="2912681" y="128917"/>
                  </a:lnTo>
                  <a:lnTo>
                    <a:pt x="2929445" y="128917"/>
                  </a:lnTo>
                  <a:lnTo>
                    <a:pt x="2930575" y="128917"/>
                  </a:lnTo>
                  <a:lnTo>
                    <a:pt x="2947314" y="128917"/>
                  </a:lnTo>
                  <a:lnTo>
                    <a:pt x="2947314" y="118960"/>
                  </a:lnTo>
                  <a:close/>
                </a:path>
                <a:path w="3426459" h="129539">
                  <a:moveTo>
                    <a:pt x="2947314" y="63893"/>
                  </a:moveTo>
                  <a:lnTo>
                    <a:pt x="2930575" y="63893"/>
                  </a:lnTo>
                  <a:lnTo>
                    <a:pt x="2929445" y="63893"/>
                  </a:lnTo>
                  <a:lnTo>
                    <a:pt x="2912681" y="63893"/>
                  </a:lnTo>
                  <a:lnTo>
                    <a:pt x="2912681" y="73850"/>
                  </a:lnTo>
                  <a:lnTo>
                    <a:pt x="2920695" y="81902"/>
                  </a:lnTo>
                  <a:lnTo>
                    <a:pt x="2929445" y="81902"/>
                  </a:lnTo>
                  <a:lnTo>
                    <a:pt x="2930575" y="81902"/>
                  </a:lnTo>
                  <a:lnTo>
                    <a:pt x="2939313" y="81902"/>
                  </a:lnTo>
                  <a:lnTo>
                    <a:pt x="2947314" y="73850"/>
                  </a:lnTo>
                  <a:lnTo>
                    <a:pt x="2947314" y="63893"/>
                  </a:lnTo>
                  <a:close/>
                </a:path>
                <a:path w="3426459" h="129539">
                  <a:moveTo>
                    <a:pt x="3002927" y="86461"/>
                  </a:moveTo>
                  <a:lnTo>
                    <a:pt x="2994926" y="78409"/>
                  </a:lnTo>
                  <a:lnTo>
                    <a:pt x="2975152" y="78409"/>
                  </a:lnTo>
                  <a:lnTo>
                    <a:pt x="2967151" y="86461"/>
                  </a:lnTo>
                  <a:lnTo>
                    <a:pt x="2967151" y="106375"/>
                  </a:lnTo>
                  <a:lnTo>
                    <a:pt x="2975152" y="114427"/>
                  </a:lnTo>
                  <a:lnTo>
                    <a:pt x="2994926" y="114427"/>
                  </a:lnTo>
                  <a:lnTo>
                    <a:pt x="3002927" y="106375"/>
                  </a:lnTo>
                  <a:lnTo>
                    <a:pt x="3002927" y="96418"/>
                  </a:lnTo>
                  <a:lnTo>
                    <a:pt x="3002927" y="86461"/>
                  </a:lnTo>
                  <a:close/>
                </a:path>
                <a:path w="3426459" h="129539">
                  <a:moveTo>
                    <a:pt x="3057398" y="118960"/>
                  </a:moveTo>
                  <a:lnTo>
                    <a:pt x="3049397" y="110909"/>
                  </a:lnTo>
                  <a:lnTo>
                    <a:pt x="3040646" y="110909"/>
                  </a:lnTo>
                  <a:lnTo>
                    <a:pt x="3039516" y="110909"/>
                  </a:lnTo>
                  <a:lnTo>
                    <a:pt x="3030766" y="110909"/>
                  </a:lnTo>
                  <a:lnTo>
                    <a:pt x="3022765" y="118960"/>
                  </a:lnTo>
                  <a:lnTo>
                    <a:pt x="3022765" y="128917"/>
                  </a:lnTo>
                  <a:lnTo>
                    <a:pt x="3039516" y="128917"/>
                  </a:lnTo>
                  <a:lnTo>
                    <a:pt x="3040646" y="128917"/>
                  </a:lnTo>
                  <a:lnTo>
                    <a:pt x="3057398" y="128917"/>
                  </a:lnTo>
                  <a:lnTo>
                    <a:pt x="3057398" y="118960"/>
                  </a:lnTo>
                  <a:close/>
                </a:path>
                <a:path w="3426459" h="129539">
                  <a:moveTo>
                    <a:pt x="3057398" y="63893"/>
                  </a:moveTo>
                  <a:lnTo>
                    <a:pt x="3040646" y="63893"/>
                  </a:lnTo>
                  <a:lnTo>
                    <a:pt x="3039516" y="63893"/>
                  </a:lnTo>
                  <a:lnTo>
                    <a:pt x="3022765" y="63893"/>
                  </a:lnTo>
                  <a:lnTo>
                    <a:pt x="3022765" y="73850"/>
                  </a:lnTo>
                  <a:lnTo>
                    <a:pt x="3030766" y="81902"/>
                  </a:lnTo>
                  <a:lnTo>
                    <a:pt x="3039516" y="81902"/>
                  </a:lnTo>
                  <a:lnTo>
                    <a:pt x="3040646" y="81902"/>
                  </a:lnTo>
                  <a:lnTo>
                    <a:pt x="3049397" y="81902"/>
                  </a:lnTo>
                  <a:lnTo>
                    <a:pt x="3057398" y="73850"/>
                  </a:lnTo>
                  <a:lnTo>
                    <a:pt x="3057398" y="63893"/>
                  </a:lnTo>
                  <a:close/>
                </a:path>
                <a:path w="3426459" h="129539">
                  <a:moveTo>
                    <a:pt x="3113011" y="86461"/>
                  </a:moveTo>
                  <a:lnTo>
                    <a:pt x="3105010" y="78409"/>
                  </a:lnTo>
                  <a:lnTo>
                    <a:pt x="3085236" y="78409"/>
                  </a:lnTo>
                  <a:lnTo>
                    <a:pt x="3077235" y="86461"/>
                  </a:lnTo>
                  <a:lnTo>
                    <a:pt x="3077235" y="106375"/>
                  </a:lnTo>
                  <a:lnTo>
                    <a:pt x="3085236" y="114427"/>
                  </a:lnTo>
                  <a:lnTo>
                    <a:pt x="3105010" y="114427"/>
                  </a:lnTo>
                  <a:lnTo>
                    <a:pt x="3113011" y="106375"/>
                  </a:lnTo>
                  <a:lnTo>
                    <a:pt x="3113011" y="96418"/>
                  </a:lnTo>
                  <a:lnTo>
                    <a:pt x="3113011" y="86461"/>
                  </a:lnTo>
                  <a:close/>
                </a:path>
                <a:path w="3426459" h="129539">
                  <a:moveTo>
                    <a:pt x="3167481" y="118960"/>
                  </a:moveTo>
                  <a:lnTo>
                    <a:pt x="3159480" y="110909"/>
                  </a:lnTo>
                  <a:lnTo>
                    <a:pt x="3150717" y="110909"/>
                  </a:lnTo>
                  <a:lnTo>
                    <a:pt x="3149562" y="110909"/>
                  </a:lnTo>
                  <a:lnTo>
                    <a:pt x="3140837" y="110909"/>
                  </a:lnTo>
                  <a:lnTo>
                    <a:pt x="3132836" y="118960"/>
                  </a:lnTo>
                  <a:lnTo>
                    <a:pt x="3132836" y="128917"/>
                  </a:lnTo>
                  <a:lnTo>
                    <a:pt x="3149562" y="128917"/>
                  </a:lnTo>
                  <a:lnTo>
                    <a:pt x="3150717" y="128917"/>
                  </a:lnTo>
                  <a:lnTo>
                    <a:pt x="3167481" y="128917"/>
                  </a:lnTo>
                  <a:lnTo>
                    <a:pt x="3167481" y="118960"/>
                  </a:lnTo>
                  <a:close/>
                </a:path>
                <a:path w="3426459" h="129539">
                  <a:moveTo>
                    <a:pt x="3167481" y="63893"/>
                  </a:moveTo>
                  <a:lnTo>
                    <a:pt x="3150717" y="63893"/>
                  </a:lnTo>
                  <a:lnTo>
                    <a:pt x="3149562" y="63893"/>
                  </a:lnTo>
                  <a:lnTo>
                    <a:pt x="3132836" y="63893"/>
                  </a:lnTo>
                  <a:lnTo>
                    <a:pt x="3132836" y="73850"/>
                  </a:lnTo>
                  <a:lnTo>
                    <a:pt x="3140837" y="81902"/>
                  </a:lnTo>
                  <a:lnTo>
                    <a:pt x="3149562" y="81902"/>
                  </a:lnTo>
                  <a:lnTo>
                    <a:pt x="3150717" y="81902"/>
                  </a:lnTo>
                  <a:lnTo>
                    <a:pt x="3159480" y="81902"/>
                  </a:lnTo>
                  <a:lnTo>
                    <a:pt x="3167481" y="73850"/>
                  </a:lnTo>
                  <a:lnTo>
                    <a:pt x="3167481" y="63893"/>
                  </a:lnTo>
                  <a:close/>
                </a:path>
                <a:path w="3426459" h="129539">
                  <a:moveTo>
                    <a:pt x="3223082" y="86461"/>
                  </a:moveTo>
                  <a:lnTo>
                    <a:pt x="3215081" y="78409"/>
                  </a:lnTo>
                  <a:lnTo>
                    <a:pt x="3195307" y="78409"/>
                  </a:lnTo>
                  <a:lnTo>
                    <a:pt x="3187306" y="86461"/>
                  </a:lnTo>
                  <a:lnTo>
                    <a:pt x="3187306" y="106375"/>
                  </a:lnTo>
                  <a:lnTo>
                    <a:pt x="3195307" y="114427"/>
                  </a:lnTo>
                  <a:lnTo>
                    <a:pt x="3215081" y="114427"/>
                  </a:lnTo>
                  <a:lnTo>
                    <a:pt x="3223082" y="106375"/>
                  </a:lnTo>
                  <a:lnTo>
                    <a:pt x="3223082" y="96418"/>
                  </a:lnTo>
                  <a:lnTo>
                    <a:pt x="3223082" y="86461"/>
                  </a:lnTo>
                  <a:close/>
                </a:path>
                <a:path w="3426459" h="129539">
                  <a:moveTo>
                    <a:pt x="3277539" y="118960"/>
                  </a:moveTo>
                  <a:lnTo>
                    <a:pt x="3269538" y="110909"/>
                  </a:lnTo>
                  <a:lnTo>
                    <a:pt x="3260788" y="110909"/>
                  </a:lnTo>
                  <a:lnTo>
                    <a:pt x="3259645" y="110909"/>
                  </a:lnTo>
                  <a:lnTo>
                    <a:pt x="3250895" y="110909"/>
                  </a:lnTo>
                  <a:lnTo>
                    <a:pt x="3242907" y="118960"/>
                  </a:lnTo>
                  <a:lnTo>
                    <a:pt x="3242907" y="128917"/>
                  </a:lnTo>
                  <a:lnTo>
                    <a:pt x="3259645" y="128917"/>
                  </a:lnTo>
                  <a:lnTo>
                    <a:pt x="3260788" y="128917"/>
                  </a:lnTo>
                  <a:lnTo>
                    <a:pt x="3277539" y="128917"/>
                  </a:lnTo>
                  <a:lnTo>
                    <a:pt x="3277539" y="118960"/>
                  </a:lnTo>
                  <a:close/>
                </a:path>
                <a:path w="3426459" h="129539">
                  <a:moveTo>
                    <a:pt x="3277539" y="63893"/>
                  </a:moveTo>
                  <a:lnTo>
                    <a:pt x="3260788" y="63893"/>
                  </a:lnTo>
                  <a:lnTo>
                    <a:pt x="3259645" y="63893"/>
                  </a:lnTo>
                  <a:lnTo>
                    <a:pt x="3242907" y="63893"/>
                  </a:lnTo>
                  <a:lnTo>
                    <a:pt x="3242907" y="73850"/>
                  </a:lnTo>
                  <a:lnTo>
                    <a:pt x="3250895" y="81902"/>
                  </a:lnTo>
                  <a:lnTo>
                    <a:pt x="3259645" y="81902"/>
                  </a:lnTo>
                  <a:lnTo>
                    <a:pt x="3260788" y="81902"/>
                  </a:lnTo>
                  <a:lnTo>
                    <a:pt x="3269538" y="81902"/>
                  </a:lnTo>
                  <a:lnTo>
                    <a:pt x="3277539" y="73850"/>
                  </a:lnTo>
                  <a:lnTo>
                    <a:pt x="3277539" y="63893"/>
                  </a:lnTo>
                  <a:close/>
                </a:path>
                <a:path w="3426459" h="129539">
                  <a:moveTo>
                    <a:pt x="3333153" y="86461"/>
                  </a:moveTo>
                  <a:lnTo>
                    <a:pt x="3325152" y="78409"/>
                  </a:lnTo>
                  <a:lnTo>
                    <a:pt x="3305365" y="78409"/>
                  </a:lnTo>
                  <a:lnTo>
                    <a:pt x="3297364" y="86461"/>
                  </a:lnTo>
                  <a:lnTo>
                    <a:pt x="3297364" y="106375"/>
                  </a:lnTo>
                  <a:lnTo>
                    <a:pt x="3305365" y="114427"/>
                  </a:lnTo>
                  <a:lnTo>
                    <a:pt x="3325152" y="114427"/>
                  </a:lnTo>
                  <a:lnTo>
                    <a:pt x="3333153" y="106375"/>
                  </a:lnTo>
                  <a:lnTo>
                    <a:pt x="3333153" y="96418"/>
                  </a:lnTo>
                  <a:lnTo>
                    <a:pt x="3333153" y="86461"/>
                  </a:lnTo>
                  <a:close/>
                </a:path>
                <a:path w="3426459" h="129539">
                  <a:moveTo>
                    <a:pt x="3387623" y="118960"/>
                  </a:moveTo>
                  <a:lnTo>
                    <a:pt x="3379622" y="110909"/>
                  </a:lnTo>
                  <a:lnTo>
                    <a:pt x="3370859" y="110909"/>
                  </a:lnTo>
                  <a:lnTo>
                    <a:pt x="3369729" y="110909"/>
                  </a:lnTo>
                  <a:lnTo>
                    <a:pt x="3360978" y="110909"/>
                  </a:lnTo>
                  <a:lnTo>
                    <a:pt x="3352977" y="118960"/>
                  </a:lnTo>
                  <a:lnTo>
                    <a:pt x="3352977" y="128917"/>
                  </a:lnTo>
                  <a:lnTo>
                    <a:pt x="3369729" y="128917"/>
                  </a:lnTo>
                  <a:lnTo>
                    <a:pt x="3370859" y="128917"/>
                  </a:lnTo>
                  <a:lnTo>
                    <a:pt x="3387623" y="128917"/>
                  </a:lnTo>
                  <a:lnTo>
                    <a:pt x="3387623" y="118960"/>
                  </a:lnTo>
                  <a:close/>
                </a:path>
                <a:path w="3426459" h="129539">
                  <a:moveTo>
                    <a:pt x="3387623" y="63893"/>
                  </a:moveTo>
                  <a:lnTo>
                    <a:pt x="3370859" y="63893"/>
                  </a:lnTo>
                  <a:lnTo>
                    <a:pt x="3369729" y="63893"/>
                  </a:lnTo>
                  <a:lnTo>
                    <a:pt x="3352977" y="63893"/>
                  </a:lnTo>
                  <a:lnTo>
                    <a:pt x="3352977" y="73850"/>
                  </a:lnTo>
                  <a:lnTo>
                    <a:pt x="3360978" y="81902"/>
                  </a:lnTo>
                  <a:lnTo>
                    <a:pt x="3369729" y="81902"/>
                  </a:lnTo>
                  <a:lnTo>
                    <a:pt x="3370859" y="81902"/>
                  </a:lnTo>
                  <a:lnTo>
                    <a:pt x="3379622" y="81902"/>
                  </a:lnTo>
                  <a:lnTo>
                    <a:pt x="3387623" y="73850"/>
                  </a:lnTo>
                  <a:lnTo>
                    <a:pt x="3387623" y="63893"/>
                  </a:lnTo>
                  <a:close/>
                </a:path>
                <a:path w="3426459" h="129539">
                  <a:moveTo>
                    <a:pt x="3426434" y="78409"/>
                  </a:moveTo>
                  <a:lnTo>
                    <a:pt x="3415461" y="78409"/>
                  </a:lnTo>
                  <a:lnTo>
                    <a:pt x="3407448" y="86461"/>
                  </a:lnTo>
                  <a:lnTo>
                    <a:pt x="3407448" y="106375"/>
                  </a:lnTo>
                  <a:lnTo>
                    <a:pt x="3415461" y="114427"/>
                  </a:lnTo>
                  <a:lnTo>
                    <a:pt x="3426434" y="114427"/>
                  </a:lnTo>
                  <a:lnTo>
                    <a:pt x="3426434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ED581EAB-44CF-3F60-38E5-080359A8D007}"/>
                </a:ext>
              </a:extLst>
            </p:cNvPr>
            <p:cNvSpPr/>
            <p:nvPr/>
          </p:nvSpPr>
          <p:spPr>
            <a:xfrm>
              <a:off x="5895124" y="3015741"/>
              <a:ext cx="2973705" cy="65405"/>
            </a:xfrm>
            <a:custGeom>
              <a:avLst/>
              <a:gdLst/>
              <a:ahLst/>
              <a:cxnLst/>
              <a:rect l="l" t="t" r="r" b="b"/>
              <a:pathLst>
                <a:path w="2973704" h="65405">
                  <a:moveTo>
                    <a:pt x="17881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80" y="18008"/>
                  </a:lnTo>
                  <a:lnTo>
                    <a:pt x="17881" y="9956"/>
                  </a:lnTo>
                  <a:lnTo>
                    <a:pt x="17881" y="0"/>
                  </a:lnTo>
                  <a:close/>
                </a:path>
                <a:path w="2973704" h="65405">
                  <a:moveTo>
                    <a:pt x="73482" y="22555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55"/>
                  </a:lnTo>
                  <a:lnTo>
                    <a:pt x="37706" y="42468"/>
                  </a:lnTo>
                  <a:lnTo>
                    <a:pt x="45720" y="50520"/>
                  </a:lnTo>
                  <a:lnTo>
                    <a:pt x="65481" y="50520"/>
                  </a:lnTo>
                  <a:lnTo>
                    <a:pt x="73482" y="42468"/>
                  </a:lnTo>
                  <a:lnTo>
                    <a:pt x="73482" y="32512"/>
                  </a:lnTo>
                  <a:lnTo>
                    <a:pt x="73482" y="22555"/>
                  </a:lnTo>
                  <a:close/>
                </a:path>
                <a:path w="2973704" h="65405">
                  <a:moveTo>
                    <a:pt x="127952" y="55079"/>
                  </a:moveTo>
                  <a:lnTo>
                    <a:pt x="119951" y="47028"/>
                  </a:lnTo>
                  <a:lnTo>
                    <a:pt x="110045" y="47028"/>
                  </a:lnTo>
                  <a:lnTo>
                    <a:pt x="110045" y="65036"/>
                  </a:lnTo>
                  <a:lnTo>
                    <a:pt x="127952" y="65036"/>
                  </a:lnTo>
                  <a:lnTo>
                    <a:pt x="127952" y="55079"/>
                  </a:lnTo>
                  <a:close/>
                </a:path>
                <a:path w="2973704" h="65405">
                  <a:moveTo>
                    <a:pt x="127952" y="0"/>
                  </a:moveTo>
                  <a:lnTo>
                    <a:pt x="111201" y="0"/>
                  </a:lnTo>
                  <a:lnTo>
                    <a:pt x="110045" y="0"/>
                  </a:lnTo>
                  <a:lnTo>
                    <a:pt x="93319" y="0"/>
                  </a:lnTo>
                  <a:lnTo>
                    <a:pt x="93319" y="9956"/>
                  </a:lnTo>
                  <a:lnTo>
                    <a:pt x="101333" y="18008"/>
                  </a:lnTo>
                  <a:lnTo>
                    <a:pt x="110045" y="18008"/>
                  </a:lnTo>
                  <a:lnTo>
                    <a:pt x="111201" y="18008"/>
                  </a:lnTo>
                  <a:lnTo>
                    <a:pt x="119951" y="18008"/>
                  </a:lnTo>
                  <a:lnTo>
                    <a:pt x="127952" y="9956"/>
                  </a:lnTo>
                  <a:lnTo>
                    <a:pt x="127952" y="0"/>
                  </a:lnTo>
                  <a:close/>
                </a:path>
                <a:path w="2973704" h="65405">
                  <a:moveTo>
                    <a:pt x="183565" y="22555"/>
                  </a:moveTo>
                  <a:lnTo>
                    <a:pt x="175564" y="14503"/>
                  </a:lnTo>
                  <a:lnTo>
                    <a:pt x="155790" y="14503"/>
                  </a:lnTo>
                  <a:lnTo>
                    <a:pt x="147789" y="22555"/>
                  </a:lnTo>
                  <a:lnTo>
                    <a:pt x="147789" y="42468"/>
                  </a:lnTo>
                  <a:lnTo>
                    <a:pt x="155790" y="50520"/>
                  </a:lnTo>
                  <a:lnTo>
                    <a:pt x="175564" y="50520"/>
                  </a:lnTo>
                  <a:lnTo>
                    <a:pt x="183565" y="42468"/>
                  </a:lnTo>
                  <a:lnTo>
                    <a:pt x="183565" y="32512"/>
                  </a:lnTo>
                  <a:lnTo>
                    <a:pt x="183565" y="22555"/>
                  </a:lnTo>
                  <a:close/>
                </a:path>
                <a:path w="2973704" h="65405">
                  <a:moveTo>
                    <a:pt x="238023" y="55079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41" y="47028"/>
                  </a:lnTo>
                  <a:lnTo>
                    <a:pt x="211391" y="47028"/>
                  </a:lnTo>
                  <a:lnTo>
                    <a:pt x="203390" y="55079"/>
                  </a:lnTo>
                  <a:lnTo>
                    <a:pt x="203390" y="65036"/>
                  </a:lnTo>
                  <a:lnTo>
                    <a:pt x="220141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79"/>
                  </a:lnTo>
                  <a:close/>
                </a:path>
                <a:path w="2973704" h="65405">
                  <a:moveTo>
                    <a:pt x="238023" y="0"/>
                  </a:moveTo>
                  <a:lnTo>
                    <a:pt x="221272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56"/>
                  </a:lnTo>
                  <a:lnTo>
                    <a:pt x="211391" y="18008"/>
                  </a:lnTo>
                  <a:lnTo>
                    <a:pt x="220141" y="18008"/>
                  </a:lnTo>
                  <a:lnTo>
                    <a:pt x="221272" y="18008"/>
                  </a:lnTo>
                  <a:lnTo>
                    <a:pt x="230022" y="18008"/>
                  </a:lnTo>
                  <a:lnTo>
                    <a:pt x="238023" y="9956"/>
                  </a:lnTo>
                  <a:lnTo>
                    <a:pt x="238023" y="0"/>
                  </a:lnTo>
                  <a:close/>
                </a:path>
                <a:path w="2973704" h="65405">
                  <a:moveTo>
                    <a:pt x="293636" y="22555"/>
                  </a:moveTo>
                  <a:lnTo>
                    <a:pt x="285635" y="14503"/>
                  </a:lnTo>
                  <a:lnTo>
                    <a:pt x="265874" y="14503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32512"/>
                  </a:lnTo>
                  <a:lnTo>
                    <a:pt x="293636" y="22555"/>
                  </a:lnTo>
                  <a:close/>
                </a:path>
                <a:path w="2973704" h="65405">
                  <a:moveTo>
                    <a:pt x="348107" y="55079"/>
                  </a:moveTo>
                  <a:lnTo>
                    <a:pt x="340106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75" y="47028"/>
                  </a:lnTo>
                  <a:lnTo>
                    <a:pt x="313461" y="55079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79"/>
                  </a:lnTo>
                  <a:close/>
                </a:path>
                <a:path w="2973704" h="65405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56"/>
                  </a:lnTo>
                  <a:lnTo>
                    <a:pt x="321475" y="18008"/>
                  </a:lnTo>
                  <a:lnTo>
                    <a:pt x="330225" y="18008"/>
                  </a:lnTo>
                  <a:lnTo>
                    <a:pt x="331355" y="18008"/>
                  </a:lnTo>
                  <a:lnTo>
                    <a:pt x="340106" y="18008"/>
                  </a:lnTo>
                  <a:lnTo>
                    <a:pt x="348107" y="9956"/>
                  </a:lnTo>
                  <a:lnTo>
                    <a:pt x="348107" y="0"/>
                  </a:lnTo>
                  <a:close/>
                </a:path>
                <a:path w="2973704" h="65405">
                  <a:moveTo>
                    <a:pt x="403707" y="22555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55"/>
                  </a:lnTo>
                  <a:lnTo>
                    <a:pt x="367931" y="42468"/>
                  </a:lnTo>
                  <a:lnTo>
                    <a:pt x="375945" y="50520"/>
                  </a:lnTo>
                  <a:lnTo>
                    <a:pt x="395706" y="50520"/>
                  </a:lnTo>
                  <a:lnTo>
                    <a:pt x="403707" y="42468"/>
                  </a:lnTo>
                  <a:lnTo>
                    <a:pt x="403707" y="32512"/>
                  </a:lnTo>
                  <a:lnTo>
                    <a:pt x="403707" y="22555"/>
                  </a:lnTo>
                  <a:close/>
                </a:path>
                <a:path w="2973704" h="65405">
                  <a:moveTo>
                    <a:pt x="458177" y="55079"/>
                  </a:moveTo>
                  <a:lnTo>
                    <a:pt x="450176" y="47028"/>
                  </a:lnTo>
                  <a:lnTo>
                    <a:pt x="441452" y="47028"/>
                  </a:lnTo>
                  <a:lnTo>
                    <a:pt x="440296" y="47028"/>
                  </a:lnTo>
                  <a:lnTo>
                    <a:pt x="431558" y="47028"/>
                  </a:lnTo>
                  <a:lnTo>
                    <a:pt x="423545" y="55079"/>
                  </a:lnTo>
                  <a:lnTo>
                    <a:pt x="423545" y="65036"/>
                  </a:lnTo>
                  <a:lnTo>
                    <a:pt x="440296" y="65036"/>
                  </a:lnTo>
                  <a:lnTo>
                    <a:pt x="441452" y="65036"/>
                  </a:lnTo>
                  <a:lnTo>
                    <a:pt x="458177" y="65036"/>
                  </a:lnTo>
                  <a:lnTo>
                    <a:pt x="458177" y="55079"/>
                  </a:lnTo>
                  <a:close/>
                </a:path>
                <a:path w="2973704" h="65405">
                  <a:moveTo>
                    <a:pt x="458177" y="0"/>
                  </a:moveTo>
                  <a:lnTo>
                    <a:pt x="441452" y="0"/>
                  </a:lnTo>
                  <a:lnTo>
                    <a:pt x="440296" y="0"/>
                  </a:lnTo>
                  <a:lnTo>
                    <a:pt x="423545" y="0"/>
                  </a:lnTo>
                  <a:lnTo>
                    <a:pt x="423545" y="9956"/>
                  </a:lnTo>
                  <a:lnTo>
                    <a:pt x="431558" y="18008"/>
                  </a:lnTo>
                  <a:lnTo>
                    <a:pt x="440296" y="18008"/>
                  </a:lnTo>
                  <a:lnTo>
                    <a:pt x="441452" y="18008"/>
                  </a:lnTo>
                  <a:lnTo>
                    <a:pt x="450176" y="18008"/>
                  </a:lnTo>
                  <a:lnTo>
                    <a:pt x="458177" y="9956"/>
                  </a:lnTo>
                  <a:lnTo>
                    <a:pt x="458177" y="0"/>
                  </a:lnTo>
                  <a:close/>
                </a:path>
                <a:path w="2973704" h="65405">
                  <a:moveTo>
                    <a:pt x="513791" y="22555"/>
                  </a:moveTo>
                  <a:lnTo>
                    <a:pt x="505790" y="14503"/>
                  </a:lnTo>
                  <a:lnTo>
                    <a:pt x="486016" y="14503"/>
                  </a:lnTo>
                  <a:lnTo>
                    <a:pt x="478015" y="22555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32512"/>
                  </a:lnTo>
                  <a:lnTo>
                    <a:pt x="513791" y="22555"/>
                  </a:lnTo>
                  <a:close/>
                </a:path>
                <a:path w="2973704" h="65405">
                  <a:moveTo>
                    <a:pt x="568248" y="55079"/>
                  </a:moveTo>
                  <a:lnTo>
                    <a:pt x="560247" y="47028"/>
                  </a:lnTo>
                  <a:lnTo>
                    <a:pt x="551497" y="47028"/>
                  </a:lnTo>
                  <a:lnTo>
                    <a:pt x="550367" y="47028"/>
                  </a:lnTo>
                  <a:lnTo>
                    <a:pt x="541629" y="47028"/>
                  </a:lnTo>
                  <a:lnTo>
                    <a:pt x="533615" y="55079"/>
                  </a:lnTo>
                  <a:lnTo>
                    <a:pt x="533615" y="65036"/>
                  </a:lnTo>
                  <a:lnTo>
                    <a:pt x="550367" y="65036"/>
                  </a:lnTo>
                  <a:lnTo>
                    <a:pt x="551497" y="65036"/>
                  </a:lnTo>
                  <a:lnTo>
                    <a:pt x="568248" y="65036"/>
                  </a:lnTo>
                  <a:lnTo>
                    <a:pt x="568248" y="55079"/>
                  </a:lnTo>
                  <a:close/>
                </a:path>
                <a:path w="2973704" h="65405">
                  <a:moveTo>
                    <a:pt x="568248" y="0"/>
                  </a:moveTo>
                  <a:lnTo>
                    <a:pt x="551497" y="0"/>
                  </a:lnTo>
                  <a:lnTo>
                    <a:pt x="550367" y="0"/>
                  </a:lnTo>
                  <a:lnTo>
                    <a:pt x="533615" y="0"/>
                  </a:lnTo>
                  <a:lnTo>
                    <a:pt x="533615" y="9956"/>
                  </a:lnTo>
                  <a:lnTo>
                    <a:pt x="541629" y="18008"/>
                  </a:lnTo>
                  <a:lnTo>
                    <a:pt x="550367" y="18008"/>
                  </a:lnTo>
                  <a:lnTo>
                    <a:pt x="551497" y="18008"/>
                  </a:lnTo>
                  <a:lnTo>
                    <a:pt x="560247" y="18008"/>
                  </a:lnTo>
                  <a:lnTo>
                    <a:pt x="568248" y="9956"/>
                  </a:lnTo>
                  <a:lnTo>
                    <a:pt x="568248" y="0"/>
                  </a:lnTo>
                  <a:close/>
                </a:path>
                <a:path w="2973704" h="65405">
                  <a:moveTo>
                    <a:pt x="623862" y="22555"/>
                  </a:moveTo>
                  <a:lnTo>
                    <a:pt x="615848" y="14503"/>
                  </a:lnTo>
                  <a:lnTo>
                    <a:pt x="596087" y="14503"/>
                  </a:lnTo>
                  <a:lnTo>
                    <a:pt x="588086" y="22555"/>
                  </a:lnTo>
                  <a:lnTo>
                    <a:pt x="588086" y="42468"/>
                  </a:lnTo>
                  <a:lnTo>
                    <a:pt x="596087" y="50520"/>
                  </a:lnTo>
                  <a:lnTo>
                    <a:pt x="615848" y="50520"/>
                  </a:lnTo>
                  <a:lnTo>
                    <a:pt x="623862" y="42468"/>
                  </a:lnTo>
                  <a:lnTo>
                    <a:pt x="623862" y="32512"/>
                  </a:lnTo>
                  <a:lnTo>
                    <a:pt x="623862" y="22555"/>
                  </a:lnTo>
                  <a:close/>
                </a:path>
                <a:path w="2973704" h="65405">
                  <a:moveTo>
                    <a:pt x="678332" y="55079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50" y="47028"/>
                  </a:lnTo>
                  <a:lnTo>
                    <a:pt x="651687" y="47028"/>
                  </a:lnTo>
                  <a:lnTo>
                    <a:pt x="643686" y="55079"/>
                  </a:lnTo>
                  <a:lnTo>
                    <a:pt x="643686" y="65036"/>
                  </a:lnTo>
                  <a:lnTo>
                    <a:pt x="660450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79"/>
                  </a:lnTo>
                  <a:close/>
                </a:path>
                <a:path w="2973704" h="65405">
                  <a:moveTo>
                    <a:pt x="678332" y="0"/>
                  </a:moveTo>
                  <a:lnTo>
                    <a:pt x="661581" y="0"/>
                  </a:lnTo>
                  <a:lnTo>
                    <a:pt x="660450" y="0"/>
                  </a:lnTo>
                  <a:lnTo>
                    <a:pt x="643686" y="0"/>
                  </a:lnTo>
                  <a:lnTo>
                    <a:pt x="643686" y="9956"/>
                  </a:lnTo>
                  <a:lnTo>
                    <a:pt x="651687" y="18008"/>
                  </a:lnTo>
                  <a:lnTo>
                    <a:pt x="660450" y="18008"/>
                  </a:lnTo>
                  <a:lnTo>
                    <a:pt x="661581" y="18008"/>
                  </a:lnTo>
                  <a:lnTo>
                    <a:pt x="670331" y="18008"/>
                  </a:lnTo>
                  <a:lnTo>
                    <a:pt x="678332" y="9956"/>
                  </a:lnTo>
                  <a:lnTo>
                    <a:pt x="678332" y="0"/>
                  </a:lnTo>
                  <a:close/>
                </a:path>
                <a:path w="2973704" h="65405">
                  <a:moveTo>
                    <a:pt x="733933" y="22555"/>
                  </a:moveTo>
                  <a:lnTo>
                    <a:pt x="725932" y="14503"/>
                  </a:lnTo>
                  <a:lnTo>
                    <a:pt x="706170" y="14503"/>
                  </a:lnTo>
                  <a:lnTo>
                    <a:pt x="698157" y="22555"/>
                  </a:lnTo>
                  <a:lnTo>
                    <a:pt x="698157" y="42468"/>
                  </a:lnTo>
                  <a:lnTo>
                    <a:pt x="706170" y="50520"/>
                  </a:lnTo>
                  <a:lnTo>
                    <a:pt x="725932" y="50520"/>
                  </a:lnTo>
                  <a:lnTo>
                    <a:pt x="733933" y="42468"/>
                  </a:lnTo>
                  <a:lnTo>
                    <a:pt x="733933" y="32512"/>
                  </a:lnTo>
                  <a:lnTo>
                    <a:pt x="733933" y="22555"/>
                  </a:lnTo>
                  <a:close/>
                </a:path>
                <a:path w="2973704" h="65405">
                  <a:moveTo>
                    <a:pt x="788403" y="55079"/>
                  </a:moveTo>
                  <a:lnTo>
                    <a:pt x="780402" y="47028"/>
                  </a:lnTo>
                  <a:lnTo>
                    <a:pt x="771652" y="47028"/>
                  </a:lnTo>
                  <a:lnTo>
                    <a:pt x="770534" y="47028"/>
                  </a:lnTo>
                  <a:lnTo>
                    <a:pt x="761784" y="47028"/>
                  </a:lnTo>
                  <a:lnTo>
                    <a:pt x="753770" y="55079"/>
                  </a:lnTo>
                  <a:lnTo>
                    <a:pt x="753770" y="65036"/>
                  </a:lnTo>
                  <a:lnTo>
                    <a:pt x="770534" y="65036"/>
                  </a:lnTo>
                  <a:lnTo>
                    <a:pt x="771652" y="65036"/>
                  </a:lnTo>
                  <a:lnTo>
                    <a:pt x="788403" y="65036"/>
                  </a:lnTo>
                  <a:lnTo>
                    <a:pt x="788403" y="55079"/>
                  </a:lnTo>
                  <a:close/>
                </a:path>
                <a:path w="2973704" h="65405">
                  <a:moveTo>
                    <a:pt x="788403" y="0"/>
                  </a:moveTo>
                  <a:lnTo>
                    <a:pt x="771652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56"/>
                  </a:lnTo>
                  <a:lnTo>
                    <a:pt x="761784" y="18008"/>
                  </a:lnTo>
                  <a:lnTo>
                    <a:pt x="770534" y="18008"/>
                  </a:lnTo>
                  <a:lnTo>
                    <a:pt x="771652" y="18008"/>
                  </a:lnTo>
                  <a:lnTo>
                    <a:pt x="780402" y="18008"/>
                  </a:lnTo>
                  <a:lnTo>
                    <a:pt x="788403" y="9956"/>
                  </a:lnTo>
                  <a:lnTo>
                    <a:pt x="788403" y="0"/>
                  </a:lnTo>
                  <a:close/>
                </a:path>
                <a:path w="2973704" h="65405">
                  <a:moveTo>
                    <a:pt x="844016" y="22555"/>
                  </a:moveTo>
                  <a:lnTo>
                    <a:pt x="836015" y="14503"/>
                  </a:lnTo>
                  <a:lnTo>
                    <a:pt x="816241" y="14503"/>
                  </a:lnTo>
                  <a:lnTo>
                    <a:pt x="808240" y="22555"/>
                  </a:lnTo>
                  <a:lnTo>
                    <a:pt x="808240" y="42468"/>
                  </a:lnTo>
                  <a:lnTo>
                    <a:pt x="816241" y="50520"/>
                  </a:lnTo>
                  <a:lnTo>
                    <a:pt x="836015" y="50520"/>
                  </a:lnTo>
                  <a:lnTo>
                    <a:pt x="844016" y="42468"/>
                  </a:lnTo>
                  <a:lnTo>
                    <a:pt x="844016" y="32512"/>
                  </a:lnTo>
                  <a:lnTo>
                    <a:pt x="844016" y="22555"/>
                  </a:lnTo>
                  <a:close/>
                </a:path>
                <a:path w="2973704" h="65405">
                  <a:moveTo>
                    <a:pt x="898486" y="55079"/>
                  </a:moveTo>
                  <a:lnTo>
                    <a:pt x="890485" y="47028"/>
                  </a:lnTo>
                  <a:lnTo>
                    <a:pt x="881735" y="47028"/>
                  </a:lnTo>
                  <a:lnTo>
                    <a:pt x="880592" y="47028"/>
                  </a:lnTo>
                  <a:lnTo>
                    <a:pt x="871842" y="47028"/>
                  </a:lnTo>
                  <a:lnTo>
                    <a:pt x="863841" y="55079"/>
                  </a:lnTo>
                  <a:lnTo>
                    <a:pt x="863841" y="65036"/>
                  </a:lnTo>
                  <a:lnTo>
                    <a:pt x="880592" y="65036"/>
                  </a:lnTo>
                  <a:lnTo>
                    <a:pt x="881735" y="65036"/>
                  </a:lnTo>
                  <a:lnTo>
                    <a:pt x="898486" y="65036"/>
                  </a:lnTo>
                  <a:lnTo>
                    <a:pt x="898486" y="55079"/>
                  </a:lnTo>
                  <a:close/>
                </a:path>
                <a:path w="2973704" h="65405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56"/>
                  </a:lnTo>
                  <a:lnTo>
                    <a:pt x="871842" y="18008"/>
                  </a:lnTo>
                  <a:lnTo>
                    <a:pt x="880592" y="18008"/>
                  </a:lnTo>
                  <a:lnTo>
                    <a:pt x="881735" y="18008"/>
                  </a:lnTo>
                  <a:lnTo>
                    <a:pt x="890485" y="18008"/>
                  </a:lnTo>
                  <a:lnTo>
                    <a:pt x="898486" y="9956"/>
                  </a:lnTo>
                  <a:lnTo>
                    <a:pt x="898486" y="0"/>
                  </a:lnTo>
                  <a:close/>
                </a:path>
                <a:path w="2973704" h="65405">
                  <a:moveTo>
                    <a:pt x="954074" y="22555"/>
                  </a:moveTo>
                  <a:lnTo>
                    <a:pt x="946073" y="14503"/>
                  </a:lnTo>
                  <a:lnTo>
                    <a:pt x="926312" y="14503"/>
                  </a:lnTo>
                  <a:lnTo>
                    <a:pt x="918298" y="22555"/>
                  </a:lnTo>
                  <a:lnTo>
                    <a:pt x="918298" y="42468"/>
                  </a:lnTo>
                  <a:lnTo>
                    <a:pt x="926312" y="50520"/>
                  </a:lnTo>
                  <a:lnTo>
                    <a:pt x="946073" y="50520"/>
                  </a:lnTo>
                  <a:lnTo>
                    <a:pt x="954074" y="42468"/>
                  </a:lnTo>
                  <a:lnTo>
                    <a:pt x="954074" y="32512"/>
                  </a:lnTo>
                  <a:lnTo>
                    <a:pt x="954074" y="22555"/>
                  </a:lnTo>
                  <a:close/>
                </a:path>
                <a:path w="2973704" h="65405">
                  <a:moveTo>
                    <a:pt x="1008545" y="55079"/>
                  </a:moveTo>
                  <a:lnTo>
                    <a:pt x="1000544" y="47028"/>
                  </a:lnTo>
                  <a:lnTo>
                    <a:pt x="991819" y="47028"/>
                  </a:lnTo>
                  <a:lnTo>
                    <a:pt x="990650" y="47028"/>
                  </a:lnTo>
                  <a:lnTo>
                    <a:pt x="981925" y="47028"/>
                  </a:lnTo>
                  <a:lnTo>
                    <a:pt x="973924" y="55079"/>
                  </a:lnTo>
                  <a:lnTo>
                    <a:pt x="973924" y="65036"/>
                  </a:lnTo>
                  <a:lnTo>
                    <a:pt x="990650" y="65036"/>
                  </a:lnTo>
                  <a:lnTo>
                    <a:pt x="991819" y="65036"/>
                  </a:lnTo>
                  <a:lnTo>
                    <a:pt x="1008545" y="65036"/>
                  </a:lnTo>
                  <a:lnTo>
                    <a:pt x="1008545" y="55079"/>
                  </a:lnTo>
                  <a:close/>
                </a:path>
                <a:path w="2973704" h="65405">
                  <a:moveTo>
                    <a:pt x="1008545" y="2870"/>
                  </a:moveTo>
                  <a:lnTo>
                    <a:pt x="1001483" y="12"/>
                  </a:lnTo>
                  <a:lnTo>
                    <a:pt x="991819" y="12"/>
                  </a:lnTo>
                  <a:lnTo>
                    <a:pt x="973924" y="0"/>
                  </a:lnTo>
                  <a:lnTo>
                    <a:pt x="973924" y="9956"/>
                  </a:lnTo>
                  <a:lnTo>
                    <a:pt x="981925" y="18008"/>
                  </a:lnTo>
                  <a:lnTo>
                    <a:pt x="990650" y="18008"/>
                  </a:lnTo>
                  <a:lnTo>
                    <a:pt x="991819" y="18008"/>
                  </a:lnTo>
                  <a:lnTo>
                    <a:pt x="1000544" y="18008"/>
                  </a:lnTo>
                  <a:lnTo>
                    <a:pt x="1008545" y="9956"/>
                  </a:lnTo>
                  <a:lnTo>
                    <a:pt x="1008545" y="2870"/>
                  </a:lnTo>
                  <a:close/>
                </a:path>
                <a:path w="2973704" h="65405">
                  <a:moveTo>
                    <a:pt x="1064158" y="24638"/>
                  </a:moveTo>
                  <a:lnTo>
                    <a:pt x="1051369" y="19850"/>
                  </a:lnTo>
                  <a:lnTo>
                    <a:pt x="1037653" y="14503"/>
                  </a:lnTo>
                  <a:lnTo>
                    <a:pt x="1036396" y="14503"/>
                  </a:lnTo>
                  <a:lnTo>
                    <a:pt x="1028382" y="22555"/>
                  </a:lnTo>
                  <a:lnTo>
                    <a:pt x="1028382" y="42468"/>
                  </a:lnTo>
                  <a:lnTo>
                    <a:pt x="1036396" y="50520"/>
                  </a:lnTo>
                  <a:lnTo>
                    <a:pt x="1056157" y="50520"/>
                  </a:lnTo>
                  <a:lnTo>
                    <a:pt x="1064158" y="42468"/>
                  </a:lnTo>
                  <a:lnTo>
                    <a:pt x="1064158" y="24638"/>
                  </a:lnTo>
                  <a:close/>
                </a:path>
                <a:path w="2973704" h="65405">
                  <a:moveTo>
                    <a:pt x="1118628" y="55079"/>
                  </a:moveTo>
                  <a:lnTo>
                    <a:pt x="1110627" y="47028"/>
                  </a:lnTo>
                  <a:lnTo>
                    <a:pt x="1101890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83" y="55079"/>
                  </a:lnTo>
                  <a:lnTo>
                    <a:pt x="1083983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28" y="65036"/>
                  </a:lnTo>
                  <a:lnTo>
                    <a:pt x="1118628" y="55079"/>
                  </a:lnTo>
                  <a:close/>
                </a:path>
                <a:path w="2973704" h="65405">
                  <a:moveTo>
                    <a:pt x="2439530" y="55079"/>
                  </a:moveTo>
                  <a:lnTo>
                    <a:pt x="2431529" y="47028"/>
                  </a:lnTo>
                  <a:lnTo>
                    <a:pt x="2422791" y="47028"/>
                  </a:lnTo>
                  <a:lnTo>
                    <a:pt x="2421636" y="47028"/>
                  </a:lnTo>
                  <a:lnTo>
                    <a:pt x="2412911" y="47028"/>
                  </a:lnTo>
                  <a:lnTo>
                    <a:pt x="2404910" y="55079"/>
                  </a:lnTo>
                  <a:lnTo>
                    <a:pt x="2404910" y="65036"/>
                  </a:lnTo>
                  <a:lnTo>
                    <a:pt x="2421636" y="65036"/>
                  </a:lnTo>
                  <a:lnTo>
                    <a:pt x="2422791" y="65036"/>
                  </a:lnTo>
                  <a:lnTo>
                    <a:pt x="2439530" y="65036"/>
                  </a:lnTo>
                  <a:lnTo>
                    <a:pt x="2439530" y="55079"/>
                  </a:lnTo>
                  <a:close/>
                </a:path>
                <a:path w="2973704" h="65405">
                  <a:moveTo>
                    <a:pt x="2495143" y="22555"/>
                  </a:moveTo>
                  <a:lnTo>
                    <a:pt x="2487472" y="14833"/>
                  </a:lnTo>
                  <a:lnTo>
                    <a:pt x="2473414" y="20307"/>
                  </a:lnTo>
                  <a:lnTo>
                    <a:pt x="2459367" y="25552"/>
                  </a:lnTo>
                  <a:lnTo>
                    <a:pt x="2459367" y="42468"/>
                  </a:lnTo>
                  <a:lnTo>
                    <a:pt x="2467381" y="50520"/>
                  </a:lnTo>
                  <a:lnTo>
                    <a:pt x="2487142" y="50520"/>
                  </a:lnTo>
                  <a:lnTo>
                    <a:pt x="2495143" y="42468"/>
                  </a:lnTo>
                  <a:lnTo>
                    <a:pt x="2495143" y="22555"/>
                  </a:lnTo>
                  <a:close/>
                </a:path>
                <a:path w="2973704" h="65405">
                  <a:moveTo>
                    <a:pt x="2549601" y="55079"/>
                  </a:moveTo>
                  <a:lnTo>
                    <a:pt x="2541600" y="47028"/>
                  </a:lnTo>
                  <a:lnTo>
                    <a:pt x="2532862" y="47028"/>
                  </a:lnTo>
                  <a:lnTo>
                    <a:pt x="2531719" y="47028"/>
                  </a:lnTo>
                  <a:lnTo>
                    <a:pt x="2522969" y="47028"/>
                  </a:lnTo>
                  <a:lnTo>
                    <a:pt x="2514968" y="55079"/>
                  </a:lnTo>
                  <a:lnTo>
                    <a:pt x="2514968" y="65036"/>
                  </a:lnTo>
                  <a:lnTo>
                    <a:pt x="2531719" y="65036"/>
                  </a:lnTo>
                  <a:lnTo>
                    <a:pt x="2532862" y="65036"/>
                  </a:lnTo>
                  <a:lnTo>
                    <a:pt x="2549601" y="65036"/>
                  </a:lnTo>
                  <a:lnTo>
                    <a:pt x="2549601" y="55079"/>
                  </a:lnTo>
                  <a:close/>
                </a:path>
                <a:path w="2973704" h="65405">
                  <a:moveTo>
                    <a:pt x="2549601" y="0"/>
                  </a:moveTo>
                  <a:lnTo>
                    <a:pt x="2531719" y="0"/>
                  </a:lnTo>
                  <a:lnTo>
                    <a:pt x="2524506" y="12"/>
                  </a:lnTo>
                  <a:lnTo>
                    <a:pt x="2514968" y="3873"/>
                  </a:lnTo>
                  <a:lnTo>
                    <a:pt x="2514968" y="9956"/>
                  </a:lnTo>
                  <a:lnTo>
                    <a:pt x="2522969" y="18008"/>
                  </a:lnTo>
                  <a:lnTo>
                    <a:pt x="2531719" y="18008"/>
                  </a:lnTo>
                  <a:lnTo>
                    <a:pt x="2532862" y="18008"/>
                  </a:lnTo>
                  <a:lnTo>
                    <a:pt x="2541600" y="18008"/>
                  </a:lnTo>
                  <a:lnTo>
                    <a:pt x="2549601" y="9956"/>
                  </a:lnTo>
                  <a:lnTo>
                    <a:pt x="2549601" y="0"/>
                  </a:lnTo>
                  <a:close/>
                </a:path>
                <a:path w="2973704" h="65405">
                  <a:moveTo>
                    <a:pt x="2605214" y="22555"/>
                  </a:moveTo>
                  <a:lnTo>
                    <a:pt x="2597213" y="14503"/>
                  </a:lnTo>
                  <a:lnTo>
                    <a:pt x="2577452" y="14503"/>
                  </a:lnTo>
                  <a:lnTo>
                    <a:pt x="2569438" y="22555"/>
                  </a:lnTo>
                  <a:lnTo>
                    <a:pt x="2569438" y="42468"/>
                  </a:lnTo>
                  <a:lnTo>
                    <a:pt x="2577452" y="50520"/>
                  </a:lnTo>
                  <a:lnTo>
                    <a:pt x="2597213" y="50520"/>
                  </a:lnTo>
                  <a:lnTo>
                    <a:pt x="2605214" y="42468"/>
                  </a:lnTo>
                  <a:lnTo>
                    <a:pt x="2605214" y="32512"/>
                  </a:lnTo>
                  <a:lnTo>
                    <a:pt x="2605214" y="22555"/>
                  </a:lnTo>
                  <a:close/>
                </a:path>
                <a:path w="2973704" h="65405">
                  <a:moveTo>
                    <a:pt x="2659684" y="55079"/>
                  </a:moveTo>
                  <a:lnTo>
                    <a:pt x="2651683" y="47028"/>
                  </a:lnTo>
                  <a:lnTo>
                    <a:pt x="2642920" y="47028"/>
                  </a:lnTo>
                  <a:lnTo>
                    <a:pt x="2641803" y="47028"/>
                  </a:lnTo>
                  <a:lnTo>
                    <a:pt x="2633053" y="47028"/>
                  </a:lnTo>
                  <a:lnTo>
                    <a:pt x="2625052" y="55079"/>
                  </a:lnTo>
                  <a:lnTo>
                    <a:pt x="2625052" y="65036"/>
                  </a:lnTo>
                  <a:lnTo>
                    <a:pt x="2641803" y="65036"/>
                  </a:lnTo>
                  <a:lnTo>
                    <a:pt x="2642920" y="65036"/>
                  </a:lnTo>
                  <a:lnTo>
                    <a:pt x="2659684" y="65036"/>
                  </a:lnTo>
                  <a:lnTo>
                    <a:pt x="2659684" y="55079"/>
                  </a:lnTo>
                  <a:close/>
                </a:path>
                <a:path w="2973704" h="65405">
                  <a:moveTo>
                    <a:pt x="2659684" y="0"/>
                  </a:moveTo>
                  <a:lnTo>
                    <a:pt x="2642920" y="0"/>
                  </a:lnTo>
                  <a:lnTo>
                    <a:pt x="2641803" y="0"/>
                  </a:lnTo>
                  <a:lnTo>
                    <a:pt x="2625052" y="0"/>
                  </a:lnTo>
                  <a:lnTo>
                    <a:pt x="2625052" y="9956"/>
                  </a:lnTo>
                  <a:lnTo>
                    <a:pt x="2633053" y="18008"/>
                  </a:lnTo>
                  <a:lnTo>
                    <a:pt x="2641803" y="18008"/>
                  </a:lnTo>
                  <a:lnTo>
                    <a:pt x="2642920" y="18008"/>
                  </a:lnTo>
                  <a:lnTo>
                    <a:pt x="2651683" y="18008"/>
                  </a:lnTo>
                  <a:lnTo>
                    <a:pt x="2659684" y="9956"/>
                  </a:lnTo>
                  <a:lnTo>
                    <a:pt x="2659684" y="0"/>
                  </a:lnTo>
                  <a:close/>
                </a:path>
                <a:path w="2973704" h="65405">
                  <a:moveTo>
                    <a:pt x="2715298" y="22555"/>
                  </a:moveTo>
                  <a:lnTo>
                    <a:pt x="2707297" y="14503"/>
                  </a:lnTo>
                  <a:lnTo>
                    <a:pt x="2687523" y="14503"/>
                  </a:lnTo>
                  <a:lnTo>
                    <a:pt x="2679522" y="22555"/>
                  </a:lnTo>
                  <a:lnTo>
                    <a:pt x="2679522" y="42468"/>
                  </a:lnTo>
                  <a:lnTo>
                    <a:pt x="2687523" y="50520"/>
                  </a:lnTo>
                  <a:lnTo>
                    <a:pt x="2707297" y="50520"/>
                  </a:lnTo>
                  <a:lnTo>
                    <a:pt x="2715298" y="42468"/>
                  </a:lnTo>
                  <a:lnTo>
                    <a:pt x="2715298" y="32512"/>
                  </a:lnTo>
                  <a:lnTo>
                    <a:pt x="2715298" y="22555"/>
                  </a:lnTo>
                  <a:close/>
                </a:path>
                <a:path w="2973704" h="65405">
                  <a:moveTo>
                    <a:pt x="2769755" y="55079"/>
                  </a:moveTo>
                  <a:lnTo>
                    <a:pt x="2761754" y="47028"/>
                  </a:lnTo>
                  <a:lnTo>
                    <a:pt x="2753017" y="47028"/>
                  </a:lnTo>
                  <a:lnTo>
                    <a:pt x="2751886" y="47028"/>
                  </a:lnTo>
                  <a:lnTo>
                    <a:pt x="2743136" y="47028"/>
                  </a:lnTo>
                  <a:lnTo>
                    <a:pt x="2735122" y="55079"/>
                  </a:lnTo>
                  <a:lnTo>
                    <a:pt x="2735122" y="65036"/>
                  </a:lnTo>
                  <a:lnTo>
                    <a:pt x="2751886" y="65036"/>
                  </a:lnTo>
                  <a:lnTo>
                    <a:pt x="2753017" y="65036"/>
                  </a:lnTo>
                  <a:lnTo>
                    <a:pt x="2769755" y="65036"/>
                  </a:lnTo>
                  <a:lnTo>
                    <a:pt x="2769755" y="55079"/>
                  </a:lnTo>
                  <a:close/>
                </a:path>
                <a:path w="2973704" h="65405">
                  <a:moveTo>
                    <a:pt x="2769755" y="0"/>
                  </a:moveTo>
                  <a:lnTo>
                    <a:pt x="2753017" y="0"/>
                  </a:lnTo>
                  <a:lnTo>
                    <a:pt x="2751886" y="0"/>
                  </a:lnTo>
                  <a:lnTo>
                    <a:pt x="2735122" y="0"/>
                  </a:lnTo>
                  <a:lnTo>
                    <a:pt x="2735122" y="9956"/>
                  </a:lnTo>
                  <a:lnTo>
                    <a:pt x="2743136" y="18008"/>
                  </a:lnTo>
                  <a:lnTo>
                    <a:pt x="2751886" y="18008"/>
                  </a:lnTo>
                  <a:lnTo>
                    <a:pt x="2753017" y="18008"/>
                  </a:lnTo>
                  <a:lnTo>
                    <a:pt x="2761754" y="18008"/>
                  </a:lnTo>
                  <a:lnTo>
                    <a:pt x="2769755" y="9956"/>
                  </a:lnTo>
                  <a:lnTo>
                    <a:pt x="2769755" y="0"/>
                  </a:lnTo>
                  <a:close/>
                </a:path>
                <a:path w="2973704" h="65405">
                  <a:moveTo>
                    <a:pt x="2825369" y="22555"/>
                  </a:moveTo>
                  <a:lnTo>
                    <a:pt x="2817368" y="14503"/>
                  </a:lnTo>
                  <a:lnTo>
                    <a:pt x="2797594" y="14503"/>
                  </a:lnTo>
                  <a:lnTo>
                    <a:pt x="2789593" y="22555"/>
                  </a:lnTo>
                  <a:lnTo>
                    <a:pt x="2789593" y="42468"/>
                  </a:lnTo>
                  <a:lnTo>
                    <a:pt x="2797594" y="50520"/>
                  </a:lnTo>
                  <a:lnTo>
                    <a:pt x="2817368" y="50520"/>
                  </a:lnTo>
                  <a:lnTo>
                    <a:pt x="2825369" y="42468"/>
                  </a:lnTo>
                  <a:lnTo>
                    <a:pt x="2825369" y="32512"/>
                  </a:lnTo>
                  <a:lnTo>
                    <a:pt x="2825369" y="22555"/>
                  </a:lnTo>
                  <a:close/>
                </a:path>
                <a:path w="2973704" h="65405">
                  <a:moveTo>
                    <a:pt x="2863088" y="0"/>
                  </a:moveTo>
                  <a:lnTo>
                    <a:pt x="2845206" y="0"/>
                  </a:lnTo>
                  <a:lnTo>
                    <a:pt x="2845206" y="9956"/>
                  </a:lnTo>
                  <a:lnTo>
                    <a:pt x="2853207" y="18008"/>
                  </a:lnTo>
                  <a:lnTo>
                    <a:pt x="2863088" y="18008"/>
                  </a:lnTo>
                  <a:lnTo>
                    <a:pt x="2863088" y="0"/>
                  </a:lnTo>
                  <a:close/>
                </a:path>
                <a:path w="2973704" h="65405">
                  <a:moveTo>
                    <a:pt x="2879839" y="55079"/>
                  </a:moveTo>
                  <a:lnTo>
                    <a:pt x="2871838" y="47028"/>
                  </a:lnTo>
                  <a:lnTo>
                    <a:pt x="2863088" y="47028"/>
                  </a:lnTo>
                  <a:lnTo>
                    <a:pt x="2861957" y="47028"/>
                  </a:lnTo>
                  <a:lnTo>
                    <a:pt x="2853207" y="47028"/>
                  </a:lnTo>
                  <a:lnTo>
                    <a:pt x="2845206" y="55079"/>
                  </a:lnTo>
                  <a:lnTo>
                    <a:pt x="2845206" y="65036"/>
                  </a:lnTo>
                  <a:lnTo>
                    <a:pt x="2861957" y="65036"/>
                  </a:lnTo>
                  <a:lnTo>
                    <a:pt x="2863088" y="65036"/>
                  </a:lnTo>
                  <a:lnTo>
                    <a:pt x="2879839" y="65036"/>
                  </a:lnTo>
                  <a:lnTo>
                    <a:pt x="2879839" y="55079"/>
                  </a:lnTo>
                  <a:close/>
                </a:path>
                <a:path w="2973704" h="65405">
                  <a:moveTo>
                    <a:pt x="2973159" y="47028"/>
                  </a:moveTo>
                  <a:lnTo>
                    <a:pt x="2963278" y="47028"/>
                  </a:lnTo>
                  <a:lnTo>
                    <a:pt x="2955277" y="55079"/>
                  </a:lnTo>
                  <a:lnTo>
                    <a:pt x="2955277" y="65036"/>
                  </a:lnTo>
                  <a:lnTo>
                    <a:pt x="2973159" y="65036"/>
                  </a:lnTo>
                  <a:lnTo>
                    <a:pt x="2973159" y="47028"/>
                  </a:lnTo>
                  <a:close/>
                </a:path>
                <a:path w="2973704" h="65405">
                  <a:moveTo>
                    <a:pt x="2973159" y="0"/>
                  </a:moveTo>
                  <a:lnTo>
                    <a:pt x="2955277" y="0"/>
                  </a:lnTo>
                  <a:lnTo>
                    <a:pt x="2955277" y="9956"/>
                  </a:lnTo>
                  <a:lnTo>
                    <a:pt x="2963278" y="18008"/>
                  </a:lnTo>
                  <a:lnTo>
                    <a:pt x="2973159" y="18008"/>
                  </a:lnTo>
                  <a:lnTo>
                    <a:pt x="2973159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5FC96211-BD36-1F21-C225-EFA534AB1CE8}"/>
                </a:ext>
              </a:extLst>
            </p:cNvPr>
            <p:cNvSpPr/>
            <p:nvPr/>
          </p:nvSpPr>
          <p:spPr>
            <a:xfrm>
              <a:off x="5658218" y="2951860"/>
              <a:ext cx="3486150" cy="129539"/>
            </a:xfrm>
            <a:custGeom>
              <a:avLst/>
              <a:gdLst/>
              <a:ahLst/>
              <a:cxnLst/>
              <a:rect l="l" t="t" r="r" b="b"/>
              <a:pathLst>
                <a:path w="3486150" h="129539">
                  <a:moveTo>
                    <a:pt x="34632" y="55079"/>
                  </a:moveTo>
                  <a:lnTo>
                    <a:pt x="27381" y="47764"/>
                  </a:lnTo>
                  <a:lnTo>
                    <a:pt x="30099" y="50711"/>
                  </a:lnTo>
                  <a:lnTo>
                    <a:pt x="34632" y="55524"/>
                  </a:lnTo>
                  <a:lnTo>
                    <a:pt x="34632" y="55079"/>
                  </a:lnTo>
                  <a:close/>
                </a:path>
                <a:path w="3486150" h="129539">
                  <a:moveTo>
                    <a:pt x="34632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38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486150" h="129539">
                  <a:moveTo>
                    <a:pt x="90233" y="22555"/>
                  </a:moveTo>
                  <a:lnTo>
                    <a:pt x="82232" y="14503"/>
                  </a:lnTo>
                  <a:lnTo>
                    <a:pt x="62471" y="14503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71" y="50520"/>
                  </a:lnTo>
                  <a:lnTo>
                    <a:pt x="82232" y="50520"/>
                  </a:lnTo>
                  <a:lnTo>
                    <a:pt x="90233" y="42468"/>
                  </a:lnTo>
                  <a:lnTo>
                    <a:pt x="90233" y="32512"/>
                  </a:lnTo>
                  <a:lnTo>
                    <a:pt x="90233" y="22555"/>
                  </a:lnTo>
                  <a:close/>
                </a:path>
                <a:path w="3486150" h="129539">
                  <a:moveTo>
                    <a:pt x="144703" y="55079"/>
                  </a:moveTo>
                  <a:lnTo>
                    <a:pt x="136702" y="47015"/>
                  </a:lnTo>
                  <a:lnTo>
                    <a:pt x="127965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79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65" y="65024"/>
                  </a:lnTo>
                  <a:lnTo>
                    <a:pt x="144703" y="65024"/>
                  </a:lnTo>
                  <a:lnTo>
                    <a:pt x="144703" y="55079"/>
                  </a:lnTo>
                  <a:close/>
                </a:path>
                <a:path w="3486150" h="129539">
                  <a:moveTo>
                    <a:pt x="144703" y="0"/>
                  </a:moveTo>
                  <a:lnTo>
                    <a:pt x="127965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65" y="18008"/>
                  </a:lnTo>
                  <a:lnTo>
                    <a:pt x="136702" y="18008"/>
                  </a:lnTo>
                  <a:lnTo>
                    <a:pt x="144703" y="9956"/>
                  </a:lnTo>
                  <a:lnTo>
                    <a:pt x="144703" y="0"/>
                  </a:lnTo>
                  <a:close/>
                </a:path>
                <a:path w="3486150" h="129539">
                  <a:moveTo>
                    <a:pt x="200317" y="22555"/>
                  </a:moveTo>
                  <a:lnTo>
                    <a:pt x="192316" y="14503"/>
                  </a:lnTo>
                  <a:lnTo>
                    <a:pt x="172554" y="14503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54" y="50520"/>
                  </a:lnTo>
                  <a:lnTo>
                    <a:pt x="192316" y="50520"/>
                  </a:lnTo>
                  <a:lnTo>
                    <a:pt x="200317" y="42468"/>
                  </a:lnTo>
                  <a:lnTo>
                    <a:pt x="200317" y="32512"/>
                  </a:lnTo>
                  <a:lnTo>
                    <a:pt x="200317" y="22555"/>
                  </a:lnTo>
                  <a:close/>
                </a:path>
                <a:path w="3486150" h="129539">
                  <a:moveTo>
                    <a:pt x="254787" y="55079"/>
                  </a:moveTo>
                  <a:lnTo>
                    <a:pt x="246786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41" y="55079"/>
                  </a:lnTo>
                  <a:lnTo>
                    <a:pt x="220141" y="65024"/>
                  </a:lnTo>
                  <a:lnTo>
                    <a:pt x="236905" y="65024"/>
                  </a:lnTo>
                  <a:lnTo>
                    <a:pt x="238048" y="65024"/>
                  </a:lnTo>
                  <a:lnTo>
                    <a:pt x="254787" y="65024"/>
                  </a:lnTo>
                  <a:lnTo>
                    <a:pt x="254787" y="55079"/>
                  </a:lnTo>
                  <a:close/>
                </a:path>
                <a:path w="3486150" h="129539">
                  <a:moveTo>
                    <a:pt x="254787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41" y="0"/>
                  </a:lnTo>
                  <a:lnTo>
                    <a:pt x="220141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486150" h="129539">
                  <a:moveTo>
                    <a:pt x="310388" y="22555"/>
                  </a:moveTo>
                  <a:lnTo>
                    <a:pt x="302387" y="14503"/>
                  </a:lnTo>
                  <a:lnTo>
                    <a:pt x="282625" y="14503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20"/>
                  </a:lnTo>
                  <a:lnTo>
                    <a:pt x="302387" y="50520"/>
                  </a:lnTo>
                  <a:lnTo>
                    <a:pt x="310388" y="42468"/>
                  </a:lnTo>
                  <a:lnTo>
                    <a:pt x="310388" y="32512"/>
                  </a:lnTo>
                  <a:lnTo>
                    <a:pt x="310388" y="22555"/>
                  </a:lnTo>
                  <a:close/>
                </a:path>
                <a:path w="3486150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51" y="47015"/>
                  </a:lnTo>
                  <a:lnTo>
                    <a:pt x="338239" y="47015"/>
                  </a:lnTo>
                  <a:lnTo>
                    <a:pt x="330225" y="55079"/>
                  </a:lnTo>
                  <a:lnTo>
                    <a:pt x="330225" y="65024"/>
                  </a:lnTo>
                  <a:lnTo>
                    <a:pt x="346951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79"/>
                  </a:lnTo>
                  <a:close/>
                </a:path>
                <a:path w="3486150" h="129539">
                  <a:moveTo>
                    <a:pt x="364858" y="0"/>
                  </a:moveTo>
                  <a:lnTo>
                    <a:pt x="348107" y="0"/>
                  </a:lnTo>
                  <a:lnTo>
                    <a:pt x="346951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39" y="18008"/>
                  </a:lnTo>
                  <a:lnTo>
                    <a:pt x="346951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486150" h="129539">
                  <a:moveTo>
                    <a:pt x="420471" y="22555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55"/>
                  </a:lnTo>
                  <a:lnTo>
                    <a:pt x="384695" y="42468"/>
                  </a:lnTo>
                  <a:lnTo>
                    <a:pt x="392696" y="50520"/>
                  </a:lnTo>
                  <a:lnTo>
                    <a:pt x="412470" y="50520"/>
                  </a:lnTo>
                  <a:lnTo>
                    <a:pt x="420471" y="42468"/>
                  </a:lnTo>
                  <a:lnTo>
                    <a:pt x="420471" y="32512"/>
                  </a:lnTo>
                  <a:lnTo>
                    <a:pt x="420471" y="22555"/>
                  </a:lnTo>
                  <a:close/>
                </a:path>
                <a:path w="3486150" h="129539">
                  <a:moveTo>
                    <a:pt x="474929" y="55079"/>
                  </a:moveTo>
                  <a:lnTo>
                    <a:pt x="466928" y="47015"/>
                  </a:lnTo>
                  <a:lnTo>
                    <a:pt x="458177" y="47015"/>
                  </a:lnTo>
                  <a:lnTo>
                    <a:pt x="457047" y="47015"/>
                  </a:lnTo>
                  <a:lnTo>
                    <a:pt x="448297" y="47015"/>
                  </a:lnTo>
                  <a:lnTo>
                    <a:pt x="440296" y="55079"/>
                  </a:lnTo>
                  <a:lnTo>
                    <a:pt x="440296" y="65024"/>
                  </a:lnTo>
                  <a:lnTo>
                    <a:pt x="457047" y="65024"/>
                  </a:lnTo>
                  <a:lnTo>
                    <a:pt x="458177" y="65024"/>
                  </a:lnTo>
                  <a:lnTo>
                    <a:pt x="474929" y="65024"/>
                  </a:lnTo>
                  <a:lnTo>
                    <a:pt x="474929" y="55079"/>
                  </a:lnTo>
                  <a:close/>
                </a:path>
                <a:path w="3486150" h="129539">
                  <a:moveTo>
                    <a:pt x="474929" y="0"/>
                  </a:moveTo>
                  <a:lnTo>
                    <a:pt x="458177" y="0"/>
                  </a:lnTo>
                  <a:lnTo>
                    <a:pt x="457047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297" y="18008"/>
                  </a:lnTo>
                  <a:lnTo>
                    <a:pt x="457047" y="18008"/>
                  </a:lnTo>
                  <a:lnTo>
                    <a:pt x="458177" y="18008"/>
                  </a:lnTo>
                  <a:lnTo>
                    <a:pt x="466928" y="18008"/>
                  </a:lnTo>
                  <a:lnTo>
                    <a:pt x="474929" y="9956"/>
                  </a:lnTo>
                  <a:lnTo>
                    <a:pt x="474929" y="0"/>
                  </a:lnTo>
                  <a:close/>
                </a:path>
                <a:path w="3486150" h="129539">
                  <a:moveTo>
                    <a:pt x="530542" y="22555"/>
                  </a:moveTo>
                  <a:lnTo>
                    <a:pt x="522541" y="14503"/>
                  </a:lnTo>
                  <a:lnTo>
                    <a:pt x="502780" y="14503"/>
                  </a:lnTo>
                  <a:lnTo>
                    <a:pt x="494766" y="22555"/>
                  </a:lnTo>
                  <a:lnTo>
                    <a:pt x="494766" y="42468"/>
                  </a:lnTo>
                  <a:lnTo>
                    <a:pt x="502780" y="50520"/>
                  </a:lnTo>
                  <a:lnTo>
                    <a:pt x="522541" y="50520"/>
                  </a:lnTo>
                  <a:lnTo>
                    <a:pt x="530542" y="42468"/>
                  </a:lnTo>
                  <a:lnTo>
                    <a:pt x="530542" y="32512"/>
                  </a:lnTo>
                  <a:lnTo>
                    <a:pt x="530542" y="22555"/>
                  </a:lnTo>
                  <a:close/>
                </a:path>
                <a:path w="3486150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61" y="47015"/>
                  </a:lnTo>
                  <a:lnTo>
                    <a:pt x="567131" y="47015"/>
                  </a:lnTo>
                  <a:lnTo>
                    <a:pt x="558380" y="47015"/>
                  </a:lnTo>
                  <a:lnTo>
                    <a:pt x="550367" y="55079"/>
                  </a:lnTo>
                  <a:lnTo>
                    <a:pt x="550367" y="65024"/>
                  </a:lnTo>
                  <a:lnTo>
                    <a:pt x="567131" y="65024"/>
                  </a:lnTo>
                  <a:lnTo>
                    <a:pt x="568261" y="65024"/>
                  </a:lnTo>
                  <a:lnTo>
                    <a:pt x="585012" y="65024"/>
                  </a:lnTo>
                  <a:lnTo>
                    <a:pt x="585012" y="55079"/>
                  </a:lnTo>
                  <a:close/>
                </a:path>
                <a:path w="3486150" h="129539">
                  <a:moveTo>
                    <a:pt x="585012" y="0"/>
                  </a:moveTo>
                  <a:lnTo>
                    <a:pt x="568261" y="0"/>
                  </a:lnTo>
                  <a:lnTo>
                    <a:pt x="567131" y="0"/>
                  </a:lnTo>
                  <a:lnTo>
                    <a:pt x="550367" y="0"/>
                  </a:lnTo>
                  <a:lnTo>
                    <a:pt x="550367" y="9956"/>
                  </a:lnTo>
                  <a:lnTo>
                    <a:pt x="558380" y="18008"/>
                  </a:lnTo>
                  <a:lnTo>
                    <a:pt x="567131" y="18008"/>
                  </a:lnTo>
                  <a:lnTo>
                    <a:pt x="568261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486150" h="129539">
                  <a:moveTo>
                    <a:pt x="640613" y="22555"/>
                  </a:moveTo>
                  <a:lnTo>
                    <a:pt x="632612" y="14503"/>
                  </a:lnTo>
                  <a:lnTo>
                    <a:pt x="612851" y="14503"/>
                  </a:lnTo>
                  <a:lnTo>
                    <a:pt x="604837" y="22555"/>
                  </a:lnTo>
                  <a:lnTo>
                    <a:pt x="604837" y="42468"/>
                  </a:lnTo>
                  <a:lnTo>
                    <a:pt x="612851" y="50520"/>
                  </a:lnTo>
                  <a:lnTo>
                    <a:pt x="632612" y="50520"/>
                  </a:lnTo>
                  <a:lnTo>
                    <a:pt x="640613" y="42468"/>
                  </a:lnTo>
                  <a:lnTo>
                    <a:pt x="640613" y="32512"/>
                  </a:lnTo>
                  <a:lnTo>
                    <a:pt x="640613" y="22555"/>
                  </a:lnTo>
                  <a:close/>
                </a:path>
                <a:path w="3486150" h="129539">
                  <a:moveTo>
                    <a:pt x="695083" y="55079"/>
                  </a:moveTo>
                  <a:lnTo>
                    <a:pt x="687082" y="47015"/>
                  </a:lnTo>
                  <a:lnTo>
                    <a:pt x="678357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79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57" y="65024"/>
                  </a:lnTo>
                  <a:lnTo>
                    <a:pt x="695083" y="65024"/>
                  </a:lnTo>
                  <a:lnTo>
                    <a:pt x="695083" y="55079"/>
                  </a:lnTo>
                  <a:close/>
                </a:path>
                <a:path w="3486150" h="129539">
                  <a:moveTo>
                    <a:pt x="695083" y="0"/>
                  </a:moveTo>
                  <a:lnTo>
                    <a:pt x="678357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57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486150" h="129539">
                  <a:moveTo>
                    <a:pt x="750697" y="22555"/>
                  </a:moveTo>
                  <a:lnTo>
                    <a:pt x="742696" y="14503"/>
                  </a:lnTo>
                  <a:lnTo>
                    <a:pt x="722922" y="14503"/>
                  </a:lnTo>
                  <a:lnTo>
                    <a:pt x="714921" y="22555"/>
                  </a:lnTo>
                  <a:lnTo>
                    <a:pt x="714921" y="42468"/>
                  </a:lnTo>
                  <a:lnTo>
                    <a:pt x="722922" y="50520"/>
                  </a:lnTo>
                  <a:lnTo>
                    <a:pt x="742696" y="50520"/>
                  </a:lnTo>
                  <a:lnTo>
                    <a:pt x="750697" y="42468"/>
                  </a:lnTo>
                  <a:lnTo>
                    <a:pt x="750697" y="32512"/>
                  </a:lnTo>
                  <a:lnTo>
                    <a:pt x="750697" y="22555"/>
                  </a:lnTo>
                  <a:close/>
                </a:path>
                <a:path w="3486150" h="129539">
                  <a:moveTo>
                    <a:pt x="805154" y="55079"/>
                  </a:moveTo>
                  <a:lnTo>
                    <a:pt x="797153" y="47015"/>
                  </a:lnTo>
                  <a:lnTo>
                    <a:pt x="788403" y="47015"/>
                  </a:lnTo>
                  <a:lnTo>
                    <a:pt x="787273" y="47015"/>
                  </a:lnTo>
                  <a:lnTo>
                    <a:pt x="778535" y="47015"/>
                  </a:lnTo>
                  <a:lnTo>
                    <a:pt x="770521" y="55079"/>
                  </a:lnTo>
                  <a:lnTo>
                    <a:pt x="770521" y="65024"/>
                  </a:lnTo>
                  <a:lnTo>
                    <a:pt x="787273" y="65024"/>
                  </a:lnTo>
                  <a:lnTo>
                    <a:pt x="788403" y="65024"/>
                  </a:lnTo>
                  <a:lnTo>
                    <a:pt x="805154" y="65024"/>
                  </a:lnTo>
                  <a:lnTo>
                    <a:pt x="805154" y="55079"/>
                  </a:lnTo>
                  <a:close/>
                </a:path>
                <a:path w="3486150" h="129539">
                  <a:moveTo>
                    <a:pt x="805154" y="0"/>
                  </a:moveTo>
                  <a:lnTo>
                    <a:pt x="788403" y="0"/>
                  </a:lnTo>
                  <a:lnTo>
                    <a:pt x="787273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35" y="18008"/>
                  </a:lnTo>
                  <a:lnTo>
                    <a:pt x="787273" y="18008"/>
                  </a:lnTo>
                  <a:lnTo>
                    <a:pt x="788403" y="18008"/>
                  </a:lnTo>
                  <a:lnTo>
                    <a:pt x="797153" y="18008"/>
                  </a:lnTo>
                  <a:lnTo>
                    <a:pt x="805154" y="9956"/>
                  </a:lnTo>
                  <a:lnTo>
                    <a:pt x="805154" y="0"/>
                  </a:lnTo>
                  <a:close/>
                </a:path>
                <a:path w="3486150" h="129539">
                  <a:moveTo>
                    <a:pt x="860767" y="22555"/>
                  </a:moveTo>
                  <a:lnTo>
                    <a:pt x="852754" y="14503"/>
                  </a:lnTo>
                  <a:lnTo>
                    <a:pt x="832993" y="14503"/>
                  </a:lnTo>
                  <a:lnTo>
                    <a:pt x="824992" y="22555"/>
                  </a:lnTo>
                  <a:lnTo>
                    <a:pt x="824992" y="42468"/>
                  </a:lnTo>
                  <a:lnTo>
                    <a:pt x="832993" y="50520"/>
                  </a:lnTo>
                  <a:lnTo>
                    <a:pt x="852754" y="50520"/>
                  </a:lnTo>
                  <a:lnTo>
                    <a:pt x="860767" y="42468"/>
                  </a:lnTo>
                  <a:lnTo>
                    <a:pt x="860767" y="32512"/>
                  </a:lnTo>
                  <a:lnTo>
                    <a:pt x="860767" y="22555"/>
                  </a:lnTo>
                  <a:close/>
                </a:path>
                <a:path w="3486150" h="129539">
                  <a:moveTo>
                    <a:pt x="915238" y="55079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56" y="47015"/>
                  </a:lnTo>
                  <a:lnTo>
                    <a:pt x="888593" y="47015"/>
                  </a:lnTo>
                  <a:lnTo>
                    <a:pt x="880592" y="55079"/>
                  </a:lnTo>
                  <a:lnTo>
                    <a:pt x="880592" y="65024"/>
                  </a:lnTo>
                  <a:lnTo>
                    <a:pt x="897356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79"/>
                  </a:lnTo>
                  <a:close/>
                </a:path>
                <a:path w="3486150" h="129539">
                  <a:moveTo>
                    <a:pt x="915238" y="0"/>
                  </a:moveTo>
                  <a:lnTo>
                    <a:pt x="898486" y="0"/>
                  </a:lnTo>
                  <a:lnTo>
                    <a:pt x="897356" y="0"/>
                  </a:lnTo>
                  <a:lnTo>
                    <a:pt x="880592" y="0"/>
                  </a:lnTo>
                  <a:lnTo>
                    <a:pt x="880592" y="9956"/>
                  </a:lnTo>
                  <a:lnTo>
                    <a:pt x="888593" y="18008"/>
                  </a:lnTo>
                  <a:lnTo>
                    <a:pt x="897356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486150" h="129539">
                  <a:moveTo>
                    <a:pt x="970838" y="22555"/>
                  </a:moveTo>
                  <a:lnTo>
                    <a:pt x="962837" y="14503"/>
                  </a:lnTo>
                  <a:lnTo>
                    <a:pt x="943076" y="14503"/>
                  </a:lnTo>
                  <a:lnTo>
                    <a:pt x="935062" y="22555"/>
                  </a:lnTo>
                  <a:lnTo>
                    <a:pt x="935062" y="42468"/>
                  </a:lnTo>
                  <a:lnTo>
                    <a:pt x="943076" y="50520"/>
                  </a:lnTo>
                  <a:lnTo>
                    <a:pt x="962837" y="50520"/>
                  </a:lnTo>
                  <a:lnTo>
                    <a:pt x="970838" y="42468"/>
                  </a:lnTo>
                  <a:lnTo>
                    <a:pt x="970838" y="32512"/>
                  </a:lnTo>
                  <a:lnTo>
                    <a:pt x="970838" y="22555"/>
                  </a:lnTo>
                  <a:close/>
                </a:path>
                <a:path w="3486150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57" y="47015"/>
                  </a:lnTo>
                  <a:lnTo>
                    <a:pt x="1007440" y="47015"/>
                  </a:lnTo>
                  <a:lnTo>
                    <a:pt x="998689" y="47015"/>
                  </a:lnTo>
                  <a:lnTo>
                    <a:pt x="990676" y="55079"/>
                  </a:lnTo>
                  <a:lnTo>
                    <a:pt x="990676" y="65024"/>
                  </a:lnTo>
                  <a:lnTo>
                    <a:pt x="1007440" y="65024"/>
                  </a:lnTo>
                  <a:lnTo>
                    <a:pt x="1008557" y="65024"/>
                  </a:lnTo>
                  <a:lnTo>
                    <a:pt x="1025309" y="65024"/>
                  </a:lnTo>
                  <a:lnTo>
                    <a:pt x="1025309" y="55079"/>
                  </a:lnTo>
                  <a:close/>
                </a:path>
                <a:path w="3486150" h="129539">
                  <a:moveTo>
                    <a:pt x="1025309" y="0"/>
                  </a:moveTo>
                  <a:lnTo>
                    <a:pt x="1008557" y="0"/>
                  </a:lnTo>
                  <a:lnTo>
                    <a:pt x="1007440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89" y="18008"/>
                  </a:lnTo>
                  <a:lnTo>
                    <a:pt x="1007440" y="18008"/>
                  </a:lnTo>
                  <a:lnTo>
                    <a:pt x="1008557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3486150" h="129539">
                  <a:moveTo>
                    <a:pt x="1080922" y="22555"/>
                  </a:moveTo>
                  <a:lnTo>
                    <a:pt x="1072921" y="14503"/>
                  </a:lnTo>
                  <a:lnTo>
                    <a:pt x="1053147" y="14503"/>
                  </a:lnTo>
                  <a:lnTo>
                    <a:pt x="1045146" y="22555"/>
                  </a:lnTo>
                  <a:lnTo>
                    <a:pt x="1045146" y="42468"/>
                  </a:lnTo>
                  <a:lnTo>
                    <a:pt x="1053147" y="50520"/>
                  </a:lnTo>
                  <a:lnTo>
                    <a:pt x="1072921" y="50520"/>
                  </a:lnTo>
                  <a:lnTo>
                    <a:pt x="1080922" y="42468"/>
                  </a:lnTo>
                  <a:lnTo>
                    <a:pt x="1080922" y="32512"/>
                  </a:lnTo>
                  <a:lnTo>
                    <a:pt x="1080922" y="22555"/>
                  </a:lnTo>
                  <a:close/>
                </a:path>
                <a:path w="3486150" h="129539">
                  <a:moveTo>
                    <a:pt x="1130147" y="15240"/>
                  </a:moveTo>
                  <a:lnTo>
                    <a:pt x="1118641" y="9677"/>
                  </a:lnTo>
                  <a:lnTo>
                    <a:pt x="1117854" y="9296"/>
                  </a:lnTo>
                  <a:lnTo>
                    <a:pt x="1117498" y="9118"/>
                  </a:lnTo>
                  <a:lnTo>
                    <a:pt x="1112177" y="6502"/>
                  </a:lnTo>
                  <a:lnTo>
                    <a:pt x="1100747" y="736"/>
                  </a:lnTo>
                  <a:lnTo>
                    <a:pt x="1100747" y="9956"/>
                  </a:lnTo>
                  <a:lnTo>
                    <a:pt x="1108748" y="18008"/>
                  </a:lnTo>
                  <a:lnTo>
                    <a:pt x="1117498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0147" y="15240"/>
                  </a:lnTo>
                  <a:close/>
                </a:path>
                <a:path w="3486150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498" y="47015"/>
                  </a:lnTo>
                  <a:lnTo>
                    <a:pt x="1108748" y="47015"/>
                  </a:lnTo>
                  <a:lnTo>
                    <a:pt x="1100747" y="55079"/>
                  </a:lnTo>
                  <a:lnTo>
                    <a:pt x="1100747" y="65024"/>
                  </a:lnTo>
                  <a:lnTo>
                    <a:pt x="1117498" y="65024"/>
                  </a:lnTo>
                  <a:lnTo>
                    <a:pt x="1118641" y="65024"/>
                  </a:lnTo>
                  <a:lnTo>
                    <a:pt x="1135392" y="65024"/>
                  </a:lnTo>
                  <a:lnTo>
                    <a:pt x="1135392" y="55079"/>
                  </a:lnTo>
                  <a:close/>
                </a:path>
                <a:path w="3486150" h="129539">
                  <a:moveTo>
                    <a:pt x="1190269" y="43180"/>
                  </a:moveTo>
                  <a:lnTo>
                    <a:pt x="1172654" y="35306"/>
                  </a:lnTo>
                  <a:lnTo>
                    <a:pt x="1155204" y="27190"/>
                  </a:lnTo>
                  <a:lnTo>
                    <a:pt x="1155204" y="42468"/>
                  </a:lnTo>
                  <a:lnTo>
                    <a:pt x="1163218" y="50520"/>
                  </a:lnTo>
                  <a:lnTo>
                    <a:pt x="1182979" y="50520"/>
                  </a:lnTo>
                  <a:lnTo>
                    <a:pt x="1190269" y="43180"/>
                  </a:lnTo>
                  <a:close/>
                </a:path>
                <a:path w="3486150" h="129539">
                  <a:moveTo>
                    <a:pt x="1228725" y="59855"/>
                  </a:moveTo>
                  <a:lnTo>
                    <a:pt x="1212837" y="53047"/>
                  </a:lnTo>
                  <a:lnTo>
                    <a:pt x="1210830" y="55079"/>
                  </a:lnTo>
                  <a:lnTo>
                    <a:pt x="1210830" y="65024"/>
                  </a:lnTo>
                  <a:lnTo>
                    <a:pt x="1228725" y="65024"/>
                  </a:lnTo>
                  <a:lnTo>
                    <a:pt x="1228725" y="59855"/>
                  </a:lnTo>
                  <a:close/>
                </a:path>
                <a:path w="3486150" h="129539">
                  <a:moveTo>
                    <a:pt x="3116745" y="63881"/>
                  </a:moveTo>
                  <a:lnTo>
                    <a:pt x="3098863" y="63881"/>
                  </a:lnTo>
                  <a:lnTo>
                    <a:pt x="3098863" y="81889"/>
                  </a:lnTo>
                  <a:lnTo>
                    <a:pt x="3108744" y="81889"/>
                  </a:lnTo>
                  <a:lnTo>
                    <a:pt x="3116745" y="73837"/>
                  </a:lnTo>
                  <a:lnTo>
                    <a:pt x="3116745" y="63881"/>
                  </a:lnTo>
                  <a:close/>
                </a:path>
                <a:path w="3486150" h="129539">
                  <a:moveTo>
                    <a:pt x="3172358" y="86436"/>
                  </a:moveTo>
                  <a:lnTo>
                    <a:pt x="3164357" y="78384"/>
                  </a:lnTo>
                  <a:lnTo>
                    <a:pt x="3144583" y="78384"/>
                  </a:lnTo>
                  <a:lnTo>
                    <a:pt x="3136582" y="86436"/>
                  </a:lnTo>
                  <a:lnTo>
                    <a:pt x="3136582" y="106349"/>
                  </a:lnTo>
                  <a:lnTo>
                    <a:pt x="3144583" y="114401"/>
                  </a:lnTo>
                  <a:lnTo>
                    <a:pt x="3164357" y="114401"/>
                  </a:lnTo>
                  <a:lnTo>
                    <a:pt x="3172358" y="106349"/>
                  </a:lnTo>
                  <a:lnTo>
                    <a:pt x="3172358" y="96393"/>
                  </a:lnTo>
                  <a:lnTo>
                    <a:pt x="3172358" y="86436"/>
                  </a:lnTo>
                  <a:close/>
                </a:path>
                <a:path w="3486150" h="129539">
                  <a:moveTo>
                    <a:pt x="3226828" y="118960"/>
                  </a:moveTo>
                  <a:lnTo>
                    <a:pt x="3218827" y="110909"/>
                  </a:lnTo>
                  <a:lnTo>
                    <a:pt x="3208909" y="110909"/>
                  </a:lnTo>
                  <a:lnTo>
                    <a:pt x="3208909" y="128917"/>
                  </a:lnTo>
                  <a:lnTo>
                    <a:pt x="3226828" y="128917"/>
                  </a:lnTo>
                  <a:lnTo>
                    <a:pt x="3226828" y="118960"/>
                  </a:lnTo>
                  <a:close/>
                </a:path>
                <a:path w="3486150" h="129539">
                  <a:moveTo>
                    <a:pt x="3226828" y="63881"/>
                  </a:moveTo>
                  <a:lnTo>
                    <a:pt x="3210064" y="63881"/>
                  </a:lnTo>
                  <a:lnTo>
                    <a:pt x="3208909" y="63881"/>
                  </a:lnTo>
                  <a:lnTo>
                    <a:pt x="3192183" y="63881"/>
                  </a:lnTo>
                  <a:lnTo>
                    <a:pt x="3192183" y="73837"/>
                  </a:lnTo>
                  <a:lnTo>
                    <a:pt x="3200184" y="81889"/>
                  </a:lnTo>
                  <a:lnTo>
                    <a:pt x="3208909" y="81889"/>
                  </a:lnTo>
                  <a:lnTo>
                    <a:pt x="3210064" y="81889"/>
                  </a:lnTo>
                  <a:lnTo>
                    <a:pt x="3218827" y="81889"/>
                  </a:lnTo>
                  <a:lnTo>
                    <a:pt x="3226828" y="73837"/>
                  </a:lnTo>
                  <a:lnTo>
                    <a:pt x="3226828" y="63881"/>
                  </a:lnTo>
                  <a:close/>
                </a:path>
                <a:path w="3486150" h="129539">
                  <a:moveTo>
                    <a:pt x="3282429" y="86436"/>
                  </a:moveTo>
                  <a:lnTo>
                    <a:pt x="3274428" y="78384"/>
                  </a:lnTo>
                  <a:lnTo>
                    <a:pt x="3254654" y="78384"/>
                  </a:lnTo>
                  <a:lnTo>
                    <a:pt x="3246653" y="86436"/>
                  </a:lnTo>
                  <a:lnTo>
                    <a:pt x="3246653" y="106349"/>
                  </a:lnTo>
                  <a:lnTo>
                    <a:pt x="3254654" y="114401"/>
                  </a:lnTo>
                  <a:lnTo>
                    <a:pt x="3274428" y="114401"/>
                  </a:lnTo>
                  <a:lnTo>
                    <a:pt x="3282429" y="106349"/>
                  </a:lnTo>
                  <a:lnTo>
                    <a:pt x="3282429" y="96393"/>
                  </a:lnTo>
                  <a:lnTo>
                    <a:pt x="3282429" y="86436"/>
                  </a:lnTo>
                  <a:close/>
                </a:path>
                <a:path w="3486150" h="129539">
                  <a:moveTo>
                    <a:pt x="3336887" y="118960"/>
                  </a:moveTo>
                  <a:lnTo>
                    <a:pt x="3328886" y="110909"/>
                  </a:lnTo>
                  <a:lnTo>
                    <a:pt x="3320135" y="110909"/>
                  </a:lnTo>
                  <a:lnTo>
                    <a:pt x="3318992" y="110909"/>
                  </a:lnTo>
                  <a:lnTo>
                    <a:pt x="3310242" y="110909"/>
                  </a:lnTo>
                  <a:lnTo>
                    <a:pt x="3302254" y="118960"/>
                  </a:lnTo>
                  <a:lnTo>
                    <a:pt x="3302254" y="128917"/>
                  </a:lnTo>
                  <a:lnTo>
                    <a:pt x="3318992" y="128917"/>
                  </a:lnTo>
                  <a:lnTo>
                    <a:pt x="3320135" y="128917"/>
                  </a:lnTo>
                  <a:lnTo>
                    <a:pt x="3336887" y="128917"/>
                  </a:lnTo>
                  <a:lnTo>
                    <a:pt x="3336887" y="118960"/>
                  </a:lnTo>
                  <a:close/>
                </a:path>
                <a:path w="3486150" h="129539">
                  <a:moveTo>
                    <a:pt x="3336887" y="63881"/>
                  </a:moveTo>
                  <a:lnTo>
                    <a:pt x="3320135" y="63881"/>
                  </a:lnTo>
                  <a:lnTo>
                    <a:pt x="3318992" y="63881"/>
                  </a:lnTo>
                  <a:lnTo>
                    <a:pt x="3302254" y="63881"/>
                  </a:lnTo>
                  <a:lnTo>
                    <a:pt x="3302254" y="73837"/>
                  </a:lnTo>
                  <a:lnTo>
                    <a:pt x="3310242" y="81889"/>
                  </a:lnTo>
                  <a:lnTo>
                    <a:pt x="3318992" y="81889"/>
                  </a:lnTo>
                  <a:lnTo>
                    <a:pt x="3320135" y="81889"/>
                  </a:lnTo>
                  <a:lnTo>
                    <a:pt x="3328886" y="81889"/>
                  </a:lnTo>
                  <a:lnTo>
                    <a:pt x="3336887" y="73837"/>
                  </a:lnTo>
                  <a:lnTo>
                    <a:pt x="3336887" y="63881"/>
                  </a:lnTo>
                  <a:close/>
                </a:path>
                <a:path w="3486150" h="129539">
                  <a:moveTo>
                    <a:pt x="3392500" y="86436"/>
                  </a:moveTo>
                  <a:lnTo>
                    <a:pt x="3384499" y="78384"/>
                  </a:lnTo>
                  <a:lnTo>
                    <a:pt x="3364712" y="78384"/>
                  </a:lnTo>
                  <a:lnTo>
                    <a:pt x="3356711" y="86436"/>
                  </a:lnTo>
                  <a:lnTo>
                    <a:pt x="3356711" y="106349"/>
                  </a:lnTo>
                  <a:lnTo>
                    <a:pt x="3364712" y="114401"/>
                  </a:lnTo>
                  <a:lnTo>
                    <a:pt x="3384499" y="114401"/>
                  </a:lnTo>
                  <a:lnTo>
                    <a:pt x="3392500" y="106349"/>
                  </a:lnTo>
                  <a:lnTo>
                    <a:pt x="3392500" y="96393"/>
                  </a:lnTo>
                  <a:lnTo>
                    <a:pt x="3392500" y="86436"/>
                  </a:lnTo>
                  <a:close/>
                </a:path>
                <a:path w="3486150" h="129539">
                  <a:moveTo>
                    <a:pt x="3446970" y="118960"/>
                  </a:moveTo>
                  <a:lnTo>
                    <a:pt x="3438969" y="110909"/>
                  </a:lnTo>
                  <a:lnTo>
                    <a:pt x="3430206" y="110909"/>
                  </a:lnTo>
                  <a:lnTo>
                    <a:pt x="3429076" y="110909"/>
                  </a:lnTo>
                  <a:lnTo>
                    <a:pt x="3420326" y="110909"/>
                  </a:lnTo>
                  <a:lnTo>
                    <a:pt x="3412325" y="118960"/>
                  </a:lnTo>
                  <a:lnTo>
                    <a:pt x="3412325" y="128917"/>
                  </a:lnTo>
                  <a:lnTo>
                    <a:pt x="3429076" y="128917"/>
                  </a:lnTo>
                  <a:lnTo>
                    <a:pt x="3430206" y="128917"/>
                  </a:lnTo>
                  <a:lnTo>
                    <a:pt x="3446970" y="128917"/>
                  </a:lnTo>
                  <a:lnTo>
                    <a:pt x="3446970" y="118960"/>
                  </a:lnTo>
                  <a:close/>
                </a:path>
                <a:path w="3486150" h="129539">
                  <a:moveTo>
                    <a:pt x="3446970" y="63881"/>
                  </a:moveTo>
                  <a:lnTo>
                    <a:pt x="3430206" y="63881"/>
                  </a:lnTo>
                  <a:lnTo>
                    <a:pt x="3429076" y="63881"/>
                  </a:lnTo>
                  <a:lnTo>
                    <a:pt x="3412325" y="63881"/>
                  </a:lnTo>
                  <a:lnTo>
                    <a:pt x="3412325" y="73837"/>
                  </a:lnTo>
                  <a:lnTo>
                    <a:pt x="3420326" y="81889"/>
                  </a:lnTo>
                  <a:lnTo>
                    <a:pt x="3429076" y="81889"/>
                  </a:lnTo>
                  <a:lnTo>
                    <a:pt x="3430206" y="81889"/>
                  </a:lnTo>
                  <a:lnTo>
                    <a:pt x="3438969" y="81889"/>
                  </a:lnTo>
                  <a:lnTo>
                    <a:pt x="3446970" y="73837"/>
                  </a:lnTo>
                  <a:lnTo>
                    <a:pt x="3446970" y="63881"/>
                  </a:lnTo>
                  <a:close/>
                </a:path>
                <a:path w="3486150" h="129539">
                  <a:moveTo>
                    <a:pt x="3485781" y="78384"/>
                  </a:moveTo>
                  <a:lnTo>
                    <a:pt x="3474809" y="78384"/>
                  </a:lnTo>
                  <a:lnTo>
                    <a:pt x="3466795" y="86436"/>
                  </a:lnTo>
                  <a:lnTo>
                    <a:pt x="3466795" y="106349"/>
                  </a:lnTo>
                  <a:lnTo>
                    <a:pt x="3474809" y="114401"/>
                  </a:lnTo>
                  <a:lnTo>
                    <a:pt x="3485781" y="114401"/>
                  </a:lnTo>
                  <a:lnTo>
                    <a:pt x="3485781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4441C7F1-2CBE-D7CE-CD7C-2E599E0EFFDD}"/>
                </a:ext>
              </a:extLst>
            </p:cNvPr>
            <p:cNvSpPr/>
            <p:nvPr/>
          </p:nvSpPr>
          <p:spPr>
            <a:xfrm>
              <a:off x="5604573" y="2887967"/>
              <a:ext cx="3539490" cy="129539"/>
            </a:xfrm>
            <a:custGeom>
              <a:avLst/>
              <a:gdLst/>
              <a:ahLst/>
              <a:cxnLst/>
              <a:rect l="l" t="t" r="r" b="b"/>
              <a:pathLst>
                <a:path w="3539490" h="129539">
                  <a:moveTo>
                    <a:pt x="33807" y="22567"/>
                  </a:moveTo>
                  <a:lnTo>
                    <a:pt x="25806" y="14516"/>
                  </a:lnTo>
                  <a:lnTo>
                    <a:pt x="6045" y="14516"/>
                  </a:lnTo>
                  <a:lnTo>
                    <a:pt x="0" y="20586"/>
                  </a:lnTo>
                  <a:lnTo>
                    <a:pt x="10337" y="32702"/>
                  </a:lnTo>
                  <a:lnTo>
                    <a:pt x="24409" y="48920"/>
                  </a:lnTo>
                  <a:lnTo>
                    <a:pt x="25819" y="50520"/>
                  </a:lnTo>
                  <a:lnTo>
                    <a:pt x="33807" y="42481"/>
                  </a:lnTo>
                  <a:lnTo>
                    <a:pt x="33807" y="22567"/>
                  </a:lnTo>
                  <a:close/>
                </a:path>
                <a:path w="3539490" h="129539">
                  <a:moveTo>
                    <a:pt x="88277" y="55067"/>
                  </a:moveTo>
                  <a:lnTo>
                    <a:pt x="80276" y="47015"/>
                  </a:lnTo>
                  <a:lnTo>
                    <a:pt x="71526" y="47015"/>
                  </a:lnTo>
                  <a:lnTo>
                    <a:pt x="70383" y="47015"/>
                  </a:lnTo>
                  <a:lnTo>
                    <a:pt x="61658" y="47015"/>
                  </a:lnTo>
                  <a:lnTo>
                    <a:pt x="53644" y="55067"/>
                  </a:lnTo>
                  <a:lnTo>
                    <a:pt x="53644" y="65024"/>
                  </a:lnTo>
                  <a:lnTo>
                    <a:pt x="70383" y="65024"/>
                  </a:lnTo>
                  <a:lnTo>
                    <a:pt x="71526" y="65024"/>
                  </a:lnTo>
                  <a:lnTo>
                    <a:pt x="88277" y="65024"/>
                  </a:lnTo>
                  <a:lnTo>
                    <a:pt x="88277" y="55067"/>
                  </a:lnTo>
                  <a:close/>
                </a:path>
                <a:path w="3539490" h="129539">
                  <a:moveTo>
                    <a:pt x="88277" y="0"/>
                  </a:moveTo>
                  <a:lnTo>
                    <a:pt x="71526" y="0"/>
                  </a:lnTo>
                  <a:lnTo>
                    <a:pt x="70383" y="0"/>
                  </a:lnTo>
                  <a:lnTo>
                    <a:pt x="53644" y="0"/>
                  </a:lnTo>
                  <a:lnTo>
                    <a:pt x="53644" y="9969"/>
                  </a:lnTo>
                  <a:lnTo>
                    <a:pt x="61658" y="18021"/>
                  </a:lnTo>
                  <a:lnTo>
                    <a:pt x="70383" y="18021"/>
                  </a:lnTo>
                  <a:lnTo>
                    <a:pt x="71526" y="18021"/>
                  </a:lnTo>
                  <a:lnTo>
                    <a:pt x="80276" y="18021"/>
                  </a:lnTo>
                  <a:lnTo>
                    <a:pt x="88277" y="9969"/>
                  </a:lnTo>
                  <a:lnTo>
                    <a:pt x="88277" y="0"/>
                  </a:lnTo>
                  <a:close/>
                </a:path>
                <a:path w="3539490" h="129539">
                  <a:moveTo>
                    <a:pt x="143878" y="22555"/>
                  </a:moveTo>
                  <a:lnTo>
                    <a:pt x="135877" y="14503"/>
                  </a:lnTo>
                  <a:lnTo>
                    <a:pt x="116116" y="14503"/>
                  </a:lnTo>
                  <a:lnTo>
                    <a:pt x="108102" y="22555"/>
                  </a:lnTo>
                  <a:lnTo>
                    <a:pt x="108102" y="42468"/>
                  </a:lnTo>
                  <a:lnTo>
                    <a:pt x="116116" y="50533"/>
                  </a:lnTo>
                  <a:lnTo>
                    <a:pt x="135877" y="50533"/>
                  </a:lnTo>
                  <a:lnTo>
                    <a:pt x="143878" y="42468"/>
                  </a:lnTo>
                  <a:lnTo>
                    <a:pt x="143878" y="32512"/>
                  </a:lnTo>
                  <a:lnTo>
                    <a:pt x="143878" y="22555"/>
                  </a:lnTo>
                  <a:close/>
                </a:path>
                <a:path w="3539490" h="129539">
                  <a:moveTo>
                    <a:pt x="198348" y="55067"/>
                  </a:moveTo>
                  <a:lnTo>
                    <a:pt x="190347" y="47015"/>
                  </a:lnTo>
                  <a:lnTo>
                    <a:pt x="181610" y="47015"/>
                  </a:lnTo>
                  <a:lnTo>
                    <a:pt x="180479" y="47015"/>
                  </a:lnTo>
                  <a:lnTo>
                    <a:pt x="171729" y="47015"/>
                  </a:lnTo>
                  <a:lnTo>
                    <a:pt x="163715" y="55067"/>
                  </a:lnTo>
                  <a:lnTo>
                    <a:pt x="163715" y="65024"/>
                  </a:lnTo>
                  <a:lnTo>
                    <a:pt x="180479" y="65024"/>
                  </a:lnTo>
                  <a:lnTo>
                    <a:pt x="181610" y="65024"/>
                  </a:lnTo>
                  <a:lnTo>
                    <a:pt x="198348" y="65024"/>
                  </a:lnTo>
                  <a:lnTo>
                    <a:pt x="198348" y="55067"/>
                  </a:lnTo>
                  <a:close/>
                </a:path>
                <a:path w="3539490" h="129539">
                  <a:moveTo>
                    <a:pt x="198348" y="0"/>
                  </a:moveTo>
                  <a:lnTo>
                    <a:pt x="181610" y="0"/>
                  </a:lnTo>
                  <a:lnTo>
                    <a:pt x="180479" y="0"/>
                  </a:lnTo>
                  <a:lnTo>
                    <a:pt x="163715" y="0"/>
                  </a:lnTo>
                  <a:lnTo>
                    <a:pt x="163715" y="9969"/>
                  </a:lnTo>
                  <a:lnTo>
                    <a:pt x="171729" y="18021"/>
                  </a:lnTo>
                  <a:lnTo>
                    <a:pt x="180479" y="18021"/>
                  </a:lnTo>
                  <a:lnTo>
                    <a:pt x="181610" y="18021"/>
                  </a:lnTo>
                  <a:lnTo>
                    <a:pt x="190347" y="18021"/>
                  </a:lnTo>
                  <a:lnTo>
                    <a:pt x="198348" y="9969"/>
                  </a:lnTo>
                  <a:lnTo>
                    <a:pt x="198348" y="0"/>
                  </a:lnTo>
                  <a:close/>
                </a:path>
                <a:path w="3539490" h="129539">
                  <a:moveTo>
                    <a:pt x="253961" y="22555"/>
                  </a:moveTo>
                  <a:lnTo>
                    <a:pt x="245960" y="14503"/>
                  </a:lnTo>
                  <a:lnTo>
                    <a:pt x="226199" y="14503"/>
                  </a:lnTo>
                  <a:lnTo>
                    <a:pt x="218186" y="22555"/>
                  </a:lnTo>
                  <a:lnTo>
                    <a:pt x="218186" y="42468"/>
                  </a:lnTo>
                  <a:lnTo>
                    <a:pt x="226199" y="50533"/>
                  </a:lnTo>
                  <a:lnTo>
                    <a:pt x="245960" y="50533"/>
                  </a:lnTo>
                  <a:lnTo>
                    <a:pt x="253961" y="42468"/>
                  </a:lnTo>
                  <a:lnTo>
                    <a:pt x="253961" y="32512"/>
                  </a:lnTo>
                  <a:lnTo>
                    <a:pt x="253961" y="22555"/>
                  </a:lnTo>
                  <a:close/>
                </a:path>
                <a:path w="3539490" h="129539">
                  <a:moveTo>
                    <a:pt x="308432" y="55067"/>
                  </a:moveTo>
                  <a:lnTo>
                    <a:pt x="300431" y="47015"/>
                  </a:lnTo>
                  <a:lnTo>
                    <a:pt x="291693" y="47015"/>
                  </a:lnTo>
                  <a:lnTo>
                    <a:pt x="290550" y="47015"/>
                  </a:lnTo>
                  <a:lnTo>
                    <a:pt x="281800" y="47015"/>
                  </a:lnTo>
                  <a:lnTo>
                    <a:pt x="273786" y="55067"/>
                  </a:lnTo>
                  <a:lnTo>
                    <a:pt x="273786" y="65024"/>
                  </a:lnTo>
                  <a:lnTo>
                    <a:pt x="290550" y="65024"/>
                  </a:lnTo>
                  <a:lnTo>
                    <a:pt x="291693" y="65024"/>
                  </a:lnTo>
                  <a:lnTo>
                    <a:pt x="308432" y="65024"/>
                  </a:lnTo>
                  <a:lnTo>
                    <a:pt x="308432" y="55067"/>
                  </a:lnTo>
                  <a:close/>
                </a:path>
                <a:path w="3539490" h="129539">
                  <a:moveTo>
                    <a:pt x="308432" y="0"/>
                  </a:moveTo>
                  <a:lnTo>
                    <a:pt x="291693" y="0"/>
                  </a:lnTo>
                  <a:lnTo>
                    <a:pt x="290550" y="0"/>
                  </a:lnTo>
                  <a:lnTo>
                    <a:pt x="273786" y="0"/>
                  </a:lnTo>
                  <a:lnTo>
                    <a:pt x="273786" y="9969"/>
                  </a:lnTo>
                  <a:lnTo>
                    <a:pt x="281800" y="18021"/>
                  </a:lnTo>
                  <a:lnTo>
                    <a:pt x="290550" y="18021"/>
                  </a:lnTo>
                  <a:lnTo>
                    <a:pt x="291693" y="18021"/>
                  </a:lnTo>
                  <a:lnTo>
                    <a:pt x="300431" y="18021"/>
                  </a:lnTo>
                  <a:lnTo>
                    <a:pt x="308432" y="9969"/>
                  </a:lnTo>
                  <a:lnTo>
                    <a:pt x="308432" y="0"/>
                  </a:lnTo>
                  <a:close/>
                </a:path>
                <a:path w="3539490" h="129539">
                  <a:moveTo>
                    <a:pt x="364032" y="22555"/>
                  </a:moveTo>
                  <a:lnTo>
                    <a:pt x="356031" y="14503"/>
                  </a:lnTo>
                  <a:lnTo>
                    <a:pt x="336270" y="14503"/>
                  </a:lnTo>
                  <a:lnTo>
                    <a:pt x="328256" y="22555"/>
                  </a:lnTo>
                  <a:lnTo>
                    <a:pt x="328256" y="42468"/>
                  </a:lnTo>
                  <a:lnTo>
                    <a:pt x="336270" y="50533"/>
                  </a:lnTo>
                  <a:lnTo>
                    <a:pt x="356031" y="50533"/>
                  </a:lnTo>
                  <a:lnTo>
                    <a:pt x="364032" y="42468"/>
                  </a:lnTo>
                  <a:lnTo>
                    <a:pt x="364032" y="32512"/>
                  </a:lnTo>
                  <a:lnTo>
                    <a:pt x="364032" y="22555"/>
                  </a:lnTo>
                  <a:close/>
                </a:path>
                <a:path w="3539490" h="129539">
                  <a:moveTo>
                    <a:pt x="418503" y="55067"/>
                  </a:moveTo>
                  <a:lnTo>
                    <a:pt x="410502" y="47015"/>
                  </a:lnTo>
                  <a:lnTo>
                    <a:pt x="401751" y="47015"/>
                  </a:lnTo>
                  <a:lnTo>
                    <a:pt x="400596" y="47015"/>
                  </a:lnTo>
                  <a:lnTo>
                    <a:pt x="391883" y="47015"/>
                  </a:lnTo>
                  <a:lnTo>
                    <a:pt x="383870" y="55067"/>
                  </a:lnTo>
                  <a:lnTo>
                    <a:pt x="383870" y="65024"/>
                  </a:lnTo>
                  <a:lnTo>
                    <a:pt x="400596" y="65024"/>
                  </a:lnTo>
                  <a:lnTo>
                    <a:pt x="401751" y="65024"/>
                  </a:lnTo>
                  <a:lnTo>
                    <a:pt x="418503" y="65024"/>
                  </a:lnTo>
                  <a:lnTo>
                    <a:pt x="418503" y="55067"/>
                  </a:lnTo>
                  <a:close/>
                </a:path>
                <a:path w="3539490" h="129539">
                  <a:moveTo>
                    <a:pt x="418503" y="0"/>
                  </a:moveTo>
                  <a:lnTo>
                    <a:pt x="401751" y="0"/>
                  </a:lnTo>
                  <a:lnTo>
                    <a:pt x="400596" y="0"/>
                  </a:lnTo>
                  <a:lnTo>
                    <a:pt x="383870" y="0"/>
                  </a:lnTo>
                  <a:lnTo>
                    <a:pt x="383870" y="9969"/>
                  </a:lnTo>
                  <a:lnTo>
                    <a:pt x="391883" y="18021"/>
                  </a:lnTo>
                  <a:lnTo>
                    <a:pt x="400596" y="18021"/>
                  </a:lnTo>
                  <a:lnTo>
                    <a:pt x="401751" y="18021"/>
                  </a:lnTo>
                  <a:lnTo>
                    <a:pt x="410502" y="18021"/>
                  </a:lnTo>
                  <a:lnTo>
                    <a:pt x="418503" y="9969"/>
                  </a:lnTo>
                  <a:lnTo>
                    <a:pt x="418503" y="0"/>
                  </a:lnTo>
                  <a:close/>
                </a:path>
                <a:path w="3539490" h="129539">
                  <a:moveTo>
                    <a:pt x="474116" y="22555"/>
                  </a:moveTo>
                  <a:lnTo>
                    <a:pt x="466115" y="14503"/>
                  </a:lnTo>
                  <a:lnTo>
                    <a:pt x="446341" y="14503"/>
                  </a:lnTo>
                  <a:lnTo>
                    <a:pt x="438340" y="22555"/>
                  </a:lnTo>
                  <a:lnTo>
                    <a:pt x="438340" y="42468"/>
                  </a:lnTo>
                  <a:lnTo>
                    <a:pt x="446341" y="50533"/>
                  </a:lnTo>
                  <a:lnTo>
                    <a:pt x="466115" y="50533"/>
                  </a:lnTo>
                  <a:lnTo>
                    <a:pt x="474116" y="42468"/>
                  </a:lnTo>
                  <a:lnTo>
                    <a:pt x="474116" y="32512"/>
                  </a:lnTo>
                  <a:lnTo>
                    <a:pt x="474116" y="22555"/>
                  </a:lnTo>
                  <a:close/>
                </a:path>
                <a:path w="3539490" h="129539">
                  <a:moveTo>
                    <a:pt x="528574" y="55067"/>
                  </a:moveTo>
                  <a:lnTo>
                    <a:pt x="520573" y="47015"/>
                  </a:lnTo>
                  <a:lnTo>
                    <a:pt x="511822" y="47015"/>
                  </a:lnTo>
                  <a:lnTo>
                    <a:pt x="510692" y="47015"/>
                  </a:lnTo>
                  <a:lnTo>
                    <a:pt x="501942" y="47015"/>
                  </a:lnTo>
                  <a:lnTo>
                    <a:pt x="493941" y="55067"/>
                  </a:lnTo>
                  <a:lnTo>
                    <a:pt x="493941" y="65024"/>
                  </a:lnTo>
                  <a:lnTo>
                    <a:pt x="510692" y="65024"/>
                  </a:lnTo>
                  <a:lnTo>
                    <a:pt x="511822" y="65024"/>
                  </a:lnTo>
                  <a:lnTo>
                    <a:pt x="528574" y="65024"/>
                  </a:lnTo>
                  <a:lnTo>
                    <a:pt x="528574" y="55067"/>
                  </a:lnTo>
                  <a:close/>
                </a:path>
                <a:path w="3539490" h="129539">
                  <a:moveTo>
                    <a:pt x="528574" y="0"/>
                  </a:moveTo>
                  <a:lnTo>
                    <a:pt x="511822" y="0"/>
                  </a:lnTo>
                  <a:lnTo>
                    <a:pt x="510692" y="0"/>
                  </a:lnTo>
                  <a:lnTo>
                    <a:pt x="493941" y="0"/>
                  </a:lnTo>
                  <a:lnTo>
                    <a:pt x="493941" y="9969"/>
                  </a:lnTo>
                  <a:lnTo>
                    <a:pt x="501942" y="18021"/>
                  </a:lnTo>
                  <a:lnTo>
                    <a:pt x="510692" y="18021"/>
                  </a:lnTo>
                  <a:lnTo>
                    <a:pt x="511822" y="18021"/>
                  </a:lnTo>
                  <a:lnTo>
                    <a:pt x="520573" y="18021"/>
                  </a:lnTo>
                  <a:lnTo>
                    <a:pt x="528574" y="9969"/>
                  </a:lnTo>
                  <a:lnTo>
                    <a:pt x="528574" y="0"/>
                  </a:lnTo>
                  <a:close/>
                </a:path>
                <a:path w="3539490" h="129539">
                  <a:moveTo>
                    <a:pt x="584187" y="22555"/>
                  </a:moveTo>
                  <a:lnTo>
                    <a:pt x="576186" y="14503"/>
                  </a:lnTo>
                  <a:lnTo>
                    <a:pt x="556425" y="14503"/>
                  </a:lnTo>
                  <a:lnTo>
                    <a:pt x="548411" y="22555"/>
                  </a:lnTo>
                  <a:lnTo>
                    <a:pt x="548411" y="42468"/>
                  </a:lnTo>
                  <a:lnTo>
                    <a:pt x="556425" y="50533"/>
                  </a:lnTo>
                  <a:lnTo>
                    <a:pt x="576186" y="50533"/>
                  </a:lnTo>
                  <a:lnTo>
                    <a:pt x="584187" y="42468"/>
                  </a:lnTo>
                  <a:lnTo>
                    <a:pt x="584187" y="32512"/>
                  </a:lnTo>
                  <a:lnTo>
                    <a:pt x="584187" y="22555"/>
                  </a:lnTo>
                  <a:close/>
                </a:path>
                <a:path w="3539490" h="129539">
                  <a:moveTo>
                    <a:pt x="638657" y="55067"/>
                  </a:moveTo>
                  <a:lnTo>
                    <a:pt x="630656" y="47015"/>
                  </a:lnTo>
                  <a:lnTo>
                    <a:pt x="621906" y="47015"/>
                  </a:lnTo>
                  <a:lnTo>
                    <a:pt x="620776" y="47015"/>
                  </a:lnTo>
                  <a:lnTo>
                    <a:pt x="612025" y="47015"/>
                  </a:lnTo>
                  <a:lnTo>
                    <a:pt x="604012" y="55067"/>
                  </a:lnTo>
                  <a:lnTo>
                    <a:pt x="604012" y="65024"/>
                  </a:lnTo>
                  <a:lnTo>
                    <a:pt x="620776" y="65024"/>
                  </a:lnTo>
                  <a:lnTo>
                    <a:pt x="621906" y="65024"/>
                  </a:lnTo>
                  <a:lnTo>
                    <a:pt x="638657" y="65024"/>
                  </a:lnTo>
                  <a:lnTo>
                    <a:pt x="638657" y="55067"/>
                  </a:lnTo>
                  <a:close/>
                </a:path>
                <a:path w="3539490" h="129539">
                  <a:moveTo>
                    <a:pt x="638657" y="0"/>
                  </a:moveTo>
                  <a:lnTo>
                    <a:pt x="621906" y="0"/>
                  </a:lnTo>
                  <a:lnTo>
                    <a:pt x="620776" y="0"/>
                  </a:lnTo>
                  <a:lnTo>
                    <a:pt x="604012" y="0"/>
                  </a:lnTo>
                  <a:lnTo>
                    <a:pt x="604012" y="9969"/>
                  </a:lnTo>
                  <a:lnTo>
                    <a:pt x="612025" y="18021"/>
                  </a:lnTo>
                  <a:lnTo>
                    <a:pt x="620776" y="18021"/>
                  </a:lnTo>
                  <a:lnTo>
                    <a:pt x="621906" y="18021"/>
                  </a:lnTo>
                  <a:lnTo>
                    <a:pt x="630656" y="18021"/>
                  </a:lnTo>
                  <a:lnTo>
                    <a:pt x="638657" y="9969"/>
                  </a:lnTo>
                  <a:lnTo>
                    <a:pt x="638657" y="0"/>
                  </a:lnTo>
                  <a:close/>
                </a:path>
                <a:path w="3539490" h="129539">
                  <a:moveTo>
                    <a:pt x="694258" y="22555"/>
                  </a:moveTo>
                  <a:lnTo>
                    <a:pt x="686257" y="14503"/>
                  </a:lnTo>
                  <a:lnTo>
                    <a:pt x="666496" y="14503"/>
                  </a:lnTo>
                  <a:lnTo>
                    <a:pt x="658482" y="22555"/>
                  </a:lnTo>
                  <a:lnTo>
                    <a:pt x="658482" y="42468"/>
                  </a:lnTo>
                  <a:lnTo>
                    <a:pt x="666496" y="50533"/>
                  </a:lnTo>
                  <a:lnTo>
                    <a:pt x="686257" y="50533"/>
                  </a:lnTo>
                  <a:lnTo>
                    <a:pt x="694258" y="42468"/>
                  </a:lnTo>
                  <a:lnTo>
                    <a:pt x="694258" y="32512"/>
                  </a:lnTo>
                  <a:lnTo>
                    <a:pt x="694258" y="22555"/>
                  </a:lnTo>
                  <a:close/>
                </a:path>
                <a:path w="3539490" h="129539">
                  <a:moveTo>
                    <a:pt x="732002" y="0"/>
                  </a:moveTo>
                  <a:lnTo>
                    <a:pt x="714095" y="0"/>
                  </a:lnTo>
                  <a:lnTo>
                    <a:pt x="714095" y="9969"/>
                  </a:lnTo>
                  <a:lnTo>
                    <a:pt x="722109" y="18021"/>
                  </a:lnTo>
                  <a:lnTo>
                    <a:pt x="732002" y="18021"/>
                  </a:lnTo>
                  <a:lnTo>
                    <a:pt x="732002" y="0"/>
                  </a:lnTo>
                  <a:close/>
                </a:path>
                <a:path w="3539490" h="129539">
                  <a:moveTo>
                    <a:pt x="748728" y="55067"/>
                  </a:moveTo>
                  <a:lnTo>
                    <a:pt x="740727" y="47015"/>
                  </a:lnTo>
                  <a:lnTo>
                    <a:pt x="732002" y="47015"/>
                  </a:lnTo>
                  <a:lnTo>
                    <a:pt x="730846" y="47015"/>
                  </a:lnTo>
                  <a:lnTo>
                    <a:pt x="722109" y="47015"/>
                  </a:lnTo>
                  <a:lnTo>
                    <a:pt x="714095" y="55067"/>
                  </a:lnTo>
                  <a:lnTo>
                    <a:pt x="714095" y="65024"/>
                  </a:lnTo>
                  <a:lnTo>
                    <a:pt x="730846" y="65024"/>
                  </a:lnTo>
                  <a:lnTo>
                    <a:pt x="732002" y="65024"/>
                  </a:lnTo>
                  <a:lnTo>
                    <a:pt x="748728" y="65024"/>
                  </a:lnTo>
                  <a:lnTo>
                    <a:pt x="748728" y="55067"/>
                  </a:lnTo>
                  <a:close/>
                </a:path>
                <a:path w="3539490" h="129539">
                  <a:moveTo>
                    <a:pt x="842048" y="47015"/>
                  </a:moveTo>
                  <a:lnTo>
                    <a:pt x="832180" y="47015"/>
                  </a:lnTo>
                  <a:lnTo>
                    <a:pt x="824166" y="55067"/>
                  </a:lnTo>
                  <a:lnTo>
                    <a:pt x="824166" y="65024"/>
                  </a:lnTo>
                  <a:lnTo>
                    <a:pt x="842048" y="65024"/>
                  </a:lnTo>
                  <a:lnTo>
                    <a:pt x="842048" y="47015"/>
                  </a:lnTo>
                  <a:close/>
                </a:path>
                <a:path w="3539490" h="129539">
                  <a:moveTo>
                    <a:pt x="842048" y="0"/>
                  </a:moveTo>
                  <a:lnTo>
                    <a:pt x="824166" y="0"/>
                  </a:lnTo>
                  <a:lnTo>
                    <a:pt x="824166" y="9969"/>
                  </a:lnTo>
                  <a:lnTo>
                    <a:pt x="832180" y="18021"/>
                  </a:lnTo>
                  <a:lnTo>
                    <a:pt x="842048" y="18021"/>
                  </a:lnTo>
                  <a:lnTo>
                    <a:pt x="842048" y="0"/>
                  </a:lnTo>
                  <a:close/>
                </a:path>
                <a:path w="3539490" h="129539">
                  <a:moveTo>
                    <a:pt x="1183792" y="79133"/>
                  </a:moveTo>
                  <a:lnTo>
                    <a:pt x="1171143" y="73012"/>
                  </a:lnTo>
                  <a:lnTo>
                    <a:pt x="1171143" y="81902"/>
                  </a:lnTo>
                  <a:lnTo>
                    <a:pt x="1181036" y="81902"/>
                  </a:lnTo>
                  <a:lnTo>
                    <a:pt x="1183792" y="79133"/>
                  </a:lnTo>
                  <a:close/>
                </a:path>
                <a:path w="3539490" h="129539">
                  <a:moveTo>
                    <a:pt x="1294803" y="128917"/>
                  </a:moveTo>
                  <a:lnTo>
                    <a:pt x="1281201" y="123266"/>
                  </a:lnTo>
                  <a:lnTo>
                    <a:pt x="1281201" y="128917"/>
                  </a:lnTo>
                  <a:lnTo>
                    <a:pt x="1294803" y="128917"/>
                  </a:lnTo>
                  <a:close/>
                </a:path>
                <a:path w="3539490" h="129539">
                  <a:moveTo>
                    <a:pt x="2840151" y="118973"/>
                  </a:moveTo>
                  <a:lnTo>
                    <a:pt x="2838869" y="117678"/>
                  </a:lnTo>
                  <a:lnTo>
                    <a:pt x="2823413" y="124282"/>
                  </a:lnTo>
                  <a:lnTo>
                    <a:pt x="2822562" y="124637"/>
                  </a:lnTo>
                  <a:lnTo>
                    <a:pt x="2822270" y="124764"/>
                  </a:lnTo>
                  <a:lnTo>
                    <a:pt x="2815983" y="127406"/>
                  </a:lnTo>
                  <a:lnTo>
                    <a:pt x="2812288" y="128917"/>
                  </a:lnTo>
                  <a:lnTo>
                    <a:pt x="2822270" y="128917"/>
                  </a:lnTo>
                  <a:lnTo>
                    <a:pt x="2823413" y="128917"/>
                  </a:lnTo>
                  <a:lnTo>
                    <a:pt x="2840151" y="128917"/>
                  </a:lnTo>
                  <a:lnTo>
                    <a:pt x="2840151" y="118973"/>
                  </a:lnTo>
                  <a:close/>
                </a:path>
                <a:path w="3539490" h="129539">
                  <a:moveTo>
                    <a:pt x="2895765" y="92202"/>
                  </a:moveTo>
                  <a:lnTo>
                    <a:pt x="2878328" y="100304"/>
                  </a:lnTo>
                  <a:lnTo>
                    <a:pt x="2861449" y="107823"/>
                  </a:lnTo>
                  <a:lnTo>
                    <a:pt x="2868003" y="114414"/>
                  </a:lnTo>
                  <a:lnTo>
                    <a:pt x="2887764" y="114414"/>
                  </a:lnTo>
                  <a:lnTo>
                    <a:pt x="2895765" y="106362"/>
                  </a:lnTo>
                  <a:lnTo>
                    <a:pt x="2895765" y="92202"/>
                  </a:lnTo>
                  <a:close/>
                </a:path>
                <a:path w="3539490" h="129539">
                  <a:moveTo>
                    <a:pt x="2950235" y="118973"/>
                  </a:moveTo>
                  <a:lnTo>
                    <a:pt x="2942234" y="110909"/>
                  </a:lnTo>
                  <a:lnTo>
                    <a:pt x="2933471" y="110909"/>
                  </a:lnTo>
                  <a:lnTo>
                    <a:pt x="2932353" y="110909"/>
                  </a:lnTo>
                  <a:lnTo>
                    <a:pt x="2923603" y="110909"/>
                  </a:lnTo>
                  <a:lnTo>
                    <a:pt x="2915602" y="118973"/>
                  </a:lnTo>
                  <a:lnTo>
                    <a:pt x="2915602" y="128917"/>
                  </a:lnTo>
                  <a:lnTo>
                    <a:pt x="2932353" y="128917"/>
                  </a:lnTo>
                  <a:lnTo>
                    <a:pt x="2933471" y="128917"/>
                  </a:lnTo>
                  <a:lnTo>
                    <a:pt x="2950235" y="128917"/>
                  </a:lnTo>
                  <a:lnTo>
                    <a:pt x="2950235" y="118973"/>
                  </a:lnTo>
                  <a:close/>
                </a:path>
                <a:path w="3539490" h="129539">
                  <a:moveTo>
                    <a:pt x="2950235" y="65874"/>
                  </a:moveTo>
                  <a:lnTo>
                    <a:pt x="2946958" y="67551"/>
                  </a:lnTo>
                  <a:lnTo>
                    <a:pt x="2933471" y="74218"/>
                  </a:lnTo>
                  <a:lnTo>
                    <a:pt x="2921622" y="79908"/>
                  </a:lnTo>
                  <a:lnTo>
                    <a:pt x="2923603" y="81902"/>
                  </a:lnTo>
                  <a:lnTo>
                    <a:pt x="2932353" y="81902"/>
                  </a:lnTo>
                  <a:lnTo>
                    <a:pt x="2933471" y="81902"/>
                  </a:lnTo>
                  <a:lnTo>
                    <a:pt x="2942234" y="81902"/>
                  </a:lnTo>
                  <a:lnTo>
                    <a:pt x="2950235" y="73850"/>
                  </a:lnTo>
                  <a:lnTo>
                    <a:pt x="2950235" y="65874"/>
                  </a:lnTo>
                  <a:close/>
                </a:path>
                <a:path w="3539490" h="129539">
                  <a:moveTo>
                    <a:pt x="3005848" y="86448"/>
                  </a:moveTo>
                  <a:lnTo>
                    <a:pt x="2997847" y="78397"/>
                  </a:lnTo>
                  <a:lnTo>
                    <a:pt x="2978073" y="78397"/>
                  </a:lnTo>
                  <a:lnTo>
                    <a:pt x="2970072" y="86448"/>
                  </a:lnTo>
                  <a:lnTo>
                    <a:pt x="2970072" y="106362"/>
                  </a:lnTo>
                  <a:lnTo>
                    <a:pt x="2978073" y="114414"/>
                  </a:lnTo>
                  <a:lnTo>
                    <a:pt x="2997847" y="114414"/>
                  </a:lnTo>
                  <a:lnTo>
                    <a:pt x="3005848" y="106362"/>
                  </a:lnTo>
                  <a:lnTo>
                    <a:pt x="3005848" y="96405"/>
                  </a:lnTo>
                  <a:lnTo>
                    <a:pt x="3005848" y="86448"/>
                  </a:lnTo>
                  <a:close/>
                </a:path>
                <a:path w="3539490" h="129539">
                  <a:moveTo>
                    <a:pt x="3060306" y="118973"/>
                  </a:moveTo>
                  <a:lnTo>
                    <a:pt x="3052305" y="110909"/>
                  </a:lnTo>
                  <a:lnTo>
                    <a:pt x="3043567" y="110909"/>
                  </a:lnTo>
                  <a:lnTo>
                    <a:pt x="3042437" y="110909"/>
                  </a:lnTo>
                  <a:lnTo>
                    <a:pt x="3033687" y="110909"/>
                  </a:lnTo>
                  <a:lnTo>
                    <a:pt x="3025673" y="118973"/>
                  </a:lnTo>
                  <a:lnTo>
                    <a:pt x="3025673" y="128917"/>
                  </a:lnTo>
                  <a:lnTo>
                    <a:pt x="3042437" y="128917"/>
                  </a:lnTo>
                  <a:lnTo>
                    <a:pt x="3043567" y="128917"/>
                  </a:lnTo>
                  <a:lnTo>
                    <a:pt x="3060306" y="128917"/>
                  </a:lnTo>
                  <a:lnTo>
                    <a:pt x="3060306" y="118973"/>
                  </a:lnTo>
                  <a:close/>
                </a:path>
                <a:path w="3539490" h="129539">
                  <a:moveTo>
                    <a:pt x="3060306" y="63893"/>
                  </a:moveTo>
                  <a:lnTo>
                    <a:pt x="3043567" y="63893"/>
                  </a:lnTo>
                  <a:lnTo>
                    <a:pt x="3042437" y="63893"/>
                  </a:lnTo>
                  <a:lnTo>
                    <a:pt x="3025673" y="63893"/>
                  </a:lnTo>
                  <a:lnTo>
                    <a:pt x="3025673" y="73850"/>
                  </a:lnTo>
                  <a:lnTo>
                    <a:pt x="3033687" y="81902"/>
                  </a:lnTo>
                  <a:lnTo>
                    <a:pt x="3042437" y="81902"/>
                  </a:lnTo>
                  <a:lnTo>
                    <a:pt x="3043567" y="81902"/>
                  </a:lnTo>
                  <a:lnTo>
                    <a:pt x="3052305" y="81902"/>
                  </a:lnTo>
                  <a:lnTo>
                    <a:pt x="3060306" y="73850"/>
                  </a:lnTo>
                  <a:lnTo>
                    <a:pt x="3060306" y="63893"/>
                  </a:lnTo>
                  <a:close/>
                </a:path>
                <a:path w="3539490" h="129539">
                  <a:moveTo>
                    <a:pt x="3115919" y="86448"/>
                  </a:moveTo>
                  <a:lnTo>
                    <a:pt x="3107918" y="78397"/>
                  </a:lnTo>
                  <a:lnTo>
                    <a:pt x="3088144" y="78397"/>
                  </a:lnTo>
                  <a:lnTo>
                    <a:pt x="3080143" y="86448"/>
                  </a:lnTo>
                  <a:lnTo>
                    <a:pt x="3080143" y="106362"/>
                  </a:lnTo>
                  <a:lnTo>
                    <a:pt x="3088144" y="114414"/>
                  </a:lnTo>
                  <a:lnTo>
                    <a:pt x="3107918" y="114414"/>
                  </a:lnTo>
                  <a:lnTo>
                    <a:pt x="3115919" y="106362"/>
                  </a:lnTo>
                  <a:lnTo>
                    <a:pt x="3115919" y="96405"/>
                  </a:lnTo>
                  <a:lnTo>
                    <a:pt x="3115919" y="86448"/>
                  </a:lnTo>
                  <a:close/>
                </a:path>
                <a:path w="3539490" h="129539">
                  <a:moveTo>
                    <a:pt x="3170390" y="118973"/>
                  </a:moveTo>
                  <a:lnTo>
                    <a:pt x="3162389" y="110909"/>
                  </a:lnTo>
                  <a:lnTo>
                    <a:pt x="3153638" y="110909"/>
                  </a:lnTo>
                  <a:lnTo>
                    <a:pt x="3152508" y="110909"/>
                  </a:lnTo>
                  <a:lnTo>
                    <a:pt x="3143758" y="110909"/>
                  </a:lnTo>
                  <a:lnTo>
                    <a:pt x="3135757" y="118973"/>
                  </a:lnTo>
                  <a:lnTo>
                    <a:pt x="3135757" y="128917"/>
                  </a:lnTo>
                  <a:lnTo>
                    <a:pt x="3152508" y="128917"/>
                  </a:lnTo>
                  <a:lnTo>
                    <a:pt x="3153638" y="128917"/>
                  </a:lnTo>
                  <a:lnTo>
                    <a:pt x="3170390" y="128917"/>
                  </a:lnTo>
                  <a:lnTo>
                    <a:pt x="3170390" y="118973"/>
                  </a:lnTo>
                  <a:close/>
                </a:path>
                <a:path w="3539490" h="129539">
                  <a:moveTo>
                    <a:pt x="3170390" y="63893"/>
                  </a:moveTo>
                  <a:lnTo>
                    <a:pt x="3153638" y="63893"/>
                  </a:lnTo>
                  <a:lnTo>
                    <a:pt x="3152508" y="63893"/>
                  </a:lnTo>
                  <a:lnTo>
                    <a:pt x="3135757" y="63893"/>
                  </a:lnTo>
                  <a:lnTo>
                    <a:pt x="3135757" y="73850"/>
                  </a:lnTo>
                  <a:lnTo>
                    <a:pt x="3143758" y="81902"/>
                  </a:lnTo>
                  <a:lnTo>
                    <a:pt x="3152508" y="81902"/>
                  </a:lnTo>
                  <a:lnTo>
                    <a:pt x="3153638" y="81902"/>
                  </a:lnTo>
                  <a:lnTo>
                    <a:pt x="3162389" y="81902"/>
                  </a:lnTo>
                  <a:lnTo>
                    <a:pt x="3170390" y="73850"/>
                  </a:lnTo>
                  <a:lnTo>
                    <a:pt x="3170390" y="63893"/>
                  </a:lnTo>
                  <a:close/>
                </a:path>
                <a:path w="3539490" h="129539">
                  <a:moveTo>
                    <a:pt x="3226003" y="86448"/>
                  </a:moveTo>
                  <a:lnTo>
                    <a:pt x="3218002" y="78397"/>
                  </a:lnTo>
                  <a:lnTo>
                    <a:pt x="3198228" y="78397"/>
                  </a:lnTo>
                  <a:lnTo>
                    <a:pt x="3190227" y="86448"/>
                  </a:lnTo>
                  <a:lnTo>
                    <a:pt x="3190227" y="106362"/>
                  </a:lnTo>
                  <a:lnTo>
                    <a:pt x="3198228" y="114414"/>
                  </a:lnTo>
                  <a:lnTo>
                    <a:pt x="3218002" y="114414"/>
                  </a:lnTo>
                  <a:lnTo>
                    <a:pt x="3226003" y="106362"/>
                  </a:lnTo>
                  <a:lnTo>
                    <a:pt x="3226003" y="96405"/>
                  </a:lnTo>
                  <a:lnTo>
                    <a:pt x="3226003" y="86448"/>
                  </a:lnTo>
                  <a:close/>
                </a:path>
                <a:path w="3539490" h="129539">
                  <a:moveTo>
                    <a:pt x="3280473" y="118973"/>
                  </a:moveTo>
                  <a:lnTo>
                    <a:pt x="3272472" y="110909"/>
                  </a:lnTo>
                  <a:lnTo>
                    <a:pt x="3263709" y="110909"/>
                  </a:lnTo>
                  <a:lnTo>
                    <a:pt x="3262553" y="110909"/>
                  </a:lnTo>
                  <a:lnTo>
                    <a:pt x="3253829" y="110909"/>
                  </a:lnTo>
                  <a:lnTo>
                    <a:pt x="3245828" y="118973"/>
                  </a:lnTo>
                  <a:lnTo>
                    <a:pt x="3245828" y="128917"/>
                  </a:lnTo>
                  <a:lnTo>
                    <a:pt x="3262553" y="128917"/>
                  </a:lnTo>
                  <a:lnTo>
                    <a:pt x="3263709" y="128917"/>
                  </a:lnTo>
                  <a:lnTo>
                    <a:pt x="3280473" y="128917"/>
                  </a:lnTo>
                  <a:lnTo>
                    <a:pt x="3280473" y="118973"/>
                  </a:lnTo>
                  <a:close/>
                </a:path>
                <a:path w="3539490" h="129539">
                  <a:moveTo>
                    <a:pt x="3280473" y="63893"/>
                  </a:moveTo>
                  <a:lnTo>
                    <a:pt x="3263709" y="63893"/>
                  </a:lnTo>
                  <a:lnTo>
                    <a:pt x="3262553" y="63893"/>
                  </a:lnTo>
                  <a:lnTo>
                    <a:pt x="3245828" y="63893"/>
                  </a:lnTo>
                  <a:lnTo>
                    <a:pt x="3245828" y="73850"/>
                  </a:lnTo>
                  <a:lnTo>
                    <a:pt x="3253829" y="81902"/>
                  </a:lnTo>
                  <a:lnTo>
                    <a:pt x="3262553" y="81902"/>
                  </a:lnTo>
                  <a:lnTo>
                    <a:pt x="3263709" y="81902"/>
                  </a:lnTo>
                  <a:lnTo>
                    <a:pt x="3272472" y="81902"/>
                  </a:lnTo>
                  <a:lnTo>
                    <a:pt x="3280473" y="73850"/>
                  </a:lnTo>
                  <a:lnTo>
                    <a:pt x="3280473" y="63893"/>
                  </a:lnTo>
                  <a:close/>
                </a:path>
                <a:path w="3539490" h="129539">
                  <a:moveTo>
                    <a:pt x="3336074" y="86448"/>
                  </a:moveTo>
                  <a:lnTo>
                    <a:pt x="3328073" y="78397"/>
                  </a:lnTo>
                  <a:lnTo>
                    <a:pt x="3308299" y="78397"/>
                  </a:lnTo>
                  <a:lnTo>
                    <a:pt x="3300298" y="86448"/>
                  </a:lnTo>
                  <a:lnTo>
                    <a:pt x="3300298" y="106362"/>
                  </a:lnTo>
                  <a:lnTo>
                    <a:pt x="3308299" y="114414"/>
                  </a:lnTo>
                  <a:lnTo>
                    <a:pt x="3328073" y="114414"/>
                  </a:lnTo>
                  <a:lnTo>
                    <a:pt x="3336074" y="106362"/>
                  </a:lnTo>
                  <a:lnTo>
                    <a:pt x="3336074" y="96405"/>
                  </a:lnTo>
                  <a:lnTo>
                    <a:pt x="3336074" y="86448"/>
                  </a:lnTo>
                  <a:close/>
                </a:path>
                <a:path w="3539490" h="129539">
                  <a:moveTo>
                    <a:pt x="3390531" y="118973"/>
                  </a:moveTo>
                  <a:lnTo>
                    <a:pt x="3382530" y="110909"/>
                  </a:lnTo>
                  <a:lnTo>
                    <a:pt x="3373780" y="110909"/>
                  </a:lnTo>
                  <a:lnTo>
                    <a:pt x="3372637" y="110909"/>
                  </a:lnTo>
                  <a:lnTo>
                    <a:pt x="3363887" y="110909"/>
                  </a:lnTo>
                  <a:lnTo>
                    <a:pt x="3355898" y="118973"/>
                  </a:lnTo>
                  <a:lnTo>
                    <a:pt x="3355898" y="128917"/>
                  </a:lnTo>
                  <a:lnTo>
                    <a:pt x="3372637" y="128917"/>
                  </a:lnTo>
                  <a:lnTo>
                    <a:pt x="3373780" y="128917"/>
                  </a:lnTo>
                  <a:lnTo>
                    <a:pt x="3390531" y="128917"/>
                  </a:lnTo>
                  <a:lnTo>
                    <a:pt x="3390531" y="118973"/>
                  </a:lnTo>
                  <a:close/>
                </a:path>
                <a:path w="3539490" h="129539">
                  <a:moveTo>
                    <a:pt x="3390531" y="63893"/>
                  </a:moveTo>
                  <a:lnTo>
                    <a:pt x="3373780" y="63893"/>
                  </a:lnTo>
                  <a:lnTo>
                    <a:pt x="3372637" y="63893"/>
                  </a:lnTo>
                  <a:lnTo>
                    <a:pt x="3355898" y="63893"/>
                  </a:lnTo>
                  <a:lnTo>
                    <a:pt x="3355898" y="73850"/>
                  </a:lnTo>
                  <a:lnTo>
                    <a:pt x="3363887" y="81902"/>
                  </a:lnTo>
                  <a:lnTo>
                    <a:pt x="3372637" y="81902"/>
                  </a:lnTo>
                  <a:lnTo>
                    <a:pt x="3373780" y="81902"/>
                  </a:lnTo>
                  <a:lnTo>
                    <a:pt x="3382530" y="81902"/>
                  </a:lnTo>
                  <a:lnTo>
                    <a:pt x="3390531" y="73850"/>
                  </a:lnTo>
                  <a:lnTo>
                    <a:pt x="3390531" y="63893"/>
                  </a:lnTo>
                  <a:close/>
                </a:path>
                <a:path w="3539490" h="129539">
                  <a:moveTo>
                    <a:pt x="3446145" y="86448"/>
                  </a:moveTo>
                  <a:lnTo>
                    <a:pt x="3438144" y="78397"/>
                  </a:lnTo>
                  <a:lnTo>
                    <a:pt x="3418357" y="78397"/>
                  </a:lnTo>
                  <a:lnTo>
                    <a:pt x="3410356" y="86448"/>
                  </a:lnTo>
                  <a:lnTo>
                    <a:pt x="3410356" y="106362"/>
                  </a:lnTo>
                  <a:lnTo>
                    <a:pt x="3418357" y="114414"/>
                  </a:lnTo>
                  <a:lnTo>
                    <a:pt x="3438144" y="114414"/>
                  </a:lnTo>
                  <a:lnTo>
                    <a:pt x="3446145" y="106362"/>
                  </a:lnTo>
                  <a:lnTo>
                    <a:pt x="3446145" y="96405"/>
                  </a:lnTo>
                  <a:lnTo>
                    <a:pt x="3446145" y="86448"/>
                  </a:lnTo>
                  <a:close/>
                </a:path>
                <a:path w="3539490" h="129539">
                  <a:moveTo>
                    <a:pt x="3500615" y="118973"/>
                  </a:moveTo>
                  <a:lnTo>
                    <a:pt x="3492614" y="110909"/>
                  </a:lnTo>
                  <a:lnTo>
                    <a:pt x="3483851" y="110909"/>
                  </a:lnTo>
                  <a:lnTo>
                    <a:pt x="3482721" y="110909"/>
                  </a:lnTo>
                  <a:lnTo>
                    <a:pt x="3473970" y="110909"/>
                  </a:lnTo>
                  <a:lnTo>
                    <a:pt x="3465969" y="118973"/>
                  </a:lnTo>
                  <a:lnTo>
                    <a:pt x="3465969" y="128917"/>
                  </a:lnTo>
                  <a:lnTo>
                    <a:pt x="3482721" y="128917"/>
                  </a:lnTo>
                  <a:lnTo>
                    <a:pt x="3483851" y="128917"/>
                  </a:lnTo>
                  <a:lnTo>
                    <a:pt x="3500615" y="128917"/>
                  </a:lnTo>
                  <a:lnTo>
                    <a:pt x="3500615" y="118973"/>
                  </a:lnTo>
                  <a:close/>
                </a:path>
                <a:path w="3539490" h="129539">
                  <a:moveTo>
                    <a:pt x="3500615" y="63893"/>
                  </a:moveTo>
                  <a:lnTo>
                    <a:pt x="3483851" y="63893"/>
                  </a:lnTo>
                  <a:lnTo>
                    <a:pt x="3482721" y="63893"/>
                  </a:lnTo>
                  <a:lnTo>
                    <a:pt x="3465969" y="63893"/>
                  </a:lnTo>
                  <a:lnTo>
                    <a:pt x="3465969" y="73850"/>
                  </a:lnTo>
                  <a:lnTo>
                    <a:pt x="3473970" y="81902"/>
                  </a:lnTo>
                  <a:lnTo>
                    <a:pt x="3482721" y="81902"/>
                  </a:lnTo>
                  <a:lnTo>
                    <a:pt x="3483851" y="81902"/>
                  </a:lnTo>
                  <a:lnTo>
                    <a:pt x="3492614" y="81902"/>
                  </a:lnTo>
                  <a:lnTo>
                    <a:pt x="3500615" y="73850"/>
                  </a:lnTo>
                  <a:lnTo>
                    <a:pt x="3500615" y="63893"/>
                  </a:lnTo>
                  <a:close/>
                </a:path>
                <a:path w="3539490" h="129539">
                  <a:moveTo>
                    <a:pt x="3539426" y="78397"/>
                  </a:moveTo>
                  <a:lnTo>
                    <a:pt x="3528453" y="78397"/>
                  </a:lnTo>
                  <a:lnTo>
                    <a:pt x="3520440" y="86448"/>
                  </a:lnTo>
                  <a:lnTo>
                    <a:pt x="3520440" y="106362"/>
                  </a:lnTo>
                  <a:lnTo>
                    <a:pt x="3528453" y="114414"/>
                  </a:lnTo>
                  <a:lnTo>
                    <a:pt x="3539426" y="114414"/>
                  </a:lnTo>
                  <a:lnTo>
                    <a:pt x="3539426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7DBB6161-34B3-83C6-2493-F8FD5141D065}"/>
                </a:ext>
              </a:extLst>
            </p:cNvPr>
            <p:cNvSpPr/>
            <p:nvPr/>
          </p:nvSpPr>
          <p:spPr>
            <a:xfrm>
              <a:off x="5548134" y="2824060"/>
              <a:ext cx="3596004" cy="129539"/>
            </a:xfrm>
            <a:custGeom>
              <a:avLst/>
              <a:gdLst/>
              <a:ahLst/>
              <a:cxnLst/>
              <a:rect l="l" t="t" r="r" b="b"/>
              <a:pathLst>
                <a:path w="3596004" h="129539">
                  <a:moveTo>
                    <a:pt x="34645" y="55092"/>
                  </a:moveTo>
                  <a:lnTo>
                    <a:pt x="26644" y="47040"/>
                  </a:lnTo>
                  <a:lnTo>
                    <a:pt x="25146" y="47040"/>
                  </a:lnTo>
                  <a:lnTo>
                    <a:pt x="28333" y="50939"/>
                  </a:lnTo>
                  <a:lnTo>
                    <a:pt x="34645" y="58547"/>
                  </a:lnTo>
                  <a:lnTo>
                    <a:pt x="34645" y="55092"/>
                  </a:lnTo>
                  <a:close/>
                </a:path>
                <a:path w="3596004" h="129539">
                  <a:moveTo>
                    <a:pt x="34645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69"/>
                  </a:lnTo>
                  <a:lnTo>
                    <a:pt x="8013" y="18021"/>
                  </a:lnTo>
                  <a:lnTo>
                    <a:pt x="16738" y="18021"/>
                  </a:lnTo>
                  <a:lnTo>
                    <a:pt x="17881" y="18021"/>
                  </a:lnTo>
                  <a:lnTo>
                    <a:pt x="26644" y="18021"/>
                  </a:lnTo>
                  <a:lnTo>
                    <a:pt x="34645" y="9969"/>
                  </a:lnTo>
                  <a:lnTo>
                    <a:pt x="34645" y="0"/>
                  </a:lnTo>
                  <a:close/>
                </a:path>
                <a:path w="3596004" h="129539">
                  <a:moveTo>
                    <a:pt x="90246" y="22580"/>
                  </a:moveTo>
                  <a:lnTo>
                    <a:pt x="82245" y="14528"/>
                  </a:lnTo>
                  <a:lnTo>
                    <a:pt x="62484" y="14528"/>
                  </a:lnTo>
                  <a:lnTo>
                    <a:pt x="54470" y="22580"/>
                  </a:lnTo>
                  <a:lnTo>
                    <a:pt x="54470" y="42481"/>
                  </a:lnTo>
                  <a:lnTo>
                    <a:pt x="62484" y="50546"/>
                  </a:lnTo>
                  <a:lnTo>
                    <a:pt x="82245" y="50546"/>
                  </a:lnTo>
                  <a:lnTo>
                    <a:pt x="90246" y="42481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596004" h="129539">
                  <a:moveTo>
                    <a:pt x="144716" y="55092"/>
                  </a:moveTo>
                  <a:lnTo>
                    <a:pt x="136715" y="47040"/>
                  </a:lnTo>
                  <a:lnTo>
                    <a:pt x="127965" y="47040"/>
                  </a:lnTo>
                  <a:lnTo>
                    <a:pt x="126822" y="47040"/>
                  </a:lnTo>
                  <a:lnTo>
                    <a:pt x="118097" y="47040"/>
                  </a:lnTo>
                  <a:lnTo>
                    <a:pt x="110083" y="55092"/>
                  </a:lnTo>
                  <a:lnTo>
                    <a:pt x="110083" y="65036"/>
                  </a:lnTo>
                  <a:lnTo>
                    <a:pt x="126822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92"/>
                  </a:lnTo>
                  <a:close/>
                </a:path>
                <a:path w="359600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69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65" y="18021"/>
                  </a:lnTo>
                  <a:lnTo>
                    <a:pt x="136715" y="18021"/>
                  </a:lnTo>
                  <a:lnTo>
                    <a:pt x="144716" y="9969"/>
                  </a:lnTo>
                  <a:lnTo>
                    <a:pt x="144716" y="0"/>
                  </a:lnTo>
                  <a:close/>
                </a:path>
                <a:path w="3596004" h="129539">
                  <a:moveTo>
                    <a:pt x="200317" y="22580"/>
                  </a:moveTo>
                  <a:lnTo>
                    <a:pt x="192316" y="14528"/>
                  </a:lnTo>
                  <a:lnTo>
                    <a:pt x="172554" y="14528"/>
                  </a:lnTo>
                  <a:lnTo>
                    <a:pt x="164541" y="22580"/>
                  </a:lnTo>
                  <a:lnTo>
                    <a:pt x="164541" y="42481"/>
                  </a:lnTo>
                  <a:lnTo>
                    <a:pt x="172554" y="50546"/>
                  </a:lnTo>
                  <a:lnTo>
                    <a:pt x="192316" y="50546"/>
                  </a:lnTo>
                  <a:lnTo>
                    <a:pt x="200317" y="42481"/>
                  </a:lnTo>
                  <a:lnTo>
                    <a:pt x="200317" y="32537"/>
                  </a:lnTo>
                  <a:lnTo>
                    <a:pt x="200317" y="22580"/>
                  </a:lnTo>
                  <a:close/>
                </a:path>
                <a:path w="3596004" h="129539">
                  <a:moveTo>
                    <a:pt x="254787" y="55092"/>
                  </a:moveTo>
                  <a:lnTo>
                    <a:pt x="246786" y="47040"/>
                  </a:lnTo>
                  <a:lnTo>
                    <a:pt x="238048" y="47040"/>
                  </a:lnTo>
                  <a:lnTo>
                    <a:pt x="236918" y="47040"/>
                  </a:lnTo>
                  <a:lnTo>
                    <a:pt x="228168" y="47040"/>
                  </a:lnTo>
                  <a:lnTo>
                    <a:pt x="220154" y="55092"/>
                  </a:lnTo>
                  <a:lnTo>
                    <a:pt x="220154" y="65036"/>
                  </a:lnTo>
                  <a:lnTo>
                    <a:pt x="236918" y="65036"/>
                  </a:lnTo>
                  <a:lnTo>
                    <a:pt x="238048" y="65036"/>
                  </a:lnTo>
                  <a:lnTo>
                    <a:pt x="254787" y="65036"/>
                  </a:lnTo>
                  <a:lnTo>
                    <a:pt x="254787" y="55092"/>
                  </a:lnTo>
                  <a:close/>
                </a:path>
                <a:path w="3596004" h="129539">
                  <a:moveTo>
                    <a:pt x="254787" y="0"/>
                  </a:moveTo>
                  <a:lnTo>
                    <a:pt x="238048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21"/>
                  </a:lnTo>
                  <a:lnTo>
                    <a:pt x="236918" y="18021"/>
                  </a:lnTo>
                  <a:lnTo>
                    <a:pt x="238048" y="18021"/>
                  </a:lnTo>
                  <a:lnTo>
                    <a:pt x="246786" y="18021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3596004" h="129539">
                  <a:moveTo>
                    <a:pt x="310400" y="22580"/>
                  </a:moveTo>
                  <a:lnTo>
                    <a:pt x="302399" y="14528"/>
                  </a:lnTo>
                  <a:lnTo>
                    <a:pt x="282638" y="14528"/>
                  </a:lnTo>
                  <a:lnTo>
                    <a:pt x="274624" y="22580"/>
                  </a:lnTo>
                  <a:lnTo>
                    <a:pt x="274624" y="42481"/>
                  </a:lnTo>
                  <a:lnTo>
                    <a:pt x="282638" y="50546"/>
                  </a:lnTo>
                  <a:lnTo>
                    <a:pt x="302399" y="50546"/>
                  </a:lnTo>
                  <a:lnTo>
                    <a:pt x="310400" y="42481"/>
                  </a:lnTo>
                  <a:lnTo>
                    <a:pt x="310400" y="32537"/>
                  </a:lnTo>
                  <a:lnTo>
                    <a:pt x="310400" y="22580"/>
                  </a:lnTo>
                  <a:close/>
                </a:path>
                <a:path w="3596004" h="129539">
                  <a:moveTo>
                    <a:pt x="364871" y="55092"/>
                  </a:moveTo>
                  <a:lnTo>
                    <a:pt x="356870" y="47040"/>
                  </a:lnTo>
                  <a:lnTo>
                    <a:pt x="348132" y="47040"/>
                  </a:lnTo>
                  <a:lnTo>
                    <a:pt x="346989" y="47040"/>
                  </a:lnTo>
                  <a:lnTo>
                    <a:pt x="338239" y="47040"/>
                  </a:lnTo>
                  <a:lnTo>
                    <a:pt x="330225" y="55092"/>
                  </a:lnTo>
                  <a:lnTo>
                    <a:pt x="330225" y="65036"/>
                  </a:lnTo>
                  <a:lnTo>
                    <a:pt x="346989" y="65036"/>
                  </a:lnTo>
                  <a:lnTo>
                    <a:pt x="348132" y="65036"/>
                  </a:lnTo>
                  <a:lnTo>
                    <a:pt x="364871" y="65036"/>
                  </a:lnTo>
                  <a:lnTo>
                    <a:pt x="364871" y="55092"/>
                  </a:lnTo>
                  <a:close/>
                </a:path>
                <a:path w="3596004" h="129539">
                  <a:moveTo>
                    <a:pt x="364871" y="0"/>
                  </a:moveTo>
                  <a:lnTo>
                    <a:pt x="348132" y="0"/>
                  </a:lnTo>
                  <a:lnTo>
                    <a:pt x="346989" y="0"/>
                  </a:lnTo>
                  <a:lnTo>
                    <a:pt x="330225" y="0"/>
                  </a:lnTo>
                  <a:lnTo>
                    <a:pt x="330225" y="9969"/>
                  </a:lnTo>
                  <a:lnTo>
                    <a:pt x="338239" y="18021"/>
                  </a:lnTo>
                  <a:lnTo>
                    <a:pt x="346989" y="18021"/>
                  </a:lnTo>
                  <a:lnTo>
                    <a:pt x="348132" y="18021"/>
                  </a:lnTo>
                  <a:lnTo>
                    <a:pt x="356870" y="18021"/>
                  </a:lnTo>
                  <a:lnTo>
                    <a:pt x="364871" y="9969"/>
                  </a:lnTo>
                  <a:lnTo>
                    <a:pt x="364871" y="0"/>
                  </a:lnTo>
                  <a:close/>
                </a:path>
                <a:path w="3596004" h="129539">
                  <a:moveTo>
                    <a:pt x="420471" y="22580"/>
                  </a:moveTo>
                  <a:lnTo>
                    <a:pt x="412470" y="14528"/>
                  </a:lnTo>
                  <a:lnTo>
                    <a:pt x="392709" y="14528"/>
                  </a:lnTo>
                  <a:lnTo>
                    <a:pt x="384695" y="22580"/>
                  </a:lnTo>
                  <a:lnTo>
                    <a:pt x="384695" y="42481"/>
                  </a:lnTo>
                  <a:lnTo>
                    <a:pt x="392709" y="50546"/>
                  </a:lnTo>
                  <a:lnTo>
                    <a:pt x="412470" y="50546"/>
                  </a:lnTo>
                  <a:lnTo>
                    <a:pt x="420471" y="42481"/>
                  </a:lnTo>
                  <a:lnTo>
                    <a:pt x="420471" y="32537"/>
                  </a:lnTo>
                  <a:lnTo>
                    <a:pt x="420471" y="22580"/>
                  </a:lnTo>
                  <a:close/>
                </a:path>
                <a:path w="3596004" h="129539">
                  <a:moveTo>
                    <a:pt x="474941" y="55092"/>
                  </a:moveTo>
                  <a:lnTo>
                    <a:pt x="466940" y="47040"/>
                  </a:lnTo>
                  <a:lnTo>
                    <a:pt x="458190" y="47040"/>
                  </a:lnTo>
                  <a:lnTo>
                    <a:pt x="457034" y="47040"/>
                  </a:lnTo>
                  <a:lnTo>
                    <a:pt x="448322" y="47040"/>
                  </a:lnTo>
                  <a:lnTo>
                    <a:pt x="440309" y="55092"/>
                  </a:lnTo>
                  <a:lnTo>
                    <a:pt x="440309" y="65036"/>
                  </a:lnTo>
                  <a:lnTo>
                    <a:pt x="457034" y="65036"/>
                  </a:lnTo>
                  <a:lnTo>
                    <a:pt x="458190" y="65036"/>
                  </a:lnTo>
                  <a:lnTo>
                    <a:pt x="474941" y="65036"/>
                  </a:lnTo>
                  <a:lnTo>
                    <a:pt x="474941" y="55092"/>
                  </a:lnTo>
                  <a:close/>
                </a:path>
                <a:path w="3596004" h="129539">
                  <a:moveTo>
                    <a:pt x="474941" y="0"/>
                  </a:moveTo>
                  <a:lnTo>
                    <a:pt x="458190" y="0"/>
                  </a:lnTo>
                  <a:lnTo>
                    <a:pt x="457034" y="0"/>
                  </a:lnTo>
                  <a:lnTo>
                    <a:pt x="440309" y="0"/>
                  </a:lnTo>
                  <a:lnTo>
                    <a:pt x="440309" y="9969"/>
                  </a:lnTo>
                  <a:lnTo>
                    <a:pt x="448322" y="18021"/>
                  </a:lnTo>
                  <a:lnTo>
                    <a:pt x="457034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69"/>
                  </a:lnTo>
                  <a:lnTo>
                    <a:pt x="474941" y="0"/>
                  </a:lnTo>
                  <a:close/>
                </a:path>
                <a:path w="3596004" h="129539">
                  <a:moveTo>
                    <a:pt x="530555" y="22580"/>
                  </a:moveTo>
                  <a:lnTo>
                    <a:pt x="522554" y="14528"/>
                  </a:lnTo>
                  <a:lnTo>
                    <a:pt x="502780" y="14528"/>
                  </a:lnTo>
                  <a:lnTo>
                    <a:pt x="494779" y="22580"/>
                  </a:lnTo>
                  <a:lnTo>
                    <a:pt x="494779" y="42481"/>
                  </a:lnTo>
                  <a:lnTo>
                    <a:pt x="502780" y="50546"/>
                  </a:lnTo>
                  <a:lnTo>
                    <a:pt x="522554" y="50546"/>
                  </a:lnTo>
                  <a:lnTo>
                    <a:pt x="530555" y="42481"/>
                  </a:lnTo>
                  <a:lnTo>
                    <a:pt x="530555" y="32537"/>
                  </a:lnTo>
                  <a:lnTo>
                    <a:pt x="530555" y="22580"/>
                  </a:lnTo>
                  <a:close/>
                </a:path>
                <a:path w="3596004" h="129539">
                  <a:moveTo>
                    <a:pt x="568261" y="0"/>
                  </a:moveTo>
                  <a:lnTo>
                    <a:pt x="550379" y="0"/>
                  </a:lnTo>
                  <a:lnTo>
                    <a:pt x="550379" y="9969"/>
                  </a:lnTo>
                  <a:lnTo>
                    <a:pt x="558380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3596004" h="129539">
                  <a:moveTo>
                    <a:pt x="585012" y="55092"/>
                  </a:moveTo>
                  <a:lnTo>
                    <a:pt x="577011" y="47040"/>
                  </a:lnTo>
                  <a:lnTo>
                    <a:pt x="568261" y="47040"/>
                  </a:lnTo>
                  <a:lnTo>
                    <a:pt x="567131" y="47040"/>
                  </a:lnTo>
                  <a:lnTo>
                    <a:pt x="558380" y="47040"/>
                  </a:lnTo>
                  <a:lnTo>
                    <a:pt x="550379" y="55092"/>
                  </a:lnTo>
                  <a:lnTo>
                    <a:pt x="550379" y="65036"/>
                  </a:lnTo>
                  <a:lnTo>
                    <a:pt x="567131" y="65036"/>
                  </a:lnTo>
                  <a:lnTo>
                    <a:pt x="568261" y="65036"/>
                  </a:lnTo>
                  <a:lnTo>
                    <a:pt x="585012" y="65036"/>
                  </a:lnTo>
                  <a:lnTo>
                    <a:pt x="585012" y="55092"/>
                  </a:lnTo>
                  <a:close/>
                </a:path>
                <a:path w="3596004" h="129539">
                  <a:moveTo>
                    <a:pt x="678345" y="47040"/>
                  </a:moveTo>
                  <a:lnTo>
                    <a:pt x="668464" y="47040"/>
                  </a:lnTo>
                  <a:lnTo>
                    <a:pt x="660450" y="55092"/>
                  </a:lnTo>
                  <a:lnTo>
                    <a:pt x="660450" y="65036"/>
                  </a:lnTo>
                  <a:lnTo>
                    <a:pt x="678345" y="65036"/>
                  </a:lnTo>
                  <a:lnTo>
                    <a:pt x="678345" y="47040"/>
                  </a:lnTo>
                  <a:close/>
                </a:path>
                <a:path w="3596004" h="129539">
                  <a:moveTo>
                    <a:pt x="805167" y="63906"/>
                  </a:moveTo>
                  <a:lnTo>
                    <a:pt x="787285" y="63906"/>
                  </a:lnTo>
                  <a:lnTo>
                    <a:pt x="787285" y="81927"/>
                  </a:lnTo>
                  <a:lnTo>
                    <a:pt x="797166" y="81927"/>
                  </a:lnTo>
                  <a:lnTo>
                    <a:pt x="805167" y="73875"/>
                  </a:lnTo>
                  <a:lnTo>
                    <a:pt x="805167" y="63906"/>
                  </a:lnTo>
                  <a:close/>
                </a:path>
                <a:path w="3596004" h="129539">
                  <a:moveTo>
                    <a:pt x="860780" y="86461"/>
                  </a:moveTo>
                  <a:lnTo>
                    <a:pt x="852779" y="78409"/>
                  </a:lnTo>
                  <a:lnTo>
                    <a:pt x="833005" y="78409"/>
                  </a:lnTo>
                  <a:lnTo>
                    <a:pt x="825004" y="86461"/>
                  </a:lnTo>
                  <a:lnTo>
                    <a:pt x="825004" y="106375"/>
                  </a:lnTo>
                  <a:lnTo>
                    <a:pt x="833005" y="114439"/>
                  </a:lnTo>
                  <a:lnTo>
                    <a:pt x="852779" y="114439"/>
                  </a:lnTo>
                  <a:lnTo>
                    <a:pt x="860780" y="106375"/>
                  </a:lnTo>
                  <a:lnTo>
                    <a:pt x="860780" y="96418"/>
                  </a:lnTo>
                  <a:lnTo>
                    <a:pt x="860780" y="86461"/>
                  </a:lnTo>
                  <a:close/>
                </a:path>
                <a:path w="3596004" h="129539">
                  <a:moveTo>
                    <a:pt x="915238" y="118973"/>
                  </a:moveTo>
                  <a:lnTo>
                    <a:pt x="907237" y="110921"/>
                  </a:lnTo>
                  <a:lnTo>
                    <a:pt x="897356" y="110921"/>
                  </a:lnTo>
                  <a:lnTo>
                    <a:pt x="897356" y="128930"/>
                  </a:lnTo>
                  <a:lnTo>
                    <a:pt x="915238" y="128930"/>
                  </a:lnTo>
                  <a:lnTo>
                    <a:pt x="915238" y="118973"/>
                  </a:lnTo>
                  <a:close/>
                </a:path>
                <a:path w="3596004" h="129539">
                  <a:moveTo>
                    <a:pt x="915238" y="63906"/>
                  </a:moveTo>
                  <a:lnTo>
                    <a:pt x="898486" y="63906"/>
                  </a:lnTo>
                  <a:lnTo>
                    <a:pt x="897356" y="63906"/>
                  </a:lnTo>
                  <a:lnTo>
                    <a:pt x="880605" y="63906"/>
                  </a:lnTo>
                  <a:lnTo>
                    <a:pt x="880605" y="73875"/>
                  </a:lnTo>
                  <a:lnTo>
                    <a:pt x="888619" y="81927"/>
                  </a:lnTo>
                  <a:lnTo>
                    <a:pt x="897356" y="81927"/>
                  </a:lnTo>
                  <a:lnTo>
                    <a:pt x="898486" y="81927"/>
                  </a:lnTo>
                  <a:lnTo>
                    <a:pt x="907237" y="81927"/>
                  </a:lnTo>
                  <a:lnTo>
                    <a:pt x="915238" y="73875"/>
                  </a:lnTo>
                  <a:lnTo>
                    <a:pt x="915238" y="63906"/>
                  </a:lnTo>
                  <a:close/>
                </a:path>
                <a:path w="3596004" h="129539">
                  <a:moveTo>
                    <a:pt x="970851" y="86461"/>
                  </a:moveTo>
                  <a:lnTo>
                    <a:pt x="962837" y="78409"/>
                  </a:lnTo>
                  <a:lnTo>
                    <a:pt x="943076" y="78409"/>
                  </a:lnTo>
                  <a:lnTo>
                    <a:pt x="935075" y="86461"/>
                  </a:lnTo>
                  <a:lnTo>
                    <a:pt x="935075" y="106375"/>
                  </a:lnTo>
                  <a:lnTo>
                    <a:pt x="943076" y="114439"/>
                  </a:lnTo>
                  <a:lnTo>
                    <a:pt x="962837" y="114439"/>
                  </a:lnTo>
                  <a:lnTo>
                    <a:pt x="970851" y="106375"/>
                  </a:lnTo>
                  <a:lnTo>
                    <a:pt x="970851" y="96418"/>
                  </a:lnTo>
                  <a:lnTo>
                    <a:pt x="970851" y="86461"/>
                  </a:lnTo>
                  <a:close/>
                </a:path>
                <a:path w="3596004" h="129539">
                  <a:moveTo>
                    <a:pt x="1025321" y="118973"/>
                  </a:moveTo>
                  <a:lnTo>
                    <a:pt x="1017320" y="110921"/>
                  </a:lnTo>
                  <a:lnTo>
                    <a:pt x="1008570" y="110921"/>
                  </a:lnTo>
                  <a:lnTo>
                    <a:pt x="1007440" y="110921"/>
                  </a:lnTo>
                  <a:lnTo>
                    <a:pt x="998677" y="110921"/>
                  </a:lnTo>
                  <a:lnTo>
                    <a:pt x="990676" y="118973"/>
                  </a:lnTo>
                  <a:lnTo>
                    <a:pt x="990676" y="128930"/>
                  </a:lnTo>
                  <a:lnTo>
                    <a:pt x="1007440" y="128930"/>
                  </a:lnTo>
                  <a:lnTo>
                    <a:pt x="1008570" y="128930"/>
                  </a:lnTo>
                  <a:lnTo>
                    <a:pt x="1025321" y="128930"/>
                  </a:lnTo>
                  <a:lnTo>
                    <a:pt x="1025321" y="118973"/>
                  </a:lnTo>
                  <a:close/>
                </a:path>
                <a:path w="3596004" h="129539">
                  <a:moveTo>
                    <a:pt x="1025321" y="63906"/>
                  </a:moveTo>
                  <a:lnTo>
                    <a:pt x="1008570" y="63906"/>
                  </a:lnTo>
                  <a:lnTo>
                    <a:pt x="1007440" y="63906"/>
                  </a:lnTo>
                  <a:lnTo>
                    <a:pt x="990676" y="63906"/>
                  </a:lnTo>
                  <a:lnTo>
                    <a:pt x="990676" y="73875"/>
                  </a:lnTo>
                  <a:lnTo>
                    <a:pt x="998677" y="81927"/>
                  </a:lnTo>
                  <a:lnTo>
                    <a:pt x="1007440" y="81927"/>
                  </a:lnTo>
                  <a:lnTo>
                    <a:pt x="1008570" y="81927"/>
                  </a:lnTo>
                  <a:lnTo>
                    <a:pt x="1017320" y="81927"/>
                  </a:lnTo>
                  <a:lnTo>
                    <a:pt x="1025321" y="73875"/>
                  </a:lnTo>
                  <a:lnTo>
                    <a:pt x="1025321" y="63906"/>
                  </a:lnTo>
                  <a:close/>
                </a:path>
                <a:path w="3596004" h="129539">
                  <a:moveTo>
                    <a:pt x="1080922" y="86474"/>
                  </a:moveTo>
                  <a:lnTo>
                    <a:pt x="1072921" y="78422"/>
                  </a:lnTo>
                  <a:lnTo>
                    <a:pt x="1053160" y="78422"/>
                  </a:lnTo>
                  <a:lnTo>
                    <a:pt x="1045146" y="86474"/>
                  </a:lnTo>
                  <a:lnTo>
                    <a:pt x="1045146" y="106387"/>
                  </a:lnTo>
                  <a:lnTo>
                    <a:pt x="1053160" y="114452"/>
                  </a:lnTo>
                  <a:lnTo>
                    <a:pt x="1072921" y="114452"/>
                  </a:lnTo>
                  <a:lnTo>
                    <a:pt x="1080922" y="106387"/>
                  </a:lnTo>
                  <a:lnTo>
                    <a:pt x="1080922" y="96431"/>
                  </a:lnTo>
                  <a:lnTo>
                    <a:pt x="1080922" y="86474"/>
                  </a:lnTo>
                  <a:close/>
                </a:path>
                <a:path w="3596004" h="129539">
                  <a:moveTo>
                    <a:pt x="1124127" y="81927"/>
                  </a:moveTo>
                  <a:lnTo>
                    <a:pt x="1118641" y="78828"/>
                  </a:lnTo>
                  <a:lnTo>
                    <a:pt x="1117765" y="78333"/>
                  </a:lnTo>
                  <a:lnTo>
                    <a:pt x="1117523" y="78181"/>
                  </a:lnTo>
                  <a:lnTo>
                    <a:pt x="1100759" y="68402"/>
                  </a:lnTo>
                  <a:lnTo>
                    <a:pt x="1100759" y="73875"/>
                  </a:lnTo>
                  <a:lnTo>
                    <a:pt x="1108773" y="81927"/>
                  </a:lnTo>
                  <a:lnTo>
                    <a:pt x="1117523" y="81927"/>
                  </a:lnTo>
                  <a:lnTo>
                    <a:pt x="1118641" y="81927"/>
                  </a:lnTo>
                  <a:lnTo>
                    <a:pt x="1124127" y="81927"/>
                  </a:lnTo>
                  <a:close/>
                </a:path>
                <a:path w="3596004" h="129539">
                  <a:moveTo>
                    <a:pt x="1135392" y="118973"/>
                  </a:moveTo>
                  <a:lnTo>
                    <a:pt x="1127391" y="110921"/>
                  </a:lnTo>
                  <a:lnTo>
                    <a:pt x="1118641" y="110921"/>
                  </a:lnTo>
                  <a:lnTo>
                    <a:pt x="1117523" y="110921"/>
                  </a:lnTo>
                  <a:lnTo>
                    <a:pt x="1108773" y="110921"/>
                  </a:lnTo>
                  <a:lnTo>
                    <a:pt x="1100759" y="118973"/>
                  </a:lnTo>
                  <a:lnTo>
                    <a:pt x="1100759" y="128930"/>
                  </a:lnTo>
                  <a:lnTo>
                    <a:pt x="1117523" y="128930"/>
                  </a:lnTo>
                  <a:lnTo>
                    <a:pt x="1118641" y="128930"/>
                  </a:lnTo>
                  <a:lnTo>
                    <a:pt x="1135392" y="128930"/>
                  </a:lnTo>
                  <a:lnTo>
                    <a:pt x="1135392" y="118973"/>
                  </a:lnTo>
                  <a:close/>
                </a:path>
                <a:path w="3596004" h="129539">
                  <a:moveTo>
                    <a:pt x="1183195" y="114249"/>
                  </a:moveTo>
                  <a:lnTo>
                    <a:pt x="1164196" y="104165"/>
                  </a:lnTo>
                  <a:lnTo>
                    <a:pt x="1155230" y="99250"/>
                  </a:lnTo>
                  <a:lnTo>
                    <a:pt x="1155230" y="106387"/>
                  </a:lnTo>
                  <a:lnTo>
                    <a:pt x="1163231" y="114452"/>
                  </a:lnTo>
                  <a:lnTo>
                    <a:pt x="1183005" y="114452"/>
                  </a:lnTo>
                  <a:lnTo>
                    <a:pt x="1183195" y="114249"/>
                  </a:lnTo>
                  <a:close/>
                </a:path>
                <a:path w="3596004" h="129539">
                  <a:moveTo>
                    <a:pt x="1211618" y="128930"/>
                  </a:moveTo>
                  <a:lnTo>
                    <a:pt x="1210830" y="128524"/>
                  </a:lnTo>
                  <a:lnTo>
                    <a:pt x="1210830" y="128930"/>
                  </a:lnTo>
                  <a:lnTo>
                    <a:pt x="1211618" y="128930"/>
                  </a:lnTo>
                  <a:close/>
                </a:path>
                <a:path w="3596004" h="129539">
                  <a:moveTo>
                    <a:pt x="3062287" y="100584"/>
                  </a:moveTo>
                  <a:lnTo>
                    <a:pt x="3054515" y="104838"/>
                  </a:lnTo>
                  <a:lnTo>
                    <a:pt x="3036392" y="114452"/>
                  </a:lnTo>
                  <a:lnTo>
                    <a:pt x="3054286" y="114452"/>
                  </a:lnTo>
                  <a:lnTo>
                    <a:pt x="3062287" y="106387"/>
                  </a:lnTo>
                  <a:lnTo>
                    <a:pt x="3062287" y="100584"/>
                  </a:lnTo>
                  <a:close/>
                </a:path>
                <a:path w="3596004" h="129539">
                  <a:moveTo>
                    <a:pt x="3116745" y="118973"/>
                  </a:moveTo>
                  <a:lnTo>
                    <a:pt x="3108744" y="110921"/>
                  </a:lnTo>
                  <a:lnTo>
                    <a:pt x="3100006" y="110921"/>
                  </a:lnTo>
                  <a:lnTo>
                    <a:pt x="3098876" y="110921"/>
                  </a:lnTo>
                  <a:lnTo>
                    <a:pt x="3090126" y="110921"/>
                  </a:lnTo>
                  <a:lnTo>
                    <a:pt x="3082112" y="118973"/>
                  </a:lnTo>
                  <a:lnTo>
                    <a:pt x="3082112" y="128930"/>
                  </a:lnTo>
                  <a:lnTo>
                    <a:pt x="3098876" y="128930"/>
                  </a:lnTo>
                  <a:lnTo>
                    <a:pt x="3100006" y="128930"/>
                  </a:lnTo>
                  <a:lnTo>
                    <a:pt x="3116745" y="128930"/>
                  </a:lnTo>
                  <a:lnTo>
                    <a:pt x="3116745" y="118973"/>
                  </a:lnTo>
                  <a:close/>
                </a:path>
                <a:path w="3596004" h="129539">
                  <a:moveTo>
                    <a:pt x="3116745" y="69875"/>
                  </a:moveTo>
                  <a:lnTo>
                    <a:pt x="3100006" y="79565"/>
                  </a:lnTo>
                  <a:lnTo>
                    <a:pt x="3095828" y="81927"/>
                  </a:lnTo>
                  <a:lnTo>
                    <a:pt x="3098876" y="81927"/>
                  </a:lnTo>
                  <a:lnTo>
                    <a:pt x="3100006" y="81927"/>
                  </a:lnTo>
                  <a:lnTo>
                    <a:pt x="3108744" y="81927"/>
                  </a:lnTo>
                  <a:lnTo>
                    <a:pt x="3116745" y="73875"/>
                  </a:lnTo>
                  <a:lnTo>
                    <a:pt x="3116745" y="69875"/>
                  </a:lnTo>
                  <a:close/>
                </a:path>
                <a:path w="3596004" h="129539">
                  <a:moveTo>
                    <a:pt x="3172358" y="86474"/>
                  </a:moveTo>
                  <a:lnTo>
                    <a:pt x="3164357" y="78422"/>
                  </a:lnTo>
                  <a:lnTo>
                    <a:pt x="3144583" y="78422"/>
                  </a:lnTo>
                  <a:lnTo>
                    <a:pt x="3136582" y="86474"/>
                  </a:lnTo>
                  <a:lnTo>
                    <a:pt x="3136582" y="106387"/>
                  </a:lnTo>
                  <a:lnTo>
                    <a:pt x="3144583" y="114452"/>
                  </a:lnTo>
                  <a:lnTo>
                    <a:pt x="3164357" y="114452"/>
                  </a:lnTo>
                  <a:lnTo>
                    <a:pt x="3172358" y="106387"/>
                  </a:lnTo>
                  <a:lnTo>
                    <a:pt x="3172358" y="96431"/>
                  </a:lnTo>
                  <a:lnTo>
                    <a:pt x="3172358" y="86474"/>
                  </a:lnTo>
                  <a:close/>
                </a:path>
                <a:path w="3596004" h="129539">
                  <a:moveTo>
                    <a:pt x="3226828" y="118973"/>
                  </a:moveTo>
                  <a:lnTo>
                    <a:pt x="3218827" y="110921"/>
                  </a:lnTo>
                  <a:lnTo>
                    <a:pt x="3210077" y="110921"/>
                  </a:lnTo>
                  <a:lnTo>
                    <a:pt x="3208947" y="110921"/>
                  </a:lnTo>
                  <a:lnTo>
                    <a:pt x="3200196" y="110921"/>
                  </a:lnTo>
                  <a:lnTo>
                    <a:pt x="3192195" y="118973"/>
                  </a:lnTo>
                  <a:lnTo>
                    <a:pt x="3192195" y="128930"/>
                  </a:lnTo>
                  <a:lnTo>
                    <a:pt x="3208947" y="128930"/>
                  </a:lnTo>
                  <a:lnTo>
                    <a:pt x="3210077" y="128930"/>
                  </a:lnTo>
                  <a:lnTo>
                    <a:pt x="3226828" y="128930"/>
                  </a:lnTo>
                  <a:lnTo>
                    <a:pt x="3226828" y="118973"/>
                  </a:lnTo>
                  <a:close/>
                </a:path>
                <a:path w="3596004" h="129539">
                  <a:moveTo>
                    <a:pt x="3226828" y="63906"/>
                  </a:moveTo>
                  <a:lnTo>
                    <a:pt x="3210077" y="63906"/>
                  </a:lnTo>
                  <a:lnTo>
                    <a:pt x="3208947" y="63906"/>
                  </a:lnTo>
                  <a:lnTo>
                    <a:pt x="3192195" y="63906"/>
                  </a:lnTo>
                  <a:lnTo>
                    <a:pt x="3192195" y="73875"/>
                  </a:lnTo>
                  <a:lnTo>
                    <a:pt x="3200196" y="81927"/>
                  </a:lnTo>
                  <a:lnTo>
                    <a:pt x="3208947" y="81927"/>
                  </a:lnTo>
                  <a:lnTo>
                    <a:pt x="3210077" y="81927"/>
                  </a:lnTo>
                  <a:lnTo>
                    <a:pt x="3218827" y="81927"/>
                  </a:lnTo>
                  <a:lnTo>
                    <a:pt x="3226828" y="73875"/>
                  </a:lnTo>
                  <a:lnTo>
                    <a:pt x="3226828" y="63906"/>
                  </a:lnTo>
                  <a:close/>
                </a:path>
                <a:path w="3596004" h="129539">
                  <a:moveTo>
                    <a:pt x="3282442" y="86461"/>
                  </a:moveTo>
                  <a:lnTo>
                    <a:pt x="3274441" y="78409"/>
                  </a:lnTo>
                  <a:lnTo>
                    <a:pt x="3254667" y="78409"/>
                  </a:lnTo>
                  <a:lnTo>
                    <a:pt x="3246666" y="86461"/>
                  </a:lnTo>
                  <a:lnTo>
                    <a:pt x="3246666" y="106375"/>
                  </a:lnTo>
                  <a:lnTo>
                    <a:pt x="3254667" y="114439"/>
                  </a:lnTo>
                  <a:lnTo>
                    <a:pt x="3274441" y="114439"/>
                  </a:lnTo>
                  <a:lnTo>
                    <a:pt x="3282442" y="106375"/>
                  </a:lnTo>
                  <a:lnTo>
                    <a:pt x="3282442" y="96418"/>
                  </a:lnTo>
                  <a:lnTo>
                    <a:pt x="3282442" y="86461"/>
                  </a:lnTo>
                  <a:close/>
                </a:path>
                <a:path w="3596004" h="129539">
                  <a:moveTo>
                    <a:pt x="3336912" y="118973"/>
                  </a:moveTo>
                  <a:lnTo>
                    <a:pt x="3328911" y="110921"/>
                  </a:lnTo>
                  <a:lnTo>
                    <a:pt x="3320148" y="110921"/>
                  </a:lnTo>
                  <a:lnTo>
                    <a:pt x="3318992" y="110921"/>
                  </a:lnTo>
                  <a:lnTo>
                    <a:pt x="3310267" y="110921"/>
                  </a:lnTo>
                  <a:lnTo>
                    <a:pt x="3302266" y="118973"/>
                  </a:lnTo>
                  <a:lnTo>
                    <a:pt x="3302266" y="128930"/>
                  </a:lnTo>
                  <a:lnTo>
                    <a:pt x="3318992" y="128930"/>
                  </a:lnTo>
                  <a:lnTo>
                    <a:pt x="3320148" y="128930"/>
                  </a:lnTo>
                  <a:lnTo>
                    <a:pt x="3336912" y="128930"/>
                  </a:lnTo>
                  <a:lnTo>
                    <a:pt x="3336912" y="118973"/>
                  </a:lnTo>
                  <a:close/>
                </a:path>
                <a:path w="3596004" h="129539">
                  <a:moveTo>
                    <a:pt x="3336912" y="63906"/>
                  </a:moveTo>
                  <a:lnTo>
                    <a:pt x="3320148" y="63906"/>
                  </a:lnTo>
                  <a:lnTo>
                    <a:pt x="3318992" y="63906"/>
                  </a:lnTo>
                  <a:lnTo>
                    <a:pt x="3302266" y="63906"/>
                  </a:lnTo>
                  <a:lnTo>
                    <a:pt x="3302266" y="73875"/>
                  </a:lnTo>
                  <a:lnTo>
                    <a:pt x="3310267" y="81927"/>
                  </a:lnTo>
                  <a:lnTo>
                    <a:pt x="3318992" y="81927"/>
                  </a:lnTo>
                  <a:lnTo>
                    <a:pt x="3320148" y="81927"/>
                  </a:lnTo>
                  <a:lnTo>
                    <a:pt x="3328911" y="81927"/>
                  </a:lnTo>
                  <a:lnTo>
                    <a:pt x="3336912" y="73875"/>
                  </a:lnTo>
                  <a:lnTo>
                    <a:pt x="3336912" y="63906"/>
                  </a:lnTo>
                  <a:close/>
                </a:path>
                <a:path w="3596004" h="129539">
                  <a:moveTo>
                    <a:pt x="3392513" y="86461"/>
                  </a:moveTo>
                  <a:lnTo>
                    <a:pt x="3384512" y="78409"/>
                  </a:lnTo>
                  <a:lnTo>
                    <a:pt x="3364738" y="78409"/>
                  </a:lnTo>
                  <a:lnTo>
                    <a:pt x="3356737" y="86461"/>
                  </a:lnTo>
                  <a:lnTo>
                    <a:pt x="3356737" y="106375"/>
                  </a:lnTo>
                  <a:lnTo>
                    <a:pt x="3364738" y="114439"/>
                  </a:lnTo>
                  <a:lnTo>
                    <a:pt x="3384512" y="114439"/>
                  </a:lnTo>
                  <a:lnTo>
                    <a:pt x="3392513" y="106375"/>
                  </a:lnTo>
                  <a:lnTo>
                    <a:pt x="3392513" y="96418"/>
                  </a:lnTo>
                  <a:lnTo>
                    <a:pt x="3392513" y="86461"/>
                  </a:lnTo>
                  <a:close/>
                </a:path>
                <a:path w="3596004" h="129539">
                  <a:moveTo>
                    <a:pt x="3446970" y="118973"/>
                  </a:moveTo>
                  <a:lnTo>
                    <a:pt x="3438969" y="110921"/>
                  </a:lnTo>
                  <a:lnTo>
                    <a:pt x="3430219" y="110921"/>
                  </a:lnTo>
                  <a:lnTo>
                    <a:pt x="3429076" y="110921"/>
                  </a:lnTo>
                  <a:lnTo>
                    <a:pt x="3420326" y="110921"/>
                  </a:lnTo>
                  <a:lnTo>
                    <a:pt x="3412337" y="118973"/>
                  </a:lnTo>
                  <a:lnTo>
                    <a:pt x="3412337" y="128930"/>
                  </a:lnTo>
                  <a:lnTo>
                    <a:pt x="3429076" y="128930"/>
                  </a:lnTo>
                  <a:lnTo>
                    <a:pt x="3430219" y="128930"/>
                  </a:lnTo>
                  <a:lnTo>
                    <a:pt x="3446970" y="128930"/>
                  </a:lnTo>
                  <a:lnTo>
                    <a:pt x="3446970" y="118973"/>
                  </a:lnTo>
                  <a:close/>
                </a:path>
                <a:path w="3596004" h="129539">
                  <a:moveTo>
                    <a:pt x="3446970" y="63906"/>
                  </a:moveTo>
                  <a:lnTo>
                    <a:pt x="3430219" y="63906"/>
                  </a:lnTo>
                  <a:lnTo>
                    <a:pt x="3429076" y="63906"/>
                  </a:lnTo>
                  <a:lnTo>
                    <a:pt x="3412337" y="63906"/>
                  </a:lnTo>
                  <a:lnTo>
                    <a:pt x="3412337" y="73875"/>
                  </a:lnTo>
                  <a:lnTo>
                    <a:pt x="3420326" y="81927"/>
                  </a:lnTo>
                  <a:lnTo>
                    <a:pt x="3429076" y="81927"/>
                  </a:lnTo>
                  <a:lnTo>
                    <a:pt x="3430219" y="81927"/>
                  </a:lnTo>
                  <a:lnTo>
                    <a:pt x="3438969" y="81927"/>
                  </a:lnTo>
                  <a:lnTo>
                    <a:pt x="3446970" y="73875"/>
                  </a:lnTo>
                  <a:lnTo>
                    <a:pt x="3446970" y="63906"/>
                  </a:lnTo>
                  <a:close/>
                </a:path>
                <a:path w="3596004" h="129539">
                  <a:moveTo>
                    <a:pt x="3502583" y="86461"/>
                  </a:moveTo>
                  <a:lnTo>
                    <a:pt x="3494582" y="78409"/>
                  </a:lnTo>
                  <a:lnTo>
                    <a:pt x="3474796" y="78409"/>
                  </a:lnTo>
                  <a:lnTo>
                    <a:pt x="3466795" y="86461"/>
                  </a:lnTo>
                  <a:lnTo>
                    <a:pt x="3466795" y="106375"/>
                  </a:lnTo>
                  <a:lnTo>
                    <a:pt x="3474796" y="114439"/>
                  </a:lnTo>
                  <a:lnTo>
                    <a:pt x="3494582" y="114439"/>
                  </a:lnTo>
                  <a:lnTo>
                    <a:pt x="3502583" y="106375"/>
                  </a:lnTo>
                  <a:lnTo>
                    <a:pt x="3502583" y="96418"/>
                  </a:lnTo>
                  <a:lnTo>
                    <a:pt x="3502583" y="86461"/>
                  </a:lnTo>
                  <a:close/>
                </a:path>
                <a:path w="3596004" h="129539">
                  <a:moveTo>
                    <a:pt x="3557054" y="118973"/>
                  </a:moveTo>
                  <a:lnTo>
                    <a:pt x="3549053" y="110921"/>
                  </a:lnTo>
                  <a:lnTo>
                    <a:pt x="3540290" y="110921"/>
                  </a:lnTo>
                  <a:lnTo>
                    <a:pt x="3539159" y="110921"/>
                  </a:lnTo>
                  <a:lnTo>
                    <a:pt x="3530409" y="110921"/>
                  </a:lnTo>
                  <a:lnTo>
                    <a:pt x="3522408" y="118973"/>
                  </a:lnTo>
                  <a:lnTo>
                    <a:pt x="3522408" y="128930"/>
                  </a:lnTo>
                  <a:lnTo>
                    <a:pt x="3539159" y="128930"/>
                  </a:lnTo>
                  <a:lnTo>
                    <a:pt x="3540290" y="128930"/>
                  </a:lnTo>
                  <a:lnTo>
                    <a:pt x="3557054" y="128930"/>
                  </a:lnTo>
                  <a:lnTo>
                    <a:pt x="3557054" y="118973"/>
                  </a:lnTo>
                  <a:close/>
                </a:path>
                <a:path w="3596004" h="129539">
                  <a:moveTo>
                    <a:pt x="3557054" y="63906"/>
                  </a:moveTo>
                  <a:lnTo>
                    <a:pt x="3540290" y="63906"/>
                  </a:lnTo>
                  <a:lnTo>
                    <a:pt x="3539159" y="63906"/>
                  </a:lnTo>
                  <a:lnTo>
                    <a:pt x="3522408" y="63906"/>
                  </a:lnTo>
                  <a:lnTo>
                    <a:pt x="3522408" y="73875"/>
                  </a:lnTo>
                  <a:lnTo>
                    <a:pt x="3530409" y="81927"/>
                  </a:lnTo>
                  <a:lnTo>
                    <a:pt x="3539159" y="81927"/>
                  </a:lnTo>
                  <a:lnTo>
                    <a:pt x="3540290" y="81927"/>
                  </a:lnTo>
                  <a:lnTo>
                    <a:pt x="3549053" y="81927"/>
                  </a:lnTo>
                  <a:lnTo>
                    <a:pt x="3557054" y="73875"/>
                  </a:lnTo>
                  <a:lnTo>
                    <a:pt x="3557054" y="63906"/>
                  </a:lnTo>
                  <a:close/>
                </a:path>
                <a:path w="3596004" h="129539">
                  <a:moveTo>
                    <a:pt x="3595865" y="78422"/>
                  </a:moveTo>
                  <a:lnTo>
                    <a:pt x="3584892" y="78422"/>
                  </a:lnTo>
                  <a:lnTo>
                    <a:pt x="3576878" y="86474"/>
                  </a:lnTo>
                  <a:lnTo>
                    <a:pt x="3576878" y="106387"/>
                  </a:lnTo>
                  <a:lnTo>
                    <a:pt x="3584892" y="114452"/>
                  </a:lnTo>
                  <a:lnTo>
                    <a:pt x="3595865" y="114452"/>
                  </a:lnTo>
                  <a:lnTo>
                    <a:pt x="3595865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C9079F40-3873-3337-D73D-990233B13DA4}"/>
                </a:ext>
              </a:extLst>
            </p:cNvPr>
            <p:cNvSpPr/>
            <p:nvPr/>
          </p:nvSpPr>
          <p:spPr>
            <a:xfrm>
              <a:off x="5498947" y="2760179"/>
              <a:ext cx="3645535" cy="129539"/>
            </a:xfrm>
            <a:custGeom>
              <a:avLst/>
              <a:gdLst/>
              <a:ahLst/>
              <a:cxnLst/>
              <a:rect l="l" t="t" r="r" b="b"/>
              <a:pathLst>
                <a:path w="3645534" h="129539">
                  <a:moveTo>
                    <a:pt x="29362" y="22567"/>
                  </a:moveTo>
                  <a:lnTo>
                    <a:pt x="21361" y="14516"/>
                  </a:lnTo>
                  <a:lnTo>
                    <a:pt x="1587" y="14516"/>
                  </a:lnTo>
                  <a:lnTo>
                    <a:pt x="0" y="16103"/>
                  </a:lnTo>
                  <a:lnTo>
                    <a:pt x="12509" y="32689"/>
                  </a:lnTo>
                  <a:lnTo>
                    <a:pt x="24079" y="47790"/>
                  </a:lnTo>
                  <a:lnTo>
                    <a:pt x="29362" y="42468"/>
                  </a:lnTo>
                  <a:lnTo>
                    <a:pt x="29362" y="22567"/>
                  </a:lnTo>
                  <a:close/>
                </a:path>
                <a:path w="3645534" h="129539">
                  <a:moveTo>
                    <a:pt x="83832" y="55092"/>
                  </a:moveTo>
                  <a:lnTo>
                    <a:pt x="75831" y="47040"/>
                  </a:lnTo>
                  <a:lnTo>
                    <a:pt x="67068" y="47040"/>
                  </a:lnTo>
                  <a:lnTo>
                    <a:pt x="65925" y="47040"/>
                  </a:lnTo>
                  <a:lnTo>
                    <a:pt x="57200" y="47040"/>
                  </a:lnTo>
                  <a:lnTo>
                    <a:pt x="49187" y="55092"/>
                  </a:lnTo>
                  <a:lnTo>
                    <a:pt x="49187" y="65049"/>
                  </a:lnTo>
                  <a:lnTo>
                    <a:pt x="65925" y="65049"/>
                  </a:lnTo>
                  <a:lnTo>
                    <a:pt x="67068" y="65049"/>
                  </a:lnTo>
                  <a:lnTo>
                    <a:pt x="83832" y="65049"/>
                  </a:lnTo>
                  <a:lnTo>
                    <a:pt x="83832" y="55092"/>
                  </a:lnTo>
                  <a:close/>
                </a:path>
                <a:path w="3645534" h="129539">
                  <a:moveTo>
                    <a:pt x="83832" y="0"/>
                  </a:moveTo>
                  <a:lnTo>
                    <a:pt x="67068" y="0"/>
                  </a:lnTo>
                  <a:lnTo>
                    <a:pt x="65925" y="0"/>
                  </a:lnTo>
                  <a:lnTo>
                    <a:pt x="49187" y="0"/>
                  </a:lnTo>
                  <a:lnTo>
                    <a:pt x="49187" y="9956"/>
                  </a:lnTo>
                  <a:lnTo>
                    <a:pt x="57200" y="18021"/>
                  </a:lnTo>
                  <a:lnTo>
                    <a:pt x="65925" y="18021"/>
                  </a:lnTo>
                  <a:lnTo>
                    <a:pt x="67068" y="18021"/>
                  </a:lnTo>
                  <a:lnTo>
                    <a:pt x="75831" y="18021"/>
                  </a:lnTo>
                  <a:lnTo>
                    <a:pt x="83832" y="9956"/>
                  </a:lnTo>
                  <a:lnTo>
                    <a:pt x="83832" y="0"/>
                  </a:lnTo>
                  <a:close/>
                </a:path>
                <a:path w="3645534" h="129539">
                  <a:moveTo>
                    <a:pt x="139433" y="22567"/>
                  </a:moveTo>
                  <a:lnTo>
                    <a:pt x="131432" y="14516"/>
                  </a:lnTo>
                  <a:lnTo>
                    <a:pt x="111671" y="14516"/>
                  </a:lnTo>
                  <a:lnTo>
                    <a:pt x="103657" y="22567"/>
                  </a:lnTo>
                  <a:lnTo>
                    <a:pt x="103657" y="42468"/>
                  </a:lnTo>
                  <a:lnTo>
                    <a:pt x="111671" y="50533"/>
                  </a:lnTo>
                  <a:lnTo>
                    <a:pt x="131432" y="50533"/>
                  </a:lnTo>
                  <a:lnTo>
                    <a:pt x="139433" y="42468"/>
                  </a:lnTo>
                  <a:lnTo>
                    <a:pt x="139433" y="32524"/>
                  </a:lnTo>
                  <a:lnTo>
                    <a:pt x="139433" y="22567"/>
                  </a:lnTo>
                  <a:close/>
                </a:path>
                <a:path w="3645534" h="129539">
                  <a:moveTo>
                    <a:pt x="193903" y="55092"/>
                  </a:moveTo>
                  <a:lnTo>
                    <a:pt x="185902" y="47040"/>
                  </a:lnTo>
                  <a:lnTo>
                    <a:pt x="177152" y="47040"/>
                  </a:lnTo>
                  <a:lnTo>
                    <a:pt x="176009" y="47040"/>
                  </a:lnTo>
                  <a:lnTo>
                    <a:pt x="167284" y="47040"/>
                  </a:lnTo>
                  <a:lnTo>
                    <a:pt x="159270" y="55092"/>
                  </a:lnTo>
                  <a:lnTo>
                    <a:pt x="159270" y="65049"/>
                  </a:lnTo>
                  <a:lnTo>
                    <a:pt x="176009" y="65049"/>
                  </a:lnTo>
                  <a:lnTo>
                    <a:pt x="177152" y="65049"/>
                  </a:lnTo>
                  <a:lnTo>
                    <a:pt x="193903" y="65049"/>
                  </a:lnTo>
                  <a:lnTo>
                    <a:pt x="193903" y="55092"/>
                  </a:lnTo>
                  <a:close/>
                </a:path>
                <a:path w="3645534" h="129539">
                  <a:moveTo>
                    <a:pt x="193903" y="0"/>
                  </a:moveTo>
                  <a:lnTo>
                    <a:pt x="177152" y="0"/>
                  </a:lnTo>
                  <a:lnTo>
                    <a:pt x="176009" y="0"/>
                  </a:lnTo>
                  <a:lnTo>
                    <a:pt x="159270" y="0"/>
                  </a:lnTo>
                  <a:lnTo>
                    <a:pt x="159270" y="9956"/>
                  </a:lnTo>
                  <a:lnTo>
                    <a:pt x="167284" y="18021"/>
                  </a:lnTo>
                  <a:lnTo>
                    <a:pt x="176009" y="18021"/>
                  </a:lnTo>
                  <a:lnTo>
                    <a:pt x="177152" y="18021"/>
                  </a:lnTo>
                  <a:lnTo>
                    <a:pt x="185902" y="18021"/>
                  </a:lnTo>
                  <a:lnTo>
                    <a:pt x="193903" y="9956"/>
                  </a:lnTo>
                  <a:lnTo>
                    <a:pt x="193903" y="0"/>
                  </a:lnTo>
                  <a:close/>
                </a:path>
                <a:path w="3645534" h="129539">
                  <a:moveTo>
                    <a:pt x="249504" y="22567"/>
                  </a:moveTo>
                  <a:lnTo>
                    <a:pt x="241503" y="14516"/>
                  </a:lnTo>
                  <a:lnTo>
                    <a:pt x="221742" y="14516"/>
                  </a:lnTo>
                  <a:lnTo>
                    <a:pt x="213728" y="22567"/>
                  </a:lnTo>
                  <a:lnTo>
                    <a:pt x="213728" y="42468"/>
                  </a:lnTo>
                  <a:lnTo>
                    <a:pt x="221742" y="50533"/>
                  </a:lnTo>
                  <a:lnTo>
                    <a:pt x="241503" y="50533"/>
                  </a:lnTo>
                  <a:lnTo>
                    <a:pt x="249504" y="42468"/>
                  </a:lnTo>
                  <a:lnTo>
                    <a:pt x="249504" y="32524"/>
                  </a:lnTo>
                  <a:lnTo>
                    <a:pt x="249504" y="22567"/>
                  </a:lnTo>
                  <a:close/>
                </a:path>
                <a:path w="3645534" h="129539">
                  <a:moveTo>
                    <a:pt x="303974" y="55092"/>
                  </a:moveTo>
                  <a:lnTo>
                    <a:pt x="295973" y="47040"/>
                  </a:lnTo>
                  <a:lnTo>
                    <a:pt x="287235" y="47040"/>
                  </a:lnTo>
                  <a:lnTo>
                    <a:pt x="286105" y="47040"/>
                  </a:lnTo>
                  <a:lnTo>
                    <a:pt x="277355" y="47040"/>
                  </a:lnTo>
                  <a:lnTo>
                    <a:pt x="269341" y="55092"/>
                  </a:lnTo>
                  <a:lnTo>
                    <a:pt x="269341" y="65049"/>
                  </a:lnTo>
                  <a:lnTo>
                    <a:pt x="286105" y="65049"/>
                  </a:lnTo>
                  <a:lnTo>
                    <a:pt x="287235" y="65049"/>
                  </a:lnTo>
                  <a:lnTo>
                    <a:pt x="303974" y="65049"/>
                  </a:lnTo>
                  <a:lnTo>
                    <a:pt x="303974" y="55092"/>
                  </a:lnTo>
                  <a:close/>
                </a:path>
                <a:path w="3645534" h="129539">
                  <a:moveTo>
                    <a:pt x="303974" y="0"/>
                  </a:moveTo>
                  <a:lnTo>
                    <a:pt x="287235" y="0"/>
                  </a:lnTo>
                  <a:lnTo>
                    <a:pt x="286105" y="0"/>
                  </a:lnTo>
                  <a:lnTo>
                    <a:pt x="269341" y="0"/>
                  </a:lnTo>
                  <a:lnTo>
                    <a:pt x="269341" y="9956"/>
                  </a:lnTo>
                  <a:lnTo>
                    <a:pt x="277355" y="18021"/>
                  </a:lnTo>
                  <a:lnTo>
                    <a:pt x="286105" y="18021"/>
                  </a:lnTo>
                  <a:lnTo>
                    <a:pt x="287235" y="18021"/>
                  </a:lnTo>
                  <a:lnTo>
                    <a:pt x="295973" y="18021"/>
                  </a:lnTo>
                  <a:lnTo>
                    <a:pt x="303974" y="9956"/>
                  </a:lnTo>
                  <a:lnTo>
                    <a:pt x="303974" y="0"/>
                  </a:lnTo>
                  <a:close/>
                </a:path>
                <a:path w="3645534" h="129539">
                  <a:moveTo>
                    <a:pt x="359587" y="22567"/>
                  </a:moveTo>
                  <a:lnTo>
                    <a:pt x="351586" y="14516"/>
                  </a:lnTo>
                  <a:lnTo>
                    <a:pt x="331825" y="14516"/>
                  </a:lnTo>
                  <a:lnTo>
                    <a:pt x="323811" y="22567"/>
                  </a:lnTo>
                  <a:lnTo>
                    <a:pt x="323811" y="42468"/>
                  </a:lnTo>
                  <a:lnTo>
                    <a:pt x="331825" y="50533"/>
                  </a:lnTo>
                  <a:lnTo>
                    <a:pt x="351586" y="50533"/>
                  </a:lnTo>
                  <a:lnTo>
                    <a:pt x="359587" y="42468"/>
                  </a:lnTo>
                  <a:lnTo>
                    <a:pt x="359587" y="32524"/>
                  </a:lnTo>
                  <a:lnTo>
                    <a:pt x="359587" y="22567"/>
                  </a:lnTo>
                  <a:close/>
                </a:path>
                <a:path w="3645534" h="129539">
                  <a:moveTo>
                    <a:pt x="414058" y="55092"/>
                  </a:moveTo>
                  <a:lnTo>
                    <a:pt x="406057" y="47040"/>
                  </a:lnTo>
                  <a:lnTo>
                    <a:pt x="397319" y="47040"/>
                  </a:lnTo>
                  <a:lnTo>
                    <a:pt x="396176" y="47040"/>
                  </a:lnTo>
                  <a:lnTo>
                    <a:pt x="387426" y="47040"/>
                  </a:lnTo>
                  <a:lnTo>
                    <a:pt x="379412" y="55092"/>
                  </a:lnTo>
                  <a:lnTo>
                    <a:pt x="379412" y="65049"/>
                  </a:lnTo>
                  <a:lnTo>
                    <a:pt x="396176" y="65049"/>
                  </a:lnTo>
                  <a:lnTo>
                    <a:pt x="397319" y="65049"/>
                  </a:lnTo>
                  <a:lnTo>
                    <a:pt x="414058" y="65049"/>
                  </a:lnTo>
                  <a:lnTo>
                    <a:pt x="414058" y="55092"/>
                  </a:lnTo>
                  <a:close/>
                </a:path>
                <a:path w="3645534" h="129539">
                  <a:moveTo>
                    <a:pt x="414058" y="0"/>
                  </a:moveTo>
                  <a:lnTo>
                    <a:pt x="397319" y="0"/>
                  </a:lnTo>
                  <a:lnTo>
                    <a:pt x="396176" y="0"/>
                  </a:lnTo>
                  <a:lnTo>
                    <a:pt x="379412" y="0"/>
                  </a:lnTo>
                  <a:lnTo>
                    <a:pt x="379412" y="9956"/>
                  </a:lnTo>
                  <a:lnTo>
                    <a:pt x="387426" y="18021"/>
                  </a:lnTo>
                  <a:lnTo>
                    <a:pt x="396176" y="18021"/>
                  </a:lnTo>
                  <a:lnTo>
                    <a:pt x="397319" y="18021"/>
                  </a:lnTo>
                  <a:lnTo>
                    <a:pt x="406057" y="18021"/>
                  </a:lnTo>
                  <a:lnTo>
                    <a:pt x="414058" y="9956"/>
                  </a:lnTo>
                  <a:lnTo>
                    <a:pt x="414058" y="0"/>
                  </a:lnTo>
                  <a:close/>
                </a:path>
                <a:path w="3645534" h="129539">
                  <a:moveTo>
                    <a:pt x="469658" y="22567"/>
                  </a:moveTo>
                  <a:lnTo>
                    <a:pt x="461657" y="14516"/>
                  </a:lnTo>
                  <a:lnTo>
                    <a:pt x="441896" y="14516"/>
                  </a:lnTo>
                  <a:lnTo>
                    <a:pt x="433882" y="22567"/>
                  </a:lnTo>
                  <a:lnTo>
                    <a:pt x="433882" y="42468"/>
                  </a:lnTo>
                  <a:lnTo>
                    <a:pt x="441896" y="50533"/>
                  </a:lnTo>
                  <a:lnTo>
                    <a:pt x="461657" y="50533"/>
                  </a:lnTo>
                  <a:lnTo>
                    <a:pt x="469658" y="42468"/>
                  </a:lnTo>
                  <a:lnTo>
                    <a:pt x="469658" y="32524"/>
                  </a:lnTo>
                  <a:lnTo>
                    <a:pt x="469658" y="22567"/>
                  </a:lnTo>
                  <a:close/>
                </a:path>
                <a:path w="3645534" h="129539">
                  <a:moveTo>
                    <a:pt x="524129" y="55092"/>
                  </a:moveTo>
                  <a:lnTo>
                    <a:pt x="516128" y="47040"/>
                  </a:lnTo>
                  <a:lnTo>
                    <a:pt x="507377" y="47040"/>
                  </a:lnTo>
                  <a:lnTo>
                    <a:pt x="506222" y="47040"/>
                  </a:lnTo>
                  <a:lnTo>
                    <a:pt x="497509" y="47040"/>
                  </a:lnTo>
                  <a:lnTo>
                    <a:pt x="489496" y="55092"/>
                  </a:lnTo>
                  <a:lnTo>
                    <a:pt x="489496" y="65049"/>
                  </a:lnTo>
                  <a:lnTo>
                    <a:pt x="506222" y="65049"/>
                  </a:lnTo>
                  <a:lnTo>
                    <a:pt x="507377" y="65049"/>
                  </a:lnTo>
                  <a:lnTo>
                    <a:pt x="524129" y="65049"/>
                  </a:lnTo>
                  <a:lnTo>
                    <a:pt x="524129" y="55092"/>
                  </a:lnTo>
                  <a:close/>
                </a:path>
                <a:path w="3645534" h="129539">
                  <a:moveTo>
                    <a:pt x="524129" y="0"/>
                  </a:moveTo>
                  <a:lnTo>
                    <a:pt x="507377" y="0"/>
                  </a:lnTo>
                  <a:lnTo>
                    <a:pt x="506222" y="0"/>
                  </a:lnTo>
                  <a:lnTo>
                    <a:pt x="489496" y="0"/>
                  </a:lnTo>
                  <a:lnTo>
                    <a:pt x="489496" y="9956"/>
                  </a:lnTo>
                  <a:lnTo>
                    <a:pt x="497509" y="18021"/>
                  </a:lnTo>
                  <a:lnTo>
                    <a:pt x="506222" y="18021"/>
                  </a:lnTo>
                  <a:lnTo>
                    <a:pt x="507377" y="18021"/>
                  </a:lnTo>
                  <a:lnTo>
                    <a:pt x="516128" y="18021"/>
                  </a:lnTo>
                  <a:lnTo>
                    <a:pt x="524129" y="9956"/>
                  </a:lnTo>
                  <a:lnTo>
                    <a:pt x="524129" y="0"/>
                  </a:lnTo>
                  <a:close/>
                </a:path>
                <a:path w="3645534" h="129539">
                  <a:moveTo>
                    <a:pt x="579742" y="22567"/>
                  </a:moveTo>
                  <a:lnTo>
                    <a:pt x="571741" y="14516"/>
                  </a:lnTo>
                  <a:lnTo>
                    <a:pt x="551967" y="14516"/>
                  </a:lnTo>
                  <a:lnTo>
                    <a:pt x="543966" y="22567"/>
                  </a:lnTo>
                  <a:lnTo>
                    <a:pt x="543966" y="42468"/>
                  </a:lnTo>
                  <a:lnTo>
                    <a:pt x="551967" y="50533"/>
                  </a:lnTo>
                  <a:lnTo>
                    <a:pt x="571741" y="50533"/>
                  </a:lnTo>
                  <a:lnTo>
                    <a:pt x="579742" y="42468"/>
                  </a:lnTo>
                  <a:lnTo>
                    <a:pt x="579742" y="32524"/>
                  </a:lnTo>
                  <a:lnTo>
                    <a:pt x="579742" y="22567"/>
                  </a:lnTo>
                  <a:close/>
                </a:path>
                <a:path w="3645534" h="129539">
                  <a:moveTo>
                    <a:pt x="617448" y="0"/>
                  </a:moveTo>
                  <a:lnTo>
                    <a:pt x="599567" y="0"/>
                  </a:lnTo>
                  <a:lnTo>
                    <a:pt x="599567" y="9956"/>
                  </a:lnTo>
                  <a:lnTo>
                    <a:pt x="607568" y="18021"/>
                  </a:lnTo>
                  <a:lnTo>
                    <a:pt x="617448" y="18021"/>
                  </a:lnTo>
                  <a:lnTo>
                    <a:pt x="617448" y="0"/>
                  </a:lnTo>
                  <a:close/>
                </a:path>
                <a:path w="3645534" h="129539">
                  <a:moveTo>
                    <a:pt x="634199" y="118973"/>
                  </a:moveTo>
                  <a:lnTo>
                    <a:pt x="626198" y="110921"/>
                  </a:lnTo>
                  <a:lnTo>
                    <a:pt x="616318" y="110921"/>
                  </a:lnTo>
                  <a:lnTo>
                    <a:pt x="616318" y="128917"/>
                  </a:lnTo>
                  <a:lnTo>
                    <a:pt x="634199" y="128917"/>
                  </a:lnTo>
                  <a:lnTo>
                    <a:pt x="634199" y="118973"/>
                  </a:lnTo>
                  <a:close/>
                </a:path>
                <a:path w="3645534" h="129539">
                  <a:moveTo>
                    <a:pt x="634199" y="63881"/>
                  </a:moveTo>
                  <a:lnTo>
                    <a:pt x="617448" y="63881"/>
                  </a:lnTo>
                  <a:lnTo>
                    <a:pt x="617448" y="47040"/>
                  </a:lnTo>
                  <a:lnTo>
                    <a:pt x="607568" y="47040"/>
                  </a:lnTo>
                  <a:lnTo>
                    <a:pt x="599567" y="55092"/>
                  </a:lnTo>
                  <a:lnTo>
                    <a:pt x="599567" y="65049"/>
                  </a:lnTo>
                  <a:lnTo>
                    <a:pt x="616318" y="65049"/>
                  </a:lnTo>
                  <a:lnTo>
                    <a:pt x="616318" y="81902"/>
                  </a:lnTo>
                  <a:lnTo>
                    <a:pt x="626198" y="81902"/>
                  </a:lnTo>
                  <a:lnTo>
                    <a:pt x="634199" y="73850"/>
                  </a:lnTo>
                  <a:lnTo>
                    <a:pt x="634199" y="63881"/>
                  </a:lnTo>
                  <a:close/>
                </a:path>
                <a:path w="3645534" h="129539">
                  <a:moveTo>
                    <a:pt x="689813" y="86461"/>
                  </a:moveTo>
                  <a:lnTo>
                    <a:pt x="681812" y="78409"/>
                  </a:lnTo>
                  <a:lnTo>
                    <a:pt x="662051" y="78409"/>
                  </a:lnTo>
                  <a:lnTo>
                    <a:pt x="654037" y="86461"/>
                  </a:lnTo>
                  <a:lnTo>
                    <a:pt x="654037" y="106362"/>
                  </a:lnTo>
                  <a:lnTo>
                    <a:pt x="662051" y="114427"/>
                  </a:lnTo>
                  <a:lnTo>
                    <a:pt x="681812" y="114427"/>
                  </a:lnTo>
                  <a:lnTo>
                    <a:pt x="689813" y="106362"/>
                  </a:lnTo>
                  <a:lnTo>
                    <a:pt x="689813" y="96418"/>
                  </a:lnTo>
                  <a:lnTo>
                    <a:pt x="689813" y="86461"/>
                  </a:lnTo>
                  <a:close/>
                </a:path>
                <a:path w="3645534" h="129539">
                  <a:moveTo>
                    <a:pt x="744283" y="118973"/>
                  </a:moveTo>
                  <a:lnTo>
                    <a:pt x="736282" y="110921"/>
                  </a:lnTo>
                  <a:lnTo>
                    <a:pt x="726401" y="110921"/>
                  </a:lnTo>
                  <a:lnTo>
                    <a:pt x="726401" y="128917"/>
                  </a:lnTo>
                  <a:lnTo>
                    <a:pt x="744283" y="128917"/>
                  </a:lnTo>
                  <a:lnTo>
                    <a:pt x="744283" y="118973"/>
                  </a:lnTo>
                  <a:close/>
                </a:path>
                <a:path w="3645534" h="129539">
                  <a:moveTo>
                    <a:pt x="744283" y="63881"/>
                  </a:moveTo>
                  <a:lnTo>
                    <a:pt x="727532" y="63881"/>
                  </a:lnTo>
                  <a:lnTo>
                    <a:pt x="726401" y="63881"/>
                  </a:lnTo>
                  <a:lnTo>
                    <a:pt x="709637" y="63881"/>
                  </a:lnTo>
                  <a:lnTo>
                    <a:pt x="709637" y="73850"/>
                  </a:lnTo>
                  <a:lnTo>
                    <a:pt x="717651" y="81902"/>
                  </a:lnTo>
                  <a:lnTo>
                    <a:pt x="726401" y="81902"/>
                  </a:lnTo>
                  <a:lnTo>
                    <a:pt x="727532" y="81902"/>
                  </a:lnTo>
                  <a:lnTo>
                    <a:pt x="736282" y="81902"/>
                  </a:lnTo>
                  <a:lnTo>
                    <a:pt x="744283" y="73850"/>
                  </a:lnTo>
                  <a:lnTo>
                    <a:pt x="744283" y="63881"/>
                  </a:lnTo>
                  <a:close/>
                </a:path>
                <a:path w="3645534" h="129539">
                  <a:moveTo>
                    <a:pt x="799884" y="86461"/>
                  </a:moveTo>
                  <a:lnTo>
                    <a:pt x="791883" y="78409"/>
                  </a:lnTo>
                  <a:lnTo>
                    <a:pt x="772121" y="78409"/>
                  </a:lnTo>
                  <a:lnTo>
                    <a:pt x="764108" y="86461"/>
                  </a:lnTo>
                  <a:lnTo>
                    <a:pt x="764108" y="106362"/>
                  </a:lnTo>
                  <a:lnTo>
                    <a:pt x="772121" y="114427"/>
                  </a:lnTo>
                  <a:lnTo>
                    <a:pt x="791883" y="114427"/>
                  </a:lnTo>
                  <a:lnTo>
                    <a:pt x="799884" y="106362"/>
                  </a:lnTo>
                  <a:lnTo>
                    <a:pt x="799884" y="96418"/>
                  </a:lnTo>
                  <a:lnTo>
                    <a:pt x="799884" y="86461"/>
                  </a:lnTo>
                  <a:close/>
                </a:path>
                <a:path w="3645534" h="129539">
                  <a:moveTo>
                    <a:pt x="854354" y="118973"/>
                  </a:moveTo>
                  <a:lnTo>
                    <a:pt x="846353" y="110921"/>
                  </a:lnTo>
                  <a:lnTo>
                    <a:pt x="837628" y="110921"/>
                  </a:lnTo>
                  <a:lnTo>
                    <a:pt x="836472" y="110921"/>
                  </a:lnTo>
                  <a:lnTo>
                    <a:pt x="827735" y="110921"/>
                  </a:lnTo>
                  <a:lnTo>
                    <a:pt x="819721" y="118973"/>
                  </a:lnTo>
                  <a:lnTo>
                    <a:pt x="819721" y="128917"/>
                  </a:lnTo>
                  <a:lnTo>
                    <a:pt x="836472" y="128917"/>
                  </a:lnTo>
                  <a:lnTo>
                    <a:pt x="837628" y="128917"/>
                  </a:lnTo>
                  <a:lnTo>
                    <a:pt x="854354" y="128917"/>
                  </a:lnTo>
                  <a:lnTo>
                    <a:pt x="854354" y="118973"/>
                  </a:lnTo>
                  <a:close/>
                </a:path>
                <a:path w="3645534" h="129539">
                  <a:moveTo>
                    <a:pt x="854354" y="63881"/>
                  </a:moveTo>
                  <a:lnTo>
                    <a:pt x="837628" y="63881"/>
                  </a:lnTo>
                  <a:lnTo>
                    <a:pt x="836472" y="63881"/>
                  </a:lnTo>
                  <a:lnTo>
                    <a:pt x="819721" y="63881"/>
                  </a:lnTo>
                  <a:lnTo>
                    <a:pt x="819721" y="73850"/>
                  </a:lnTo>
                  <a:lnTo>
                    <a:pt x="827735" y="81902"/>
                  </a:lnTo>
                  <a:lnTo>
                    <a:pt x="836472" y="81902"/>
                  </a:lnTo>
                  <a:lnTo>
                    <a:pt x="837628" y="81902"/>
                  </a:lnTo>
                  <a:lnTo>
                    <a:pt x="846353" y="81902"/>
                  </a:lnTo>
                  <a:lnTo>
                    <a:pt x="854354" y="73850"/>
                  </a:lnTo>
                  <a:lnTo>
                    <a:pt x="854354" y="63881"/>
                  </a:lnTo>
                  <a:close/>
                </a:path>
                <a:path w="3645534" h="129539">
                  <a:moveTo>
                    <a:pt x="909967" y="86461"/>
                  </a:moveTo>
                  <a:lnTo>
                    <a:pt x="901966" y="78409"/>
                  </a:lnTo>
                  <a:lnTo>
                    <a:pt x="882192" y="78409"/>
                  </a:lnTo>
                  <a:lnTo>
                    <a:pt x="874191" y="86461"/>
                  </a:lnTo>
                  <a:lnTo>
                    <a:pt x="874191" y="106362"/>
                  </a:lnTo>
                  <a:lnTo>
                    <a:pt x="882192" y="114427"/>
                  </a:lnTo>
                  <a:lnTo>
                    <a:pt x="901966" y="114427"/>
                  </a:lnTo>
                  <a:lnTo>
                    <a:pt x="909967" y="106362"/>
                  </a:lnTo>
                  <a:lnTo>
                    <a:pt x="909967" y="96418"/>
                  </a:lnTo>
                  <a:lnTo>
                    <a:pt x="909967" y="86461"/>
                  </a:lnTo>
                  <a:close/>
                </a:path>
                <a:path w="3645534" h="129539">
                  <a:moveTo>
                    <a:pt x="964425" y="118973"/>
                  </a:moveTo>
                  <a:lnTo>
                    <a:pt x="956424" y="110921"/>
                  </a:lnTo>
                  <a:lnTo>
                    <a:pt x="947674" y="110921"/>
                  </a:lnTo>
                  <a:lnTo>
                    <a:pt x="946543" y="110921"/>
                  </a:lnTo>
                  <a:lnTo>
                    <a:pt x="937806" y="110921"/>
                  </a:lnTo>
                  <a:lnTo>
                    <a:pt x="929792" y="118973"/>
                  </a:lnTo>
                  <a:lnTo>
                    <a:pt x="929792" y="128917"/>
                  </a:lnTo>
                  <a:lnTo>
                    <a:pt x="946543" y="128917"/>
                  </a:lnTo>
                  <a:lnTo>
                    <a:pt x="947674" y="128917"/>
                  </a:lnTo>
                  <a:lnTo>
                    <a:pt x="964425" y="128917"/>
                  </a:lnTo>
                  <a:lnTo>
                    <a:pt x="964425" y="118973"/>
                  </a:lnTo>
                  <a:close/>
                </a:path>
                <a:path w="3645534" h="129539">
                  <a:moveTo>
                    <a:pt x="964425" y="63881"/>
                  </a:moveTo>
                  <a:lnTo>
                    <a:pt x="947674" y="63881"/>
                  </a:lnTo>
                  <a:lnTo>
                    <a:pt x="946543" y="63881"/>
                  </a:lnTo>
                  <a:lnTo>
                    <a:pt x="929792" y="63881"/>
                  </a:lnTo>
                  <a:lnTo>
                    <a:pt x="929792" y="73850"/>
                  </a:lnTo>
                  <a:lnTo>
                    <a:pt x="937806" y="81902"/>
                  </a:lnTo>
                  <a:lnTo>
                    <a:pt x="946543" y="81902"/>
                  </a:lnTo>
                  <a:lnTo>
                    <a:pt x="947674" y="81902"/>
                  </a:lnTo>
                  <a:lnTo>
                    <a:pt x="956424" y="81902"/>
                  </a:lnTo>
                  <a:lnTo>
                    <a:pt x="964425" y="73850"/>
                  </a:lnTo>
                  <a:lnTo>
                    <a:pt x="964425" y="63881"/>
                  </a:lnTo>
                  <a:close/>
                </a:path>
                <a:path w="3645534" h="129539">
                  <a:moveTo>
                    <a:pt x="1020038" y="86461"/>
                  </a:moveTo>
                  <a:lnTo>
                    <a:pt x="1012024" y="78409"/>
                  </a:lnTo>
                  <a:lnTo>
                    <a:pt x="992263" y="78409"/>
                  </a:lnTo>
                  <a:lnTo>
                    <a:pt x="984262" y="86461"/>
                  </a:lnTo>
                  <a:lnTo>
                    <a:pt x="984262" y="106362"/>
                  </a:lnTo>
                  <a:lnTo>
                    <a:pt x="992263" y="114427"/>
                  </a:lnTo>
                  <a:lnTo>
                    <a:pt x="1012024" y="114427"/>
                  </a:lnTo>
                  <a:lnTo>
                    <a:pt x="1020038" y="106362"/>
                  </a:lnTo>
                  <a:lnTo>
                    <a:pt x="1020038" y="96418"/>
                  </a:lnTo>
                  <a:lnTo>
                    <a:pt x="1020038" y="86461"/>
                  </a:lnTo>
                  <a:close/>
                </a:path>
                <a:path w="3645534" h="129539">
                  <a:moveTo>
                    <a:pt x="1067358" y="81038"/>
                  </a:moveTo>
                  <a:lnTo>
                    <a:pt x="1057757" y="74764"/>
                  </a:lnTo>
                  <a:lnTo>
                    <a:pt x="1056627" y="74002"/>
                  </a:lnTo>
                  <a:lnTo>
                    <a:pt x="1052322" y="71170"/>
                  </a:lnTo>
                  <a:lnTo>
                    <a:pt x="1041527" y="63881"/>
                  </a:lnTo>
                  <a:lnTo>
                    <a:pt x="1039863" y="63881"/>
                  </a:lnTo>
                  <a:lnTo>
                    <a:pt x="1039863" y="73850"/>
                  </a:lnTo>
                  <a:lnTo>
                    <a:pt x="1047864" y="81902"/>
                  </a:lnTo>
                  <a:lnTo>
                    <a:pt x="1056627" y="81902"/>
                  </a:lnTo>
                  <a:lnTo>
                    <a:pt x="1057757" y="81902"/>
                  </a:lnTo>
                  <a:lnTo>
                    <a:pt x="1066507" y="81902"/>
                  </a:lnTo>
                  <a:lnTo>
                    <a:pt x="1067358" y="81038"/>
                  </a:lnTo>
                  <a:close/>
                </a:path>
                <a:path w="3645534" h="129539">
                  <a:moveTo>
                    <a:pt x="1074508" y="118973"/>
                  </a:moveTo>
                  <a:lnTo>
                    <a:pt x="1066507" y="110921"/>
                  </a:lnTo>
                  <a:lnTo>
                    <a:pt x="1057757" y="110921"/>
                  </a:lnTo>
                  <a:lnTo>
                    <a:pt x="1056627" y="110921"/>
                  </a:lnTo>
                  <a:lnTo>
                    <a:pt x="1047864" y="110921"/>
                  </a:lnTo>
                  <a:lnTo>
                    <a:pt x="1039863" y="118973"/>
                  </a:lnTo>
                  <a:lnTo>
                    <a:pt x="1039863" y="128917"/>
                  </a:lnTo>
                  <a:lnTo>
                    <a:pt x="1056627" y="128917"/>
                  </a:lnTo>
                  <a:lnTo>
                    <a:pt x="1057757" y="128917"/>
                  </a:lnTo>
                  <a:lnTo>
                    <a:pt x="1074508" y="128917"/>
                  </a:lnTo>
                  <a:lnTo>
                    <a:pt x="1074508" y="118973"/>
                  </a:lnTo>
                  <a:close/>
                </a:path>
                <a:path w="3645534" h="129539">
                  <a:moveTo>
                    <a:pt x="1120101" y="114427"/>
                  </a:moveTo>
                  <a:lnTo>
                    <a:pt x="1100023" y="102019"/>
                  </a:lnTo>
                  <a:lnTo>
                    <a:pt x="1094333" y="98399"/>
                  </a:lnTo>
                  <a:lnTo>
                    <a:pt x="1094333" y="106362"/>
                  </a:lnTo>
                  <a:lnTo>
                    <a:pt x="1102347" y="114427"/>
                  </a:lnTo>
                  <a:lnTo>
                    <a:pt x="1120101" y="114427"/>
                  </a:lnTo>
                  <a:close/>
                </a:path>
                <a:path w="3645534" h="129539">
                  <a:moveTo>
                    <a:pt x="3221545" y="99961"/>
                  </a:moveTo>
                  <a:lnTo>
                    <a:pt x="3217062" y="102806"/>
                  </a:lnTo>
                  <a:lnTo>
                    <a:pt x="3198228" y="114427"/>
                  </a:lnTo>
                  <a:lnTo>
                    <a:pt x="3213544" y="114427"/>
                  </a:lnTo>
                  <a:lnTo>
                    <a:pt x="3221545" y="106362"/>
                  </a:lnTo>
                  <a:lnTo>
                    <a:pt x="3221545" y="99961"/>
                  </a:lnTo>
                  <a:close/>
                </a:path>
                <a:path w="3645534" h="129539">
                  <a:moveTo>
                    <a:pt x="3276015" y="118973"/>
                  </a:moveTo>
                  <a:lnTo>
                    <a:pt x="3268014" y="110921"/>
                  </a:lnTo>
                  <a:lnTo>
                    <a:pt x="3259264" y="110921"/>
                  </a:lnTo>
                  <a:lnTo>
                    <a:pt x="3258134" y="110921"/>
                  </a:lnTo>
                  <a:lnTo>
                    <a:pt x="3249384" y="110921"/>
                  </a:lnTo>
                  <a:lnTo>
                    <a:pt x="3241383" y="118973"/>
                  </a:lnTo>
                  <a:lnTo>
                    <a:pt x="3241383" y="128917"/>
                  </a:lnTo>
                  <a:lnTo>
                    <a:pt x="3258134" y="128917"/>
                  </a:lnTo>
                  <a:lnTo>
                    <a:pt x="3259264" y="128917"/>
                  </a:lnTo>
                  <a:lnTo>
                    <a:pt x="3276015" y="128917"/>
                  </a:lnTo>
                  <a:lnTo>
                    <a:pt x="3276015" y="118973"/>
                  </a:lnTo>
                  <a:close/>
                </a:path>
                <a:path w="3645534" h="129539">
                  <a:moveTo>
                    <a:pt x="3276015" y="64439"/>
                  </a:moveTo>
                  <a:lnTo>
                    <a:pt x="3270593" y="68122"/>
                  </a:lnTo>
                  <a:lnTo>
                    <a:pt x="3264420" y="72237"/>
                  </a:lnTo>
                  <a:lnTo>
                    <a:pt x="3259264" y="75628"/>
                  </a:lnTo>
                  <a:lnTo>
                    <a:pt x="3258134" y="76365"/>
                  </a:lnTo>
                  <a:lnTo>
                    <a:pt x="3249663" y="81902"/>
                  </a:lnTo>
                  <a:lnTo>
                    <a:pt x="3258134" y="81902"/>
                  </a:lnTo>
                  <a:lnTo>
                    <a:pt x="3259264" y="81902"/>
                  </a:lnTo>
                  <a:lnTo>
                    <a:pt x="3268014" y="81902"/>
                  </a:lnTo>
                  <a:lnTo>
                    <a:pt x="3276015" y="73850"/>
                  </a:lnTo>
                  <a:lnTo>
                    <a:pt x="3276015" y="64439"/>
                  </a:lnTo>
                  <a:close/>
                </a:path>
                <a:path w="3645534" h="129539">
                  <a:moveTo>
                    <a:pt x="3331629" y="86461"/>
                  </a:moveTo>
                  <a:lnTo>
                    <a:pt x="3323628" y="78409"/>
                  </a:lnTo>
                  <a:lnTo>
                    <a:pt x="3303854" y="78409"/>
                  </a:lnTo>
                  <a:lnTo>
                    <a:pt x="3295853" y="86461"/>
                  </a:lnTo>
                  <a:lnTo>
                    <a:pt x="3295853" y="106362"/>
                  </a:lnTo>
                  <a:lnTo>
                    <a:pt x="3303854" y="114427"/>
                  </a:lnTo>
                  <a:lnTo>
                    <a:pt x="3323628" y="114427"/>
                  </a:lnTo>
                  <a:lnTo>
                    <a:pt x="3331629" y="106362"/>
                  </a:lnTo>
                  <a:lnTo>
                    <a:pt x="3331629" y="96418"/>
                  </a:lnTo>
                  <a:lnTo>
                    <a:pt x="3331629" y="86461"/>
                  </a:lnTo>
                  <a:close/>
                </a:path>
                <a:path w="3645534" h="129539">
                  <a:moveTo>
                    <a:pt x="3386099" y="118973"/>
                  </a:moveTo>
                  <a:lnTo>
                    <a:pt x="3378098" y="110921"/>
                  </a:lnTo>
                  <a:lnTo>
                    <a:pt x="3369335" y="110921"/>
                  </a:lnTo>
                  <a:lnTo>
                    <a:pt x="3368179" y="110921"/>
                  </a:lnTo>
                  <a:lnTo>
                    <a:pt x="3359454" y="110921"/>
                  </a:lnTo>
                  <a:lnTo>
                    <a:pt x="3351453" y="118973"/>
                  </a:lnTo>
                  <a:lnTo>
                    <a:pt x="3351453" y="128917"/>
                  </a:lnTo>
                  <a:lnTo>
                    <a:pt x="3368179" y="128917"/>
                  </a:lnTo>
                  <a:lnTo>
                    <a:pt x="3369335" y="128917"/>
                  </a:lnTo>
                  <a:lnTo>
                    <a:pt x="3386099" y="128917"/>
                  </a:lnTo>
                  <a:lnTo>
                    <a:pt x="3386099" y="118973"/>
                  </a:lnTo>
                  <a:close/>
                </a:path>
                <a:path w="3645534" h="129539">
                  <a:moveTo>
                    <a:pt x="3386099" y="63881"/>
                  </a:moveTo>
                  <a:lnTo>
                    <a:pt x="3369335" y="63881"/>
                  </a:lnTo>
                  <a:lnTo>
                    <a:pt x="3368179" y="63881"/>
                  </a:lnTo>
                  <a:lnTo>
                    <a:pt x="3351453" y="63881"/>
                  </a:lnTo>
                  <a:lnTo>
                    <a:pt x="3351453" y="73850"/>
                  </a:lnTo>
                  <a:lnTo>
                    <a:pt x="3359454" y="81902"/>
                  </a:lnTo>
                  <a:lnTo>
                    <a:pt x="3368179" y="81902"/>
                  </a:lnTo>
                  <a:lnTo>
                    <a:pt x="3369335" y="81902"/>
                  </a:lnTo>
                  <a:lnTo>
                    <a:pt x="3378098" y="81902"/>
                  </a:lnTo>
                  <a:lnTo>
                    <a:pt x="3386099" y="73850"/>
                  </a:lnTo>
                  <a:lnTo>
                    <a:pt x="3386099" y="63881"/>
                  </a:lnTo>
                  <a:close/>
                </a:path>
                <a:path w="3645534" h="129539">
                  <a:moveTo>
                    <a:pt x="3441700" y="86461"/>
                  </a:moveTo>
                  <a:lnTo>
                    <a:pt x="3433699" y="78409"/>
                  </a:lnTo>
                  <a:lnTo>
                    <a:pt x="3413925" y="78409"/>
                  </a:lnTo>
                  <a:lnTo>
                    <a:pt x="3405924" y="86461"/>
                  </a:lnTo>
                  <a:lnTo>
                    <a:pt x="3405924" y="106362"/>
                  </a:lnTo>
                  <a:lnTo>
                    <a:pt x="3413925" y="114427"/>
                  </a:lnTo>
                  <a:lnTo>
                    <a:pt x="3433699" y="114427"/>
                  </a:lnTo>
                  <a:lnTo>
                    <a:pt x="3441700" y="106362"/>
                  </a:lnTo>
                  <a:lnTo>
                    <a:pt x="3441700" y="96418"/>
                  </a:lnTo>
                  <a:lnTo>
                    <a:pt x="3441700" y="86461"/>
                  </a:lnTo>
                  <a:close/>
                </a:path>
                <a:path w="3645534" h="129539">
                  <a:moveTo>
                    <a:pt x="3496157" y="118973"/>
                  </a:moveTo>
                  <a:lnTo>
                    <a:pt x="3488156" y="110921"/>
                  </a:lnTo>
                  <a:lnTo>
                    <a:pt x="3479406" y="110921"/>
                  </a:lnTo>
                  <a:lnTo>
                    <a:pt x="3478263" y="110921"/>
                  </a:lnTo>
                  <a:lnTo>
                    <a:pt x="3469513" y="110921"/>
                  </a:lnTo>
                  <a:lnTo>
                    <a:pt x="3461524" y="118973"/>
                  </a:lnTo>
                  <a:lnTo>
                    <a:pt x="3461524" y="128917"/>
                  </a:lnTo>
                  <a:lnTo>
                    <a:pt x="3478263" y="128917"/>
                  </a:lnTo>
                  <a:lnTo>
                    <a:pt x="3479406" y="128917"/>
                  </a:lnTo>
                  <a:lnTo>
                    <a:pt x="3496157" y="128917"/>
                  </a:lnTo>
                  <a:lnTo>
                    <a:pt x="3496157" y="118973"/>
                  </a:lnTo>
                  <a:close/>
                </a:path>
                <a:path w="3645534" h="129539">
                  <a:moveTo>
                    <a:pt x="3496157" y="63881"/>
                  </a:moveTo>
                  <a:lnTo>
                    <a:pt x="3479406" y="63881"/>
                  </a:lnTo>
                  <a:lnTo>
                    <a:pt x="3478263" y="63881"/>
                  </a:lnTo>
                  <a:lnTo>
                    <a:pt x="3461524" y="63881"/>
                  </a:lnTo>
                  <a:lnTo>
                    <a:pt x="3461524" y="73850"/>
                  </a:lnTo>
                  <a:lnTo>
                    <a:pt x="3469513" y="81902"/>
                  </a:lnTo>
                  <a:lnTo>
                    <a:pt x="3478263" y="81902"/>
                  </a:lnTo>
                  <a:lnTo>
                    <a:pt x="3479406" y="81902"/>
                  </a:lnTo>
                  <a:lnTo>
                    <a:pt x="3488156" y="81902"/>
                  </a:lnTo>
                  <a:lnTo>
                    <a:pt x="3496157" y="73850"/>
                  </a:lnTo>
                  <a:lnTo>
                    <a:pt x="3496157" y="63881"/>
                  </a:lnTo>
                  <a:close/>
                </a:path>
                <a:path w="3645534" h="129539">
                  <a:moveTo>
                    <a:pt x="3551771" y="86461"/>
                  </a:moveTo>
                  <a:lnTo>
                    <a:pt x="3543770" y="78409"/>
                  </a:lnTo>
                  <a:lnTo>
                    <a:pt x="3523983" y="78409"/>
                  </a:lnTo>
                  <a:lnTo>
                    <a:pt x="3515982" y="86461"/>
                  </a:lnTo>
                  <a:lnTo>
                    <a:pt x="3515982" y="106362"/>
                  </a:lnTo>
                  <a:lnTo>
                    <a:pt x="3523983" y="114427"/>
                  </a:lnTo>
                  <a:lnTo>
                    <a:pt x="3543770" y="114427"/>
                  </a:lnTo>
                  <a:lnTo>
                    <a:pt x="3551771" y="106362"/>
                  </a:lnTo>
                  <a:lnTo>
                    <a:pt x="3551771" y="96418"/>
                  </a:lnTo>
                  <a:lnTo>
                    <a:pt x="3551771" y="86461"/>
                  </a:lnTo>
                  <a:close/>
                </a:path>
                <a:path w="3645534" h="129539">
                  <a:moveTo>
                    <a:pt x="3606241" y="118973"/>
                  </a:moveTo>
                  <a:lnTo>
                    <a:pt x="3598240" y="110921"/>
                  </a:lnTo>
                  <a:lnTo>
                    <a:pt x="3589477" y="110921"/>
                  </a:lnTo>
                  <a:lnTo>
                    <a:pt x="3588347" y="110921"/>
                  </a:lnTo>
                  <a:lnTo>
                    <a:pt x="3579596" y="110921"/>
                  </a:lnTo>
                  <a:lnTo>
                    <a:pt x="3571595" y="118973"/>
                  </a:lnTo>
                  <a:lnTo>
                    <a:pt x="3571595" y="128917"/>
                  </a:lnTo>
                  <a:lnTo>
                    <a:pt x="3588347" y="128917"/>
                  </a:lnTo>
                  <a:lnTo>
                    <a:pt x="3589477" y="128917"/>
                  </a:lnTo>
                  <a:lnTo>
                    <a:pt x="3606241" y="128917"/>
                  </a:lnTo>
                  <a:lnTo>
                    <a:pt x="3606241" y="118973"/>
                  </a:lnTo>
                  <a:close/>
                </a:path>
                <a:path w="3645534" h="129539">
                  <a:moveTo>
                    <a:pt x="3606241" y="63881"/>
                  </a:moveTo>
                  <a:lnTo>
                    <a:pt x="3589477" y="63881"/>
                  </a:lnTo>
                  <a:lnTo>
                    <a:pt x="3588347" y="63881"/>
                  </a:lnTo>
                  <a:lnTo>
                    <a:pt x="3571595" y="63881"/>
                  </a:lnTo>
                  <a:lnTo>
                    <a:pt x="3571595" y="73850"/>
                  </a:lnTo>
                  <a:lnTo>
                    <a:pt x="3579596" y="81902"/>
                  </a:lnTo>
                  <a:lnTo>
                    <a:pt x="3588347" y="81902"/>
                  </a:lnTo>
                  <a:lnTo>
                    <a:pt x="3589477" y="81902"/>
                  </a:lnTo>
                  <a:lnTo>
                    <a:pt x="3598240" y="81902"/>
                  </a:lnTo>
                  <a:lnTo>
                    <a:pt x="3606241" y="73850"/>
                  </a:lnTo>
                  <a:lnTo>
                    <a:pt x="3606241" y="63881"/>
                  </a:lnTo>
                  <a:close/>
                </a:path>
                <a:path w="3645534" h="129539">
                  <a:moveTo>
                    <a:pt x="3645052" y="78409"/>
                  </a:moveTo>
                  <a:lnTo>
                    <a:pt x="3634079" y="78409"/>
                  </a:lnTo>
                  <a:lnTo>
                    <a:pt x="3626066" y="86461"/>
                  </a:lnTo>
                  <a:lnTo>
                    <a:pt x="3626066" y="106362"/>
                  </a:lnTo>
                  <a:lnTo>
                    <a:pt x="3634079" y="114427"/>
                  </a:lnTo>
                  <a:lnTo>
                    <a:pt x="3645052" y="114427"/>
                  </a:lnTo>
                  <a:lnTo>
                    <a:pt x="3645052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id="{C3917E50-08CD-A33C-0CFC-9ACE4981BB45}"/>
                </a:ext>
              </a:extLst>
            </p:cNvPr>
            <p:cNvSpPr/>
            <p:nvPr/>
          </p:nvSpPr>
          <p:spPr>
            <a:xfrm>
              <a:off x="5441327" y="2696298"/>
              <a:ext cx="3702685" cy="129539"/>
            </a:xfrm>
            <a:custGeom>
              <a:avLst/>
              <a:gdLst/>
              <a:ahLst/>
              <a:cxnLst/>
              <a:rect l="l" t="t" r="r" b="b"/>
              <a:pathLst>
                <a:path w="3702684" h="129539">
                  <a:moveTo>
                    <a:pt x="31369" y="12"/>
                  </a:moveTo>
                  <a:lnTo>
                    <a:pt x="14617" y="12"/>
                  </a:lnTo>
                  <a:lnTo>
                    <a:pt x="13474" y="12"/>
                  </a:lnTo>
                  <a:lnTo>
                    <a:pt x="0" y="12"/>
                  </a:lnTo>
                  <a:lnTo>
                    <a:pt x="12598" y="18021"/>
                  </a:lnTo>
                  <a:lnTo>
                    <a:pt x="13474" y="18021"/>
                  </a:lnTo>
                  <a:lnTo>
                    <a:pt x="14617" y="18021"/>
                  </a:lnTo>
                  <a:lnTo>
                    <a:pt x="23368" y="18021"/>
                  </a:lnTo>
                  <a:lnTo>
                    <a:pt x="31369" y="9956"/>
                  </a:lnTo>
                  <a:lnTo>
                    <a:pt x="31369" y="12"/>
                  </a:lnTo>
                  <a:close/>
                </a:path>
                <a:path w="3702684" h="129539">
                  <a:moveTo>
                    <a:pt x="86982" y="22555"/>
                  </a:moveTo>
                  <a:lnTo>
                    <a:pt x="78981" y="14503"/>
                  </a:lnTo>
                  <a:lnTo>
                    <a:pt x="59207" y="14503"/>
                  </a:lnTo>
                  <a:lnTo>
                    <a:pt x="51206" y="22555"/>
                  </a:lnTo>
                  <a:lnTo>
                    <a:pt x="51206" y="42468"/>
                  </a:lnTo>
                  <a:lnTo>
                    <a:pt x="59207" y="50520"/>
                  </a:lnTo>
                  <a:lnTo>
                    <a:pt x="78981" y="50520"/>
                  </a:lnTo>
                  <a:lnTo>
                    <a:pt x="86982" y="42468"/>
                  </a:lnTo>
                  <a:lnTo>
                    <a:pt x="86982" y="32512"/>
                  </a:lnTo>
                  <a:lnTo>
                    <a:pt x="86982" y="22555"/>
                  </a:lnTo>
                  <a:close/>
                </a:path>
                <a:path w="3702684" h="129539">
                  <a:moveTo>
                    <a:pt x="141452" y="55079"/>
                  </a:moveTo>
                  <a:lnTo>
                    <a:pt x="133451" y="47028"/>
                  </a:lnTo>
                  <a:lnTo>
                    <a:pt x="124688" y="47028"/>
                  </a:lnTo>
                  <a:lnTo>
                    <a:pt x="123545" y="47028"/>
                  </a:lnTo>
                  <a:lnTo>
                    <a:pt x="114820" y="47028"/>
                  </a:lnTo>
                  <a:lnTo>
                    <a:pt x="106807" y="55079"/>
                  </a:lnTo>
                  <a:lnTo>
                    <a:pt x="106807" y="65024"/>
                  </a:lnTo>
                  <a:lnTo>
                    <a:pt x="123545" y="65024"/>
                  </a:lnTo>
                  <a:lnTo>
                    <a:pt x="124688" y="65024"/>
                  </a:lnTo>
                  <a:lnTo>
                    <a:pt x="141452" y="65024"/>
                  </a:lnTo>
                  <a:lnTo>
                    <a:pt x="141452" y="55079"/>
                  </a:lnTo>
                  <a:close/>
                </a:path>
                <a:path w="3702684" h="129539">
                  <a:moveTo>
                    <a:pt x="141452" y="0"/>
                  </a:moveTo>
                  <a:lnTo>
                    <a:pt x="123545" y="0"/>
                  </a:lnTo>
                  <a:lnTo>
                    <a:pt x="106807" y="12"/>
                  </a:lnTo>
                  <a:lnTo>
                    <a:pt x="106807" y="9956"/>
                  </a:lnTo>
                  <a:lnTo>
                    <a:pt x="114820" y="18021"/>
                  </a:lnTo>
                  <a:lnTo>
                    <a:pt x="123545" y="18021"/>
                  </a:lnTo>
                  <a:lnTo>
                    <a:pt x="124688" y="18021"/>
                  </a:lnTo>
                  <a:lnTo>
                    <a:pt x="133451" y="18021"/>
                  </a:lnTo>
                  <a:lnTo>
                    <a:pt x="141452" y="9956"/>
                  </a:lnTo>
                  <a:lnTo>
                    <a:pt x="141452" y="0"/>
                  </a:lnTo>
                  <a:close/>
                </a:path>
                <a:path w="3702684" h="129539">
                  <a:moveTo>
                    <a:pt x="197053" y="22555"/>
                  </a:moveTo>
                  <a:lnTo>
                    <a:pt x="189052" y="14503"/>
                  </a:lnTo>
                  <a:lnTo>
                    <a:pt x="169291" y="14503"/>
                  </a:lnTo>
                  <a:lnTo>
                    <a:pt x="161277" y="22555"/>
                  </a:lnTo>
                  <a:lnTo>
                    <a:pt x="161277" y="42468"/>
                  </a:lnTo>
                  <a:lnTo>
                    <a:pt x="169291" y="50520"/>
                  </a:lnTo>
                  <a:lnTo>
                    <a:pt x="189052" y="50520"/>
                  </a:lnTo>
                  <a:lnTo>
                    <a:pt x="197053" y="42468"/>
                  </a:lnTo>
                  <a:lnTo>
                    <a:pt x="197053" y="32512"/>
                  </a:lnTo>
                  <a:lnTo>
                    <a:pt x="197053" y="22555"/>
                  </a:lnTo>
                  <a:close/>
                </a:path>
                <a:path w="3702684" h="129539">
                  <a:moveTo>
                    <a:pt x="251523" y="55079"/>
                  </a:moveTo>
                  <a:lnTo>
                    <a:pt x="243522" y="47028"/>
                  </a:lnTo>
                  <a:lnTo>
                    <a:pt x="234772" y="47028"/>
                  </a:lnTo>
                  <a:lnTo>
                    <a:pt x="233629" y="47028"/>
                  </a:lnTo>
                  <a:lnTo>
                    <a:pt x="224904" y="47028"/>
                  </a:lnTo>
                  <a:lnTo>
                    <a:pt x="216890" y="55079"/>
                  </a:lnTo>
                  <a:lnTo>
                    <a:pt x="216890" y="65024"/>
                  </a:lnTo>
                  <a:lnTo>
                    <a:pt x="233629" y="65024"/>
                  </a:lnTo>
                  <a:lnTo>
                    <a:pt x="234772" y="65024"/>
                  </a:lnTo>
                  <a:lnTo>
                    <a:pt x="251523" y="65024"/>
                  </a:lnTo>
                  <a:lnTo>
                    <a:pt x="251523" y="55079"/>
                  </a:lnTo>
                  <a:close/>
                </a:path>
                <a:path w="3702684" h="129539">
                  <a:moveTo>
                    <a:pt x="251523" y="0"/>
                  </a:moveTo>
                  <a:lnTo>
                    <a:pt x="234772" y="0"/>
                  </a:lnTo>
                  <a:lnTo>
                    <a:pt x="233629" y="0"/>
                  </a:lnTo>
                  <a:lnTo>
                    <a:pt x="216890" y="0"/>
                  </a:lnTo>
                  <a:lnTo>
                    <a:pt x="216890" y="9956"/>
                  </a:lnTo>
                  <a:lnTo>
                    <a:pt x="224904" y="18021"/>
                  </a:lnTo>
                  <a:lnTo>
                    <a:pt x="233629" y="18021"/>
                  </a:lnTo>
                  <a:lnTo>
                    <a:pt x="234772" y="18021"/>
                  </a:lnTo>
                  <a:lnTo>
                    <a:pt x="243522" y="18021"/>
                  </a:lnTo>
                  <a:lnTo>
                    <a:pt x="251523" y="9956"/>
                  </a:lnTo>
                  <a:lnTo>
                    <a:pt x="251523" y="0"/>
                  </a:lnTo>
                  <a:close/>
                </a:path>
                <a:path w="3702684" h="129539">
                  <a:moveTo>
                    <a:pt x="307124" y="22555"/>
                  </a:moveTo>
                  <a:lnTo>
                    <a:pt x="299123" y="14503"/>
                  </a:lnTo>
                  <a:lnTo>
                    <a:pt x="279361" y="14503"/>
                  </a:lnTo>
                  <a:lnTo>
                    <a:pt x="271348" y="22555"/>
                  </a:lnTo>
                  <a:lnTo>
                    <a:pt x="271348" y="42468"/>
                  </a:lnTo>
                  <a:lnTo>
                    <a:pt x="279361" y="50520"/>
                  </a:lnTo>
                  <a:lnTo>
                    <a:pt x="299123" y="50520"/>
                  </a:lnTo>
                  <a:lnTo>
                    <a:pt x="307124" y="42468"/>
                  </a:lnTo>
                  <a:lnTo>
                    <a:pt x="307124" y="32512"/>
                  </a:lnTo>
                  <a:lnTo>
                    <a:pt x="307124" y="22555"/>
                  </a:lnTo>
                  <a:close/>
                </a:path>
                <a:path w="3702684" h="129539">
                  <a:moveTo>
                    <a:pt x="361594" y="55079"/>
                  </a:moveTo>
                  <a:lnTo>
                    <a:pt x="353593" y="47028"/>
                  </a:lnTo>
                  <a:lnTo>
                    <a:pt x="344855" y="47028"/>
                  </a:lnTo>
                  <a:lnTo>
                    <a:pt x="343725" y="47028"/>
                  </a:lnTo>
                  <a:lnTo>
                    <a:pt x="334975" y="47028"/>
                  </a:lnTo>
                  <a:lnTo>
                    <a:pt x="326961" y="55079"/>
                  </a:lnTo>
                  <a:lnTo>
                    <a:pt x="326961" y="65024"/>
                  </a:lnTo>
                  <a:lnTo>
                    <a:pt x="343725" y="65024"/>
                  </a:lnTo>
                  <a:lnTo>
                    <a:pt x="344855" y="65024"/>
                  </a:lnTo>
                  <a:lnTo>
                    <a:pt x="361594" y="65024"/>
                  </a:lnTo>
                  <a:lnTo>
                    <a:pt x="361594" y="55079"/>
                  </a:lnTo>
                  <a:close/>
                </a:path>
                <a:path w="3702684" h="129539">
                  <a:moveTo>
                    <a:pt x="361594" y="0"/>
                  </a:moveTo>
                  <a:lnTo>
                    <a:pt x="344855" y="0"/>
                  </a:lnTo>
                  <a:lnTo>
                    <a:pt x="343725" y="0"/>
                  </a:lnTo>
                  <a:lnTo>
                    <a:pt x="326961" y="0"/>
                  </a:lnTo>
                  <a:lnTo>
                    <a:pt x="326961" y="9956"/>
                  </a:lnTo>
                  <a:lnTo>
                    <a:pt x="334975" y="18021"/>
                  </a:lnTo>
                  <a:lnTo>
                    <a:pt x="343725" y="18021"/>
                  </a:lnTo>
                  <a:lnTo>
                    <a:pt x="344855" y="18021"/>
                  </a:lnTo>
                  <a:lnTo>
                    <a:pt x="353593" y="18021"/>
                  </a:lnTo>
                  <a:lnTo>
                    <a:pt x="361594" y="9956"/>
                  </a:lnTo>
                  <a:lnTo>
                    <a:pt x="361594" y="0"/>
                  </a:lnTo>
                  <a:close/>
                </a:path>
                <a:path w="3702684" h="129539">
                  <a:moveTo>
                    <a:pt x="417207" y="22555"/>
                  </a:moveTo>
                  <a:lnTo>
                    <a:pt x="409206" y="14503"/>
                  </a:lnTo>
                  <a:lnTo>
                    <a:pt x="389445" y="14503"/>
                  </a:lnTo>
                  <a:lnTo>
                    <a:pt x="381431" y="22555"/>
                  </a:lnTo>
                  <a:lnTo>
                    <a:pt x="381431" y="42468"/>
                  </a:lnTo>
                  <a:lnTo>
                    <a:pt x="389445" y="50520"/>
                  </a:lnTo>
                  <a:lnTo>
                    <a:pt x="409206" y="50520"/>
                  </a:lnTo>
                  <a:lnTo>
                    <a:pt x="417207" y="42468"/>
                  </a:lnTo>
                  <a:lnTo>
                    <a:pt x="417207" y="32512"/>
                  </a:lnTo>
                  <a:lnTo>
                    <a:pt x="417207" y="22555"/>
                  </a:lnTo>
                  <a:close/>
                </a:path>
                <a:path w="3702684" h="129539">
                  <a:moveTo>
                    <a:pt x="471678" y="55079"/>
                  </a:moveTo>
                  <a:lnTo>
                    <a:pt x="463677" y="47028"/>
                  </a:lnTo>
                  <a:lnTo>
                    <a:pt x="454939" y="47028"/>
                  </a:lnTo>
                  <a:lnTo>
                    <a:pt x="453796" y="47028"/>
                  </a:lnTo>
                  <a:lnTo>
                    <a:pt x="445046" y="47028"/>
                  </a:lnTo>
                  <a:lnTo>
                    <a:pt x="437032" y="55079"/>
                  </a:lnTo>
                  <a:lnTo>
                    <a:pt x="437032" y="65024"/>
                  </a:lnTo>
                  <a:lnTo>
                    <a:pt x="453796" y="65024"/>
                  </a:lnTo>
                  <a:lnTo>
                    <a:pt x="454939" y="65024"/>
                  </a:lnTo>
                  <a:lnTo>
                    <a:pt x="471678" y="65024"/>
                  </a:lnTo>
                  <a:lnTo>
                    <a:pt x="471678" y="55079"/>
                  </a:lnTo>
                  <a:close/>
                </a:path>
                <a:path w="3702684" h="129539">
                  <a:moveTo>
                    <a:pt x="471678" y="0"/>
                  </a:moveTo>
                  <a:lnTo>
                    <a:pt x="454939" y="0"/>
                  </a:lnTo>
                  <a:lnTo>
                    <a:pt x="453796" y="0"/>
                  </a:lnTo>
                  <a:lnTo>
                    <a:pt x="437032" y="0"/>
                  </a:lnTo>
                  <a:lnTo>
                    <a:pt x="437032" y="9956"/>
                  </a:lnTo>
                  <a:lnTo>
                    <a:pt x="445046" y="18021"/>
                  </a:lnTo>
                  <a:lnTo>
                    <a:pt x="453796" y="18021"/>
                  </a:lnTo>
                  <a:lnTo>
                    <a:pt x="454939" y="18021"/>
                  </a:lnTo>
                  <a:lnTo>
                    <a:pt x="463677" y="18021"/>
                  </a:lnTo>
                  <a:lnTo>
                    <a:pt x="471678" y="9956"/>
                  </a:lnTo>
                  <a:lnTo>
                    <a:pt x="471678" y="0"/>
                  </a:lnTo>
                  <a:close/>
                </a:path>
                <a:path w="3702684" h="129539">
                  <a:moveTo>
                    <a:pt x="527278" y="22555"/>
                  </a:moveTo>
                  <a:lnTo>
                    <a:pt x="519277" y="14503"/>
                  </a:lnTo>
                  <a:lnTo>
                    <a:pt x="499516" y="14503"/>
                  </a:lnTo>
                  <a:lnTo>
                    <a:pt x="491502" y="22555"/>
                  </a:lnTo>
                  <a:lnTo>
                    <a:pt x="491502" y="42468"/>
                  </a:lnTo>
                  <a:lnTo>
                    <a:pt x="499516" y="50520"/>
                  </a:lnTo>
                  <a:lnTo>
                    <a:pt x="519277" y="50520"/>
                  </a:lnTo>
                  <a:lnTo>
                    <a:pt x="527278" y="42468"/>
                  </a:lnTo>
                  <a:lnTo>
                    <a:pt x="527278" y="32512"/>
                  </a:lnTo>
                  <a:lnTo>
                    <a:pt x="527278" y="22555"/>
                  </a:lnTo>
                  <a:close/>
                </a:path>
                <a:path w="3702684" h="129539">
                  <a:moveTo>
                    <a:pt x="581748" y="55079"/>
                  </a:moveTo>
                  <a:lnTo>
                    <a:pt x="573747" y="47028"/>
                  </a:lnTo>
                  <a:lnTo>
                    <a:pt x="564997" y="47028"/>
                  </a:lnTo>
                  <a:lnTo>
                    <a:pt x="563841" y="47028"/>
                  </a:lnTo>
                  <a:lnTo>
                    <a:pt x="555129" y="47028"/>
                  </a:lnTo>
                  <a:lnTo>
                    <a:pt x="547116" y="55079"/>
                  </a:lnTo>
                  <a:lnTo>
                    <a:pt x="547116" y="65024"/>
                  </a:lnTo>
                  <a:lnTo>
                    <a:pt x="563841" y="65024"/>
                  </a:lnTo>
                  <a:lnTo>
                    <a:pt x="563841" y="81902"/>
                  </a:lnTo>
                  <a:lnTo>
                    <a:pt x="573747" y="81902"/>
                  </a:lnTo>
                  <a:lnTo>
                    <a:pt x="581748" y="73837"/>
                  </a:lnTo>
                  <a:lnTo>
                    <a:pt x="581748" y="65024"/>
                  </a:lnTo>
                  <a:lnTo>
                    <a:pt x="581748" y="63881"/>
                  </a:lnTo>
                  <a:lnTo>
                    <a:pt x="581748" y="55079"/>
                  </a:lnTo>
                  <a:close/>
                </a:path>
                <a:path w="3702684" h="129539">
                  <a:moveTo>
                    <a:pt x="581748" y="0"/>
                  </a:moveTo>
                  <a:lnTo>
                    <a:pt x="564997" y="0"/>
                  </a:lnTo>
                  <a:lnTo>
                    <a:pt x="563841" y="0"/>
                  </a:lnTo>
                  <a:lnTo>
                    <a:pt x="547116" y="0"/>
                  </a:lnTo>
                  <a:lnTo>
                    <a:pt x="547116" y="9956"/>
                  </a:lnTo>
                  <a:lnTo>
                    <a:pt x="555129" y="18021"/>
                  </a:lnTo>
                  <a:lnTo>
                    <a:pt x="563841" y="18021"/>
                  </a:lnTo>
                  <a:lnTo>
                    <a:pt x="564997" y="18021"/>
                  </a:lnTo>
                  <a:lnTo>
                    <a:pt x="573747" y="18021"/>
                  </a:lnTo>
                  <a:lnTo>
                    <a:pt x="581748" y="9956"/>
                  </a:lnTo>
                  <a:lnTo>
                    <a:pt x="581748" y="0"/>
                  </a:lnTo>
                  <a:close/>
                </a:path>
                <a:path w="3702684" h="129539">
                  <a:moveTo>
                    <a:pt x="637362" y="22555"/>
                  </a:moveTo>
                  <a:lnTo>
                    <a:pt x="629361" y="14503"/>
                  </a:lnTo>
                  <a:lnTo>
                    <a:pt x="609587" y="14503"/>
                  </a:lnTo>
                  <a:lnTo>
                    <a:pt x="601586" y="22555"/>
                  </a:lnTo>
                  <a:lnTo>
                    <a:pt x="601586" y="42468"/>
                  </a:lnTo>
                  <a:lnTo>
                    <a:pt x="609587" y="50520"/>
                  </a:lnTo>
                  <a:lnTo>
                    <a:pt x="629361" y="50520"/>
                  </a:lnTo>
                  <a:lnTo>
                    <a:pt x="637362" y="42468"/>
                  </a:lnTo>
                  <a:lnTo>
                    <a:pt x="637362" y="32512"/>
                  </a:lnTo>
                  <a:lnTo>
                    <a:pt x="637362" y="22555"/>
                  </a:lnTo>
                  <a:close/>
                </a:path>
                <a:path w="3702684" h="129539">
                  <a:moveTo>
                    <a:pt x="675068" y="0"/>
                  </a:moveTo>
                  <a:lnTo>
                    <a:pt x="657186" y="0"/>
                  </a:lnTo>
                  <a:lnTo>
                    <a:pt x="657186" y="9956"/>
                  </a:lnTo>
                  <a:lnTo>
                    <a:pt x="665187" y="18021"/>
                  </a:lnTo>
                  <a:lnTo>
                    <a:pt x="675068" y="18021"/>
                  </a:lnTo>
                  <a:lnTo>
                    <a:pt x="675068" y="0"/>
                  </a:lnTo>
                  <a:close/>
                </a:path>
                <a:path w="3702684" h="129539">
                  <a:moveTo>
                    <a:pt x="691819" y="118973"/>
                  </a:moveTo>
                  <a:lnTo>
                    <a:pt x="683818" y="110921"/>
                  </a:lnTo>
                  <a:lnTo>
                    <a:pt x="673938" y="110921"/>
                  </a:lnTo>
                  <a:lnTo>
                    <a:pt x="673938" y="128930"/>
                  </a:lnTo>
                  <a:lnTo>
                    <a:pt x="691819" y="128930"/>
                  </a:lnTo>
                  <a:lnTo>
                    <a:pt x="691819" y="118973"/>
                  </a:lnTo>
                  <a:close/>
                </a:path>
                <a:path w="3702684" h="129539">
                  <a:moveTo>
                    <a:pt x="691819" y="55079"/>
                  </a:moveTo>
                  <a:lnTo>
                    <a:pt x="683818" y="47028"/>
                  </a:lnTo>
                  <a:lnTo>
                    <a:pt x="675068" y="47028"/>
                  </a:lnTo>
                  <a:lnTo>
                    <a:pt x="673938" y="47028"/>
                  </a:lnTo>
                  <a:lnTo>
                    <a:pt x="665187" y="47028"/>
                  </a:lnTo>
                  <a:lnTo>
                    <a:pt x="657186" y="55079"/>
                  </a:lnTo>
                  <a:lnTo>
                    <a:pt x="657186" y="65024"/>
                  </a:lnTo>
                  <a:lnTo>
                    <a:pt x="673938" y="65024"/>
                  </a:lnTo>
                  <a:lnTo>
                    <a:pt x="673938" y="81902"/>
                  </a:lnTo>
                  <a:lnTo>
                    <a:pt x="683818" y="81902"/>
                  </a:lnTo>
                  <a:lnTo>
                    <a:pt x="691819" y="73837"/>
                  </a:lnTo>
                  <a:lnTo>
                    <a:pt x="691819" y="65024"/>
                  </a:lnTo>
                  <a:lnTo>
                    <a:pt x="691819" y="63881"/>
                  </a:lnTo>
                  <a:lnTo>
                    <a:pt x="691819" y="55079"/>
                  </a:lnTo>
                  <a:close/>
                </a:path>
                <a:path w="3702684" h="129539">
                  <a:moveTo>
                    <a:pt x="747433" y="86448"/>
                  </a:moveTo>
                  <a:lnTo>
                    <a:pt x="739432" y="78397"/>
                  </a:lnTo>
                  <a:lnTo>
                    <a:pt x="719670" y="78397"/>
                  </a:lnTo>
                  <a:lnTo>
                    <a:pt x="711657" y="86448"/>
                  </a:lnTo>
                  <a:lnTo>
                    <a:pt x="711657" y="106349"/>
                  </a:lnTo>
                  <a:lnTo>
                    <a:pt x="719670" y="114414"/>
                  </a:lnTo>
                  <a:lnTo>
                    <a:pt x="739432" y="114414"/>
                  </a:lnTo>
                  <a:lnTo>
                    <a:pt x="747433" y="106349"/>
                  </a:lnTo>
                  <a:lnTo>
                    <a:pt x="747433" y="96405"/>
                  </a:lnTo>
                  <a:lnTo>
                    <a:pt x="747433" y="86448"/>
                  </a:lnTo>
                  <a:close/>
                </a:path>
                <a:path w="3702684" h="129539">
                  <a:moveTo>
                    <a:pt x="747433" y="22555"/>
                  </a:moveTo>
                  <a:lnTo>
                    <a:pt x="739432" y="14503"/>
                  </a:lnTo>
                  <a:lnTo>
                    <a:pt x="719670" y="14503"/>
                  </a:lnTo>
                  <a:lnTo>
                    <a:pt x="711657" y="22555"/>
                  </a:lnTo>
                  <a:lnTo>
                    <a:pt x="711657" y="42468"/>
                  </a:lnTo>
                  <a:lnTo>
                    <a:pt x="719670" y="50520"/>
                  </a:lnTo>
                  <a:lnTo>
                    <a:pt x="739432" y="50520"/>
                  </a:lnTo>
                  <a:lnTo>
                    <a:pt x="747433" y="42468"/>
                  </a:lnTo>
                  <a:lnTo>
                    <a:pt x="747433" y="32512"/>
                  </a:lnTo>
                  <a:lnTo>
                    <a:pt x="747433" y="22555"/>
                  </a:lnTo>
                  <a:close/>
                </a:path>
                <a:path w="3702684" h="129539">
                  <a:moveTo>
                    <a:pt x="785152" y="0"/>
                  </a:moveTo>
                  <a:lnTo>
                    <a:pt x="767257" y="0"/>
                  </a:lnTo>
                  <a:lnTo>
                    <a:pt x="767257" y="9956"/>
                  </a:lnTo>
                  <a:lnTo>
                    <a:pt x="775271" y="18021"/>
                  </a:lnTo>
                  <a:lnTo>
                    <a:pt x="785152" y="18021"/>
                  </a:lnTo>
                  <a:lnTo>
                    <a:pt x="785152" y="0"/>
                  </a:lnTo>
                  <a:close/>
                </a:path>
                <a:path w="3702684" h="129539">
                  <a:moveTo>
                    <a:pt x="801903" y="118973"/>
                  </a:moveTo>
                  <a:lnTo>
                    <a:pt x="793902" y="110921"/>
                  </a:lnTo>
                  <a:lnTo>
                    <a:pt x="785152" y="110921"/>
                  </a:lnTo>
                  <a:lnTo>
                    <a:pt x="784021" y="110921"/>
                  </a:lnTo>
                  <a:lnTo>
                    <a:pt x="775271" y="110921"/>
                  </a:lnTo>
                  <a:lnTo>
                    <a:pt x="767257" y="118973"/>
                  </a:lnTo>
                  <a:lnTo>
                    <a:pt x="767257" y="128930"/>
                  </a:lnTo>
                  <a:lnTo>
                    <a:pt x="784021" y="128930"/>
                  </a:lnTo>
                  <a:lnTo>
                    <a:pt x="785152" y="128930"/>
                  </a:lnTo>
                  <a:lnTo>
                    <a:pt x="801903" y="128930"/>
                  </a:lnTo>
                  <a:lnTo>
                    <a:pt x="801903" y="118973"/>
                  </a:lnTo>
                  <a:close/>
                </a:path>
                <a:path w="3702684" h="129539">
                  <a:moveTo>
                    <a:pt x="801903" y="63881"/>
                  </a:moveTo>
                  <a:lnTo>
                    <a:pt x="785152" y="63881"/>
                  </a:lnTo>
                  <a:lnTo>
                    <a:pt x="785152" y="47028"/>
                  </a:lnTo>
                  <a:lnTo>
                    <a:pt x="775271" y="47028"/>
                  </a:lnTo>
                  <a:lnTo>
                    <a:pt x="767257" y="55079"/>
                  </a:lnTo>
                  <a:lnTo>
                    <a:pt x="767257" y="63881"/>
                  </a:lnTo>
                  <a:lnTo>
                    <a:pt x="767257" y="65024"/>
                  </a:lnTo>
                  <a:lnTo>
                    <a:pt x="767257" y="73837"/>
                  </a:lnTo>
                  <a:lnTo>
                    <a:pt x="775271" y="81902"/>
                  </a:lnTo>
                  <a:lnTo>
                    <a:pt x="784021" y="81902"/>
                  </a:lnTo>
                  <a:lnTo>
                    <a:pt x="785152" y="81902"/>
                  </a:lnTo>
                  <a:lnTo>
                    <a:pt x="793902" y="81902"/>
                  </a:lnTo>
                  <a:lnTo>
                    <a:pt x="801903" y="73837"/>
                  </a:lnTo>
                  <a:lnTo>
                    <a:pt x="801903" y="63881"/>
                  </a:lnTo>
                  <a:close/>
                </a:path>
                <a:path w="3702684" h="129539">
                  <a:moveTo>
                    <a:pt x="857504" y="86448"/>
                  </a:moveTo>
                  <a:lnTo>
                    <a:pt x="849503" y="78397"/>
                  </a:lnTo>
                  <a:lnTo>
                    <a:pt x="829741" y="78397"/>
                  </a:lnTo>
                  <a:lnTo>
                    <a:pt x="821728" y="86448"/>
                  </a:lnTo>
                  <a:lnTo>
                    <a:pt x="821728" y="106349"/>
                  </a:lnTo>
                  <a:lnTo>
                    <a:pt x="829741" y="114414"/>
                  </a:lnTo>
                  <a:lnTo>
                    <a:pt x="849503" y="114414"/>
                  </a:lnTo>
                  <a:lnTo>
                    <a:pt x="857504" y="106349"/>
                  </a:lnTo>
                  <a:lnTo>
                    <a:pt x="857504" y="96405"/>
                  </a:lnTo>
                  <a:lnTo>
                    <a:pt x="857504" y="86448"/>
                  </a:lnTo>
                  <a:close/>
                </a:path>
                <a:path w="3702684" h="129539">
                  <a:moveTo>
                    <a:pt x="911974" y="118973"/>
                  </a:moveTo>
                  <a:lnTo>
                    <a:pt x="903973" y="110921"/>
                  </a:lnTo>
                  <a:lnTo>
                    <a:pt x="895248" y="110921"/>
                  </a:lnTo>
                  <a:lnTo>
                    <a:pt x="894092" y="110921"/>
                  </a:lnTo>
                  <a:lnTo>
                    <a:pt x="885355" y="110921"/>
                  </a:lnTo>
                  <a:lnTo>
                    <a:pt x="877341" y="118973"/>
                  </a:lnTo>
                  <a:lnTo>
                    <a:pt x="877341" y="128930"/>
                  </a:lnTo>
                  <a:lnTo>
                    <a:pt x="894092" y="128930"/>
                  </a:lnTo>
                  <a:lnTo>
                    <a:pt x="895248" y="128930"/>
                  </a:lnTo>
                  <a:lnTo>
                    <a:pt x="911974" y="128930"/>
                  </a:lnTo>
                  <a:lnTo>
                    <a:pt x="911974" y="118973"/>
                  </a:lnTo>
                  <a:close/>
                </a:path>
                <a:path w="3702684" h="129539">
                  <a:moveTo>
                    <a:pt x="911974" y="63881"/>
                  </a:moveTo>
                  <a:lnTo>
                    <a:pt x="895248" y="63881"/>
                  </a:lnTo>
                  <a:lnTo>
                    <a:pt x="894092" y="63881"/>
                  </a:lnTo>
                  <a:lnTo>
                    <a:pt x="877341" y="63881"/>
                  </a:lnTo>
                  <a:lnTo>
                    <a:pt x="877341" y="73837"/>
                  </a:lnTo>
                  <a:lnTo>
                    <a:pt x="885355" y="81902"/>
                  </a:lnTo>
                  <a:lnTo>
                    <a:pt x="894092" y="81902"/>
                  </a:lnTo>
                  <a:lnTo>
                    <a:pt x="895248" y="81902"/>
                  </a:lnTo>
                  <a:lnTo>
                    <a:pt x="903973" y="81902"/>
                  </a:lnTo>
                  <a:lnTo>
                    <a:pt x="911974" y="73837"/>
                  </a:lnTo>
                  <a:lnTo>
                    <a:pt x="911974" y="63881"/>
                  </a:lnTo>
                  <a:close/>
                </a:path>
                <a:path w="3702684" h="129539">
                  <a:moveTo>
                    <a:pt x="967587" y="86448"/>
                  </a:moveTo>
                  <a:lnTo>
                    <a:pt x="959586" y="78397"/>
                  </a:lnTo>
                  <a:lnTo>
                    <a:pt x="939812" y="78397"/>
                  </a:lnTo>
                  <a:lnTo>
                    <a:pt x="931811" y="86448"/>
                  </a:lnTo>
                  <a:lnTo>
                    <a:pt x="931811" y="106349"/>
                  </a:lnTo>
                  <a:lnTo>
                    <a:pt x="939812" y="114414"/>
                  </a:lnTo>
                  <a:lnTo>
                    <a:pt x="959586" y="114414"/>
                  </a:lnTo>
                  <a:lnTo>
                    <a:pt x="967587" y="106349"/>
                  </a:lnTo>
                  <a:lnTo>
                    <a:pt x="967587" y="96405"/>
                  </a:lnTo>
                  <a:lnTo>
                    <a:pt x="967587" y="86448"/>
                  </a:lnTo>
                  <a:close/>
                </a:path>
                <a:path w="3702684" h="129539">
                  <a:moveTo>
                    <a:pt x="1022045" y="118973"/>
                  </a:moveTo>
                  <a:lnTo>
                    <a:pt x="1014044" y="110921"/>
                  </a:lnTo>
                  <a:lnTo>
                    <a:pt x="1005293" y="110921"/>
                  </a:lnTo>
                  <a:lnTo>
                    <a:pt x="1004163" y="110921"/>
                  </a:lnTo>
                  <a:lnTo>
                    <a:pt x="995426" y="110921"/>
                  </a:lnTo>
                  <a:lnTo>
                    <a:pt x="987412" y="118973"/>
                  </a:lnTo>
                  <a:lnTo>
                    <a:pt x="987412" y="128930"/>
                  </a:lnTo>
                  <a:lnTo>
                    <a:pt x="1004163" y="128930"/>
                  </a:lnTo>
                  <a:lnTo>
                    <a:pt x="1005293" y="128930"/>
                  </a:lnTo>
                  <a:lnTo>
                    <a:pt x="1022045" y="128930"/>
                  </a:lnTo>
                  <a:lnTo>
                    <a:pt x="1022045" y="118973"/>
                  </a:lnTo>
                  <a:close/>
                </a:path>
                <a:path w="3702684" h="129539">
                  <a:moveTo>
                    <a:pt x="1022045" y="72847"/>
                  </a:moveTo>
                  <a:lnTo>
                    <a:pt x="1010094" y="63881"/>
                  </a:lnTo>
                  <a:lnTo>
                    <a:pt x="1005293" y="63881"/>
                  </a:lnTo>
                  <a:lnTo>
                    <a:pt x="1004163" y="63881"/>
                  </a:lnTo>
                  <a:lnTo>
                    <a:pt x="987412" y="63881"/>
                  </a:lnTo>
                  <a:lnTo>
                    <a:pt x="987412" y="73837"/>
                  </a:lnTo>
                  <a:lnTo>
                    <a:pt x="995426" y="81902"/>
                  </a:lnTo>
                  <a:lnTo>
                    <a:pt x="1004163" y="81902"/>
                  </a:lnTo>
                  <a:lnTo>
                    <a:pt x="1005293" y="81902"/>
                  </a:lnTo>
                  <a:lnTo>
                    <a:pt x="1014044" y="81902"/>
                  </a:lnTo>
                  <a:lnTo>
                    <a:pt x="1022045" y="73837"/>
                  </a:lnTo>
                  <a:lnTo>
                    <a:pt x="1022045" y="72847"/>
                  </a:lnTo>
                  <a:close/>
                </a:path>
                <a:path w="3702684" h="129539">
                  <a:moveTo>
                    <a:pt x="1073746" y="110274"/>
                  </a:moveTo>
                  <a:lnTo>
                    <a:pt x="1054989" y="97028"/>
                  </a:lnTo>
                  <a:lnTo>
                    <a:pt x="1041882" y="87490"/>
                  </a:lnTo>
                  <a:lnTo>
                    <a:pt x="1041882" y="106349"/>
                  </a:lnTo>
                  <a:lnTo>
                    <a:pt x="1049883" y="114414"/>
                  </a:lnTo>
                  <a:lnTo>
                    <a:pt x="1069644" y="114414"/>
                  </a:lnTo>
                  <a:lnTo>
                    <a:pt x="1073746" y="110274"/>
                  </a:lnTo>
                  <a:close/>
                </a:path>
                <a:path w="3702684" h="129539">
                  <a:moveTo>
                    <a:pt x="1100836" y="128930"/>
                  </a:moveTo>
                  <a:lnTo>
                    <a:pt x="1097483" y="126631"/>
                  </a:lnTo>
                  <a:lnTo>
                    <a:pt x="1097483" y="128930"/>
                  </a:lnTo>
                  <a:lnTo>
                    <a:pt x="1100836" y="128930"/>
                  </a:lnTo>
                  <a:close/>
                </a:path>
                <a:path w="3702684" h="129539">
                  <a:moveTo>
                    <a:pt x="3333635" y="128308"/>
                  </a:moveTo>
                  <a:lnTo>
                    <a:pt x="3332746" y="128930"/>
                  </a:lnTo>
                  <a:lnTo>
                    <a:pt x="3333635" y="128930"/>
                  </a:lnTo>
                  <a:lnTo>
                    <a:pt x="3333635" y="128308"/>
                  </a:lnTo>
                  <a:close/>
                </a:path>
                <a:path w="3702684" h="129539">
                  <a:moveTo>
                    <a:pt x="3389249" y="89268"/>
                  </a:moveTo>
                  <a:lnTo>
                    <a:pt x="3378581" y="97028"/>
                  </a:lnTo>
                  <a:lnTo>
                    <a:pt x="3358375" y="111290"/>
                  </a:lnTo>
                  <a:lnTo>
                    <a:pt x="3361474" y="114414"/>
                  </a:lnTo>
                  <a:lnTo>
                    <a:pt x="3381248" y="114414"/>
                  </a:lnTo>
                  <a:lnTo>
                    <a:pt x="3389249" y="106349"/>
                  </a:lnTo>
                  <a:lnTo>
                    <a:pt x="3389249" y="89268"/>
                  </a:lnTo>
                  <a:close/>
                </a:path>
                <a:path w="3702684" h="129539">
                  <a:moveTo>
                    <a:pt x="3443719" y="118973"/>
                  </a:moveTo>
                  <a:lnTo>
                    <a:pt x="3435718" y="110921"/>
                  </a:lnTo>
                  <a:lnTo>
                    <a:pt x="3426955" y="110921"/>
                  </a:lnTo>
                  <a:lnTo>
                    <a:pt x="3425799" y="110921"/>
                  </a:lnTo>
                  <a:lnTo>
                    <a:pt x="3417074" y="110921"/>
                  </a:lnTo>
                  <a:lnTo>
                    <a:pt x="3409073" y="118973"/>
                  </a:lnTo>
                  <a:lnTo>
                    <a:pt x="3409073" y="128930"/>
                  </a:lnTo>
                  <a:lnTo>
                    <a:pt x="3425799" y="128930"/>
                  </a:lnTo>
                  <a:lnTo>
                    <a:pt x="3426955" y="128930"/>
                  </a:lnTo>
                  <a:lnTo>
                    <a:pt x="3443719" y="128930"/>
                  </a:lnTo>
                  <a:lnTo>
                    <a:pt x="3443719" y="118973"/>
                  </a:lnTo>
                  <a:close/>
                </a:path>
                <a:path w="3702684" h="129539">
                  <a:moveTo>
                    <a:pt x="3443719" y="63881"/>
                  </a:moveTo>
                  <a:lnTo>
                    <a:pt x="3426955" y="63881"/>
                  </a:lnTo>
                  <a:lnTo>
                    <a:pt x="3425799" y="63881"/>
                  </a:lnTo>
                  <a:lnTo>
                    <a:pt x="3423488" y="63881"/>
                  </a:lnTo>
                  <a:lnTo>
                    <a:pt x="3409543" y="74320"/>
                  </a:lnTo>
                  <a:lnTo>
                    <a:pt x="3417074" y="81902"/>
                  </a:lnTo>
                  <a:lnTo>
                    <a:pt x="3425799" y="81902"/>
                  </a:lnTo>
                  <a:lnTo>
                    <a:pt x="3426955" y="81902"/>
                  </a:lnTo>
                  <a:lnTo>
                    <a:pt x="3435718" y="81902"/>
                  </a:lnTo>
                  <a:lnTo>
                    <a:pt x="3443719" y="73837"/>
                  </a:lnTo>
                  <a:lnTo>
                    <a:pt x="3443719" y="63881"/>
                  </a:lnTo>
                  <a:close/>
                </a:path>
                <a:path w="3702684" h="129539">
                  <a:moveTo>
                    <a:pt x="3499320" y="86448"/>
                  </a:moveTo>
                  <a:lnTo>
                    <a:pt x="3491319" y="78397"/>
                  </a:lnTo>
                  <a:lnTo>
                    <a:pt x="3471545" y="78397"/>
                  </a:lnTo>
                  <a:lnTo>
                    <a:pt x="3463544" y="86448"/>
                  </a:lnTo>
                  <a:lnTo>
                    <a:pt x="3463544" y="106349"/>
                  </a:lnTo>
                  <a:lnTo>
                    <a:pt x="3471545" y="114414"/>
                  </a:lnTo>
                  <a:lnTo>
                    <a:pt x="3491319" y="114414"/>
                  </a:lnTo>
                  <a:lnTo>
                    <a:pt x="3499320" y="106349"/>
                  </a:lnTo>
                  <a:lnTo>
                    <a:pt x="3499320" y="96405"/>
                  </a:lnTo>
                  <a:lnTo>
                    <a:pt x="3499320" y="86448"/>
                  </a:lnTo>
                  <a:close/>
                </a:path>
                <a:path w="3702684" h="129539">
                  <a:moveTo>
                    <a:pt x="3553777" y="118973"/>
                  </a:moveTo>
                  <a:lnTo>
                    <a:pt x="3545776" y="110921"/>
                  </a:lnTo>
                  <a:lnTo>
                    <a:pt x="3537026" y="110921"/>
                  </a:lnTo>
                  <a:lnTo>
                    <a:pt x="3535883" y="110921"/>
                  </a:lnTo>
                  <a:lnTo>
                    <a:pt x="3527133" y="110921"/>
                  </a:lnTo>
                  <a:lnTo>
                    <a:pt x="3519144" y="118973"/>
                  </a:lnTo>
                  <a:lnTo>
                    <a:pt x="3519144" y="128930"/>
                  </a:lnTo>
                  <a:lnTo>
                    <a:pt x="3535883" y="128930"/>
                  </a:lnTo>
                  <a:lnTo>
                    <a:pt x="3537026" y="128930"/>
                  </a:lnTo>
                  <a:lnTo>
                    <a:pt x="3553777" y="128930"/>
                  </a:lnTo>
                  <a:lnTo>
                    <a:pt x="3553777" y="118973"/>
                  </a:lnTo>
                  <a:close/>
                </a:path>
                <a:path w="3702684" h="129539">
                  <a:moveTo>
                    <a:pt x="3553777" y="63881"/>
                  </a:moveTo>
                  <a:lnTo>
                    <a:pt x="3537026" y="63881"/>
                  </a:lnTo>
                  <a:lnTo>
                    <a:pt x="3535883" y="63881"/>
                  </a:lnTo>
                  <a:lnTo>
                    <a:pt x="3519144" y="63881"/>
                  </a:lnTo>
                  <a:lnTo>
                    <a:pt x="3519144" y="73837"/>
                  </a:lnTo>
                  <a:lnTo>
                    <a:pt x="3527133" y="81902"/>
                  </a:lnTo>
                  <a:lnTo>
                    <a:pt x="3535883" y="81902"/>
                  </a:lnTo>
                  <a:lnTo>
                    <a:pt x="3537026" y="81902"/>
                  </a:lnTo>
                  <a:lnTo>
                    <a:pt x="3545776" y="81902"/>
                  </a:lnTo>
                  <a:lnTo>
                    <a:pt x="3553777" y="73837"/>
                  </a:lnTo>
                  <a:lnTo>
                    <a:pt x="3553777" y="63881"/>
                  </a:lnTo>
                  <a:close/>
                </a:path>
                <a:path w="3702684" h="129539">
                  <a:moveTo>
                    <a:pt x="3609390" y="86448"/>
                  </a:moveTo>
                  <a:lnTo>
                    <a:pt x="3601389" y="78397"/>
                  </a:lnTo>
                  <a:lnTo>
                    <a:pt x="3581603" y="78397"/>
                  </a:lnTo>
                  <a:lnTo>
                    <a:pt x="3573602" y="86448"/>
                  </a:lnTo>
                  <a:lnTo>
                    <a:pt x="3573602" y="106349"/>
                  </a:lnTo>
                  <a:lnTo>
                    <a:pt x="3581603" y="114414"/>
                  </a:lnTo>
                  <a:lnTo>
                    <a:pt x="3601389" y="114414"/>
                  </a:lnTo>
                  <a:lnTo>
                    <a:pt x="3609390" y="106349"/>
                  </a:lnTo>
                  <a:lnTo>
                    <a:pt x="3609390" y="96405"/>
                  </a:lnTo>
                  <a:lnTo>
                    <a:pt x="3609390" y="86448"/>
                  </a:lnTo>
                  <a:close/>
                </a:path>
                <a:path w="3702684" h="129539">
                  <a:moveTo>
                    <a:pt x="3663861" y="118973"/>
                  </a:moveTo>
                  <a:lnTo>
                    <a:pt x="3655860" y="110921"/>
                  </a:lnTo>
                  <a:lnTo>
                    <a:pt x="3647097" y="110921"/>
                  </a:lnTo>
                  <a:lnTo>
                    <a:pt x="3645966" y="110921"/>
                  </a:lnTo>
                  <a:lnTo>
                    <a:pt x="3637216" y="110921"/>
                  </a:lnTo>
                  <a:lnTo>
                    <a:pt x="3629215" y="118973"/>
                  </a:lnTo>
                  <a:lnTo>
                    <a:pt x="3629215" y="128930"/>
                  </a:lnTo>
                  <a:lnTo>
                    <a:pt x="3645966" y="128930"/>
                  </a:lnTo>
                  <a:lnTo>
                    <a:pt x="3647097" y="128930"/>
                  </a:lnTo>
                  <a:lnTo>
                    <a:pt x="3663861" y="128930"/>
                  </a:lnTo>
                  <a:lnTo>
                    <a:pt x="3663861" y="118973"/>
                  </a:lnTo>
                  <a:close/>
                </a:path>
                <a:path w="3702684" h="129539">
                  <a:moveTo>
                    <a:pt x="3663861" y="63881"/>
                  </a:moveTo>
                  <a:lnTo>
                    <a:pt x="3647097" y="63881"/>
                  </a:lnTo>
                  <a:lnTo>
                    <a:pt x="3645966" y="63881"/>
                  </a:lnTo>
                  <a:lnTo>
                    <a:pt x="3629215" y="63881"/>
                  </a:lnTo>
                  <a:lnTo>
                    <a:pt x="3629215" y="73837"/>
                  </a:lnTo>
                  <a:lnTo>
                    <a:pt x="3637216" y="81902"/>
                  </a:lnTo>
                  <a:lnTo>
                    <a:pt x="3645966" y="81902"/>
                  </a:lnTo>
                  <a:lnTo>
                    <a:pt x="3647097" y="81902"/>
                  </a:lnTo>
                  <a:lnTo>
                    <a:pt x="3655860" y="81902"/>
                  </a:lnTo>
                  <a:lnTo>
                    <a:pt x="3663861" y="73837"/>
                  </a:lnTo>
                  <a:lnTo>
                    <a:pt x="3663861" y="63881"/>
                  </a:lnTo>
                  <a:close/>
                </a:path>
                <a:path w="3702684" h="129539">
                  <a:moveTo>
                    <a:pt x="3702672" y="78397"/>
                  </a:moveTo>
                  <a:lnTo>
                    <a:pt x="3691699" y="78397"/>
                  </a:lnTo>
                  <a:lnTo>
                    <a:pt x="3683685" y="86448"/>
                  </a:lnTo>
                  <a:lnTo>
                    <a:pt x="3683685" y="106349"/>
                  </a:lnTo>
                  <a:lnTo>
                    <a:pt x="3691699" y="114414"/>
                  </a:lnTo>
                  <a:lnTo>
                    <a:pt x="3702672" y="114414"/>
                  </a:lnTo>
                  <a:lnTo>
                    <a:pt x="3702672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64845F7D-6560-4D61-AA77-25EA321B039D}"/>
                </a:ext>
              </a:extLst>
            </p:cNvPr>
            <p:cNvSpPr/>
            <p:nvPr/>
          </p:nvSpPr>
          <p:spPr>
            <a:xfrm>
              <a:off x="5407926" y="2632392"/>
              <a:ext cx="3736340" cy="129539"/>
            </a:xfrm>
            <a:custGeom>
              <a:avLst/>
              <a:gdLst/>
              <a:ahLst/>
              <a:cxnLst/>
              <a:rect l="l" t="t" r="r" b="b"/>
              <a:pathLst>
                <a:path w="3736340" h="129539">
                  <a:moveTo>
                    <a:pt x="10299" y="22580"/>
                  </a:moveTo>
                  <a:lnTo>
                    <a:pt x="2298" y="14516"/>
                  </a:lnTo>
                  <a:lnTo>
                    <a:pt x="0" y="14516"/>
                  </a:lnTo>
                  <a:lnTo>
                    <a:pt x="1231" y="16395"/>
                  </a:lnTo>
                  <a:lnTo>
                    <a:pt x="10299" y="29984"/>
                  </a:lnTo>
                  <a:lnTo>
                    <a:pt x="10299" y="22580"/>
                  </a:lnTo>
                  <a:close/>
                </a:path>
                <a:path w="3736340" h="129539">
                  <a:moveTo>
                    <a:pt x="64770" y="55092"/>
                  </a:moveTo>
                  <a:lnTo>
                    <a:pt x="56769" y="47040"/>
                  </a:lnTo>
                  <a:lnTo>
                    <a:pt x="48018" y="47040"/>
                  </a:lnTo>
                  <a:lnTo>
                    <a:pt x="46875" y="47040"/>
                  </a:lnTo>
                  <a:lnTo>
                    <a:pt x="38150" y="47040"/>
                  </a:lnTo>
                  <a:lnTo>
                    <a:pt x="30137" y="55092"/>
                  </a:lnTo>
                  <a:lnTo>
                    <a:pt x="30137" y="59131"/>
                  </a:lnTo>
                  <a:lnTo>
                    <a:pt x="34201" y="65036"/>
                  </a:lnTo>
                  <a:lnTo>
                    <a:pt x="46875" y="65036"/>
                  </a:lnTo>
                  <a:lnTo>
                    <a:pt x="48018" y="65036"/>
                  </a:lnTo>
                  <a:lnTo>
                    <a:pt x="64770" y="65036"/>
                  </a:lnTo>
                  <a:lnTo>
                    <a:pt x="64770" y="55092"/>
                  </a:lnTo>
                  <a:close/>
                </a:path>
                <a:path w="3736340" h="129539">
                  <a:moveTo>
                    <a:pt x="64770" y="0"/>
                  </a:moveTo>
                  <a:lnTo>
                    <a:pt x="46875" y="0"/>
                  </a:lnTo>
                  <a:lnTo>
                    <a:pt x="30137" y="25"/>
                  </a:lnTo>
                  <a:lnTo>
                    <a:pt x="30137" y="9982"/>
                  </a:lnTo>
                  <a:lnTo>
                    <a:pt x="38150" y="18021"/>
                  </a:lnTo>
                  <a:lnTo>
                    <a:pt x="46875" y="18021"/>
                  </a:lnTo>
                  <a:lnTo>
                    <a:pt x="48018" y="18021"/>
                  </a:lnTo>
                  <a:lnTo>
                    <a:pt x="56769" y="18021"/>
                  </a:lnTo>
                  <a:lnTo>
                    <a:pt x="64770" y="9982"/>
                  </a:lnTo>
                  <a:lnTo>
                    <a:pt x="64770" y="0"/>
                  </a:lnTo>
                  <a:close/>
                </a:path>
                <a:path w="3736340" h="129539">
                  <a:moveTo>
                    <a:pt x="120383" y="22580"/>
                  </a:moveTo>
                  <a:lnTo>
                    <a:pt x="112382" y="14516"/>
                  </a:lnTo>
                  <a:lnTo>
                    <a:pt x="92608" y="14516"/>
                  </a:lnTo>
                  <a:lnTo>
                    <a:pt x="84607" y="22580"/>
                  </a:lnTo>
                  <a:lnTo>
                    <a:pt x="84607" y="42481"/>
                  </a:lnTo>
                  <a:lnTo>
                    <a:pt x="92608" y="50546"/>
                  </a:lnTo>
                  <a:lnTo>
                    <a:pt x="112382" y="50546"/>
                  </a:lnTo>
                  <a:lnTo>
                    <a:pt x="120383" y="42481"/>
                  </a:lnTo>
                  <a:lnTo>
                    <a:pt x="120383" y="32537"/>
                  </a:lnTo>
                  <a:lnTo>
                    <a:pt x="120383" y="22580"/>
                  </a:lnTo>
                  <a:close/>
                </a:path>
                <a:path w="3736340" h="129539">
                  <a:moveTo>
                    <a:pt x="174853" y="55092"/>
                  </a:moveTo>
                  <a:lnTo>
                    <a:pt x="166852" y="47040"/>
                  </a:lnTo>
                  <a:lnTo>
                    <a:pt x="158089" y="47040"/>
                  </a:lnTo>
                  <a:lnTo>
                    <a:pt x="156946" y="47040"/>
                  </a:lnTo>
                  <a:lnTo>
                    <a:pt x="148221" y="47040"/>
                  </a:lnTo>
                  <a:lnTo>
                    <a:pt x="140208" y="55092"/>
                  </a:lnTo>
                  <a:lnTo>
                    <a:pt x="140208" y="65036"/>
                  </a:lnTo>
                  <a:lnTo>
                    <a:pt x="156946" y="65036"/>
                  </a:lnTo>
                  <a:lnTo>
                    <a:pt x="158089" y="65036"/>
                  </a:lnTo>
                  <a:lnTo>
                    <a:pt x="174853" y="65036"/>
                  </a:lnTo>
                  <a:lnTo>
                    <a:pt x="174853" y="55092"/>
                  </a:lnTo>
                  <a:close/>
                </a:path>
                <a:path w="3736340" h="129539">
                  <a:moveTo>
                    <a:pt x="174853" y="0"/>
                  </a:moveTo>
                  <a:lnTo>
                    <a:pt x="158089" y="0"/>
                  </a:lnTo>
                  <a:lnTo>
                    <a:pt x="156946" y="0"/>
                  </a:lnTo>
                  <a:lnTo>
                    <a:pt x="140208" y="0"/>
                  </a:lnTo>
                  <a:lnTo>
                    <a:pt x="140208" y="9982"/>
                  </a:lnTo>
                  <a:lnTo>
                    <a:pt x="148221" y="18021"/>
                  </a:lnTo>
                  <a:lnTo>
                    <a:pt x="156946" y="18021"/>
                  </a:lnTo>
                  <a:lnTo>
                    <a:pt x="158089" y="18021"/>
                  </a:lnTo>
                  <a:lnTo>
                    <a:pt x="166852" y="18021"/>
                  </a:lnTo>
                  <a:lnTo>
                    <a:pt x="174853" y="9982"/>
                  </a:lnTo>
                  <a:lnTo>
                    <a:pt x="174853" y="0"/>
                  </a:lnTo>
                  <a:close/>
                </a:path>
                <a:path w="3736340" h="129539">
                  <a:moveTo>
                    <a:pt x="230454" y="22580"/>
                  </a:moveTo>
                  <a:lnTo>
                    <a:pt x="222453" y="14516"/>
                  </a:lnTo>
                  <a:lnTo>
                    <a:pt x="202692" y="14516"/>
                  </a:lnTo>
                  <a:lnTo>
                    <a:pt x="194678" y="22580"/>
                  </a:lnTo>
                  <a:lnTo>
                    <a:pt x="194678" y="42481"/>
                  </a:lnTo>
                  <a:lnTo>
                    <a:pt x="202692" y="50546"/>
                  </a:lnTo>
                  <a:lnTo>
                    <a:pt x="222453" y="50546"/>
                  </a:lnTo>
                  <a:lnTo>
                    <a:pt x="230454" y="42481"/>
                  </a:lnTo>
                  <a:lnTo>
                    <a:pt x="230454" y="32537"/>
                  </a:lnTo>
                  <a:lnTo>
                    <a:pt x="230454" y="22580"/>
                  </a:lnTo>
                  <a:close/>
                </a:path>
                <a:path w="3736340" h="129539">
                  <a:moveTo>
                    <a:pt x="284924" y="55092"/>
                  </a:moveTo>
                  <a:lnTo>
                    <a:pt x="276923" y="47040"/>
                  </a:lnTo>
                  <a:lnTo>
                    <a:pt x="268173" y="47040"/>
                  </a:lnTo>
                  <a:lnTo>
                    <a:pt x="267030" y="47040"/>
                  </a:lnTo>
                  <a:lnTo>
                    <a:pt x="258305" y="47040"/>
                  </a:lnTo>
                  <a:lnTo>
                    <a:pt x="250291" y="55092"/>
                  </a:lnTo>
                  <a:lnTo>
                    <a:pt x="250291" y="65036"/>
                  </a:lnTo>
                  <a:lnTo>
                    <a:pt x="267030" y="65036"/>
                  </a:lnTo>
                  <a:lnTo>
                    <a:pt x="268173" y="65036"/>
                  </a:lnTo>
                  <a:lnTo>
                    <a:pt x="284924" y="65036"/>
                  </a:lnTo>
                  <a:lnTo>
                    <a:pt x="284924" y="55092"/>
                  </a:lnTo>
                  <a:close/>
                </a:path>
                <a:path w="3736340" h="129539">
                  <a:moveTo>
                    <a:pt x="284924" y="0"/>
                  </a:moveTo>
                  <a:lnTo>
                    <a:pt x="268173" y="0"/>
                  </a:lnTo>
                  <a:lnTo>
                    <a:pt x="267030" y="0"/>
                  </a:lnTo>
                  <a:lnTo>
                    <a:pt x="250291" y="0"/>
                  </a:lnTo>
                  <a:lnTo>
                    <a:pt x="250291" y="9982"/>
                  </a:lnTo>
                  <a:lnTo>
                    <a:pt x="258305" y="18021"/>
                  </a:lnTo>
                  <a:lnTo>
                    <a:pt x="267030" y="18021"/>
                  </a:lnTo>
                  <a:lnTo>
                    <a:pt x="268173" y="18021"/>
                  </a:lnTo>
                  <a:lnTo>
                    <a:pt x="276923" y="18021"/>
                  </a:lnTo>
                  <a:lnTo>
                    <a:pt x="284924" y="9982"/>
                  </a:lnTo>
                  <a:lnTo>
                    <a:pt x="284924" y="0"/>
                  </a:lnTo>
                  <a:close/>
                </a:path>
                <a:path w="3736340" h="129539">
                  <a:moveTo>
                    <a:pt x="340525" y="22580"/>
                  </a:moveTo>
                  <a:lnTo>
                    <a:pt x="332524" y="14516"/>
                  </a:lnTo>
                  <a:lnTo>
                    <a:pt x="312762" y="14516"/>
                  </a:lnTo>
                  <a:lnTo>
                    <a:pt x="304749" y="22580"/>
                  </a:lnTo>
                  <a:lnTo>
                    <a:pt x="304749" y="42481"/>
                  </a:lnTo>
                  <a:lnTo>
                    <a:pt x="312762" y="50546"/>
                  </a:lnTo>
                  <a:lnTo>
                    <a:pt x="332524" y="50546"/>
                  </a:lnTo>
                  <a:lnTo>
                    <a:pt x="340525" y="42481"/>
                  </a:lnTo>
                  <a:lnTo>
                    <a:pt x="340525" y="32537"/>
                  </a:lnTo>
                  <a:lnTo>
                    <a:pt x="340525" y="22580"/>
                  </a:lnTo>
                  <a:close/>
                </a:path>
                <a:path w="3736340" h="129539">
                  <a:moveTo>
                    <a:pt x="394995" y="55092"/>
                  </a:moveTo>
                  <a:lnTo>
                    <a:pt x="386994" y="47040"/>
                  </a:lnTo>
                  <a:lnTo>
                    <a:pt x="378256" y="47040"/>
                  </a:lnTo>
                  <a:lnTo>
                    <a:pt x="377126" y="47040"/>
                  </a:lnTo>
                  <a:lnTo>
                    <a:pt x="368376" y="47040"/>
                  </a:lnTo>
                  <a:lnTo>
                    <a:pt x="360362" y="55092"/>
                  </a:lnTo>
                  <a:lnTo>
                    <a:pt x="360362" y="65036"/>
                  </a:lnTo>
                  <a:lnTo>
                    <a:pt x="377126" y="65036"/>
                  </a:lnTo>
                  <a:lnTo>
                    <a:pt x="378256" y="65036"/>
                  </a:lnTo>
                  <a:lnTo>
                    <a:pt x="394995" y="65036"/>
                  </a:lnTo>
                  <a:lnTo>
                    <a:pt x="394995" y="55092"/>
                  </a:lnTo>
                  <a:close/>
                </a:path>
                <a:path w="3736340" h="129539">
                  <a:moveTo>
                    <a:pt x="394995" y="0"/>
                  </a:moveTo>
                  <a:lnTo>
                    <a:pt x="378256" y="0"/>
                  </a:lnTo>
                  <a:lnTo>
                    <a:pt x="377126" y="0"/>
                  </a:lnTo>
                  <a:lnTo>
                    <a:pt x="360362" y="0"/>
                  </a:lnTo>
                  <a:lnTo>
                    <a:pt x="360362" y="9982"/>
                  </a:lnTo>
                  <a:lnTo>
                    <a:pt x="368376" y="18021"/>
                  </a:lnTo>
                  <a:lnTo>
                    <a:pt x="377126" y="18021"/>
                  </a:lnTo>
                  <a:lnTo>
                    <a:pt x="378256" y="18021"/>
                  </a:lnTo>
                  <a:lnTo>
                    <a:pt x="386994" y="18021"/>
                  </a:lnTo>
                  <a:lnTo>
                    <a:pt x="394995" y="9982"/>
                  </a:lnTo>
                  <a:lnTo>
                    <a:pt x="394995" y="0"/>
                  </a:lnTo>
                  <a:close/>
                </a:path>
                <a:path w="3736340" h="129539">
                  <a:moveTo>
                    <a:pt x="450608" y="22580"/>
                  </a:moveTo>
                  <a:lnTo>
                    <a:pt x="442607" y="14516"/>
                  </a:lnTo>
                  <a:lnTo>
                    <a:pt x="422846" y="14516"/>
                  </a:lnTo>
                  <a:lnTo>
                    <a:pt x="414832" y="22580"/>
                  </a:lnTo>
                  <a:lnTo>
                    <a:pt x="414832" y="42481"/>
                  </a:lnTo>
                  <a:lnTo>
                    <a:pt x="422846" y="50546"/>
                  </a:lnTo>
                  <a:lnTo>
                    <a:pt x="442607" y="50546"/>
                  </a:lnTo>
                  <a:lnTo>
                    <a:pt x="450608" y="42481"/>
                  </a:lnTo>
                  <a:lnTo>
                    <a:pt x="450608" y="32537"/>
                  </a:lnTo>
                  <a:lnTo>
                    <a:pt x="450608" y="22580"/>
                  </a:lnTo>
                  <a:close/>
                </a:path>
                <a:path w="3736340" h="129539">
                  <a:moveTo>
                    <a:pt x="505079" y="55092"/>
                  </a:moveTo>
                  <a:lnTo>
                    <a:pt x="497078" y="47040"/>
                  </a:lnTo>
                  <a:lnTo>
                    <a:pt x="488340" y="47040"/>
                  </a:lnTo>
                  <a:lnTo>
                    <a:pt x="487197" y="47040"/>
                  </a:lnTo>
                  <a:lnTo>
                    <a:pt x="478447" y="47040"/>
                  </a:lnTo>
                  <a:lnTo>
                    <a:pt x="470433" y="55092"/>
                  </a:lnTo>
                  <a:lnTo>
                    <a:pt x="470433" y="65036"/>
                  </a:lnTo>
                  <a:lnTo>
                    <a:pt x="487197" y="65036"/>
                  </a:lnTo>
                  <a:lnTo>
                    <a:pt x="488340" y="65036"/>
                  </a:lnTo>
                  <a:lnTo>
                    <a:pt x="505079" y="65036"/>
                  </a:lnTo>
                  <a:lnTo>
                    <a:pt x="505079" y="55092"/>
                  </a:lnTo>
                  <a:close/>
                </a:path>
                <a:path w="3736340" h="129539">
                  <a:moveTo>
                    <a:pt x="505079" y="0"/>
                  </a:moveTo>
                  <a:lnTo>
                    <a:pt x="488340" y="0"/>
                  </a:lnTo>
                  <a:lnTo>
                    <a:pt x="487197" y="0"/>
                  </a:lnTo>
                  <a:lnTo>
                    <a:pt x="470433" y="0"/>
                  </a:lnTo>
                  <a:lnTo>
                    <a:pt x="470433" y="9982"/>
                  </a:lnTo>
                  <a:lnTo>
                    <a:pt x="478447" y="18021"/>
                  </a:lnTo>
                  <a:lnTo>
                    <a:pt x="487197" y="18021"/>
                  </a:lnTo>
                  <a:lnTo>
                    <a:pt x="488340" y="18021"/>
                  </a:lnTo>
                  <a:lnTo>
                    <a:pt x="497078" y="18021"/>
                  </a:lnTo>
                  <a:lnTo>
                    <a:pt x="505079" y="9982"/>
                  </a:lnTo>
                  <a:lnTo>
                    <a:pt x="505079" y="0"/>
                  </a:lnTo>
                  <a:close/>
                </a:path>
                <a:path w="3736340" h="129539">
                  <a:moveTo>
                    <a:pt x="560679" y="22580"/>
                  </a:moveTo>
                  <a:lnTo>
                    <a:pt x="552678" y="14516"/>
                  </a:lnTo>
                  <a:lnTo>
                    <a:pt x="532917" y="14516"/>
                  </a:lnTo>
                  <a:lnTo>
                    <a:pt x="524903" y="22580"/>
                  </a:lnTo>
                  <a:lnTo>
                    <a:pt x="524903" y="42481"/>
                  </a:lnTo>
                  <a:lnTo>
                    <a:pt x="532917" y="50546"/>
                  </a:lnTo>
                  <a:lnTo>
                    <a:pt x="552678" y="50546"/>
                  </a:lnTo>
                  <a:lnTo>
                    <a:pt x="560679" y="42481"/>
                  </a:lnTo>
                  <a:lnTo>
                    <a:pt x="560679" y="32537"/>
                  </a:lnTo>
                  <a:lnTo>
                    <a:pt x="560679" y="22580"/>
                  </a:lnTo>
                  <a:close/>
                </a:path>
                <a:path w="3736340" h="129539">
                  <a:moveTo>
                    <a:pt x="615149" y="55092"/>
                  </a:moveTo>
                  <a:lnTo>
                    <a:pt x="607148" y="47040"/>
                  </a:lnTo>
                  <a:lnTo>
                    <a:pt x="598398" y="47040"/>
                  </a:lnTo>
                  <a:lnTo>
                    <a:pt x="597242" y="47040"/>
                  </a:lnTo>
                  <a:lnTo>
                    <a:pt x="588530" y="47040"/>
                  </a:lnTo>
                  <a:lnTo>
                    <a:pt x="580517" y="55092"/>
                  </a:lnTo>
                  <a:lnTo>
                    <a:pt x="580517" y="65036"/>
                  </a:lnTo>
                  <a:lnTo>
                    <a:pt x="597242" y="65036"/>
                  </a:lnTo>
                  <a:lnTo>
                    <a:pt x="598398" y="65036"/>
                  </a:lnTo>
                  <a:lnTo>
                    <a:pt x="615149" y="65036"/>
                  </a:lnTo>
                  <a:lnTo>
                    <a:pt x="615149" y="55092"/>
                  </a:lnTo>
                  <a:close/>
                </a:path>
                <a:path w="3736340" h="129539">
                  <a:moveTo>
                    <a:pt x="615149" y="0"/>
                  </a:moveTo>
                  <a:lnTo>
                    <a:pt x="598398" y="0"/>
                  </a:lnTo>
                  <a:lnTo>
                    <a:pt x="597242" y="0"/>
                  </a:lnTo>
                  <a:lnTo>
                    <a:pt x="580517" y="0"/>
                  </a:lnTo>
                  <a:lnTo>
                    <a:pt x="580517" y="9982"/>
                  </a:lnTo>
                  <a:lnTo>
                    <a:pt x="588530" y="18021"/>
                  </a:lnTo>
                  <a:lnTo>
                    <a:pt x="597242" y="18021"/>
                  </a:lnTo>
                  <a:lnTo>
                    <a:pt x="598398" y="18021"/>
                  </a:lnTo>
                  <a:lnTo>
                    <a:pt x="607148" y="18021"/>
                  </a:lnTo>
                  <a:lnTo>
                    <a:pt x="615149" y="9982"/>
                  </a:lnTo>
                  <a:lnTo>
                    <a:pt x="615149" y="0"/>
                  </a:lnTo>
                  <a:close/>
                </a:path>
                <a:path w="3736340" h="129539">
                  <a:moveTo>
                    <a:pt x="670763" y="22580"/>
                  </a:moveTo>
                  <a:lnTo>
                    <a:pt x="662762" y="14516"/>
                  </a:lnTo>
                  <a:lnTo>
                    <a:pt x="642988" y="14516"/>
                  </a:lnTo>
                  <a:lnTo>
                    <a:pt x="634987" y="22580"/>
                  </a:lnTo>
                  <a:lnTo>
                    <a:pt x="634987" y="42481"/>
                  </a:lnTo>
                  <a:lnTo>
                    <a:pt x="642988" y="50546"/>
                  </a:lnTo>
                  <a:lnTo>
                    <a:pt x="662762" y="50546"/>
                  </a:lnTo>
                  <a:lnTo>
                    <a:pt x="670763" y="42481"/>
                  </a:lnTo>
                  <a:lnTo>
                    <a:pt x="670763" y="32537"/>
                  </a:lnTo>
                  <a:lnTo>
                    <a:pt x="670763" y="22580"/>
                  </a:lnTo>
                  <a:close/>
                </a:path>
                <a:path w="3736340" h="129539">
                  <a:moveTo>
                    <a:pt x="725220" y="55092"/>
                  </a:moveTo>
                  <a:lnTo>
                    <a:pt x="717219" y="47040"/>
                  </a:lnTo>
                  <a:lnTo>
                    <a:pt x="708469" y="47040"/>
                  </a:lnTo>
                  <a:lnTo>
                    <a:pt x="707339" y="47040"/>
                  </a:lnTo>
                  <a:lnTo>
                    <a:pt x="698588" y="47040"/>
                  </a:lnTo>
                  <a:lnTo>
                    <a:pt x="690587" y="55092"/>
                  </a:lnTo>
                  <a:lnTo>
                    <a:pt x="690587" y="65036"/>
                  </a:lnTo>
                  <a:lnTo>
                    <a:pt x="707339" y="65036"/>
                  </a:lnTo>
                  <a:lnTo>
                    <a:pt x="707339" y="81927"/>
                  </a:lnTo>
                  <a:lnTo>
                    <a:pt x="717219" y="81927"/>
                  </a:lnTo>
                  <a:lnTo>
                    <a:pt x="725220" y="73863"/>
                  </a:lnTo>
                  <a:lnTo>
                    <a:pt x="725220" y="65036"/>
                  </a:lnTo>
                  <a:lnTo>
                    <a:pt x="725220" y="63906"/>
                  </a:lnTo>
                  <a:lnTo>
                    <a:pt x="725220" y="55092"/>
                  </a:lnTo>
                  <a:close/>
                </a:path>
                <a:path w="3736340" h="129539">
                  <a:moveTo>
                    <a:pt x="725220" y="0"/>
                  </a:moveTo>
                  <a:lnTo>
                    <a:pt x="708469" y="0"/>
                  </a:lnTo>
                  <a:lnTo>
                    <a:pt x="707339" y="0"/>
                  </a:lnTo>
                  <a:lnTo>
                    <a:pt x="690587" y="0"/>
                  </a:lnTo>
                  <a:lnTo>
                    <a:pt x="690587" y="9982"/>
                  </a:lnTo>
                  <a:lnTo>
                    <a:pt x="698588" y="18021"/>
                  </a:lnTo>
                  <a:lnTo>
                    <a:pt x="707339" y="18021"/>
                  </a:lnTo>
                  <a:lnTo>
                    <a:pt x="708469" y="18021"/>
                  </a:lnTo>
                  <a:lnTo>
                    <a:pt x="717219" y="18021"/>
                  </a:lnTo>
                  <a:lnTo>
                    <a:pt x="725220" y="9982"/>
                  </a:lnTo>
                  <a:lnTo>
                    <a:pt x="725220" y="0"/>
                  </a:lnTo>
                  <a:close/>
                </a:path>
                <a:path w="3736340" h="129539">
                  <a:moveTo>
                    <a:pt x="780834" y="86461"/>
                  </a:moveTo>
                  <a:lnTo>
                    <a:pt x="772833" y="78409"/>
                  </a:lnTo>
                  <a:lnTo>
                    <a:pt x="753071" y="78409"/>
                  </a:lnTo>
                  <a:lnTo>
                    <a:pt x="745058" y="86461"/>
                  </a:lnTo>
                  <a:lnTo>
                    <a:pt x="745058" y="106375"/>
                  </a:lnTo>
                  <a:lnTo>
                    <a:pt x="753071" y="114427"/>
                  </a:lnTo>
                  <a:lnTo>
                    <a:pt x="772833" y="114427"/>
                  </a:lnTo>
                  <a:lnTo>
                    <a:pt x="780834" y="106375"/>
                  </a:lnTo>
                  <a:lnTo>
                    <a:pt x="780834" y="96418"/>
                  </a:lnTo>
                  <a:lnTo>
                    <a:pt x="780834" y="86461"/>
                  </a:lnTo>
                  <a:close/>
                </a:path>
                <a:path w="3736340" h="129539">
                  <a:moveTo>
                    <a:pt x="780834" y="22580"/>
                  </a:moveTo>
                  <a:lnTo>
                    <a:pt x="772833" y="14516"/>
                  </a:lnTo>
                  <a:lnTo>
                    <a:pt x="753071" y="14516"/>
                  </a:lnTo>
                  <a:lnTo>
                    <a:pt x="745058" y="22580"/>
                  </a:lnTo>
                  <a:lnTo>
                    <a:pt x="745058" y="42481"/>
                  </a:lnTo>
                  <a:lnTo>
                    <a:pt x="753071" y="50546"/>
                  </a:lnTo>
                  <a:lnTo>
                    <a:pt x="772833" y="50546"/>
                  </a:lnTo>
                  <a:lnTo>
                    <a:pt x="780834" y="42481"/>
                  </a:lnTo>
                  <a:lnTo>
                    <a:pt x="780834" y="32537"/>
                  </a:lnTo>
                  <a:lnTo>
                    <a:pt x="780834" y="22580"/>
                  </a:lnTo>
                  <a:close/>
                </a:path>
                <a:path w="3736340" h="129539">
                  <a:moveTo>
                    <a:pt x="835304" y="118986"/>
                  </a:moveTo>
                  <a:lnTo>
                    <a:pt x="827303" y="110934"/>
                  </a:lnTo>
                  <a:lnTo>
                    <a:pt x="817422" y="110934"/>
                  </a:lnTo>
                  <a:lnTo>
                    <a:pt x="817422" y="128930"/>
                  </a:lnTo>
                  <a:lnTo>
                    <a:pt x="835304" y="128930"/>
                  </a:lnTo>
                  <a:lnTo>
                    <a:pt x="835304" y="118986"/>
                  </a:lnTo>
                  <a:close/>
                </a:path>
                <a:path w="3736340" h="129539">
                  <a:moveTo>
                    <a:pt x="835304" y="55092"/>
                  </a:moveTo>
                  <a:lnTo>
                    <a:pt x="827303" y="47040"/>
                  </a:lnTo>
                  <a:lnTo>
                    <a:pt x="818553" y="47040"/>
                  </a:lnTo>
                  <a:lnTo>
                    <a:pt x="817422" y="47040"/>
                  </a:lnTo>
                  <a:lnTo>
                    <a:pt x="808672" y="47040"/>
                  </a:lnTo>
                  <a:lnTo>
                    <a:pt x="800658" y="55092"/>
                  </a:lnTo>
                  <a:lnTo>
                    <a:pt x="800658" y="65036"/>
                  </a:lnTo>
                  <a:lnTo>
                    <a:pt x="817422" y="65036"/>
                  </a:lnTo>
                  <a:lnTo>
                    <a:pt x="817422" y="81927"/>
                  </a:lnTo>
                  <a:lnTo>
                    <a:pt x="827303" y="81927"/>
                  </a:lnTo>
                  <a:lnTo>
                    <a:pt x="835304" y="73863"/>
                  </a:lnTo>
                  <a:lnTo>
                    <a:pt x="835304" y="65036"/>
                  </a:lnTo>
                  <a:lnTo>
                    <a:pt x="835304" y="63906"/>
                  </a:lnTo>
                  <a:lnTo>
                    <a:pt x="835304" y="55092"/>
                  </a:lnTo>
                  <a:close/>
                </a:path>
                <a:path w="3736340" h="129539">
                  <a:moveTo>
                    <a:pt x="835304" y="25"/>
                  </a:moveTo>
                  <a:lnTo>
                    <a:pt x="818553" y="25"/>
                  </a:lnTo>
                  <a:lnTo>
                    <a:pt x="800658" y="0"/>
                  </a:lnTo>
                  <a:lnTo>
                    <a:pt x="800658" y="9982"/>
                  </a:lnTo>
                  <a:lnTo>
                    <a:pt x="808672" y="18021"/>
                  </a:lnTo>
                  <a:lnTo>
                    <a:pt x="817422" y="18021"/>
                  </a:lnTo>
                  <a:lnTo>
                    <a:pt x="818553" y="18021"/>
                  </a:lnTo>
                  <a:lnTo>
                    <a:pt x="827303" y="18021"/>
                  </a:lnTo>
                  <a:lnTo>
                    <a:pt x="835304" y="9982"/>
                  </a:lnTo>
                  <a:lnTo>
                    <a:pt x="835304" y="25"/>
                  </a:lnTo>
                  <a:close/>
                </a:path>
                <a:path w="3736340" h="129539">
                  <a:moveTo>
                    <a:pt x="890905" y="86461"/>
                  </a:moveTo>
                  <a:lnTo>
                    <a:pt x="882904" y="78409"/>
                  </a:lnTo>
                  <a:lnTo>
                    <a:pt x="863142" y="78409"/>
                  </a:lnTo>
                  <a:lnTo>
                    <a:pt x="855129" y="86461"/>
                  </a:lnTo>
                  <a:lnTo>
                    <a:pt x="855129" y="106375"/>
                  </a:lnTo>
                  <a:lnTo>
                    <a:pt x="863142" y="114427"/>
                  </a:lnTo>
                  <a:lnTo>
                    <a:pt x="882904" y="114427"/>
                  </a:lnTo>
                  <a:lnTo>
                    <a:pt x="890905" y="106375"/>
                  </a:lnTo>
                  <a:lnTo>
                    <a:pt x="890905" y="96418"/>
                  </a:lnTo>
                  <a:lnTo>
                    <a:pt x="890905" y="86461"/>
                  </a:lnTo>
                  <a:close/>
                </a:path>
                <a:path w="3736340" h="129539">
                  <a:moveTo>
                    <a:pt x="890905" y="22580"/>
                  </a:moveTo>
                  <a:lnTo>
                    <a:pt x="882904" y="14516"/>
                  </a:lnTo>
                  <a:lnTo>
                    <a:pt x="863142" y="14516"/>
                  </a:lnTo>
                  <a:lnTo>
                    <a:pt x="855129" y="22580"/>
                  </a:lnTo>
                  <a:lnTo>
                    <a:pt x="855129" y="42481"/>
                  </a:lnTo>
                  <a:lnTo>
                    <a:pt x="863142" y="50546"/>
                  </a:lnTo>
                  <a:lnTo>
                    <a:pt x="882904" y="50546"/>
                  </a:lnTo>
                  <a:lnTo>
                    <a:pt x="890905" y="42481"/>
                  </a:lnTo>
                  <a:lnTo>
                    <a:pt x="890905" y="32537"/>
                  </a:lnTo>
                  <a:lnTo>
                    <a:pt x="890905" y="22580"/>
                  </a:lnTo>
                  <a:close/>
                </a:path>
                <a:path w="3736340" h="129539">
                  <a:moveTo>
                    <a:pt x="945375" y="118986"/>
                  </a:moveTo>
                  <a:lnTo>
                    <a:pt x="937374" y="110934"/>
                  </a:lnTo>
                  <a:lnTo>
                    <a:pt x="928649" y="110934"/>
                  </a:lnTo>
                  <a:lnTo>
                    <a:pt x="927493" y="110934"/>
                  </a:lnTo>
                  <a:lnTo>
                    <a:pt x="918756" y="110934"/>
                  </a:lnTo>
                  <a:lnTo>
                    <a:pt x="910742" y="118986"/>
                  </a:lnTo>
                  <a:lnTo>
                    <a:pt x="910742" y="128930"/>
                  </a:lnTo>
                  <a:lnTo>
                    <a:pt x="927493" y="128930"/>
                  </a:lnTo>
                  <a:lnTo>
                    <a:pt x="928649" y="128930"/>
                  </a:lnTo>
                  <a:lnTo>
                    <a:pt x="945375" y="128930"/>
                  </a:lnTo>
                  <a:lnTo>
                    <a:pt x="945375" y="118986"/>
                  </a:lnTo>
                  <a:close/>
                </a:path>
                <a:path w="3736340" h="129539">
                  <a:moveTo>
                    <a:pt x="945375" y="55092"/>
                  </a:moveTo>
                  <a:lnTo>
                    <a:pt x="937374" y="47040"/>
                  </a:lnTo>
                  <a:lnTo>
                    <a:pt x="928649" y="47040"/>
                  </a:lnTo>
                  <a:lnTo>
                    <a:pt x="927493" y="47040"/>
                  </a:lnTo>
                  <a:lnTo>
                    <a:pt x="918756" y="47040"/>
                  </a:lnTo>
                  <a:lnTo>
                    <a:pt x="910742" y="55092"/>
                  </a:lnTo>
                  <a:lnTo>
                    <a:pt x="910742" y="63906"/>
                  </a:lnTo>
                  <a:lnTo>
                    <a:pt x="910742" y="65036"/>
                  </a:lnTo>
                  <a:lnTo>
                    <a:pt x="910742" y="73863"/>
                  </a:lnTo>
                  <a:lnTo>
                    <a:pt x="918756" y="81927"/>
                  </a:lnTo>
                  <a:lnTo>
                    <a:pt x="927493" y="81927"/>
                  </a:lnTo>
                  <a:lnTo>
                    <a:pt x="928649" y="81927"/>
                  </a:lnTo>
                  <a:lnTo>
                    <a:pt x="937374" y="81927"/>
                  </a:lnTo>
                  <a:lnTo>
                    <a:pt x="945375" y="73863"/>
                  </a:lnTo>
                  <a:lnTo>
                    <a:pt x="945375" y="65036"/>
                  </a:lnTo>
                  <a:lnTo>
                    <a:pt x="945375" y="63919"/>
                  </a:lnTo>
                  <a:lnTo>
                    <a:pt x="945375" y="55092"/>
                  </a:lnTo>
                  <a:close/>
                </a:path>
                <a:path w="3736340" h="129539">
                  <a:moveTo>
                    <a:pt x="1000975" y="94602"/>
                  </a:moveTo>
                  <a:lnTo>
                    <a:pt x="982141" y="79298"/>
                  </a:lnTo>
                  <a:lnTo>
                    <a:pt x="981075" y="78409"/>
                  </a:lnTo>
                  <a:lnTo>
                    <a:pt x="973201" y="78409"/>
                  </a:lnTo>
                  <a:lnTo>
                    <a:pt x="965200" y="86461"/>
                  </a:lnTo>
                  <a:lnTo>
                    <a:pt x="965200" y="106375"/>
                  </a:lnTo>
                  <a:lnTo>
                    <a:pt x="973201" y="114427"/>
                  </a:lnTo>
                  <a:lnTo>
                    <a:pt x="992974" y="114427"/>
                  </a:lnTo>
                  <a:lnTo>
                    <a:pt x="1000975" y="106375"/>
                  </a:lnTo>
                  <a:lnTo>
                    <a:pt x="1000975" y="94602"/>
                  </a:lnTo>
                  <a:close/>
                </a:path>
                <a:path w="3736340" h="129539">
                  <a:moveTo>
                    <a:pt x="1044981" y="128930"/>
                  </a:moveTo>
                  <a:lnTo>
                    <a:pt x="1038694" y="124167"/>
                  </a:lnTo>
                  <a:lnTo>
                    <a:pt x="1025702" y="114084"/>
                  </a:lnTo>
                  <a:lnTo>
                    <a:pt x="1020813" y="118986"/>
                  </a:lnTo>
                  <a:lnTo>
                    <a:pt x="1020813" y="128930"/>
                  </a:lnTo>
                  <a:lnTo>
                    <a:pt x="1037564" y="128930"/>
                  </a:lnTo>
                  <a:lnTo>
                    <a:pt x="1038694" y="128930"/>
                  </a:lnTo>
                  <a:lnTo>
                    <a:pt x="1044981" y="128930"/>
                  </a:lnTo>
                  <a:close/>
                </a:path>
                <a:path w="3736340" h="129539">
                  <a:moveTo>
                    <a:pt x="3477120" y="118986"/>
                  </a:moveTo>
                  <a:lnTo>
                    <a:pt x="3473310" y="115163"/>
                  </a:lnTo>
                  <a:lnTo>
                    <a:pt x="3459429" y="125869"/>
                  </a:lnTo>
                  <a:lnTo>
                    <a:pt x="3459200" y="126047"/>
                  </a:lnTo>
                  <a:lnTo>
                    <a:pt x="3457041" y="127673"/>
                  </a:lnTo>
                  <a:lnTo>
                    <a:pt x="3455416" y="128930"/>
                  </a:lnTo>
                  <a:lnTo>
                    <a:pt x="3459200" y="128930"/>
                  </a:lnTo>
                  <a:lnTo>
                    <a:pt x="3460356" y="128930"/>
                  </a:lnTo>
                  <a:lnTo>
                    <a:pt x="3477120" y="128930"/>
                  </a:lnTo>
                  <a:lnTo>
                    <a:pt x="3477120" y="118986"/>
                  </a:lnTo>
                  <a:close/>
                </a:path>
                <a:path w="3736340" h="129539">
                  <a:moveTo>
                    <a:pt x="3532721" y="86461"/>
                  </a:moveTo>
                  <a:lnTo>
                    <a:pt x="3524720" y="78409"/>
                  </a:lnTo>
                  <a:lnTo>
                    <a:pt x="3519284" y="78409"/>
                  </a:lnTo>
                  <a:lnTo>
                    <a:pt x="3517633" y="79781"/>
                  </a:lnTo>
                  <a:lnTo>
                    <a:pt x="3498354" y="95440"/>
                  </a:lnTo>
                  <a:lnTo>
                    <a:pt x="3496945" y="96558"/>
                  </a:lnTo>
                  <a:lnTo>
                    <a:pt x="3496945" y="106375"/>
                  </a:lnTo>
                  <a:lnTo>
                    <a:pt x="3504946" y="114427"/>
                  </a:lnTo>
                  <a:lnTo>
                    <a:pt x="3524720" y="114427"/>
                  </a:lnTo>
                  <a:lnTo>
                    <a:pt x="3532721" y="106375"/>
                  </a:lnTo>
                  <a:lnTo>
                    <a:pt x="3532721" y="86461"/>
                  </a:lnTo>
                  <a:close/>
                </a:path>
                <a:path w="3736340" h="129539">
                  <a:moveTo>
                    <a:pt x="3587178" y="118986"/>
                  </a:moveTo>
                  <a:lnTo>
                    <a:pt x="3579177" y="110934"/>
                  </a:lnTo>
                  <a:lnTo>
                    <a:pt x="3570427" y="110934"/>
                  </a:lnTo>
                  <a:lnTo>
                    <a:pt x="3569284" y="110934"/>
                  </a:lnTo>
                  <a:lnTo>
                    <a:pt x="3560534" y="110934"/>
                  </a:lnTo>
                  <a:lnTo>
                    <a:pt x="3552545" y="118986"/>
                  </a:lnTo>
                  <a:lnTo>
                    <a:pt x="3552545" y="128930"/>
                  </a:lnTo>
                  <a:lnTo>
                    <a:pt x="3569284" y="128930"/>
                  </a:lnTo>
                  <a:lnTo>
                    <a:pt x="3570427" y="128930"/>
                  </a:lnTo>
                  <a:lnTo>
                    <a:pt x="3587178" y="128930"/>
                  </a:lnTo>
                  <a:lnTo>
                    <a:pt x="3587178" y="118986"/>
                  </a:lnTo>
                  <a:close/>
                </a:path>
                <a:path w="3736340" h="129539">
                  <a:moveTo>
                    <a:pt x="3587178" y="55092"/>
                  </a:moveTo>
                  <a:lnTo>
                    <a:pt x="3579177" y="47040"/>
                  </a:lnTo>
                  <a:lnTo>
                    <a:pt x="3570427" y="47040"/>
                  </a:lnTo>
                  <a:lnTo>
                    <a:pt x="3569284" y="47040"/>
                  </a:lnTo>
                  <a:lnTo>
                    <a:pt x="3560534" y="47040"/>
                  </a:lnTo>
                  <a:lnTo>
                    <a:pt x="3552545" y="55092"/>
                  </a:lnTo>
                  <a:lnTo>
                    <a:pt x="3552545" y="63919"/>
                  </a:lnTo>
                  <a:lnTo>
                    <a:pt x="3552545" y="65036"/>
                  </a:lnTo>
                  <a:lnTo>
                    <a:pt x="3552545" y="73863"/>
                  </a:lnTo>
                  <a:lnTo>
                    <a:pt x="3560534" y="81927"/>
                  </a:lnTo>
                  <a:lnTo>
                    <a:pt x="3569284" y="81927"/>
                  </a:lnTo>
                  <a:lnTo>
                    <a:pt x="3570427" y="81927"/>
                  </a:lnTo>
                  <a:lnTo>
                    <a:pt x="3579177" y="81927"/>
                  </a:lnTo>
                  <a:lnTo>
                    <a:pt x="3587178" y="73863"/>
                  </a:lnTo>
                  <a:lnTo>
                    <a:pt x="3587178" y="65036"/>
                  </a:lnTo>
                  <a:lnTo>
                    <a:pt x="3587178" y="63906"/>
                  </a:lnTo>
                  <a:lnTo>
                    <a:pt x="3587178" y="55092"/>
                  </a:lnTo>
                  <a:close/>
                </a:path>
                <a:path w="3736340" h="129539">
                  <a:moveTo>
                    <a:pt x="3642791" y="86461"/>
                  </a:moveTo>
                  <a:lnTo>
                    <a:pt x="3634790" y="78409"/>
                  </a:lnTo>
                  <a:lnTo>
                    <a:pt x="3615004" y="78409"/>
                  </a:lnTo>
                  <a:lnTo>
                    <a:pt x="3607003" y="86461"/>
                  </a:lnTo>
                  <a:lnTo>
                    <a:pt x="3607003" y="106375"/>
                  </a:lnTo>
                  <a:lnTo>
                    <a:pt x="3615004" y="114427"/>
                  </a:lnTo>
                  <a:lnTo>
                    <a:pt x="3634790" y="114427"/>
                  </a:lnTo>
                  <a:lnTo>
                    <a:pt x="3642791" y="106375"/>
                  </a:lnTo>
                  <a:lnTo>
                    <a:pt x="3642791" y="96418"/>
                  </a:lnTo>
                  <a:lnTo>
                    <a:pt x="3642791" y="86461"/>
                  </a:lnTo>
                  <a:close/>
                </a:path>
                <a:path w="3736340" h="129539">
                  <a:moveTo>
                    <a:pt x="3697262" y="118986"/>
                  </a:moveTo>
                  <a:lnTo>
                    <a:pt x="3689261" y="110934"/>
                  </a:lnTo>
                  <a:lnTo>
                    <a:pt x="3680498" y="110934"/>
                  </a:lnTo>
                  <a:lnTo>
                    <a:pt x="3679367" y="110934"/>
                  </a:lnTo>
                  <a:lnTo>
                    <a:pt x="3670617" y="110934"/>
                  </a:lnTo>
                  <a:lnTo>
                    <a:pt x="3662616" y="118986"/>
                  </a:lnTo>
                  <a:lnTo>
                    <a:pt x="3662616" y="128930"/>
                  </a:lnTo>
                  <a:lnTo>
                    <a:pt x="3679367" y="128930"/>
                  </a:lnTo>
                  <a:lnTo>
                    <a:pt x="3680498" y="128930"/>
                  </a:lnTo>
                  <a:lnTo>
                    <a:pt x="3697262" y="128930"/>
                  </a:lnTo>
                  <a:lnTo>
                    <a:pt x="3697262" y="118986"/>
                  </a:lnTo>
                  <a:close/>
                </a:path>
                <a:path w="3736340" h="129539">
                  <a:moveTo>
                    <a:pt x="3697262" y="63906"/>
                  </a:moveTo>
                  <a:lnTo>
                    <a:pt x="3680498" y="63906"/>
                  </a:lnTo>
                  <a:lnTo>
                    <a:pt x="3680498" y="47040"/>
                  </a:lnTo>
                  <a:lnTo>
                    <a:pt x="3670617" y="47040"/>
                  </a:lnTo>
                  <a:lnTo>
                    <a:pt x="3662616" y="55092"/>
                  </a:lnTo>
                  <a:lnTo>
                    <a:pt x="3662616" y="63906"/>
                  </a:lnTo>
                  <a:lnTo>
                    <a:pt x="3662616" y="65036"/>
                  </a:lnTo>
                  <a:lnTo>
                    <a:pt x="3662616" y="73863"/>
                  </a:lnTo>
                  <a:lnTo>
                    <a:pt x="3670617" y="81927"/>
                  </a:lnTo>
                  <a:lnTo>
                    <a:pt x="3679367" y="81927"/>
                  </a:lnTo>
                  <a:lnTo>
                    <a:pt x="3680498" y="81927"/>
                  </a:lnTo>
                  <a:lnTo>
                    <a:pt x="3689261" y="81927"/>
                  </a:lnTo>
                  <a:lnTo>
                    <a:pt x="3697262" y="73863"/>
                  </a:lnTo>
                  <a:lnTo>
                    <a:pt x="3697262" y="63906"/>
                  </a:lnTo>
                  <a:close/>
                </a:path>
                <a:path w="3736340" h="129539">
                  <a:moveTo>
                    <a:pt x="3736073" y="78409"/>
                  </a:moveTo>
                  <a:lnTo>
                    <a:pt x="3725100" y="78409"/>
                  </a:lnTo>
                  <a:lnTo>
                    <a:pt x="3717086" y="86461"/>
                  </a:lnTo>
                  <a:lnTo>
                    <a:pt x="3717086" y="106375"/>
                  </a:lnTo>
                  <a:lnTo>
                    <a:pt x="3725100" y="114427"/>
                  </a:lnTo>
                  <a:lnTo>
                    <a:pt x="3736073" y="114427"/>
                  </a:lnTo>
                  <a:lnTo>
                    <a:pt x="3736073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2">
              <a:extLst>
                <a:ext uri="{FF2B5EF4-FFF2-40B4-BE49-F238E27FC236}">
                  <a16:creationId xmlns:a16="http://schemas.microsoft.com/office/drawing/2014/main" id="{F83704E5-C588-44F0-0E97-66F44BC276EE}"/>
                </a:ext>
              </a:extLst>
            </p:cNvPr>
            <p:cNvSpPr/>
            <p:nvPr/>
          </p:nvSpPr>
          <p:spPr>
            <a:xfrm>
              <a:off x="5327993" y="2504643"/>
              <a:ext cx="3816350" cy="193040"/>
            </a:xfrm>
            <a:custGeom>
              <a:avLst/>
              <a:gdLst/>
              <a:ahLst/>
              <a:cxnLst/>
              <a:rect l="l" t="t" r="r" b="b"/>
              <a:pathLst>
                <a:path w="3816350" h="193039">
                  <a:moveTo>
                    <a:pt x="34632" y="55067"/>
                  </a:moveTo>
                  <a:lnTo>
                    <a:pt x="26631" y="47015"/>
                  </a:lnTo>
                  <a:lnTo>
                    <a:pt x="19888" y="47015"/>
                  </a:lnTo>
                  <a:lnTo>
                    <a:pt x="23749" y="53441"/>
                  </a:lnTo>
                  <a:lnTo>
                    <a:pt x="30797" y="65024"/>
                  </a:lnTo>
                  <a:lnTo>
                    <a:pt x="34632" y="71221"/>
                  </a:lnTo>
                  <a:lnTo>
                    <a:pt x="34632" y="65024"/>
                  </a:lnTo>
                  <a:lnTo>
                    <a:pt x="34632" y="63881"/>
                  </a:lnTo>
                  <a:lnTo>
                    <a:pt x="34632" y="55067"/>
                  </a:lnTo>
                  <a:close/>
                </a:path>
                <a:path w="3816350" h="1930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44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44"/>
                  </a:lnTo>
                  <a:lnTo>
                    <a:pt x="34632" y="0"/>
                  </a:lnTo>
                  <a:close/>
                </a:path>
                <a:path w="3816350" h="193039">
                  <a:moveTo>
                    <a:pt x="90233" y="86448"/>
                  </a:moveTo>
                  <a:lnTo>
                    <a:pt x="82232" y="78397"/>
                  </a:lnTo>
                  <a:lnTo>
                    <a:pt x="62458" y="78397"/>
                  </a:lnTo>
                  <a:lnTo>
                    <a:pt x="54457" y="86448"/>
                  </a:lnTo>
                  <a:lnTo>
                    <a:pt x="54457" y="102920"/>
                  </a:lnTo>
                  <a:lnTo>
                    <a:pt x="60553" y="112483"/>
                  </a:lnTo>
                  <a:lnTo>
                    <a:pt x="62458" y="114414"/>
                  </a:lnTo>
                  <a:lnTo>
                    <a:pt x="82232" y="114414"/>
                  </a:lnTo>
                  <a:lnTo>
                    <a:pt x="90233" y="106362"/>
                  </a:lnTo>
                  <a:lnTo>
                    <a:pt x="90233" y="86448"/>
                  </a:lnTo>
                  <a:close/>
                </a:path>
                <a:path w="3816350" h="193039">
                  <a:moveTo>
                    <a:pt x="90233" y="22555"/>
                  </a:moveTo>
                  <a:lnTo>
                    <a:pt x="82232" y="14490"/>
                  </a:lnTo>
                  <a:lnTo>
                    <a:pt x="62458" y="14490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58" y="50507"/>
                  </a:lnTo>
                  <a:lnTo>
                    <a:pt x="82232" y="50507"/>
                  </a:lnTo>
                  <a:lnTo>
                    <a:pt x="90233" y="42468"/>
                  </a:lnTo>
                  <a:lnTo>
                    <a:pt x="90233" y="32499"/>
                  </a:lnTo>
                  <a:lnTo>
                    <a:pt x="90233" y="22555"/>
                  </a:lnTo>
                  <a:close/>
                </a:path>
                <a:path w="3816350" h="193039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84" y="110909"/>
                  </a:lnTo>
                  <a:lnTo>
                    <a:pt x="110070" y="118960"/>
                  </a:lnTo>
                  <a:lnTo>
                    <a:pt x="110070" y="128917"/>
                  </a:lnTo>
                  <a:lnTo>
                    <a:pt x="126809" y="128917"/>
                  </a:lnTo>
                  <a:lnTo>
                    <a:pt x="127952" y="128917"/>
                  </a:lnTo>
                  <a:lnTo>
                    <a:pt x="144703" y="128917"/>
                  </a:lnTo>
                  <a:lnTo>
                    <a:pt x="144703" y="118960"/>
                  </a:lnTo>
                  <a:close/>
                </a:path>
                <a:path w="3816350" h="193039">
                  <a:moveTo>
                    <a:pt x="144703" y="55067"/>
                  </a:moveTo>
                  <a:lnTo>
                    <a:pt x="136702" y="47015"/>
                  </a:lnTo>
                  <a:lnTo>
                    <a:pt x="127952" y="47015"/>
                  </a:lnTo>
                  <a:lnTo>
                    <a:pt x="126809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3881"/>
                  </a:lnTo>
                  <a:lnTo>
                    <a:pt x="110070" y="65024"/>
                  </a:lnTo>
                  <a:lnTo>
                    <a:pt x="110070" y="73837"/>
                  </a:lnTo>
                  <a:lnTo>
                    <a:pt x="118084" y="81889"/>
                  </a:lnTo>
                  <a:lnTo>
                    <a:pt x="126809" y="81889"/>
                  </a:lnTo>
                  <a:lnTo>
                    <a:pt x="127952" y="81889"/>
                  </a:lnTo>
                  <a:lnTo>
                    <a:pt x="136702" y="81889"/>
                  </a:lnTo>
                  <a:lnTo>
                    <a:pt x="144703" y="73837"/>
                  </a:lnTo>
                  <a:lnTo>
                    <a:pt x="144703" y="65024"/>
                  </a:lnTo>
                  <a:lnTo>
                    <a:pt x="144703" y="63881"/>
                  </a:lnTo>
                  <a:lnTo>
                    <a:pt x="144703" y="55067"/>
                  </a:lnTo>
                  <a:close/>
                </a:path>
                <a:path w="3816350" h="193039">
                  <a:moveTo>
                    <a:pt x="144703" y="0"/>
                  </a:moveTo>
                  <a:lnTo>
                    <a:pt x="127952" y="0"/>
                  </a:lnTo>
                  <a:lnTo>
                    <a:pt x="126809" y="0"/>
                  </a:lnTo>
                  <a:lnTo>
                    <a:pt x="110070" y="0"/>
                  </a:lnTo>
                  <a:lnTo>
                    <a:pt x="110070" y="9944"/>
                  </a:lnTo>
                  <a:lnTo>
                    <a:pt x="118084" y="18008"/>
                  </a:lnTo>
                  <a:lnTo>
                    <a:pt x="126809" y="18008"/>
                  </a:lnTo>
                  <a:lnTo>
                    <a:pt x="127952" y="18008"/>
                  </a:lnTo>
                  <a:lnTo>
                    <a:pt x="136702" y="18008"/>
                  </a:lnTo>
                  <a:lnTo>
                    <a:pt x="144703" y="9944"/>
                  </a:lnTo>
                  <a:lnTo>
                    <a:pt x="144703" y="0"/>
                  </a:lnTo>
                  <a:close/>
                </a:path>
                <a:path w="3816350" h="193039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62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62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3816350" h="193039">
                  <a:moveTo>
                    <a:pt x="200317" y="22555"/>
                  </a:moveTo>
                  <a:lnTo>
                    <a:pt x="192316" y="14490"/>
                  </a:lnTo>
                  <a:lnTo>
                    <a:pt x="172542" y="14490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42" y="50507"/>
                  </a:lnTo>
                  <a:lnTo>
                    <a:pt x="192316" y="50507"/>
                  </a:lnTo>
                  <a:lnTo>
                    <a:pt x="200317" y="42468"/>
                  </a:lnTo>
                  <a:lnTo>
                    <a:pt x="200317" y="32499"/>
                  </a:lnTo>
                  <a:lnTo>
                    <a:pt x="200317" y="22555"/>
                  </a:lnTo>
                  <a:close/>
                </a:path>
                <a:path w="3816350" h="193039">
                  <a:moveTo>
                    <a:pt x="254787" y="118960"/>
                  </a:moveTo>
                  <a:lnTo>
                    <a:pt x="246786" y="110909"/>
                  </a:lnTo>
                  <a:lnTo>
                    <a:pt x="238023" y="110909"/>
                  </a:lnTo>
                  <a:lnTo>
                    <a:pt x="236880" y="110909"/>
                  </a:lnTo>
                  <a:lnTo>
                    <a:pt x="228155" y="110909"/>
                  </a:lnTo>
                  <a:lnTo>
                    <a:pt x="220141" y="118960"/>
                  </a:lnTo>
                  <a:lnTo>
                    <a:pt x="220141" y="128917"/>
                  </a:lnTo>
                  <a:lnTo>
                    <a:pt x="236880" y="128917"/>
                  </a:lnTo>
                  <a:lnTo>
                    <a:pt x="238023" y="128917"/>
                  </a:lnTo>
                  <a:lnTo>
                    <a:pt x="254787" y="128917"/>
                  </a:lnTo>
                  <a:lnTo>
                    <a:pt x="254787" y="118960"/>
                  </a:lnTo>
                  <a:close/>
                </a:path>
                <a:path w="3816350" h="193039">
                  <a:moveTo>
                    <a:pt x="254787" y="55067"/>
                  </a:moveTo>
                  <a:lnTo>
                    <a:pt x="246786" y="47015"/>
                  </a:lnTo>
                  <a:lnTo>
                    <a:pt x="238023" y="47015"/>
                  </a:lnTo>
                  <a:lnTo>
                    <a:pt x="236880" y="47015"/>
                  </a:lnTo>
                  <a:lnTo>
                    <a:pt x="228155" y="47015"/>
                  </a:lnTo>
                  <a:lnTo>
                    <a:pt x="220141" y="55067"/>
                  </a:lnTo>
                  <a:lnTo>
                    <a:pt x="220141" y="63881"/>
                  </a:lnTo>
                  <a:lnTo>
                    <a:pt x="220141" y="65024"/>
                  </a:lnTo>
                  <a:lnTo>
                    <a:pt x="220141" y="73837"/>
                  </a:lnTo>
                  <a:lnTo>
                    <a:pt x="228155" y="81889"/>
                  </a:lnTo>
                  <a:lnTo>
                    <a:pt x="236880" y="81889"/>
                  </a:lnTo>
                  <a:lnTo>
                    <a:pt x="238023" y="81889"/>
                  </a:lnTo>
                  <a:lnTo>
                    <a:pt x="246786" y="81889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67"/>
                  </a:lnTo>
                  <a:close/>
                </a:path>
                <a:path w="3816350" h="193039">
                  <a:moveTo>
                    <a:pt x="254787" y="0"/>
                  </a:moveTo>
                  <a:lnTo>
                    <a:pt x="238023" y="0"/>
                  </a:lnTo>
                  <a:lnTo>
                    <a:pt x="236880" y="0"/>
                  </a:lnTo>
                  <a:lnTo>
                    <a:pt x="220141" y="0"/>
                  </a:lnTo>
                  <a:lnTo>
                    <a:pt x="220141" y="9944"/>
                  </a:lnTo>
                  <a:lnTo>
                    <a:pt x="228155" y="18008"/>
                  </a:lnTo>
                  <a:lnTo>
                    <a:pt x="236880" y="18008"/>
                  </a:lnTo>
                  <a:lnTo>
                    <a:pt x="238023" y="18008"/>
                  </a:lnTo>
                  <a:lnTo>
                    <a:pt x="246786" y="18008"/>
                  </a:lnTo>
                  <a:lnTo>
                    <a:pt x="254787" y="9944"/>
                  </a:lnTo>
                  <a:lnTo>
                    <a:pt x="254787" y="0"/>
                  </a:lnTo>
                  <a:close/>
                </a:path>
                <a:path w="3816350" h="193039">
                  <a:moveTo>
                    <a:pt x="310388" y="86448"/>
                  </a:moveTo>
                  <a:lnTo>
                    <a:pt x="302387" y="78397"/>
                  </a:lnTo>
                  <a:lnTo>
                    <a:pt x="282625" y="78397"/>
                  </a:lnTo>
                  <a:lnTo>
                    <a:pt x="274612" y="86448"/>
                  </a:lnTo>
                  <a:lnTo>
                    <a:pt x="274612" y="106362"/>
                  </a:lnTo>
                  <a:lnTo>
                    <a:pt x="282625" y="114414"/>
                  </a:lnTo>
                  <a:lnTo>
                    <a:pt x="302387" y="114414"/>
                  </a:lnTo>
                  <a:lnTo>
                    <a:pt x="310388" y="106362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3816350" h="193039">
                  <a:moveTo>
                    <a:pt x="310388" y="22555"/>
                  </a:moveTo>
                  <a:lnTo>
                    <a:pt x="302387" y="14490"/>
                  </a:lnTo>
                  <a:lnTo>
                    <a:pt x="282625" y="14490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07"/>
                  </a:lnTo>
                  <a:lnTo>
                    <a:pt x="302387" y="50507"/>
                  </a:lnTo>
                  <a:lnTo>
                    <a:pt x="310388" y="42468"/>
                  </a:lnTo>
                  <a:lnTo>
                    <a:pt x="310388" y="32499"/>
                  </a:lnTo>
                  <a:lnTo>
                    <a:pt x="310388" y="22555"/>
                  </a:lnTo>
                  <a:close/>
                </a:path>
                <a:path w="3816350" h="193039">
                  <a:moveTo>
                    <a:pt x="348107" y="0"/>
                  </a:moveTo>
                  <a:lnTo>
                    <a:pt x="330225" y="0"/>
                  </a:lnTo>
                  <a:lnTo>
                    <a:pt x="330225" y="9944"/>
                  </a:lnTo>
                  <a:lnTo>
                    <a:pt x="338239" y="18008"/>
                  </a:lnTo>
                  <a:lnTo>
                    <a:pt x="348107" y="18008"/>
                  </a:lnTo>
                  <a:lnTo>
                    <a:pt x="348107" y="0"/>
                  </a:lnTo>
                  <a:close/>
                </a:path>
                <a:path w="3816350" h="193039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17"/>
                  </a:lnTo>
                  <a:lnTo>
                    <a:pt x="346964" y="128917"/>
                  </a:lnTo>
                  <a:lnTo>
                    <a:pt x="348107" y="128917"/>
                  </a:lnTo>
                  <a:lnTo>
                    <a:pt x="364858" y="128917"/>
                  </a:lnTo>
                  <a:lnTo>
                    <a:pt x="364858" y="118960"/>
                  </a:lnTo>
                  <a:close/>
                </a:path>
                <a:path w="3816350" h="193039">
                  <a:moveTo>
                    <a:pt x="364858" y="63881"/>
                  </a:moveTo>
                  <a:lnTo>
                    <a:pt x="348107" y="63881"/>
                  </a:lnTo>
                  <a:lnTo>
                    <a:pt x="348107" y="47015"/>
                  </a:lnTo>
                  <a:lnTo>
                    <a:pt x="338239" y="47015"/>
                  </a:lnTo>
                  <a:lnTo>
                    <a:pt x="330225" y="55067"/>
                  </a:lnTo>
                  <a:lnTo>
                    <a:pt x="330225" y="63881"/>
                  </a:lnTo>
                  <a:lnTo>
                    <a:pt x="330225" y="65024"/>
                  </a:lnTo>
                  <a:lnTo>
                    <a:pt x="330225" y="73837"/>
                  </a:lnTo>
                  <a:lnTo>
                    <a:pt x="338239" y="81889"/>
                  </a:lnTo>
                  <a:lnTo>
                    <a:pt x="346964" y="81889"/>
                  </a:lnTo>
                  <a:lnTo>
                    <a:pt x="348107" y="81889"/>
                  </a:lnTo>
                  <a:lnTo>
                    <a:pt x="356857" y="81889"/>
                  </a:lnTo>
                  <a:lnTo>
                    <a:pt x="364858" y="73837"/>
                  </a:lnTo>
                  <a:lnTo>
                    <a:pt x="364858" y="63881"/>
                  </a:lnTo>
                  <a:close/>
                </a:path>
                <a:path w="3816350" h="193039">
                  <a:moveTo>
                    <a:pt x="420458" y="86448"/>
                  </a:moveTo>
                  <a:lnTo>
                    <a:pt x="412457" y="78397"/>
                  </a:lnTo>
                  <a:lnTo>
                    <a:pt x="392696" y="78397"/>
                  </a:lnTo>
                  <a:lnTo>
                    <a:pt x="384683" y="86448"/>
                  </a:lnTo>
                  <a:lnTo>
                    <a:pt x="384683" y="106362"/>
                  </a:lnTo>
                  <a:lnTo>
                    <a:pt x="392696" y="114414"/>
                  </a:lnTo>
                  <a:lnTo>
                    <a:pt x="412457" y="114414"/>
                  </a:lnTo>
                  <a:lnTo>
                    <a:pt x="420458" y="106362"/>
                  </a:lnTo>
                  <a:lnTo>
                    <a:pt x="420458" y="96405"/>
                  </a:lnTo>
                  <a:lnTo>
                    <a:pt x="420458" y="86448"/>
                  </a:lnTo>
                  <a:close/>
                </a:path>
                <a:path w="3816350" h="193039">
                  <a:moveTo>
                    <a:pt x="474929" y="118960"/>
                  </a:moveTo>
                  <a:lnTo>
                    <a:pt x="466928" y="110909"/>
                  </a:lnTo>
                  <a:lnTo>
                    <a:pt x="458190" y="110909"/>
                  </a:lnTo>
                  <a:lnTo>
                    <a:pt x="457060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8917"/>
                  </a:lnTo>
                  <a:lnTo>
                    <a:pt x="457060" y="128917"/>
                  </a:lnTo>
                  <a:lnTo>
                    <a:pt x="458190" y="128917"/>
                  </a:lnTo>
                  <a:lnTo>
                    <a:pt x="474929" y="128917"/>
                  </a:lnTo>
                  <a:lnTo>
                    <a:pt x="474929" y="118960"/>
                  </a:lnTo>
                  <a:close/>
                </a:path>
                <a:path w="3816350" h="193039">
                  <a:moveTo>
                    <a:pt x="474929" y="63881"/>
                  </a:moveTo>
                  <a:lnTo>
                    <a:pt x="458190" y="63881"/>
                  </a:lnTo>
                  <a:lnTo>
                    <a:pt x="45819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3881"/>
                  </a:lnTo>
                  <a:lnTo>
                    <a:pt x="440296" y="65024"/>
                  </a:lnTo>
                  <a:lnTo>
                    <a:pt x="440296" y="73837"/>
                  </a:lnTo>
                  <a:lnTo>
                    <a:pt x="448310" y="81889"/>
                  </a:lnTo>
                  <a:lnTo>
                    <a:pt x="457060" y="81889"/>
                  </a:lnTo>
                  <a:lnTo>
                    <a:pt x="458190" y="81889"/>
                  </a:lnTo>
                  <a:lnTo>
                    <a:pt x="466928" y="81889"/>
                  </a:lnTo>
                  <a:lnTo>
                    <a:pt x="474929" y="73837"/>
                  </a:lnTo>
                  <a:lnTo>
                    <a:pt x="474929" y="63881"/>
                  </a:lnTo>
                  <a:close/>
                </a:path>
                <a:path w="3816350" h="1930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3816350" h="193039">
                  <a:moveTo>
                    <a:pt x="585012" y="118960"/>
                  </a:moveTo>
                  <a:lnTo>
                    <a:pt x="577011" y="110909"/>
                  </a:lnTo>
                  <a:lnTo>
                    <a:pt x="568274" y="110909"/>
                  </a:lnTo>
                  <a:lnTo>
                    <a:pt x="567131" y="110909"/>
                  </a:lnTo>
                  <a:lnTo>
                    <a:pt x="558380" y="110909"/>
                  </a:lnTo>
                  <a:lnTo>
                    <a:pt x="550367" y="118960"/>
                  </a:lnTo>
                  <a:lnTo>
                    <a:pt x="550367" y="128917"/>
                  </a:lnTo>
                  <a:lnTo>
                    <a:pt x="567131" y="128917"/>
                  </a:lnTo>
                  <a:lnTo>
                    <a:pt x="568274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3816350" h="193039">
                  <a:moveTo>
                    <a:pt x="585012" y="63881"/>
                  </a:moveTo>
                  <a:lnTo>
                    <a:pt x="568274" y="63881"/>
                  </a:lnTo>
                  <a:lnTo>
                    <a:pt x="567131" y="63881"/>
                  </a:lnTo>
                  <a:lnTo>
                    <a:pt x="550367" y="63881"/>
                  </a:lnTo>
                  <a:lnTo>
                    <a:pt x="550367" y="73837"/>
                  </a:lnTo>
                  <a:lnTo>
                    <a:pt x="558380" y="81889"/>
                  </a:lnTo>
                  <a:lnTo>
                    <a:pt x="567131" y="81889"/>
                  </a:lnTo>
                  <a:lnTo>
                    <a:pt x="568274" y="81889"/>
                  </a:lnTo>
                  <a:lnTo>
                    <a:pt x="577011" y="81889"/>
                  </a:lnTo>
                  <a:lnTo>
                    <a:pt x="585012" y="73837"/>
                  </a:lnTo>
                  <a:lnTo>
                    <a:pt x="585012" y="63881"/>
                  </a:lnTo>
                  <a:close/>
                </a:path>
                <a:path w="3816350" h="193039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3816350" h="193039">
                  <a:moveTo>
                    <a:pt x="695083" y="118960"/>
                  </a:moveTo>
                  <a:lnTo>
                    <a:pt x="687082" y="110909"/>
                  </a:lnTo>
                  <a:lnTo>
                    <a:pt x="678332" y="110909"/>
                  </a:lnTo>
                  <a:lnTo>
                    <a:pt x="677176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176" y="128917"/>
                  </a:lnTo>
                  <a:lnTo>
                    <a:pt x="678332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3816350" h="193039">
                  <a:moveTo>
                    <a:pt x="695083" y="63881"/>
                  </a:moveTo>
                  <a:lnTo>
                    <a:pt x="678332" y="63881"/>
                  </a:lnTo>
                  <a:lnTo>
                    <a:pt x="677176" y="63881"/>
                  </a:lnTo>
                  <a:lnTo>
                    <a:pt x="660450" y="63881"/>
                  </a:lnTo>
                  <a:lnTo>
                    <a:pt x="660450" y="73837"/>
                  </a:lnTo>
                  <a:lnTo>
                    <a:pt x="668464" y="81889"/>
                  </a:lnTo>
                  <a:lnTo>
                    <a:pt x="677176" y="81889"/>
                  </a:lnTo>
                  <a:lnTo>
                    <a:pt x="678332" y="81889"/>
                  </a:lnTo>
                  <a:lnTo>
                    <a:pt x="687082" y="81889"/>
                  </a:lnTo>
                  <a:lnTo>
                    <a:pt x="695083" y="73837"/>
                  </a:lnTo>
                  <a:lnTo>
                    <a:pt x="695083" y="63881"/>
                  </a:lnTo>
                  <a:close/>
                </a:path>
                <a:path w="3816350" h="1930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3816350" h="193039">
                  <a:moveTo>
                    <a:pt x="805154" y="118960"/>
                  </a:moveTo>
                  <a:lnTo>
                    <a:pt x="797153" y="110909"/>
                  </a:lnTo>
                  <a:lnTo>
                    <a:pt x="788403" y="110909"/>
                  </a:lnTo>
                  <a:lnTo>
                    <a:pt x="787273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73" y="128917"/>
                  </a:lnTo>
                  <a:lnTo>
                    <a:pt x="788403" y="128917"/>
                  </a:lnTo>
                  <a:lnTo>
                    <a:pt x="805154" y="128917"/>
                  </a:lnTo>
                  <a:lnTo>
                    <a:pt x="805154" y="118960"/>
                  </a:lnTo>
                  <a:close/>
                </a:path>
                <a:path w="3816350" h="193039">
                  <a:moveTo>
                    <a:pt x="805154" y="63881"/>
                  </a:moveTo>
                  <a:lnTo>
                    <a:pt x="788403" y="63881"/>
                  </a:lnTo>
                  <a:lnTo>
                    <a:pt x="787273" y="63881"/>
                  </a:lnTo>
                  <a:lnTo>
                    <a:pt x="770521" y="63881"/>
                  </a:lnTo>
                  <a:lnTo>
                    <a:pt x="770521" y="73837"/>
                  </a:lnTo>
                  <a:lnTo>
                    <a:pt x="778522" y="81889"/>
                  </a:lnTo>
                  <a:lnTo>
                    <a:pt x="787273" y="81889"/>
                  </a:lnTo>
                  <a:lnTo>
                    <a:pt x="788403" y="81889"/>
                  </a:lnTo>
                  <a:lnTo>
                    <a:pt x="797153" y="81889"/>
                  </a:lnTo>
                  <a:lnTo>
                    <a:pt x="805154" y="73837"/>
                  </a:lnTo>
                  <a:lnTo>
                    <a:pt x="805154" y="63881"/>
                  </a:lnTo>
                  <a:close/>
                </a:path>
                <a:path w="3816350" h="1930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3816350" h="193039">
                  <a:moveTo>
                    <a:pt x="915238" y="118960"/>
                  </a:moveTo>
                  <a:lnTo>
                    <a:pt x="907237" y="110909"/>
                  </a:lnTo>
                  <a:lnTo>
                    <a:pt x="898486" y="110909"/>
                  </a:lnTo>
                  <a:lnTo>
                    <a:pt x="897356" y="110909"/>
                  </a:lnTo>
                  <a:lnTo>
                    <a:pt x="888606" y="110909"/>
                  </a:lnTo>
                  <a:lnTo>
                    <a:pt x="880592" y="118960"/>
                  </a:lnTo>
                  <a:lnTo>
                    <a:pt x="880592" y="128917"/>
                  </a:lnTo>
                  <a:lnTo>
                    <a:pt x="897356" y="128917"/>
                  </a:lnTo>
                  <a:lnTo>
                    <a:pt x="898486" y="128917"/>
                  </a:lnTo>
                  <a:lnTo>
                    <a:pt x="915238" y="128917"/>
                  </a:lnTo>
                  <a:lnTo>
                    <a:pt x="915238" y="118960"/>
                  </a:lnTo>
                  <a:close/>
                </a:path>
                <a:path w="3816350" h="193039">
                  <a:moveTo>
                    <a:pt x="915238" y="73558"/>
                  </a:moveTo>
                  <a:lnTo>
                    <a:pt x="905586" y="63881"/>
                  </a:lnTo>
                  <a:lnTo>
                    <a:pt x="898486" y="63881"/>
                  </a:lnTo>
                  <a:lnTo>
                    <a:pt x="897356" y="63881"/>
                  </a:lnTo>
                  <a:lnTo>
                    <a:pt x="880592" y="63881"/>
                  </a:lnTo>
                  <a:lnTo>
                    <a:pt x="880592" y="73837"/>
                  </a:lnTo>
                  <a:lnTo>
                    <a:pt x="888606" y="81889"/>
                  </a:lnTo>
                  <a:lnTo>
                    <a:pt x="897356" y="81889"/>
                  </a:lnTo>
                  <a:lnTo>
                    <a:pt x="898486" y="81889"/>
                  </a:lnTo>
                  <a:lnTo>
                    <a:pt x="907237" y="81889"/>
                  </a:lnTo>
                  <a:lnTo>
                    <a:pt x="915238" y="73837"/>
                  </a:lnTo>
                  <a:lnTo>
                    <a:pt x="915238" y="73558"/>
                  </a:lnTo>
                  <a:close/>
                </a:path>
                <a:path w="3816350" h="193039">
                  <a:moveTo>
                    <a:pt x="957135" y="114414"/>
                  </a:moveTo>
                  <a:lnTo>
                    <a:pt x="955560" y="112941"/>
                  </a:lnTo>
                  <a:lnTo>
                    <a:pt x="938720" y="96786"/>
                  </a:lnTo>
                  <a:lnTo>
                    <a:pt x="935062" y="93192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57135" y="114414"/>
                  </a:lnTo>
                  <a:close/>
                </a:path>
                <a:path w="3816350" h="193039">
                  <a:moveTo>
                    <a:pt x="3667112" y="182841"/>
                  </a:moveTo>
                  <a:lnTo>
                    <a:pt x="3659111" y="174790"/>
                  </a:lnTo>
                  <a:lnTo>
                    <a:pt x="3649218" y="174790"/>
                  </a:lnTo>
                  <a:lnTo>
                    <a:pt x="3649218" y="192786"/>
                  </a:lnTo>
                  <a:lnTo>
                    <a:pt x="3667112" y="192786"/>
                  </a:lnTo>
                  <a:lnTo>
                    <a:pt x="3667112" y="182841"/>
                  </a:lnTo>
                  <a:close/>
                </a:path>
                <a:path w="3816350" h="193039">
                  <a:moveTo>
                    <a:pt x="3722725" y="150329"/>
                  </a:moveTo>
                  <a:lnTo>
                    <a:pt x="3714724" y="142265"/>
                  </a:lnTo>
                  <a:lnTo>
                    <a:pt x="3694938" y="142265"/>
                  </a:lnTo>
                  <a:lnTo>
                    <a:pt x="3686937" y="150329"/>
                  </a:lnTo>
                  <a:lnTo>
                    <a:pt x="3686937" y="170230"/>
                  </a:lnTo>
                  <a:lnTo>
                    <a:pt x="3694938" y="178295"/>
                  </a:lnTo>
                  <a:lnTo>
                    <a:pt x="3714724" y="178295"/>
                  </a:lnTo>
                  <a:lnTo>
                    <a:pt x="3722725" y="170230"/>
                  </a:lnTo>
                  <a:lnTo>
                    <a:pt x="3722725" y="160286"/>
                  </a:lnTo>
                  <a:lnTo>
                    <a:pt x="3722725" y="150329"/>
                  </a:lnTo>
                  <a:close/>
                </a:path>
                <a:path w="3816350" h="193039">
                  <a:moveTo>
                    <a:pt x="3722725" y="95605"/>
                  </a:moveTo>
                  <a:lnTo>
                    <a:pt x="3721531" y="96786"/>
                  </a:lnTo>
                  <a:lnTo>
                    <a:pt x="3704679" y="112941"/>
                  </a:lnTo>
                  <a:lnTo>
                    <a:pt x="3703116" y="114414"/>
                  </a:lnTo>
                  <a:lnTo>
                    <a:pt x="3714724" y="114414"/>
                  </a:lnTo>
                  <a:lnTo>
                    <a:pt x="3722725" y="106362"/>
                  </a:lnTo>
                  <a:lnTo>
                    <a:pt x="3722725" y="95605"/>
                  </a:lnTo>
                  <a:close/>
                </a:path>
                <a:path w="3816350" h="193039">
                  <a:moveTo>
                    <a:pt x="3777196" y="182841"/>
                  </a:moveTo>
                  <a:lnTo>
                    <a:pt x="3769195" y="174790"/>
                  </a:lnTo>
                  <a:lnTo>
                    <a:pt x="3759301" y="174790"/>
                  </a:lnTo>
                  <a:lnTo>
                    <a:pt x="3759301" y="192786"/>
                  </a:lnTo>
                  <a:lnTo>
                    <a:pt x="3777196" y="192786"/>
                  </a:lnTo>
                  <a:lnTo>
                    <a:pt x="3777196" y="182841"/>
                  </a:lnTo>
                  <a:close/>
                </a:path>
                <a:path w="3816350" h="193039">
                  <a:moveTo>
                    <a:pt x="3777196" y="118960"/>
                  </a:moveTo>
                  <a:lnTo>
                    <a:pt x="3769195" y="110909"/>
                  </a:lnTo>
                  <a:lnTo>
                    <a:pt x="3760432" y="110909"/>
                  </a:lnTo>
                  <a:lnTo>
                    <a:pt x="3759301" y="110909"/>
                  </a:lnTo>
                  <a:lnTo>
                    <a:pt x="3750551" y="110909"/>
                  </a:lnTo>
                  <a:lnTo>
                    <a:pt x="3742550" y="118960"/>
                  </a:lnTo>
                  <a:lnTo>
                    <a:pt x="3742550" y="127774"/>
                  </a:lnTo>
                  <a:lnTo>
                    <a:pt x="3742550" y="128917"/>
                  </a:lnTo>
                  <a:lnTo>
                    <a:pt x="3742550" y="137731"/>
                  </a:lnTo>
                  <a:lnTo>
                    <a:pt x="3750551" y="145770"/>
                  </a:lnTo>
                  <a:lnTo>
                    <a:pt x="3759301" y="145770"/>
                  </a:lnTo>
                  <a:lnTo>
                    <a:pt x="3760432" y="145770"/>
                  </a:lnTo>
                  <a:lnTo>
                    <a:pt x="3769195" y="145770"/>
                  </a:lnTo>
                  <a:lnTo>
                    <a:pt x="3777196" y="137731"/>
                  </a:lnTo>
                  <a:lnTo>
                    <a:pt x="3777196" y="128917"/>
                  </a:lnTo>
                  <a:lnTo>
                    <a:pt x="3777196" y="127749"/>
                  </a:lnTo>
                  <a:lnTo>
                    <a:pt x="3777196" y="118960"/>
                  </a:lnTo>
                  <a:close/>
                </a:path>
                <a:path w="3816350" h="193039">
                  <a:moveTo>
                    <a:pt x="3777196" y="63881"/>
                  </a:moveTo>
                  <a:lnTo>
                    <a:pt x="3760432" y="63881"/>
                  </a:lnTo>
                  <a:lnTo>
                    <a:pt x="3759301" y="63881"/>
                  </a:lnTo>
                  <a:lnTo>
                    <a:pt x="3754653" y="63881"/>
                  </a:lnTo>
                  <a:lnTo>
                    <a:pt x="3743655" y="74942"/>
                  </a:lnTo>
                  <a:lnTo>
                    <a:pt x="3750551" y="81889"/>
                  </a:lnTo>
                  <a:lnTo>
                    <a:pt x="3759301" y="81889"/>
                  </a:lnTo>
                  <a:lnTo>
                    <a:pt x="3760432" y="81889"/>
                  </a:lnTo>
                  <a:lnTo>
                    <a:pt x="3769195" y="81889"/>
                  </a:lnTo>
                  <a:lnTo>
                    <a:pt x="3777196" y="73837"/>
                  </a:lnTo>
                  <a:lnTo>
                    <a:pt x="3777196" y="63881"/>
                  </a:lnTo>
                  <a:close/>
                </a:path>
                <a:path w="3816350" h="193039">
                  <a:moveTo>
                    <a:pt x="3816007" y="142265"/>
                  </a:moveTo>
                  <a:lnTo>
                    <a:pt x="3805034" y="142265"/>
                  </a:lnTo>
                  <a:lnTo>
                    <a:pt x="3797020" y="150329"/>
                  </a:lnTo>
                  <a:lnTo>
                    <a:pt x="3797020" y="170230"/>
                  </a:lnTo>
                  <a:lnTo>
                    <a:pt x="3805034" y="178295"/>
                  </a:lnTo>
                  <a:lnTo>
                    <a:pt x="3816007" y="178295"/>
                  </a:lnTo>
                  <a:lnTo>
                    <a:pt x="3816007" y="142265"/>
                  </a:lnTo>
                  <a:close/>
                </a:path>
                <a:path w="3816350" h="193039">
                  <a:moveTo>
                    <a:pt x="3816007" y="78397"/>
                  </a:moveTo>
                  <a:lnTo>
                    <a:pt x="3805034" y="78397"/>
                  </a:lnTo>
                  <a:lnTo>
                    <a:pt x="3797020" y="86448"/>
                  </a:lnTo>
                  <a:lnTo>
                    <a:pt x="3797020" y="106362"/>
                  </a:lnTo>
                  <a:lnTo>
                    <a:pt x="3805034" y="114414"/>
                  </a:lnTo>
                  <a:lnTo>
                    <a:pt x="3816007" y="114414"/>
                  </a:lnTo>
                  <a:lnTo>
                    <a:pt x="3816007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C888B6E2-8F63-E57A-A75F-1294BDE2C120}"/>
                </a:ext>
              </a:extLst>
            </p:cNvPr>
            <p:cNvSpPr/>
            <p:nvPr/>
          </p:nvSpPr>
          <p:spPr>
            <a:xfrm>
              <a:off x="5292572" y="2376842"/>
              <a:ext cx="3851910" cy="193040"/>
            </a:xfrm>
            <a:custGeom>
              <a:avLst/>
              <a:gdLst/>
              <a:ahLst/>
              <a:cxnLst/>
              <a:rect l="l" t="t" r="r" b="b"/>
              <a:pathLst>
                <a:path w="3851909" h="193039">
                  <a:moveTo>
                    <a:pt x="15582" y="86461"/>
                  </a:moveTo>
                  <a:lnTo>
                    <a:pt x="7581" y="78409"/>
                  </a:lnTo>
                  <a:lnTo>
                    <a:pt x="0" y="78409"/>
                  </a:lnTo>
                  <a:lnTo>
                    <a:pt x="9982" y="96532"/>
                  </a:lnTo>
                  <a:lnTo>
                    <a:pt x="15532" y="106413"/>
                  </a:lnTo>
                  <a:lnTo>
                    <a:pt x="15582" y="86461"/>
                  </a:lnTo>
                  <a:close/>
                </a:path>
                <a:path w="3851909" h="193039">
                  <a:moveTo>
                    <a:pt x="53301" y="0"/>
                  </a:moveTo>
                  <a:lnTo>
                    <a:pt x="35420" y="0"/>
                  </a:lnTo>
                  <a:lnTo>
                    <a:pt x="35420" y="9969"/>
                  </a:lnTo>
                  <a:lnTo>
                    <a:pt x="43434" y="18034"/>
                  </a:lnTo>
                  <a:lnTo>
                    <a:pt x="53301" y="18034"/>
                  </a:lnTo>
                  <a:lnTo>
                    <a:pt x="53301" y="0"/>
                  </a:lnTo>
                  <a:close/>
                </a:path>
                <a:path w="3851909" h="193039">
                  <a:moveTo>
                    <a:pt x="70053" y="118986"/>
                  </a:moveTo>
                  <a:lnTo>
                    <a:pt x="62052" y="110934"/>
                  </a:lnTo>
                  <a:lnTo>
                    <a:pt x="53301" y="110934"/>
                  </a:lnTo>
                  <a:lnTo>
                    <a:pt x="52184" y="110934"/>
                  </a:lnTo>
                  <a:lnTo>
                    <a:pt x="43434" y="110934"/>
                  </a:lnTo>
                  <a:lnTo>
                    <a:pt x="35420" y="118986"/>
                  </a:lnTo>
                  <a:lnTo>
                    <a:pt x="35420" y="128917"/>
                  </a:lnTo>
                  <a:lnTo>
                    <a:pt x="52184" y="128917"/>
                  </a:lnTo>
                  <a:lnTo>
                    <a:pt x="53301" y="128917"/>
                  </a:lnTo>
                  <a:lnTo>
                    <a:pt x="70053" y="128917"/>
                  </a:lnTo>
                  <a:lnTo>
                    <a:pt x="70053" y="118986"/>
                  </a:lnTo>
                  <a:close/>
                </a:path>
                <a:path w="3851909" h="193039">
                  <a:moveTo>
                    <a:pt x="70053" y="63881"/>
                  </a:moveTo>
                  <a:lnTo>
                    <a:pt x="53301" y="63881"/>
                  </a:lnTo>
                  <a:lnTo>
                    <a:pt x="53301" y="47028"/>
                  </a:lnTo>
                  <a:lnTo>
                    <a:pt x="43434" y="47028"/>
                  </a:lnTo>
                  <a:lnTo>
                    <a:pt x="35420" y="55079"/>
                  </a:lnTo>
                  <a:lnTo>
                    <a:pt x="35420" y="63906"/>
                  </a:lnTo>
                  <a:lnTo>
                    <a:pt x="35420" y="65049"/>
                  </a:lnTo>
                  <a:lnTo>
                    <a:pt x="35420" y="73850"/>
                  </a:lnTo>
                  <a:lnTo>
                    <a:pt x="43434" y="81915"/>
                  </a:lnTo>
                  <a:lnTo>
                    <a:pt x="52184" y="81915"/>
                  </a:lnTo>
                  <a:lnTo>
                    <a:pt x="53301" y="81915"/>
                  </a:lnTo>
                  <a:lnTo>
                    <a:pt x="62052" y="81915"/>
                  </a:lnTo>
                  <a:lnTo>
                    <a:pt x="70053" y="73850"/>
                  </a:lnTo>
                  <a:lnTo>
                    <a:pt x="70053" y="63881"/>
                  </a:lnTo>
                  <a:close/>
                </a:path>
                <a:path w="3851909" h="193039">
                  <a:moveTo>
                    <a:pt x="125653" y="86461"/>
                  </a:moveTo>
                  <a:lnTo>
                    <a:pt x="117652" y="78409"/>
                  </a:lnTo>
                  <a:lnTo>
                    <a:pt x="97878" y="78409"/>
                  </a:lnTo>
                  <a:lnTo>
                    <a:pt x="89877" y="86461"/>
                  </a:lnTo>
                  <a:lnTo>
                    <a:pt x="89877" y="106362"/>
                  </a:lnTo>
                  <a:lnTo>
                    <a:pt x="97878" y="114427"/>
                  </a:lnTo>
                  <a:lnTo>
                    <a:pt x="117652" y="114427"/>
                  </a:lnTo>
                  <a:lnTo>
                    <a:pt x="125653" y="106362"/>
                  </a:lnTo>
                  <a:lnTo>
                    <a:pt x="125653" y="96418"/>
                  </a:lnTo>
                  <a:lnTo>
                    <a:pt x="125653" y="86461"/>
                  </a:lnTo>
                  <a:close/>
                </a:path>
                <a:path w="3851909" h="193039">
                  <a:moveTo>
                    <a:pt x="180124" y="118986"/>
                  </a:moveTo>
                  <a:lnTo>
                    <a:pt x="172123" y="110934"/>
                  </a:lnTo>
                  <a:lnTo>
                    <a:pt x="163372" y="110934"/>
                  </a:lnTo>
                  <a:lnTo>
                    <a:pt x="162229" y="110934"/>
                  </a:lnTo>
                  <a:lnTo>
                    <a:pt x="153504" y="110934"/>
                  </a:lnTo>
                  <a:lnTo>
                    <a:pt x="145491" y="118986"/>
                  </a:lnTo>
                  <a:lnTo>
                    <a:pt x="145491" y="128917"/>
                  </a:lnTo>
                  <a:lnTo>
                    <a:pt x="162229" y="128917"/>
                  </a:lnTo>
                  <a:lnTo>
                    <a:pt x="163372" y="128917"/>
                  </a:lnTo>
                  <a:lnTo>
                    <a:pt x="180124" y="128917"/>
                  </a:lnTo>
                  <a:lnTo>
                    <a:pt x="180124" y="118986"/>
                  </a:lnTo>
                  <a:close/>
                </a:path>
                <a:path w="3851909" h="193039">
                  <a:moveTo>
                    <a:pt x="180124" y="63881"/>
                  </a:moveTo>
                  <a:lnTo>
                    <a:pt x="163372" y="63881"/>
                  </a:lnTo>
                  <a:lnTo>
                    <a:pt x="162229" y="63881"/>
                  </a:lnTo>
                  <a:lnTo>
                    <a:pt x="145491" y="63881"/>
                  </a:lnTo>
                  <a:lnTo>
                    <a:pt x="145491" y="73850"/>
                  </a:lnTo>
                  <a:lnTo>
                    <a:pt x="153504" y="81915"/>
                  </a:lnTo>
                  <a:lnTo>
                    <a:pt x="162229" y="81915"/>
                  </a:lnTo>
                  <a:lnTo>
                    <a:pt x="163372" y="81915"/>
                  </a:lnTo>
                  <a:lnTo>
                    <a:pt x="172123" y="81915"/>
                  </a:lnTo>
                  <a:lnTo>
                    <a:pt x="180124" y="73850"/>
                  </a:lnTo>
                  <a:lnTo>
                    <a:pt x="180124" y="63881"/>
                  </a:lnTo>
                  <a:close/>
                </a:path>
                <a:path w="3851909" h="193039">
                  <a:moveTo>
                    <a:pt x="235737" y="86461"/>
                  </a:moveTo>
                  <a:lnTo>
                    <a:pt x="227736" y="78409"/>
                  </a:lnTo>
                  <a:lnTo>
                    <a:pt x="207962" y="78409"/>
                  </a:lnTo>
                  <a:lnTo>
                    <a:pt x="199961" y="86461"/>
                  </a:lnTo>
                  <a:lnTo>
                    <a:pt x="199961" y="106362"/>
                  </a:lnTo>
                  <a:lnTo>
                    <a:pt x="207962" y="114427"/>
                  </a:lnTo>
                  <a:lnTo>
                    <a:pt x="227736" y="114427"/>
                  </a:lnTo>
                  <a:lnTo>
                    <a:pt x="235737" y="106362"/>
                  </a:lnTo>
                  <a:lnTo>
                    <a:pt x="235737" y="96418"/>
                  </a:lnTo>
                  <a:lnTo>
                    <a:pt x="235737" y="86461"/>
                  </a:lnTo>
                  <a:close/>
                </a:path>
                <a:path w="3851909" h="193039">
                  <a:moveTo>
                    <a:pt x="290207" y="118986"/>
                  </a:moveTo>
                  <a:lnTo>
                    <a:pt x="282206" y="110934"/>
                  </a:lnTo>
                  <a:lnTo>
                    <a:pt x="273443" y="110934"/>
                  </a:lnTo>
                  <a:lnTo>
                    <a:pt x="272300" y="110934"/>
                  </a:lnTo>
                  <a:lnTo>
                    <a:pt x="263575" y="110934"/>
                  </a:lnTo>
                  <a:lnTo>
                    <a:pt x="255562" y="118986"/>
                  </a:lnTo>
                  <a:lnTo>
                    <a:pt x="255562" y="128917"/>
                  </a:lnTo>
                  <a:lnTo>
                    <a:pt x="272300" y="128917"/>
                  </a:lnTo>
                  <a:lnTo>
                    <a:pt x="273443" y="128917"/>
                  </a:lnTo>
                  <a:lnTo>
                    <a:pt x="290207" y="128917"/>
                  </a:lnTo>
                  <a:lnTo>
                    <a:pt x="290207" y="118986"/>
                  </a:lnTo>
                  <a:close/>
                </a:path>
                <a:path w="3851909" h="193039">
                  <a:moveTo>
                    <a:pt x="290207" y="63881"/>
                  </a:moveTo>
                  <a:lnTo>
                    <a:pt x="273443" y="63881"/>
                  </a:lnTo>
                  <a:lnTo>
                    <a:pt x="272300" y="63881"/>
                  </a:lnTo>
                  <a:lnTo>
                    <a:pt x="255562" y="63881"/>
                  </a:lnTo>
                  <a:lnTo>
                    <a:pt x="255562" y="73850"/>
                  </a:lnTo>
                  <a:lnTo>
                    <a:pt x="263575" y="81915"/>
                  </a:lnTo>
                  <a:lnTo>
                    <a:pt x="272300" y="81915"/>
                  </a:lnTo>
                  <a:lnTo>
                    <a:pt x="273443" y="81915"/>
                  </a:lnTo>
                  <a:lnTo>
                    <a:pt x="282206" y="81915"/>
                  </a:lnTo>
                  <a:lnTo>
                    <a:pt x="290207" y="73850"/>
                  </a:lnTo>
                  <a:lnTo>
                    <a:pt x="290207" y="63881"/>
                  </a:lnTo>
                  <a:close/>
                </a:path>
                <a:path w="3851909" h="193039">
                  <a:moveTo>
                    <a:pt x="345808" y="86461"/>
                  </a:moveTo>
                  <a:lnTo>
                    <a:pt x="337807" y="78409"/>
                  </a:lnTo>
                  <a:lnTo>
                    <a:pt x="318046" y="78409"/>
                  </a:lnTo>
                  <a:lnTo>
                    <a:pt x="310032" y="86461"/>
                  </a:lnTo>
                  <a:lnTo>
                    <a:pt x="310032" y="106362"/>
                  </a:lnTo>
                  <a:lnTo>
                    <a:pt x="318046" y="114427"/>
                  </a:lnTo>
                  <a:lnTo>
                    <a:pt x="337807" y="114427"/>
                  </a:lnTo>
                  <a:lnTo>
                    <a:pt x="345808" y="106362"/>
                  </a:lnTo>
                  <a:lnTo>
                    <a:pt x="345808" y="96418"/>
                  </a:lnTo>
                  <a:lnTo>
                    <a:pt x="345808" y="86461"/>
                  </a:lnTo>
                  <a:close/>
                </a:path>
                <a:path w="3851909" h="193039">
                  <a:moveTo>
                    <a:pt x="400278" y="182867"/>
                  </a:moveTo>
                  <a:lnTo>
                    <a:pt x="392277" y="174815"/>
                  </a:lnTo>
                  <a:lnTo>
                    <a:pt x="382384" y="174815"/>
                  </a:lnTo>
                  <a:lnTo>
                    <a:pt x="382384" y="192824"/>
                  </a:lnTo>
                  <a:lnTo>
                    <a:pt x="400278" y="192824"/>
                  </a:lnTo>
                  <a:lnTo>
                    <a:pt x="400278" y="182867"/>
                  </a:lnTo>
                  <a:close/>
                </a:path>
                <a:path w="3851909" h="193039">
                  <a:moveTo>
                    <a:pt x="400278" y="118986"/>
                  </a:moveTo>
                  <a:lnTo>
                    <a:pt x="392277" y="110934"/>
                  </a:lnTo>
                  <a:lnTo>
                    <a:pt x="383527" y="110934"/>
                  </a:lnTo>
                  <a:lnTo>
                    <a:pt x="382384" y="110934"/>
                  </a:lnTo>
                  <a:lnTo>
                    <a:pt x="373659" y="110934"/>
                  </a:lnTo>
                  <a:lnTo>
                    <a:pt x="365645" y="118986"/>
                  </a:lnTo>
                  <a:lnTo>
                    <a:pt x="365645" y="128917"/>
                  </a:lnTo>
                  <a:lnTo>
                    <a:pt x="382384" y="128917"/>
                  </a:lnTo>
                  <a:lnTo>
                    <a:pt x="382384" y="145808"/>
                  </a:lnTo>
                  <a:lnTo>
                    <a:pt x="392277" y="145808"/>
                  </a:lnTo>
                  <a:lnTo>
                    <a:pt x="400278" y="137744"/>
                  </a:lnTo>
                  <a:lnTo>
                    <a:pt x="400278" y="128917"/>
                  </a:lnTo>
                  <a:lnTo>
                    <a:pt x="400278" y="127800"/>
                  </a:lnTo>
                  <a:lnTo>
                    <a:pt x="400278" y="118986"/>
                  </a:lnTo>
                  <a:close/>
                </a:path>
                <a:path w="3851909" h="193039">
                  <a:moveTo>
                    <a:pt x="400278" y="63881"/>
                  </a:moveTo>
                  <a:lnTo>
                    <a:pt x="383527" y="63881"/>
                  </a:lnTo>
                  <a:lnTo>
                    <a:pt x="382384" y="63881"/>
                  </a:lnTo>
                  <a:lnTo>
                    <a:pt x="365645" y="63881"/>
                  </a:lnTo>
                  <a:lnTo>
                    <a:pt x="365645" y="73850"/>
                  </a:lnTo>
                  <a:lnTo>
                    <a:pt x="373659" y="81915"/>
                  </a:lnTo>
                  <a:lnTo>
                    <a:pt x="382384" y="81915"/>
                  </a:lnTo>
                  <a:lnTo>
                    <a:pt x="383527" y="81915"/>
                  </a:lnTo>
                  <a:lnTo>
                    <a:pt x="392277" y="81915"/>
                  </a:lnTo>
                  <a:lnTo>
                    <a:pt x="400278" y="73850"/>
                  </a:lnTo>
                  <a:lnTo>
                    <a:pt x="400278" y="63881"/>
                  </a:lnTo>
                  <a:close/>
                </a:path>
                <a:path w="3851909" h="193039">
                  <a:moveTo>
                    <a:pt x="455879" y="150355"/>
                  </a:moveTo>
                  <a:lnTo>
                    <a:pt x="447878" y="142290"/>
                  </a:lnTo>
                  <a:lnTo>
                    <a:pt x="428117" y="142290"/>
                  </a:lnTo>
                  <a:lnTo>
                    <a:pt x="420103" y="150355"/>
                  </a:lnTo>
                  <a:lnTo>
                    <a:pt x="420103" y="170268"/>
                  </a:lnTo>
                  <a:lnTo>
                    <a:pt x="428117" y="178308"/>
                  </a:lnTo>
                  <a:lnTo>
                    <a:pt x="447878" y="178308"/>
                  </a:lnTo>
                  <a:lnTo>
                    <a:pt x="455879" y="170268"/>
                  </a:lnTo>
                  <a:lnTo>
                    <a:pt x="455879" y="160299"/>
                  </a:lnTo>
                  <a:lnTo>
                    <a:pt x="455879" y="150355"/>
                  </a:lnTo>
                  <a:close/>
                </a:path>
                <a:path w="3851909" h="193039">
                  <a:moveTo>
                    <a:pt x="455879" y="86461"/>
                  </a:moveTo>
                  <a:lnTo>
                    <a:pt x="447878" y="78409"/>
                  </a:lnTo>
                  <a:lnTo>
                    <a:pt x="428117" y="78409"/>
                  </a:lnTo>
                  <a:lnTo>
                    <a:pt x="420103" y="86461"/>
                  </a:lnTo>
                  <a:lnTo>
                    <a:pt x="420103" y="106362"/>
                  </a:lnTo>
                  <a:lnTo>
                    <a:pt x="428117" y="114427"/>
                  </a:lnTo>
                  <a:lnTo>
                    <a:pt x="447878" y="114427"/>
                  </a:lnTo>
                  <a:lnTo>
                    <a:pt x="455879" y="106362"/>
                  </a:lnTo>
                  <a:lnTo>
                    <a:pt x="455879" y="96418"/>
                  </a:lnTo>
                  <a:lnTo>
                    <a:pt x="455879" y="86461"/>
                  </a:lnTo>
                  <a:close/>
                </a:path>
                <a:path w="3851909" h="193039">
                  <a:moveTo>
                    <a:pt x="510349" y="182867"/>
                  </a:moveTo>
                  <a:lnTo>
                    <a:pt x="502348" y="174815"/>
                  </a:lnTo>
                  <a:lnTo>
                    <a:pt x="493610" y="174815"/>
                  </a:lnTo>
                  <a:lnTo>
                    <a:pt x="492480" y="174815"/>
                  </a:lnTo>
                  <a:lnTo>
                    <a:pt x="483730" y="174815"/>
                  </a:lnTo>
                  <a:lnTo>
                    <a:pt x="475716" y="182867"/>
                  </a:lnTo>
                  <a:lnTo>
                    <a:pt x="475716" y="192824"/>
                  </a:lnTo>
                  <a:lnTo>
                    <a:pt x="492480" y="192824"/>
                  </a:lnTo>
                  <a:lnTo>
                    <a:pt x="493610" y="192824"/>
                  </a:lnTo>
                  <a:lnTo>
                    <a:pt x="510349" y="192824"/>
                  </a:lnTo>
                  <a:lnTo>
                    <a:pt x="510349" y="182867"/>
                  </a:lnTo>
                  <a:close/>
                </a:path>
                <a:path w="3851909" h="193039">
                  <a:moveTo>
                    <a:pt x="510349" y="118986"/>
                  </a:moveTo>
                  <a:lnTo>
                    <a:pt x="502348" y="110934"/>
                  </a:lnTo>
                  <a:lnTo>
                    <a:pt x="493610" y="110934"/>
                  </a:lnTo>
                  <a:lnTo>
                    <a:pt x="492480" y="110934"/>
                  </a:lnTo>
                  <a:lnTo>
                    <a:pt x="483730" y="110934"/>
                  </a:lnTo>
                  <a:lnTo>
                    <a:pt x="475716" y="118986"/>
                  </a:lnTo>
                  <a:lnTo>
                    <a:pt x="475716" y="127800"/>
                  </a:lnTo>
                  <a:lnTo>
                    <a:pt x="475716" y="128917"/>
                  </a:lnTo>
                  <a:lnTo>
                    <a:pt x="475716" y="137744"/>
                  </a:lnTo>
                  <a:lnTo>
                    <a:pt x="483730" y="145808"/>
                  </a:lnTo>
                  <a:lnTo>
                    <a:pt x="492480" y="145808"/>
                  </a:lnTo>
                  <a:lnTo>
                    <a:pt x="493610" y="145808"/>
                  </a:lnTo>
                  <a:lnTo>
                    <a:pt x="502348" y="145808"/>
                  </a:lnTo>
                  <a:lnTo>
                    <a:pt x="510349" y="137744"/>
                  </a:lnTo>
                  <a:lnTo>
                    <a:pt x="510349" y="128917"/>
                  </a:lnTo>
                  <a:lnTo>
                    <a:pt x="510349" y="127800"/>
                  </a:lnTo>
                  <a:lnTo>
                    <a:pt x="510349" y="118986"/>
                  </a:lnTo>
                  <a:close/>
                </a:path>
                <a:path w="3851909" h="193039">
                  <a:moveTo>
                    <a:pt x="510349" y="63881"/>
                  </a:moveTo>
                  <a:lnTo>
                    <a:pt x="493610" y="63881"/>
                  </a:lnTo>
                  <a:lnTo>
                    <a:pt x="492480" y="63881"/>
                  </a:lnTo>
                  <a:lnTo>
                    <a:pt x="475716" y="63881"/>
                  </a:lnTo>
                  <a:lnTo>
                    <a:pt x="475716" y="73850"/>
                  </a:lnTo>
                  <a:lnTo>
                    <a:pt x="483730" y="81915"/>
                  </a:lnTo>
                  <a:lnTo>
                    <a:pt x="492480" y="81915"/>
                  </a:lnTo>
                  <a:lnTo>
                    <a:pt x="493610" y="81915"/>
                  </a:lnTo>
                  <a:lnTo>
                    <a:pt x="502348" y="81915"/>
                  </a:lnTo>
                  <a:lnTo>
                    <a:pt x="510349" y="73850"/>
                  </a:lnTo>
                  <a:lnTo>
                    <a:pt x="510349" y="63881"/>
                  </a:lnTo>
                  <a:close/>
                </a:path>
                <a:path w="3851909" h="193039">
                  <a:moveTo>
                    <a:pt x="565962" y="150355"/>
                  </a:moveTo>
                  <a:lnTo>
                    <a:pt x="557961" y="142290"/>
                  </a:lnTo>
                  <a:lnTo>
                    <a:pt x="538200" y="142290"/>
                  </a:lnTo>
                  <a:lnTo>
                    <a:pt x="530186" y="150355"/>
                  </a:lnTo>
                  <a:lnTo>
                    <a:pt x="530186" y="170268"/>
                  </a:lnTo>
                  <a:lnTo>
                    <a:pt x="538200" y="178308"/>
                  </a:lnTo>
                  <a:lnTo>
                    <a:pt x="557961" y="178308"/>
                  </a:lnTo>
                  <a:lnTo>
                    <a:pt x="565962" y="170268"/>
                  </a:lnTo>
                  <a:lnTo>
                    <a:pt x="565962" y="160299"/>
                  </a:lnTo>
                  <a:lnTo>
                    <a:pt x="565962" y="150355"/>
                  </a:lnTo>
                  <a:close/>
                </a:path>
                <a:path w="3851909" h="193039">
                  <a:moveTo>
                    <a:pt x="565962" y="86461"/>
                  </a:moveTo>
                  <a:lnTo>
                    <a:pt x="557961" y="78409"/>
                  </a:lnTo>
                  <a:lnTo>
                    <a:pt x="538200" y="78409"/>
                  </a:lnTo>
                  <a:lnTo>
                    <a:pt x="530186" y="86461"/>
                  </a:lnTo>
                  <a:lnTo>
                    <a:pt x="530186" y="106362"/>
                  </a:lnTo>
                  <a:lnTo>
                    <a:pt x="538200" y="114427"/>
                  </a:lnTo>
                  <a:lnTo>
                    <a:pt x="557961" y="114427"/>
                  </a:lnTo>
                  <a:lnTo>
                    <a:pt x="565962" y="106362"/>
                  </a:lnTo>
                  <a:lnTo>
                    <a:pt x="565962" y="96418"/>
                  </a:lnTo>
                  <a:lnTo>
                    <a:pt x="565962" y="86461"/>
                  </a:lnTo>
                  <a:close/>
                </a:path>
                <a:path w="3851909" h="193039">
                  <a:moveTo>
                    <a:pt x="620433" y="182867"/>
                  </a:moveTo>
                  <a:lnTo>
                    <a:pt x="612432" y="174815"/>
                  </a:lnTo>
                  <a:lnTo>
                    <a:pt x="603694" y="174815"/>
                  </a:lnTo>
                  <a:lnTo>
                    <a:pt x="602551" y="174815"/>
                  </a:lnTo>
                  <a:lnTo>
                    <a:pt x="593801" y="174815"/>
                  </a:lnTo>
                  <a:lnTo>
                    <a:pt x="585787" y="182867"/>
                  </a:lnTo>
                  <a:lnTo>
                    <a:pt x="585787" y="192824"/>
                  </a:lnTo>
                  <a:lnTo>
                    <a:pt x="602551" y="192824"/>
                  </a:lnTo>
                  <a:lnTo>
                    <a:pt x="603694" y="192824"/>
                  </a:lnTo>
                  <a:lnTo>
                    <a:pt x="620433" y="192824"/>
                  </a:lnTo>
                  <a:lnTo>
                    <a:pt x="620433" y="182867"/>
                  </a:lnTo>
                  <a:close/>
                </a:path>
                <a:path w="3851909" h="193039">
                  <a:moveTo>
                    <a:pt x="620433" y="118986"/>
                  </a:moveTo>
                  <a:lnTo>
                    <a:pt x="612432" y="110934"/>
                  </a:lnTo>
                  <a:lnTo>
                    <a:pt x="603694" y="110934"/>
                  </a:lnTo>
                  <a:lnTo>
                    <a:pt x="602551" y="110934"/>
                  </a:lnTo>
                  <a:lnTo>
                    <a:pt x="593801" y="110934"/>
                  </a:lnTo>
                  <a:lnTo>
                    <a:pt x="585787" y="118986"/>
                  </a:lnTo>
                  <a:lnTo>
                    <a:pt x="585787" y="127800"/>
                  </a:lnTo>
                  <a:lnTo>
                    <a:pt x="585787" y="128917"/>
                  </a:lnTo>
                  <a:lnTo>
                    <a:pt x="585787" y="137744"/>
                  </a:lnTo>
                  <a:lnTo>
                    <a:pt x="593801" y="145808"/>
                  </a:lnTo>
                  <a:lnTo>
                    <a:pt x="602551" y="145808"/>
                  </a:lnTo>
                  <a:lnTo>
                    <a:pt x="603694" y="145808"/>
                  </a:lnTo>
                  <a:lnTo>
                    <a:pt x="612432" y="145808"/>
                  </a:lnTo>
                  <a:lnTo>
                    <a:pt x="620433" y="137744"/>
                  </a:lnTo>
                  <a:lnTo>
                    <a:pt x="620433" y="128917"/>
                  </a:lnTo>
                  <a:lnTo>
                    <a:pt x="620433" y="127800"/>
                  </a:lnTo>
                  <a:lnTo>
                    <a:pt x="620433" y="118986"/>
                  </a:lnTo>
                  <a:close/>
                </a:path>
                <a:path w="3851909" h="193039">
                  <a:moveTo>
                    <a:pt x="620433" y="63881"/>
                  </a:moveTo>
                  <a:lnTo>
                    <a:pt x="603694" y="63881"/>
                  </a:lnTo>
                  <a:lnTo>
                    <a:pt x="602551" y="63881"/>
                  </a:lnTo>
                  <a:lnTo>
                    <a:pt x="585787" y="63881"/>
                  </a:lnTo>
                  <a:lnTo>
                    <a:pt x="585787" y="73850"/>
                  </a:lnTo>
                  <a:lnTo>
                    <a:pt x="593801" y="81915"/>
                  </a:lnTo>
                  <a:lnTo>
                    <a:pt x="602551" y="81915"/>
                  </a:lnTo>
                  <a:lnTo>
                    <a:pt x="603694" y="81915"/>
                  </a:lnTo>
                  <a:lnTo>
                    <a:pt x="612432" y="81915"/>
                  </a:lnTo>
                  <a:lnTo>
                    <a:pt x="620433" y="73850"/>
                  </a:lnTo>
                  <a:lnTo>
                    <a:pt x="620433" y="63881"/>
                  </a:lnTo>
                  <a:close/>
                </a:path>
                <a:path w="3851909" h="193039">
                  <a:moveTo>
                    <a:pt x="676033" y="150355"/>
                  </a:moveTo>
                  <a:lnTo>
                    <a:pt x="668032" y="142290"/>
                  </a:lnTo>
                  <a:lnTo>
                    <a:pt x="648271" y="142290"/>
                  </a:lnTo>
                  <a:lnTo>
                    <a:pt x="640257" y="150355"/>
                  </a:lnTo>
                  <a:lnTo>
                    <a:pt x="640257" y="170268"/>
                  </a:lnTo>
                  <a:lnTo>
                    <a:pt x="648271" y="178308"/>
                  </a:lnTo>
                  <a:lnTo>
                    <a:pt x="668032" y="178308"/>
                  </a:lnTo>
                  <a:lnTo>
                    <a:pt x="676033" y="170268"/>
                  </a:lnTo>
                  <a:lnTo>
                    <a:pt x="676033" y="160299"/>
                  </a:lnTo>
                  <a:lnTo>
                    <a:pt x="676033" y="150355"/>
                  </a:lnTo>
                  <a:close/>
                </a:path>
                <a:path w="3851909" h="193039">
                  <a:moveTo>
                    <a:pt x="676033" y="86461"/>
                  </a:moveTo>
                  <a:lnTo>
                    <a:pt x="668032" y="78409"/>
                  </a:lnTo>
                  <a:lnTo>
                    <a:pt x="648271" y="78409"/>
                  </a:lnTo>
                  <a:lnTo>
                    <a:pt x="640257" y="86461"/>
                  </a:lnTo>
                  <a:lnTo>
                    <a:pt x="640257" y="106362"/>
                  </a:lnTo>
                  <a:lnTo>
                    <a:pt x="648271" y="114427"/>
                  </a:lnTo>
                  <a:lnTo>
                    <a:pt x="668032" y="114427"/>
                  </a:lnTo>
                  <a:lnTo>
                    <a:pt x="676033" y="106362"/>
                  </a:lnTo>
                  <a:lnTo>
                    <a:pt x="676033" y="96418"/>
                  </a:lnTo>
                  <a:lnTo>
                    <a:pt x="676033" y="86461"/>
                  </a:lnTo>
                  <a:close/>
                </a:path>
                <a:path w="3851909" h="193039">
                  <a:moveTo>
                    <a:pt x="730504" y="182867"/>
                  </a:moveTo>
                  <a:lnTo>
                    <a:pt x="722503" y="174815"/>
                  </a:lnTo>
                  <a:lnTo>
                    <a:pt x="713752" y="174815"/>
                  </a:lnTo>
                  <a:lnTo>
                    <a:pt x="712597" y="174815"/>
                  </a:lnTo>
                  <a:lnTo>
                    <a:pt x="703884" y="174815"/>
                  </a:lnTo>
                  <a:lnTo>
                    <a:pt x="695871" y="182867"/>
                  </a:lnTo>
                  <a:lnTo>
                    <a:pt x="695871" y="192824"/>
                  </a:lnTo>
                  <a:lnTo>
                    <a:pt x="712597" y="192824"/>
                  </a:lnTo>
                  <a:lnTo>
                    <a:pt x="713752" y="192824"/>
                  </a:lnTo>
                  <a:lnTo>
                    <a:pt x="730504" y="192824"/>
                  </a:lnTo>
                  <a:lnTo>
                    <a:pt x="730504" y="182867"/>
                  </a:lnTo>
                  <a:close/>
                </a:path>
                <a:path w="3851909" h="193039">
                  <a:moveTo>
                    <a:pt x="730504" y="118986"/>
                  </a:moveTo>
                  <a:lnTo>
                    <a:pt x="722503" y="110934"/>
                  </a:lnTo>
                  <a:lnTo>
                    <a:pt x="713752" y="110934"/>
                  </a:lnTo>
                  <a:lnTo>
                    <a:pt x="712597" y="110934"/>
                  </a:lnTo>
                  <a:lnTo>
                    <a:pt x="703884" y="110934"/>
                  </a:lnTo>
                  <a:lnTo>
                    <a:pt x="695871" y="118986"/>
                  </a:lnTo>
                  <a:lnTo>
                    <a:pt x="695871" y="127800"/>
                  </a:lnTo>
                  <a:lnTo>
                    <a:pt x="695871" y="128917"/>
                  </a:lnTo>
                  <a:lnTo>
                    <a:pt x="695871" y="137744"/>
                  </a:lnTo>
                  <a:lnTo>
                    <a:pt x="703884" y="145808"/>
                  </a:lnTo>
                  <a:lnTo>
                    <a:pt x="712597" y="145808"/>
                  </a:lnTo>
                  <a:lnTo>
                    <a:pt x="713752" y="145808"/>
                  </a:lnTo>
                  <a:lnTo>
                    <a:pt x="722503" y="145808"/>
                  </a:lnTo>
                  <a:lnTo>
                    <a:pt x="730504" y="137744"/>
                  </a:lnTo>
                  <a:lnTo>
                    <a:pt x="730504" y="128917"/>
                  </a:lnTo>
                  <a:lnTo>
                    <a:pt x="730504" y="127800"/>
                  </a:lnTo>
                  <a:lnTo>
                    <a:pt x="730504" y="118986"/>
                  </a:lnTo>
                  <a:close/>
                </a:path>
                <a:path w="3851909" h="193039">
                  <a:moveTo>
                    <a:pt x="730504" y="63881"/>
                  </a:moveTo>
                  <a:lnTo>
                    <a:pt x="713752" y="63881"/>
                  </a:lnTo>
                  <a:lnTo>
                    <a:pt x="712597" y="63881"/>
                  </a:lnTo>
                  <a:lnTo>
                    <a:pt x="695871" y="63881"/>
                  </a:lnTo>
                  <a:lnTo>
                    <a:pt x="695871" y="73850"/>
                  </a:lnTo>
                  <a:lnTo>
                    <a:pt x="703884" y="81915"/>
                  </a:lnTo>
                  <a:lnTo>
                    <a:pt x="712597" y="81915"/>
                  </a:lnTo>
                  <a:lnTo>
                    <a:pt x="713752" y="81915"/>
                  </a:lnTo>
                  <a:lnTo>
                    <a:pt x="722503" y="81915"/>
                  </a:lnTo>
                  <a:lnTo>
                    <a:pt x="730504" y="73850"/>
                  </a:lnTo>
                  <a:lnTo>
                    <a:pt x="730504" y="63881"/>
                  </a:lnTo>
                  <a:close/>
                </a:path>
                <a:path w="3851909" h="193039">
                  <a:moveTo>
                    <a:pt x="786117" y="150355"/>
                  </a:moveTo>
                  <a:lnTo>
                    <a:pt x="778116" y="142290"/>
                  </a:lnTo>
                  <a:lnTo>
                    <a:pt x="758342" y="142290"/>
                  </a:lnTo>
                  <a:lnTo>
                    <a:pt x="750341" y="150355"/>
                  </a:lnTo>
                  <a:lnTo>
                    <a:pt x="750341" y="170268"/>
                  </a:lnTo>
                  <a:lnTo>
                    <a:pt x="758342" y="178308"/>
                  </a:lnTo>
                  <a:lnTo>
                    <a:pt x="778116" y="178308"/>
                  </a:lnTo>
                  <a:lnTo>
                    <a:pt x="786117" y="170268"/>
                  </a:lnTo>
                  <a:lnTo>
                    <a:pt x="786117" y="160299"/>
                  </a:lnTo>
                  <a:lnTo>
                    <a:pt x="786117" y="150355"/>
                  </a:lnTo>
                  <a:close/>
                </a:path>
                <a:path w="3851909" h="193039">
                  <a:moveTo>
                    <a:pt x="786117" y="86461"/>
                  </a:moveTo>
                  <a:lnTo>
                    <a:pt x="778116" y="78409"/>
                  </a:lnTo>
                  <a:lnTo>
                    <a:pt x="758342" y="78409"/>
                  </a:lnTo>
                  <a:lnTo>
                    <a:pt x="750341" y="86461"/>
                  </a:lnTo>
                  <a:lnTo>
                    <a:pt x="750341" y="106362"/>
                  </a:lnTo>
                  <a:lnTo>
                    <a:pt x="758342" y="114427"/>
                  </a:lnTo>
                  <a:lnTo>
                    <a:pt x="778116" y="114427"/>
                  </a:lnTo>
                  <a:lnTo>
                    <a:pt x="786117" y="106362"/>
                  </a:lnTo>
                  <a:lnTo>
                    <a:pt x="786117" y="96418"/>
                  </a:lnTo>
                  <a:lnTo>
                    <a:pt x="786117" y="86461"/>
                  </a:lnTo>
                  <a:close/>
                </a:path>
                <a:path w="3851909" h="193039">
                  <a:moveTo>
                    <a:pt x="836993" y="77470"/>
                  </a:moveTo>
                  <a:lnTo>
                    <a:pt x="825614" y="63906"/>
                  </a:lnTo>
                  <a:lnTo>
                    <a:pt x="823823" y="63906"/>
                  </a:lnTo>
                  <a:lnTo>
                    <a:pt x="805942" y="63881"/>
                  </a:lnTo>
                  <a:lnTo>
                    <a:pt x="805942" y="73850"/>
                  </a:lnTo>
                  <a:lnTo>
                    <a:pt x="813943" y="81915"/>
                  </a:lnTo>
                  <a:lnTo>
                    <a:pt x="822693" y="81915"/>
                  </a:lnTo>
                  <a:lnTo>
                    <a:pt x="823823" y="81915"/>
                  </a:lnTo>
                  <a:lnTo>
                    <a:pt x="832573" y="81915"/>
                  </a:lnTo>
                  <a:lnTo>
                    <a:pt x="836993" y="77470"/>
                  </a:lnTo>
                  <a:close/>
                </a:path>
                <a:path w="3851909" h="193039">
                  <a:moveTo>
                    <a:pt x="840574" y="182867"/>
                  </a:moveTo>
                  <a:lnTo>
                    <a:pt x="832573" y="174815"/>
                  </a:lnTo>
                  <a:lnTo>
                    <a:pt x="823823" y="174815"/>
                  </a:lnTo>
                  <a:lnTo>
                    <a:pt x="822693" y="174815"/>
                  </a:lnTo>
                  <a:lnTo>
                    <a:pt x="813943" y="174815"/>
                  </a:lnTo>
                  <a:lnTo>
                    <a:pt x="805942" y="182867"/>
                  </a:lnTo>
                  <a:lnTo>
                    <a:pt x="805942" y="192824"/>
                  </a:lnTo>
                  <a:lnTo>
                    <a:pt x="822693" y="192824"/>
                  </a:lnTo>
                  <a:lnTo>
                    <a:pt x="823823" y="192824"/>
                  </a:lnTo>
                  <a:lnTo>
                    <a:pt x="840574" y="192824"/>
                  </a:lnTo>
                  <a:lnTo>
                    <a:pt x="840574" y="182867"/>
                  </a:lnTo>
                  <a:close/>
                </a:path>
                <a:path w="3851909" h="193039">
                  <a:moveTo>
                    <a:pt x="840574" y="118986"/>
                  </a:moveTo>
                  <a:lnTo>
                    <a:pt x="832573" y="110934"/>
                  </a:lnTo>
                  <a:lnTo>
                    <a:pt x="823823" y="110934"/>
                  </a:lnTo>
                  <a:lnTo>
                    <a:pt x="822693" y="110934"/>
                  </a:lnTo>
                  <a:lnTo>
                    <a:pt x="813943" y="110934"/>
                  </a:lnTo>
                  <a:lnTo>
                    <a:pt x="805942" y="118986"/>
                  </a:lnTo>
                  <a:lnTo>
                    <a:pt x="805942" y="127800"/>
                  </a:lnTo>
                  <a:lnTo>
                    <a:pt x="805942" y="128917"/>
                  </a:lnTo>
                  <a:lnTo>
                    <a:pt x="805942" y="137744"/>
                  </a:lnTo>
                  <a:lnTo>
                    <a:pt x="813943" y="145808"/>
                  </a:lnTo>
                  <a:lnTo>
                    <a:pt x="822693" y="145808"/>
                  </a:lnTo>
                  <a:lnTo>
                    <a:pt x="823823" y="145808"/>
                  </a:lnTo>
                  <a:lnTo>
                    <a:pt x="832573" y="145808"/>
                  </a:lnTo>
                  <a:lnTo>
                    <a:pt x="840574" y="137744"/>
                  </a:lnTo>
                  <a:lnTo>
                    <a:pt x="840574" y="128917"/>
                  </a:lnTo>
                  <a:lnTo>
                    <a:pt x="840574" y="127800"/>
                  </a:lnTo>
                  <a:lnTo>
                    <a:pt x="840574" y="118986"/>
                  </a:lnTo>
                  <a:close/>
                </a:path>
                <a:path w="3851909" h="193039">
                  <a:moveTo>
                    <a:pt x="868921" y="114427"/>
                  </a:moveTo>
                  <a:lnTo>
                    <a:pt x="867549" y="112890"/>
                  </a:lnTo>
                  <a:lnTo>
                    <a:pt x="860412" y="104724"/>
                  </a:lnTo>
                  <a:lnTo>
                    <a:pt x="860412" y="106362"/>
                  </a:lnTo>
                  <a:lnTo>
                    <a:pt x="868426" y="114427"/>
                  </a:lnTo>
                  <a:lnTo>
                    <a:pt x="868921" y="114427"/>
                  </a:lnTo>
                  <a:close/>
                </a:path>
                <a:path w="3851909" h="193039">
                  <a:moveTo>
                    <a:pt x="896188" y="150355"/>
                  </a:moveTo>
                  <a:lnTo>
                    <a:pt x="888187" y="142290"/>
                  </a:lnTo>
                  <a:lnTo>
                    <a:pt x="868426" y="142290"/>
                  </a:lnTo>
                  <a:lnTo>
                    <a:pt x="860412" y="150355"/>
                  </a:lnTo>
                  <a:lnTo>
                    <a:pt x="860412" y="170268"/>
                  </a:lnTo>
                  <a:lnTo>
                    <a:pt x="868426" y="178308"/>
                  </a:lnTo>
                  <a:lnTo>
                    <a:pt x="888187" y="178308"/>
                  </a:lnTo>
                  <a:lnTo>
                    <a:pt x="896188" y="170268"/>
                  </a:lnTo>
                  <a:lnTo>
                    <a:pt x="896188" y="160299"/>
                  </a:lnTo>
                  <a:lnTo>
                    <a:pt x="896188" y="150355"/>
                  </a:lnTo>
                  <a:close/>
                </a:path>
                <a:path w="3851909" h="193039">
                  <a:moveTo>
                    <a:pt x="942136" y="192824"/>
                  </a:moveTo>
                  <a:lnTo>
                    <a:pt x="939025" y="189674"/>
                  </a:lnTo>
                  <a:lnTo>
                    <a:pt x="933907" y="184429"/>
                  </a:lnTo>
                  <a:lnTo>
                    <a:pt x="933119" y="183629"/>
                  </a:lnTo>
                  <a:lnTo>
                    <a:pt x="932776" y="183261"/>
                  </a:lnTo>
                  <a:lnTo>
                    <a:pt x="924636" y="174815"/>
                  </a:lnTo>
                  <a:lnTo>
                    <a:pt x="924026" y="174815"/>
                  </a:lnTo>
                  <a:lnTo>
                    <a:pt x="916012" y="182867"/>
                  </a:lnTo>
                  <a:lnTo>
                    <a:pt x="916012" y="192824"/>
                  </a:lnTo>
                  <a:lnTo>
                    <a:pt x="932776" y="192824"/>
                  </a:lnTo>
                  <a:lnTo>
                    <a:pt x="933907" y="192824"/>
                  </a:lnTo>
                  <a:lnTo>
                    <a:pt x="942136" y="192824"/>
                  </a:lnTo>
                  <a:close/>
                </a:path>
                <a:path w="3851909" h="193039">
                  <a:moveTo>
                    <a:pt x="3812616" y="182867"/>
                  </a:moveTo>
                  <a:lnTo>
                    <a:pt x="3805555" y="175755"/>
                  </a:lnTo>
                  <a:lnTo>
                    <a:pt x="3794722" y="186931"/>
                  </a:lnTo>
                  <a:lnTo>
                    <a:pt x="3791229" y="190525"/>
                  </a:lnTo>
                  <a:lnTo>
                    <a:pt x="3788943" y="192824"/>
                  </a:lnTo>
                  <a:lnTo>
                    <a:pt x="3794722" y="192824"/>
                  </a:lnTo>
                  <a:lnTo>
                    <a:pt x="3795852" y="192824"/>
                  </a:lnTo>
                  <a:lnTo>
                    <a:pt x="3812616" y="192824"/>
                  </a:lnTo>
                  <a:lnTo>
                    <a:pt x="3812616" y="182867"/>
                  </a:lnTo>
                  <a:close/>
                </a:path>
                <a:path w="3851909" h="193039">
                  <a:moveTo>
                    <a:pt x="3851427" y="142290"/>
                  </a:moveTo>
                  <a:lnTo>
                    <a:pt x="3840454" y="142290"/>
                  </a:lnTo>
                  <a:lnTo>
                    <a:pt x="3832441" y="150355"/>
                  </a:lnTo>
                  <a:lnTo>
                    <a:pt x="3832441" y="170268"/>
                  </a:lnTo>
                  <a:lnTo>
                    <a:pt x="3840454" y="178308"/>
                  </a:lnTo>
                  <a:lnTo>
                    <a:pt x="3851427" y="178308"/>
                  </a:lnTo>
                  <a:lnTo>
                    <a:pt x="3851427" y="14229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1B55E9D9-56AC-F017-4780-DB3099EA8DFD}"/>
                </a:ext>
              </a:extLst>
            </p:cNvPr>
            <p:cNvSpPr/>
            <p:nvPr/>
          </p:nvSpPr>
          <p:spPr>
            <a:xfrm>
              <a:off x="5220284" y="2312974"/>
              <a:ext cx="899160" cy="129539"/>
            </a:xfrm>
            <a:custGeom>
              <a:avLst/>
              <a:gdLst/>
              <a:ahLst/>
              <a:cxnLst/>
              <a:rect l="l" t="t" r="r" b="b"/>
              <a:pathLst>
                <a:path w="899160" h="129539">
                  <a:moveTo>
                    <a:pt x="32258" y="55067"/>
                  </a:moveTo>
                  <a:lnTo>
                    <a:pt x="24257" y="47002"/>
                  </a:lnTo>
                  <a:lnTo>
                    <a:pt x="22707" y="47002"/>
                  </a:lnTo>
                  <a:lnTo>
                    <a:pt x="27330" y="56299"/>
                  </a:lnTo>
                  <a:lnTo>
                    <a:pt x="31115" y="63868"/>
                  </a:lnTo>
                  <a:lnTo>
                    <a:pt x="32258" y="66128"/>
                  </a:lnTo>
                  <a:lnTo>
                    <a:pt x="32258" y="65011"/>
                  </a:lnTo>
                  <a:lnTo>
                    <a:pt x="32258" y="63868"/>
                  </a:lnTo>
                  <a:lnTo>
                    <a:pt x="32258" y="55067"/>
                  </a:lnTo>
                  <a:close/>
                </a:path>
                <a:path w="899160" h="129539">
                  <a:moveTo>
                    <a:pt x="32258" y="0"/>
                  </a:moveTo>
                  <a:lnTo>
                    <a:pt x="15519" y="0"/>
                  </a:lnTo>
                  <a:lnTo>
                    <a:pt x="14363" y="0"/>
                  </a:lnTo>
                  <a:lnTo>
                    <a:pt x="0" y="0"/>
                  </a:lnTo>
                  <a:lnTo>
                    <a:pt x="3835" y="8102"/>
                  </a:lnTo>
                  <a:lnTo>
                    <a:pt x="8572" y="18008"/>
                  </a:lnTo>
                  <a:lnTo>
                    <a:pt x="14363" y="18008"/>
                  </a:lnTo>
                  <a:lnTo>
                    <a:pt x="15519" y="18008"/>
                  </a:lnTo>
                  <a:lnTo>
                    <a:pt x="24257" y="18008"/>
                  </a:lnTo>
                  <a:lnTo>
                    <a:pt x="32258" y="9956"/>
                  </a:lnTo>
                  <a:lnTo>
                    <a:pt x="32258" y="0"/>
                  </a:lnTo>
                  <a:close/>
                </a:path>
                <a:path w="899160" h="129539">
                  <a:moveTo>
                    <a:pt x="87871" y="86448"/>
                  </a:moveTo>
                  <a:lnTo>
                    <a:pt x="79870" y="78384"/>
                  </a:lnTo>
                  <a:lnTo>
                    <a:pt x="60096" y="78384"/>
                  </a:lnTo>
                  <a:lnTo>
                    <a:pt x="52095" y="86448"/>
                  </a:lnTo>
                  <a:lnTo>
                    <a:pt x="52095" y="104597"/>
                  </a:lnTo>
                  <a:lnTo>
                    <a:pt x="54051" y="108305"/>
                  </a:lnTo>
                  <a:lnTo>
                    <a:pt x="60096" y="114414"/>
                  </a:lnTo>
                  <a:lnTo>
                    <a:pt x="79870" y="114414"/>
                  </a:lnTo>
                  <a:lnTo>
                    <a:pt x="87871" y="106349"/>
                  </a:lnTo>
                  <a:lnTo>
                    <a:pt x="87871" y="86448"/>
                  </a:lnTo>
                  <a:close/>
                </a:path>
                <a:path w="899160" h="129539">
                  <a:moveTo>
                    <a:pt x="87871" y="22555"/>
                  </a:moveTo>
                  <a:lnTo>
                    <a:pt x="79870" y="14503"/>
                  </a:lnTo>
                  <a:lnTo>
                    <a:pt x="60096" y="14503"/>
                  </a:lnTo>
                  <a:lnTo>
                    <a:pt x="52095" y="22555"/>
                  </a:lnTo>
                  <a:lnTo>
                    <a:pt x="52095" y="42468"/>
                  </a:lnTo>
                  <a:lnTo>
                    <a:pt x="60096" y="50520"/>
                  </a:lnTo>
                  <a:lnTo>
                    <a:pt x="79870" y="50520"/>
                  </a:lnTo>
                  <a:lnTo>
                    <a:pt x="87871" y="42468"/>
                  </a:lnTo>
                  <a:lnTo>
                    <a:pt x="87871" y="32512"/>
                  </a:lnTo>
                  <a:lnTo>
                    <a:pt x="87871" y="22555"/>
                  </a:lnTo>
                  <a:close/>
                </a:path>
                <a:path w="899160" h="129539">
                  <a:moveTo>
                    <a:pt x="142341" y="118948"/>
                  </a:moveTo>
                  <a:lnTo>
                    <a:pt x="134340" y="110896"/>
                  </a:lnTo>
                  <a:lnTo>
                    <a:pt x="124472" y="110896"/>
                  </a:lnTo>
                  <a:lnTo>
                    <a:pt x="124472" y="128917"/>
                  </a:lnTo>
                  <a:lnTo>
                    <a:pt x="142341" y="128917"/>
                  </a:lnTo>
                  <a:lnTo>
                    <a:pt x="142341" y="118948"/>
                  </a:lnTo>
                  <a:close/>
                </a:path>
                <a:path w="899160" h="129539">
                  <a:moveTo>
                    <a:pt x="142341" y="55067"/>
                  </a:moveTo>
                  <a:lnTo>
                    <a:pt x="134340" y="47002"/>
                  </a:lnTo>
                  <a:lnTo>
                    <a:pt x="125590" y="47002"/>
                  </a:lnTo>
                  <a:lnTo>
                    <a:pt x="124472" y="47002"/>
                  </a:lnTo>
                  <a:lnTo>
                    <a:pt x="115722" y="47002"/>
                  </a:lnTo>
                  <a:lnTo>
                    <a:pt x="107708" y="55067"/>
                  </a:lnTo>
                  <a:lnTo>
                    <a:pt x="107708" y="63868"/>
                  </a:lnTo>
                  <a:lnTo>
                    <a:pt x="107708" y="65011"/>
                  </a:lnTo>
                  <a:lnTo>
                    <a:pt x="107708" y="73837"/>
                  </a:lnTo>
                  <a:lnTo>
                    <a:pt x="115722" y="81902"/>
                  </a:lnTo>
                  <a:lnTo>
                    <a:pt x="124472" y="81902"/>
                  </a:lnTo>
                  <a:lnTo>
                    <a:pt x="125590" y="81902"/>
                  </a:lnTo>
                  <a:lnTo>
                    <a:pt x="134340" y="81902"/>
                  </a:lnTo>
                  <a:lnTo>
                    <a:pt x="142341" y="73837"/>
                  </a:lnTo>
                  <a:lnTo>
                    <a:pt x="142341" y="65011"/>
                  </a:lnTo>
                  <a:lnTo>
                    <a:pt x="142341" y="63868"/>
                  </a:lnTo>
                  <a:lnTo>
                    <a:pt x="142341" y="55067"/>
                  </a:lnTo>
                  <a:close/>
                </a:path>
                <a:path w="899160" h="129539">
                  <a:moveTo>
                    <a:pt x="142341" y="0"/>
                  </a:moveTo>
                  <a:lnTo>
                    <a:pt x="125590" y="0"/>
                  </a:lnTo>
                  <a:lnTo>
                    <a:pt x="124472" y="0"/>
                  </a:lnTo>
                  <a:lnTo>
                    <a:pt x="107708" y="0"/>
                  </a:lnTo>
                  <a:lnTo>
                    <a:pt x="107708" y="9956"/>
                  </a:lnTo>
                  <a:lnTo>
                    <a:pt x="115722" y="18008"/>
                  </a:lnTo>
                  <a:lnTo>
                    <a:pt x="124472" y="18008"/>
                  </a:lnTo>
                  <a:lnTo>
                    <a:pt x="125590" y="18008"/>
                  </a:lnTo>
                  <a:lnTo>
                    <a:pt x="134340" y="18008"/>
                  </a:lnTo>
                  <a:lnTo>
                    <a:pt x="142341" y="9956"/>
                  </a:lnTo>
                  <a:lnTo>
                    <a:pt x="142341" y="0"/>
                  </a:lnTo>
                  <a:close/>
                </a:path>
                <a:path w="899160" h="129539">
                  <a:moveTo>
                    <a:pt x="197942" y="86448"/>
                  </a:moveTo>
                  <a:lnTo>
                    <a:pt x="189941" y="78384"/>
                  </a:lnTo>
                  <a:lnTo>
                    <a:pt x="170167" y="78384"/>
                  </a:lnTo>
                  <a:lnTo>
                    <a:pt x="162166" y="86448"/>
                  </a:lnTo>
                  <a:lnTo>
                    <a:pt x="162166" y="106349"/>
                  </a:lnTo>
                  <a:lnTo>
                    <a:pt x="170167" y="114414"/>
                  </a:lnTo>
                  <a:lnTo>
                    <a:pt x="189941" y="114414"/>
                  </a:lnTo>
                  <a:lnTo>
                    <a:pt x="197942" y="106349"/>
                  </a:lnTo>
                  <a:lnTo>
                    <a:pt x="197942" y="96405"/>
                  </a:lnTo>
                  <a:lnTo>
                    <a:pt x="197942" y="86448"/>
                  </a:lnTo>
                  <a:close/>
                </a:path>
                <a:path w="899160" h="129539">
                  <a:moveTo>
                    <a:pt x="197942" y="22555"/>
                  </a:moveTo>
                  <a:lnTo>
                    <a:pt x="189941" y="14503"/>
                  </a:lnTo>
                  <a:lnTo>
                    <a:pt x="170167" y="14503"/>
                  </a:lnTo>
                  <a:lnTo>
                    <a:pt x="162166" y="22555"/>
                  </a:lnTo>
                  <a:lnTo>
                    <a:pt x="162166" y="42468"/>
                  </a:lnTo>
                  <a:lnTo>
                    <a:pt x="170167" y="50520"/>
                  </a:lnTo>
                  <a:lnTo>
                    <a:pt x="189941" y="50520"/>
                  </a:lnTo>
                  <a:lnTo>
                    <a:pt x="197942" y="42468"/>
                  </a:lnTo>
                  <a:lnTo>
                    <a:pt x="197942" y="32512"/>
                  </a:lnTo>
                  <a:lnTo>
                    <a:pt x="197942" y="22555"/>
                  </a:lnTo>
                  <a:close/>
                </a:path>
                <a:path w="899160" h="129539">
                  <a:moveTo>
                    <a:pt x="252412" y="118948"/>
                  </a:moveTo>
                  <a:lnTo>
                    <a:pt x="244411" y="110896"/>
                  </a:lnTo>
                  <a:lnTo>
                    <a:pt x="235661" y="110896"/>
                  </a:lnTo>
                  <a:lnTo>
                    <a:pt x="234518" y="110896"/>
                  </a:lnTo>
                  <a:lnTo>
                    <a:pt x="225793" y="110896"/>
                  </a:lnTo>
                  <a:lnTo>
                    <a:pt x="217779" y="118948"/>
                  </a:lnTo>
                  <a:lnTo>
                    <a:pt x="217779" y="128917"/>
                  </a:lnTo>
                  <a:lnTo>
                    <a:pt x="234518" y="128917"/>
                  </a:lnTo>
                  <a:lnTo>
                    <a:pt x="235661" y="128917"/>
                  </a:lnTo>
                  <a:lnTo>
                    <a:pt x="252412" y="128917"/>
                  </a:lnTo>
                  <a:lnTo>
                    <a:pt x="252412" y="118948"/>
                  </a:lnTo>
                  <a:close/>
                </a:path>
                <a:path w="899160" h="129539">
                  <a:moveTo>
                    <a:pt x="252412" y="55067"/>
                  </a:moveTo>
                  <a:lnTo>
                    <a:pt x="244411" y="47002"/>
                  </a:lnTo>
                  <a:lnTo>
                    <a:pt x="235661" y="47002"/>
                  </a:lnTo>
                  <a:lnTo>
                    <a:pt x="234518" y="47002"/>
                  </a:lnTo>
                  <a:lnTo>
                    <a:pt x="225793" y="47002"/>
                  </a:lnTo>
                  <a:lnTo>
                    <a:pt x="217779" y="55067"/>
                  </a:lnTo>
                  <a:lnTo>
                    <a:pt x="217779" y="63868"/>
                  </a:lnTo>
                  <a:lnTo>
                    <a:pt x="217779" y="65011"/>
                  </a:lnTo>
                  <a:lnTo>
                    <a:pt x="217779" y="73837"/>
                  </a:lnTo>
                  <a:lnTo>
                    <a:pt x="225793" y="81902"/>
                  </a:lnTo>
                  <a:lnTo>
                    <a:pt x="234518" y="81902"/>
                  </a:lnTo>
                  <a:lnTo>
                    <a:pt x="235661" y="81902"/>
                  </a:lnTo>
                  <a:lnTo>
                    <a:pt x="244411" y="81902"/>
                  </a:lnTo>
                  <a:lnTo>
                    <a:pt x="252412" y="73837"/>
                  </a:lnTo>
                  <a:lnTo>
                    <a:pt x="252412" y="65011"/>
                  </a:lnTo>
                  <a:lnTo>
                    <a:pt x="252412" y="63868"/>
                  </a:lnTo>
                  <a:lnTo>
                    <a:pt x="252412" y="55067"/>
                  </a:lnTo>
                  <a:close/>
                </a:path>
                <a:path w="899160" h="129539">
                  <a:moveTo>
                    <a:pt x="252412" y="0"/>
                  </a:moveTo>
                  <a:lnTo>
                    <a:pt x="235661" y="0"/>
                  </a:lnTo>
                  <a:lnTo>
                    <a:pt x="234518" y="0"/>
                  </a:lnTo>
                  <a:lnTo>
                    <a:pt x="217779" y="0"/>
                  </a:lnTo>
                  <a:lnTo>
                    <a:pt x="217779" y="9956"/>
                  </a:lnTo>
                  <a:lnTo>
                    <a:pt x="225793" y="18008"/>
                  </a:lnTo>
                  <a:lnTo>
                    <a:pt x="234518" y="18008"/>
                  </a:lnTo>
                  <a:lnTo>
                    <a:pt x="235661" y="18008"/>
                  </a:lnTo>
                  <a:lnTo>
                    <a:pt x="244411" y="18008"/>
                  </a:lnTo>
                  <a:lnTo>
                    <a:pt x="252412" y="9956"/>
                  </a:lnTo>
                  <a:lnTo>
                    <a:pt x="252412" y="0"/>
                  </a:lnTo>
                  <a:close/>
                </a:path>
                <a:path w="899160" h="129539">
                  <a:moveTo>
                    <a:pt x="308025" y="86448"/>
                  </a:moveTo>
                  <a:lnTo>
                    <a:pt x="300024" y="78384"/>
                  </a:lnTo>
                  <a:lnTo>
                    <a:pt x="280250" y="78384"/>
                  </a:lnTo>
                  <a:lnTo>
                    <a:pt x="272249" y="86448"/>
                  </a:lnTo>
                  <a:lnTo>
                    <a:pt x="272249" y="106349"/>
                  </a:lnTo>
                  <a:lnTo>
                    <a:pt x="280250" y="114414"/>
                  </a:lnTo>
                  <a:lnTo>
                    <a:pt x="300024" y="114414"/>
                  </a:lnTo>
                  <a:lnTo>
                    <a:pt x="308025" y="106349"/>
                  </a:lnTo>
                  <a:lnTo>
                    <a:pt x="308025" y="96405"/>
                  </a:lnTo>
                  <a:lnTo>
                    <a:pt x="308025" y="86448"/>
                  </a:lnTo>
                  <a:close/>
                </a:path>
                <a:path w="899160" h="129539">
                  <a:moveTo>
                    <a:pt x="308025" y="22555"/>
                  </a:moveTo>
                  <a:lnTo>
                    <a:pt x="300024" y="14503"/>
                  </a:lnTo>
                  <a:lnTo>
                    <a:pt x="280250" y="14503"/>
                  </a:lnTo>
                  <a:lnTo>
                    <a:pt x="272249" y="22555"/>
                  </a:lnTo>
                  <a:lnTo>
                    <a:pt x="272249" y="42468"/>
                  </a:lnTo>
                  <a:lnTo>
                    <a:pt x="280250" y="50520"/>
                  </a:lnTo>
                  <a:lnTo>
                    <a:pt x="300024" y="50520"/>
                  </a:lnTo>
                  <a:lnTo>
                    <a:pt x="308025" y="42468"/>
                  </a:lnTo>
                  <a:lnTo>
                    <a:pt x="308025" y="32512"/>
                  </a:lnTo>
                  <a:lnTo>
                    <a:pt x="308025" y="22555"/>
                  </a:lnTo>
                  <a:close/>
                </a:path>
                <a:path w="899160" h="129539">
                  <a:moveTo>
                    <a:pt x="362496" y="118948"/>
                  </a:moveTo>
                  <a:lnTo>
                    <a:pt x="354495" y="110896"/>
                  </a:lnTo>
                  <a:lnTo>
                    <a:pt x="345732" y="110896"/>
                  </a:lnTo>
                  <a:lnTo>
                    <a:pt x="344589" y="110896"/>
                  </a:lnTo>
                  <a:lnTo>
                    <a:pt x="335864" y="110896"/>
                  </a:lnTo>
                  <a:lnTo>
                    <a:pt x="327850" y="118948"/>
                  </a:lnTo>
                  <a:lnTo>
                    <a:pt x="327850" y="128917"/>
                  </a:lnTo>
                  <a:lnTo>
                    <a:pt x="344589" y="128917"/>
                  </a:lnTo>
                  <a:lnTo>
                    <a:pt x="345732" y="128917"/>
                  </a:lnTo>
                  <a:lnTo>
                    <a:pt x="362496" y="128917"/>
                  </a:lnTo>
                  <a:lnTo>
                    <a:pt x="362496" y="118948"/>
                  </a:lnTo>
                  <a:close/>
                </a:path>
                <a:path w="899160" h="129539">
                  <a:moveTo>
                    <a:pt x="362496" y="55067"/>
                  </a:moveTo>
                  <a:lnTo>
                    <a:pt x="354495" y="47002"/>
                  </a:lnTo>
                  <a:lnTo>
                    <a:pt x="345732" y="47002"/>
                  </a:lnTo>
                  <a:lnTo>
                    <a:pt x="344589" y="47002"/>
                  </a:lnTo>
                  <a:lnTo>
                    <a:pt x="335864" y="47002"/>
                  </a:lnTo>
                  <a:lnTo>
                    <a:pt x="327850" y="55067"/>
                  </a:lnTo>
                  <a:lnTo>
                    <a:pt x="327850" y="63868"/>
                  </a:lnTo>
                  <a:lnTo>
                    <a:pt x="327850" y="65011"/>
                  </a:lnTo>
                  <a:lnTo>
                    <a:pt x="327850" y="73837"/>
                  </a:lnTo>
                  <a:lnTo>
                    <a:pt x="335864" y="81902"/>
                  </a:lnTo>
                  <a:lnTo>
                    <a:pt x="344589" y="81902"/>
                  </a:lnTo>
                  <a:lnTo>
                    <a:pt x="345732" y="81902"/>
                  </a:lnTo>
                  <a:lnTo>
                    <a:pt x="354495" y="81902"/>
                  </a:lnTo>
                  <a:lnTo>
                    <a:pt x="362496" y="73837"/>
                  </a:lnTo>
                  <a:lnTo>
                    <a:pt x="362496" y="65011"/>
                  </a:lnTo>
                  <a:lnTo>
                    <a:pt x="362496" y="63868"/>
                  </a:lnTo>
                  <a:lnTo>
                    <a:pt x="362496" y="55067"/>
                  </a:lnTo>
                  <a:close/>
                </a:path>
                <a:path w="899160" h="129539">
                  <a:moveTo>
                    <a:pt x="362496" y="0"/>
                  </a:moveTo>
                  <a:lnTo>
                    <a:pt x="345732" y="0"/>
                  </a:lnTo>
                  <a:lnTo>
                    <a:pt x="344589" y="0"/>
                  </a:lnTo>
                  <a:lnTo>
                    <a:pt x="327850" y="0"/>
                  </a:lnTo>
                  <a:lnTo>
                    <a:pt x="327850" y="9956"/>
                  </a:lnTo>
                  <a:lnTo>
                    <a:pt x="335864" y="18008"/>
                  </a:lnTo>
                  <a:lnTo>
                    <a:pt x="344589" y="18008"/>
                  </a:lnTo>
                  <a:lnTo>
                    <a:pt x="345732" y="18008"/>
                  </a:lnTo>
                  <a:lnTo>
                    <a:pt x="354495" y="18008"/>
                  </a:lnTo>
                  <a:lnTo>
                    <a:pt x="362496" y="9956"/>
                  </a:lnTo>
                  <a:lnTo>
                    <a:pt x="362496" y="0"/>
                  </a:lnTo>
                  <a:close/>
                </a:path>
                <a:path w="899160" h="129539">
                  <a:moveTo>
                    <a:pt x="418096" y="86448"/>
                  </a:moveTo>
                  <a:lnTo>
                    <a:pt x="410095" y="78384"/>
                  </a:lnTo>
                  <a:lnTo>
                    <a:pt x="390334" y="78384"/>
                  </a:lnTo>
                  <a:lnTo>
                    <a:pt x="382320" y="86448"/>
                  </a:lnTo>
                  <a:lnTo>
                    <a:pt x="382320" y="106349"/>
                  </a:lnTo>
                  <a:lnTo>
                    <a:pt x="390334" y="114414"/>
                  </a:lnTo>
                  <a:lnTo>
                    <a:pt x="410095" y="114414"/>
                  </a:lnTo>
                  <a:lnTo>
                    <a:pt x="418096" y="106349"/>
                  </a:lnTo>
                  <a:lnTo>
                    <a:pt x="418096" y="96405"/>
                  </a:lnTo>
                  <a:lnTo>
                    <a:pt x="418096" y="86448"/>
                  </a:lnTo>
                  <a:close/>
                </a:path>
                <a:path w="899160" h="129539">
                  <a:moveTo>
                    <a:pt x="418096" y="22555"/>
                  </a:moveTo>
                  <a:lnTo>
                    <a:pt x="410095" y="14503"/>
                  </a:lnTo>
                  <a:lnTo>
                    <a:pt x="390334" y="14503"/>
                  </a:lnTo>
                  <a:lnTo>
                    <a:pt x="382320" y="22555"/>
                  </a:lnTo>
                  <a:lnTo>
                    <a:pt x="382320" y="42468"/>
                  </a:lnTo>
                  <a:lnTo>
                    <a:pt x="390334" y="50520"/>
                  </a:lnTo>
                  <a:lnTo>
                    <a:pt x="410095" y="50520"/>
                  </a:lnTo>
                  <a:lnTo>
                    <a:pt x="418096" y="42468"/>
                  </a:lnTo>
                  <a:lnTo>
                    <a:pt x="418096" y="32512"/>
                  </a:lnTo>
                  <a:lnTo>
                    <a:pt x="418096" y="22555"/>
                  </a:lnTo>
                  <a:close/>
                </a:path>
                <a:path w="899160" h="129539">
                  <a:moveTo>
                    <a:pt x="472567" y="118948"/>
                  </a:moveTo>
                  <a:lnTo>
                    <a:pt x="464566" y="110896"/>
                  </a:lnTo>
                  <a:lnTo>
                    <a:pt x="455815" y="110896"/>
                  </a:lnTo>
                  <a:lnTo>
                    <a:pt x="454672" y="110896"/>
                  </a:lnTo>
                  <a:lnTo>
                    <a:pt x="445947" y="110896"/>
                  </a:lnTo>
                  <a:lnTo>
                    <a:pt x="437934" y="118948"/>
                  </a:lnTo>
                  <a:lnTo>
                    <a:pt x="437934" y="128917"/>
                  </a:lnTo>
                  <a:lnTo>
                    <a:pt x="454672" y="128917"/>
                  </a:lnTo>
                  <a:lnTo>
                    <a:pt x="455815" y="128917"/>
                  </a:lnTo>
                  <a:lnTo>
                    <a:pt x="472567" y="128917"/>
                  </a:lnTo>
                  <a:lnTo>
                    <a:pt x="472567" y="118948"/>
                  </a:lnTo>
                  <a:close/>
                </a:path>
                <a:path w="899160" h="129539">
                  <a:moveTo>
                    <a:pt x="472567" y="55067"/>
                  </a:moveTo>
                  <a:lnTo>
                    <a:pt x="464566" y="47002"/>
                  </a:lnTo>
                  <a:lnTo>
                    <a:pt x="455815" y="47002"/>
                  </a:lnTo>
                  <a:lnTo>
                    <a:pt x="454672" y="47002"/>
                  </a:lnTo>
                  <a:lnTo>
                    <a:pt x="445947" y="47002"/>
                  </a:lnTo>
                  <a:lnTo>
                    <a:pt x="437934" y="55067"/>
                  </a:lnTo>
                  <a:lnTo>
                    <a:pt x="437934" y="63868"/>
                  </a:lnTo>
                  <a:lnTo>
                    <a:pt x="437934" y="65011"/>
                  </a:lnTo>
                  <a:lnTo>
                    <a:pt x="437934" y="73837"/>
                  </a:lnTo>
                  <a:lnTo>
                    <a:pt x="445947" y="81902"/>
                  </a:lnTo>
                  <a:lnTo>
                    <a:pt x="454672" y="81902"/>
                  </a:lnTo>
                  <a:lnTo>
                    <a:pt x="455815" y="81902"/>
                  </a:lnTo>
                  <a:lnTo>
                    <a:pt x="464566" y="81902"/>
                  </a:lnTo>
                  <a:lnTo>
                    <a:pt x="472567" y="73837"/>
                  </a:lnTo>
                  <a:lnTo>
                    <a:pt x="472567" y="65011"/>
                  </a:lnTo>
                  <a:lnTo>
                    <a:pt x="472567" y="63868"/>
                  </a:lnTo>
                  <a:lnTo>
                    <a:pt x="472567" y="55067"/>
                  </a:lnTo>
                  <a:close/>
                </a:path>
                <a:path w="899160" h="129539">
                  <a:moveTo>
                    <a:pt x="472567" y="0"/>
                  </a:moveTo>
                  <a:lnTo>
                    <a:pt x="455815" y="0"/>
                  </a:lnTo>
                  <a:lnTo>
                    <a:pt x="454672" y="0"/>
                  </a:lnTo>
                  <a:lnTo>
                    <a:pt x="437934" y="0"/>
                  </a:lnTo>
                  <a:lnTo>
                    <a:pt x="437934" y="9956"/>
                  </a:lnTo>
                  <a:lnTo>
                    <a:pt x="445947" y="18008"/>
                  </a:lnTo>
                  <a:lnTo>
                    <a:pt x="454672" y="18008"/>
                  </a:lnTo>
                  <a:lnTo>
                    <a:pt x="455815" y="18008"/>
                  </a:lnTo>
                  <a:lnTo>
                    <a:pt x="464566" y="18008"/>
                  </a:lnTo>
                  <a:lnTo>
                    <a:pt x="472567" y="9956"/>
                  </a:lnTo>
                  <a:lnTo>
                    <a:pt x="472567" y="0"/>
                  </a:lnTo>
                  <a:close/>
                </a:path>
                <a:path w="899160" h="129539">
                  <a:moveTo>
                    <a:pt x="528167" y="86448"/>
                  </a:moveTo>
                  <a:lnTo>
                    <a:pt x="520166" y="78384"/>
                  </a:lnTo>
                  <a:lnTo>
                    <a:pt x="500405" y="78384"/>
                  </a:lnTo>
                  <a:lnTo>
                    <a:pt x="492391" y="86448"/>
                  </a:lnTo>
                  <a:lnTo>
                    <a:pt x="492391" y="106349"/>
                  </a:lnTo>
                  <a:lnTo>
                    <a:pt x="500405" y="114414"/>
                  </a:lnTo>
                  <a:lnTo>
                    <a:pt x="520166" y="114414"/>
                  </a:lnTo>
                  <a:lnTo>
                    <a:pt x="528167" y="106349"/>
                  </a:lnTo>
                  <a:lnTo>
                    <a:pt x="528167" y="96405"/>
                  </a:lnTo>
                  <a:lnTo>
                    <a:pt x="528167" y="86448"/>
                  </a:lnTo>
                  <a:close/>
                </a:path>
                <a:path w="899160" h="129539">
                  <a:moveTo>
                    <a:pt x="528167" y="22555"/>
                  </a:moveTo>
                  <a:lnTo>
                    <a:pt x="520166" y="14503"/>
                  </a:lnTo>
                  <a:lnTo>
                    <a:pt x="500405" y="14503"/>
                  </a:lnTo>
                  <a:lnTo>
                    <a:pt x="492391" y="22555"/>
                  </a:lnTo>
                  <a:lnTo>
                    <a:pt x="492391" y="42468"/>
                  </a:lnTo>
                  <a:lnTo>
                    <a:pt x="500405" y="50520"/>
                  </a:lnTo>
                  <a:lnTo>
                    <a:pt x="520166" y="50520"/>
                  </a:lnTo>
                  <a:lnTo>
                    <a:pt x="528167" y="42468"/>
                  </a:lnTo>
                  <a:lnTo>
                    <a:pt x="528167" y="32512"/>
                  </a:lnTo>
                  <a:lnTo>
                    <a:pt x="528167" y="22555"/>
                  </a:lnTo>
                  <a:close/>
                </a:path>
                <a:path w="899160" h="129539">
                  <a:moveTo>
                    <a:pt x="582637" y="118948"/>
                  </a:moveTo>
                  <a:lnTo>
                    <a:pt x="574636" y="110896"/>
                  </a:lnTo>
                  <a:lnTo>
                    <a:pt x="565899" y="110896"/>
                  </a:lnTo>
                  <a:lnTo>
                    <a:pt x="564769" y="110896"/>
                  </a:lnTo>
                  <a:lnTo>
                    <a:pt x="556018" y="110896"/>
                  </a:lnTo>
                  <a:lnTo>
                    <a:pt x="548005" y="118948"/>
                  </a:lnTo>
                  <a:lnTo>
                    <a:pt x="548005" y="128917"/>
                  </a:lnTo>
                  <a:lnTo>
                    <a:pt x="564769" y="128917"/>
                  </a:lnTo>
                  <a:lnTo>
                    <a:pt x="565899" y="128917"/>
                  </a:lnTo>
                  <a:lnTo>
                    <a:pt x="582637" y="128917"/>
                  </a:lnTo>
                  <a:lnTo>
                    <a:pt x="582637" y="118948"/>
                  </a:lnTo>
                  <a:close/>
                </a:path>
                <a:path w="899160" h="129539">
                  <a:moveTo>
                    <a:pt x="582637" y="55067"/>
                  </a:moveTo>
                  <a:lnTo>
                    <a:pt x="574636" y="47002"/>
                  </a:lnTo>
                  <a:lnTo>
                    <a:pt x="565899" y="47002"/>
                  </a:lnTo>
                  <a:lnTo>
                    <a:pt x="564769" y="47002"/>
                  </a:lnTo>
                  <a:lnTo>
                    <a:pt x="556018" y="47002"/>
                  </a:lnTo>
                  <a:lnTo>
                    <a:pt x="548005" y="55067"/>
                  </a:lnTo>
                  <a:lnTo>
                    <a:pt x="548005" y="63868"/>
                  </a:lnTo>
                  <a:lnTo>
                    <a:pt x="548005" y="65011"/>
                  </a:lnTo>
                  <a:lnTo>
                    <a:pt x="548005" y="73837"/>
                  </a:lnTo>
                  <a:lnTo>
                    <a:pt x="556018" y="81902"/>
                  </a:lnTo>
                  <a:lnTo>
                    <a:pt x="564769" y="81902"/>
                  </a:lnTo>
                  <a:lnTo>
                    <a:pt x="565899" y="81902"/>
                  </a:lnTo>
                  <a:lnTo>
                    <a:pt x="574636" y="81902"/>
                  </a:lnTo>
                  <a:lnTo>
                    <a:pt x="582637" y="73837"/>
                  </a:lnTo>
                  <a:lnTo>
                    <a:pt x="582637" y="65011"/>
                  </a:lnTo>
                  <a:lnTo>
                    <a:pt x="582637" y="63868"/>
                  </a:lnTo>
                  <a:lnTo>
                    <a:pt x="582637" y="55067"/>
                  </a:lnTo>
                  <a:close/>
                </a:path>
                <a:path w="899160" h="129539">
                  <a:moveTo>
                    <a:pt x="582637" y="0"/>
                  </a:moveTo>
                  <a:lnTo>
                    <a:pt x="565899" y="0"/>
                  </a:lnTo>
                  <a:lnTo>
                    <a:pt x="564769" y="0"/>
                  </a:lnTo>
                  <a:lnTo>
                    <a:pt x="548005" y="0"/>
                  </a:lnTo>
                  <a:lnTo>
                    <a:pt x="548005" y="9956"/>
                  </a:lnTo>
                  <a:lnTo>
                    <a:pt x="556018" y="18008"/>
                  </a:lnTo>
                  <a:lnTo>
                    <a:pt x="564769" y="18008"/>
                  </a:lnTo>
                  <a:lnTo>
                    <a:pt x="565899" y="18008"/>
                  </a:lnTo>
                  <a:lnTo>
                    <a:pt x="574636" y="18008"/>
                  </a:lnTo>
                  <a:lnTo>
                    <a:pt x="582637" y="9956"/>
                  </a:lnTo>
                  <a:lnTo>
                    <a:pt x="582637" y="0"/>
                  </a:lnTo>
                  <a:close/>
                </a:path>
                <a:path w="899160" h="129539">
                  <a:moveTo>
                    <a:pt x="638251" y="86448"/>
                  </a:moveTo>
                  <a:lnTo>
                    <a:pt x="630250" y="78384"/>
                  </a:lnTo>
                  <a:lnTo>
                    <a:pt x="610489" y="78384"/>
                  </a:lnTo>
                  <a:lnTo>
                    <a:pt x="602475" y="86448"/>
                  </a:lnTo>
                  <a:lnTo>
                    <a:pt x="602475" y="106349"/>
                  </a:lnTo>
                  <a:lnTo>
                    <a:pt x="610489" y="114414"/>
                  </a:lnTo>
                  <a:lnTo>
                    <a:pt x="630250" y="114414"/>
                  </a:lnTo>
                  <a:lnTo>
                    <a:pt x="638251" y="106349"/>
                  </a:lnTo>
                  <a:lnTo>
                    <a:pt x="638251" y="96405"/>
                  </a:lnTo>
                  <a:lnTo>
                    <a:pt x="638251" y="86448"/>
                  </a:lnTo>
                  <a:close/>
                </a:path>
                <a:path w="899160" h="129539">
                  <a:moveTo>
                    <a:pt x="638251" y="22555"/>
                  </a:moveTo>
                  <a:lnTo>
                    <a:pt x="630250" y="14503"/>
                  </a:lnTo>
                  <a:lnTo>
                    <a:pt x="610489" y="14503"/>
                  </a:lnTo>
                  <a:lnTo>
                    <a:pt x="602475" y="22555"/>
                  </a:lnTo>
                  <a:lnTo>
                    <a:pt x="602475" y="42468"/>
                  </a:lnTo>
                  <a:lnTo>
                    <a:pt x="610489" y="50520"/>
                  </a:lnTo>
                  <a:lnTo>
                    <a:pt x="630250" y="50520"/>
                  </a:lnTo>
                  <a:lnTo>
                    <a:pt x="638251" y="42468"/>
                  </a:lnTo>
                  <a:lnTo>
                    <a:pt x="638251" y="32512"/>
                  </a:lnTo>
                  <a:lnTo>
                    <a:pt x="638251" y="22555"/>
                  </a:lnTo>
                  <a:close/>
                </a:path>
                <a:path w="899160" h="129539">
                  <a:moveTo>
                    <a:pt x="675982" y="0"/>
                  </a:moveTo>
                  <a:lnTo>
                    <a:pt x="658075" y="0"/>
                  </a:lnTo>
                  <a:lnTo>
                    <a:pt x="658075" y="9956"/>
                  </a:lnTo>
                  <a:lnTo>
                    <a:pt x="666089" y="18008"/>
                  </a:lnTo>
                  <a:lnTo>
                    <a:pt x="675982" y="18008"/>
                  </a:lnTo>
                  <a:lnTo>
                    <a:pt x="675982" y="0"/>
                  </a:lnTo>
                  <a:close/>
                </a:path>
                <a:path w="899160" h="129539">
                  <a:moveTo>
                    <a:pt x="692721" y="118948"/>
                  </a:moveTo>
                  <a:lnTo>
                    <a:pt x="684720" y="110896"/>
                  </a:lnTo>
                  <a:lnTo>
                    <a:pt x="675982" y="110896"/>
                  </a:lnTo>
                  <a:lnTo>
                    <a:pt x="674839" y="110896"/>
                  </a:lnTo>
                  <a:lnTo>
                    <a:pt x="666089" y="110896"/>
                  </a:lnTo>
                  <a:lnTo>
                    <a:pt x="658075" y="118948"/>
                  </a:lnTo>
                  <a:lnTo>
                    <a:pt x="658075" y="128917"/>
                  </a:lnTo>
                  <a:lnTo>
                    <a:pt x="674839" y="128917"/>
                  </a:lnTo>
                  <a:lnTo>
                    <a:pt x="675982" y="128917"/>
                  </a:lnTo>
                  <a:lnTo>
                    <a:pt x="692721" y="128917"/>
                  </a:lnTo>
                  <a:lnTo>
                    <a:pt x="692721" y="118948"/>
                  </a:lnTo>
                  <a:close/>
                </a:path>
                <a:path w="899160" h="129539">
                  <a:moveTo>
                    <a:pt x="692721" y="55067"/>
                  </a:moveTo>
                  <a:lnTo>
                    <a:pt x="684720" y="47002"/>
                  </a:lnTo>
                  <a:lnTo>
                    <a:pt x="675982" y="47002"/>
                  </a:lnTo>
                  <a:lnTo>
                    <a:pt x="674839" y="47002"/>
                  </a:lnTo>
                  <a:lnTo>
                    <a:pt x="666089" y="47002"/>
                  </a:lnTo>
                  <a:lnTo>
                    <a:pt x="658075" y="55067"/>
                  </a:lnTo>
                  <a:lnTo>
                    <a:pt x="658075" y="63868"/>
                  </a:lnTo>
                  <a:lnTo>
                    <a:pt x="658075" y="65011"/>
                  </a:lnTo>
                  <a:lnTo>
                    <a:pt x="658075" y="73837"/>
                  </a:lnTo>
                  <a:lnTo>
                    <a:pt x="666089" y="81902"/>
                  </a:lnTo>
                  <a:lnTo>
                    <a:pt x="674839" y="81902"/>
                  </a:lnTo>
                  <a:lnTo>
                    <a:pt x="675982" y="81902"/>
                  </a:lnTo>
                  <a:lnTo>
                    <a:pt x="684720" y="81902"/>
                  </a:lnTo>
                  <a:lnTo>
                    <a:pt x="692721" y="73837"/>
                  </a:lnTo>
                  <a:lnTo>
                    <a:pt x="692721" y="65011"/>
                  </a:lnTo>
                  <a:lnTo>
                    <a:pt x="692721" y="63868"/>
                  </a:lnTo>
                  <a:lnTo>
                    <a:pt x="692721" y="55067"/>
                  </a:lnTo>
                  <a:close/>
                </a:path>
                <a:path w="899160" h="129539">
                  <a:moveTo>
                    <a:pt x="748322" y="86448"/>
                  </a:moveTo>
                  <a:lnTo>
                    <a:pt x="740321" y="78384"/>
                  </a:lnTo>
                  <a:lnTo>
                    <a:pt x="720559" y="78384"/>
                  </a:lnTo>
                  <a:lnTo>
                    <a:pt x="712546" y="86448"/>
                  </a:lnTo>
                  <a:lnTo>
                    <a:pt x="712546" y="106349"/>
                  </a:lnTo>
                  <a:lnTo>
                    <a:pt x="720559" y="114414"/>
                  </a:lnTo>
                  <a:lnTo>
                    <a:pt x="740321" y="114414"/>
                  </a:lnTo>
                  <a:lnTo>
                    <a:pt x="748322" y="106349"/>
                  </a:lnTo>
                  <a:lnTo>
                    <a:pt x="748322" y="96405"/>
                  </a:lnTo>
                  <a:lnTo>
                    <a:pt x="748322" y="86448"/>
                  </a:lnTo>
                  <a:close/>
                </a:path>
                <a:path w="899160" h="129539">
                  <a:moveTo>
                    <a:pt x="802792" y="118948"/>
                  </a:moveTo>
                  <a:lnTo>
                    <a:pt x="794791" y="110896"/>
                  </a:lnTo>
                  <a:lnTo>
                    <a:pt x="786041" y="110896"/>
                  </a:lnTo>
                  <a:lnTo>
                    <a:pt x="784885" y="110896"/>
                  </a:lnTo>
                  <a:lnTo>
                    <a:pt x="776173" y="110896"/>
                  </a:lnTo>
                  <a:lnTo>
                    <a:pt x="768159" y="118948"/>
                  </a:lnTo>
                  <a:lnTo>
                    <a:pt x="768159" y="128917"/>
                  </a:lnTo>
                  <a:lnTo>
                    <a:pt x="784885" y="128917"/>
                  </a:lnTo>
                  <a:lnTo>
                    <a:pt x="786041" y="128917"/>
                  </a:lnTo>
                  <a:lnTo>
                    <a:pt x="802792" y="128917"/>
                  </a:lnTo>
                  <a:lnTo>
                    <a:pt x="802792" y="118948"/>
                  </a:lnTo>
                  <a:close/>
                </a:path>
                <a:path w="899160" h="129539">
                  <a:moveTo>
                    <a:pt x="802792" y="63868"/>
                  </a:moveTo>
                  <a:lnTo>
                    <a:pt x="786041" y="63868"/>
                  </a:lnTo>
                  <a:lnTo>
                    <a:pt x="786041" y="47002"/>
                  </a:lnTo>
                  <a:lnTo>
                    <a:pt x="776173" y="47002"/>
                  </a:lnTo>
                  <a:lnTo>
                    <a:pt x="768159" y="55067"/>
                  </a:lnTo>
                  <a:lnTo>
                    <a:pt x="768159" y="63868"/>
                  </a:lnTo>
                  <a:lnTo>
                    <a:pt x="768159" y="65011"/>
                  </a:lnTo>
                  <a:lnTo>
                    <a:pt x="768159" y="73837"/>
                  </a:lnTo>
                  <a:lnTo>
                    <a:pt x="776173" y="81902"/>
                  </a:lnTo>
                  <a:lnTo>
                    <a:pt x="784885" y="81902"/>
                  </a:lnTo>
                  <a:lnTo>
                    <a:pt x="786041" y="81902"/>
                  </a:lnTo>
                  <a:lnTo>
                    <a:pt x="794791" y="81902"/>
                  </a:lnTo>
                  <a:lnTo>
                    <a:pt x="802792" y="73837"/>
                  </a:lnTo>
                  <a:lnTo>
                    <a:pt x="802792" y="63868"/>
                  </a:lnTo>
                  <a:close/>
                </a:path>
                <a:path w="899160" h="129539">
                  <a:moveTo>
                    <a:pt x="858405" y="86448"/>
                  </a:moveTo>
                  <a:lnTo>
                    <a:pt x="850404" y="78384"/>
                  </a:lnTo>
                  <a:lnTo>
                    <a:pt x="830630" y="78384"/>
                  </a:lnTo>
                  <a:lnTo>
                    <a:pt x="822629" y="86448"/>
                  </a:lnTo>
                  <a:lnTo>
                    <a:pt x="822629" y="106349"/>
                  </a:lnTo>
                  <a:lnTo>
                    <a:pt x="830630" y="114414"/>
                  </a:lnTo>
                  <a:lnTo>
                    <a:pt x="850404" y="114414"/>
                  </a:lnTo>
                  <a:lnTo>
                    <a:pt x="858405" y="106349"/>
                  </a:lnTo>
                  <a:lnTo>
                    <a:pt x="858405" y="96405"/>
                  </a:lnTo>
                  <a:lnTo>
                    <a:pt x="858405" y="86448"/>
                  </a:lnTo>
                  <a:close/>
                </a:path>
                <a:path w="899160" h="129539">
                  <a:moveTo>
                    <a:pt x="898842" y="128917"/>
                  </a:moveTo>
                  <a:lnTo>
                    <a:pt x="897559" y="127393"/>
                  </a:lnTo>
                  <a:lnTo>
                    <a:pt x="896112" y="125628"/>
                  </a:lnTo>
                  <a:lnTo>
                    <a:pt x="895553" y="124955"/>
                  </a:lnTo>
                  <a:lnTo>
                    <a:pt x="894981" y="124244"/>
                  </a:lnTo>
                  <a:lnTo>
                    <a:pt x="885050" y="112090"/>
                  </a:lnTo>
                  <a:lnTo>
                    <a:pt x="878230" y="118948"/>
                  </a:lnTo>
                  <a:lnTo>
                    <a:pt x="878230" y="128917"/>
                  </a:lnTo>
                  <a:lnTo>
                    <a:pt x="894981" y="128917"/>
                  </a:lnTo>
                  <a:lnTo>
                    <a:pt x="896112" y="128917"/>
                  </a:lnTo>
                  <a:lnTo>
                    <a:pt x="898842" y="12891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5">
              <a:extLst>
                <a:ext uri="{FF2B5EF4-FFF2-40B4-BE49-F238E27FC236}">
                  <a16:creationId xmlns:a16="http://schemas.microsoft.com/office/drawing/2014/main" id="{2E6FEF06-CA2D-01F2-0DE2-7E3AF568447B}"/>
                </a:ext>
              </a:extLst>
            </p:cNvPr>
            <p:cNvSpPr/>
            <p:nvPr/>
          </p:nvSpPr>
          <p:spPr>
            <a:xfrm>
              <a:off x="5170220" y="2185174"/>
              <a:ext cx="887730" cy="193040"/>
            </a:xfrm>
            <a:custGeom>
              <a:avLst/>
              <a:gdLst/>
              <a:ahLst/>
              <a:cxnLst/>
              <a:rect l="l" t="t" r="r" b="b"/>
              <a:pathLst>
                <a:path w="887729" h="193039">
                  <a:moveTo>
                    <a:pt x="27863" y="22580"/>
                  </a:moveTo>
                  <a:lnTo>
                    <a:pt x="19862" y="14528"/>
                  </a:lnTo>
                  <a:lnTo>
                    <a:pt x="88" y="14528"/>
                  </a:lnTo>
                  <a:lnTo>
                    <a:pt x="7543" y="32626"/>
                  </a:lnTo>
                  <a:lnTo>
                    <a:pt x="15214" y="50546"/>
                  </a:lnTo>
                  <a:lnTo>
                    <a:pt x="19862" y="50546"/>
                  </a:lnTo>
                  <a:lnTo>
                    <a:pt x="27863" y="42481"/>
                  </a:lnTo>
                  <a:lnTo>
                    <a:pt x="27863" y="22580"/>
                  </a:lnTo>
                  <a:close/>
                </a:path>
                <a:path w="887729" h="193039">
                  <a:moveTo>
                    <a:pt x="82321" y="118986"/>
                  </a:moveTo>
                  <a:lnTo>
                    <a:pt x="74320" y="110934"/>
                  </a:lnTo>
                  <a:lnTo>
                    <a:pt x="65582" y="110934"/>
                  </a:lnTo>
                  <a:lnTo>
                    <a:pt x="64427" y="110934"/>
                  </a:lnTo>
                  <a:lnTo>
                    <a:pt x="55689" y="110934"/>
                  </a:lnTo>
                  <a:lnTo>
                    <a:pt x="47688" y="118986"/>
                  </a:lnTo>
                  <a:lnTo>
                    <a:pt x="47688" y="122707"/>
                  </a:lnTo>
                  <a:lnTo>
                    <a:pt x="50609" y="128930"/>
                  </a:lnTo>
                  <a:lnTo>
                    <a:pt x="64427" y="128930"/>
                  </a:lnTo>
                  <a:lnTo>
                    <a:pt x="65582" y="128930"/>
                  </a:lnTo>
                  <a:lnTo>
                    <a:pt x="82321" y="128930"/>
                  </a:lnTo>
                  <a:lnTo>
                    <a:pt x="82321" y="118986"/>
                  </a:lnTo>
                  <a:close/>
                </a:path>
                <a:path w="887729" h="193039">
                  <a:moveTo>
                    <a:pt x="82321" y="55105"/>
                  </a:moveTo>
                  <a:lnTo>
                    <a:pt x="74320" y="47053"/>
                  </a:lnTo>
                  <a:lnTo>
                    <a:pt x="65582" y="47053"/>
                  </a:lnTo>
                  <a:lnTo>
                    <a:pt x="64427" y="47053"/>
                  </a:lnTo>
                  <a:lnTo>
                    <a:pt x="55689" y="47053"/>
                  </a:lnTo>
                  <a:lnTo>
                    <a:pt x="47688" y="55105"/>
                  </a:lnTo>
                  <a:lnTo>
                    <a:pt x="47688" y="63906"/>
                  </a:lnTo>
                  <a:lnTo>
                    <a:pt x="47688" y="65049"/>
                  </a:lnTo>
                  <a:lnTo>
                    <a:pt x="47688" y="73863"/>
                  </a:lnTo>
                  <a:lnTo>
                    <a:pt x="55689" y="81915"/>
                  </a:lnTo>
                  <a:lnTo>
                    <a:pt x="64427" y="81915"/>
                  </a:lnTo>
                  <a:lnTo>
                    <a:pt x="65582" y="81915"/>
                  </a:lnTo>
                  <a:lnTo>
                    <a:pt x="74320" y="81915"/>
                  </a:lnTo>
                  <a:lnTo>
                    <a:pt x="82321" y="73863"/>
                  </a:lnTo>
                  <a:lnTo>
                    <a:pt x="82321" y="65049"/>
                  </a:lnTo>
                  <a:lnTo>
                    <a:pt x="82321" y="63906"/>
                  </a:lnTo>
                  <a:lnTo>
                    <a:pt x="82321" y="55105"/>
                  </a:lnTo>
                  <a:close/>
                </a:path>
                <a:path w="887729" h="193039">
                  <a:moveTo>
                    <a:pt x="82321" y="25"/>
                  </a:moveTo>
                  <a:lnTo>
                    <a:pt x="65582" y="25"/>
                  </a:lnTo>
                  <a:lnTo>
                    <a:pt x="47688" y="0"/>
                  </a:lnTo>
                  <a:lnTo>
                    <a:pt x="47688" y="9982"/>
                  </a:lnTo>
                  <a:lnTo>
                    <a:pt x="55689" y="18034"/>
                  </a:lnTo>
                  <a:lnTo>
                    <a:pt x="64427" y="18034"/>
                  </a:lnTo>
                  <a:lnTo>
                    <a:pt x="65582" y="18034"/>
                  </a:lnTo>
                  <a:lnTo>
                    <a:pt x="74320" y="18034"/>
                  </a:lnTo>
                  <a:lnTo>
                    <a:pt x="82321" y="9982"/>
                  </a:lnTo>
                  <a:lnTo>
                    <a:pt x="82321" y="25"/>
                  </a:lnTo>
                  <a:close/>
                </a:path>
                <a:path w="887729" h="193039">
                  <a:moveTo>
                    <a:pt x="137934" y="86474"/>
                  </a:moveTo>
                  <a:lnTo>
                    <a:pt x="129933" y="78422"/>
                  </a:lnTo>
                  <a:lnTo>
                    <a:pt x="110159" y="78422"/>
                  </a:lnTo>
                  <a:lnTo>
                    <a:pt x="102158" y="86474"/>
                  </a:lnTo>
                  <a:lnTo>
                    <a:pt x="102158" y="106387"/>
                  </a:lnTo>
                  <a:lnTo>
                    <a:pt x="110159" y="114439"/>
                  </a:lnTo>
                  <a:lnTo>
                    <a:pt x="129933" y="114439"/>
                  </a:lnTo>
                  <a:lnTo>
                    <a:pt x="137934" y="106387"/>
                  </a:lnTo>
                  <a:lnTo>
                    <a:pt x="137934" y="96431"/>
                  </a:lnTo>
                  <a:lnTo>
                    <a:pt x="137934" y="86474"/>
                  </a:lnTo>
                  <a:close/>
                </a:path>
                <a:path w="887729" h="193039">
                  <a:moveTo>
                    <a:pt x="137934" y="22580"/>
                  </a:moveTo>
                  <a:lnTo>
                    <a:pt x="129933" y="14528"/>
                  </a:lnTo>
                  <a:lnTo>
                    <a:pt x="110159" y="14528"/>
                  </a:lnTo>
                  <a:lnTo>
                    <a:pt x="102158" y="22580"/>
                  </a:lnTo>
                  <a:lnTo>
                    <a:pt x="102158" y="42481"/>
                  </a:lnTo>
                  <a:lnTo>
                    <a:pt x="110159" y="50546"/>
                  </a:lnTo>
                  <a:lnTo>
                    <a:pt x="129933" y="50546"/>
                  </a:lnTo>
                  <a:lnTo>
                    <a:pt x="137934" y="42481"/>
                  </a:lnTo>
                  <a:lnTo>
                    <a:pt x="137934" y="32537"/>
                  </a:lnTo>
                  <a:lnTo>
                    <a:pt x="137934" y="22580"/>
                  </a:lnTo>
                  <a:close/>
                </a:path>
                <a:path w="887729" h="193039">
                  <a:moveTo>
                    <a:pt x="192405" y="118986"/>
                  </a:moveTo>
                  <a:lnTo>
                    <a:pt x="184404" y="110934"/>
                  </a:lnTo>
                  <a:lnTo>
                    <a:pt x="175653" y="110934"/>
                  </a:lnTo>
                  <a:lnTo>
                    <a:pt x="174536" y="110934"/>
                  </a:lnTo>
                  <a:lnTo>
                    <a:pt x="165785" y="110934"/>
                  </a:lnTo>
                  <a:lnTo>
                    <a:pt x="157772" y="118986"/>
                  </a:lnTo>
                  <a:lnTo>
                    <a:pt x="157772" y="128930"/>
                  </a:lnTo>
                  <a:lnTo>
                    <a:pt x="174536" y="128930"/>
                  </a:lnTo>
                  <a:lnTo>
                    <a:pt x="175653" y="128930"/>
                  </a:lnTo>
                  <a:lnTo>
                    <a:pt x="192405" y="128930"/>
                  </a:lnTo>
                  <a:lnTo>
                    <a:pt x="192405" y="118986"/>
                  </a:lnTo>
                  <a:close/>
                </a:path>
                <a:path w="887729" h="193039">
                  <a:moveTo>
                    <a:pt x="192405" y="55105"/>
                  </a:moveTo>
                  <a:lnTo>
                    <a:pt x="184404" y="47053"/>
                  </a:lnTo>
                  <a:lnTo>
                    <a:pt x="175653" y="47053"/>
                  </a:lnTo>
                  <a:lnTo>
                    <a:pt x="174536" y="47053"/>
                  </a:lnTo>
                  <a:lnTo>
                    <a:pt x="165785" y="47053"/>
                  </a:lnTo>
                  <a:lnTo>
                    <a:pt x="157772" y="55105"/>
                  </a:lnTo>
                  <a:lnTo>
                    <a:pt x="157772" y="63906"/>
                  </a:lnTo>
                  <a:lnTo>
                    <a:pt x="157772" y="65049"/>
                  </a:lnTo>
                  <a:lnTo>
                    <a:pt x="157772" y="73863"/>
                  </a:lnTo>
                  <a:lnTo>
                    <a:pt x="165785" y="81915"/>
                  </a:lnTo>
                  <a:lnTo>
                    <a:pt x="174536" y="81915"/>
                  </a:lnTo>
                  <a:lnTo>
                    <a:pt x="175653" y="81915"/>
                  </a:lnTo>
                  <a:lnTo>
                    <a:pt x="184404" y="81915"/>
                  </a:lnTo>
                  <a:lnTo>
                    <a:pt x="192405" y="73863"/>
                  </a:lnTo>
                  <a:lnTo>
                    <a:pt x="192405" y="65049"/>
                  </a:lnTo>
                  <a:lnTo>
                    <a:pt x="192405" y="63906"/>
                  </a:lnTo>
                  <a:lnTo>
                    <a:pt x="192405" y="55105"/>
                  </a:lnTo>
                  <a:close/>
                </a:path>
                <a:path w="887729" h="193039">
                  <a:moveTo>
                    <a:pt x="192405" y="25"/>
                  </a:moveTo>
                  <a:lnTo>
                    <a:pt x="175653" y="25"/>
                  </a:lnTo>
                  <a:lnTo>
                    <a:pt x="174536" y="25"/>
                  </a:lnTo>
                  <a:lnTo>
                    <a:pt x="157772" y="25"/>
                  </a:lnTo>
                  <a:lnTo>
                    <a:pt x="157772" y="9982"/>
                  </a:lnTo>
                  <a:lnTo>
                    <a:pt x="165785" y="18034"/>
                  </a:lnTo>
                  <a:lnTo>
                    <a:pt x="174536" y="18034"/>
                  </a:lnTo>
                  <a:lnTo>
                    <a:pt x="175653" y="18034"/>
                  </a:lnTo>
                  <a:lnTo>
                    <a:pt x="184404" y="18034"/>
                  </a:lnTo>
                  <a:lnTo>
                    <a:pt x="192405" y="9982"/>
                  </a:lnTo>
                  <a:lnTo>
                    <a:pt x="192405" y="25"/>
                  </a:lnTo>
                  <a:close/>
                </a:path>
                <a:path w="887729" h="193039">
                  <a:moveTo>
                    <a:pt x="248005" y="86474"/>
                  </a:moveTo>
                  <a:lnTo>
                    <a:pt x="240004" y="78422"/>
                  </a:lnTo>
                  <a:lnTo>
                    <a:pt x="220230" y="78422"/>
                  </a:lnTo>
                  <a:lnTo>
                    <a:pt x="212229" y="86474"/>
                  </a:lnTo>
                  <a:lnTo>
                    <a:pt x="212229" y="106387"/>
                  </a:lnTo>
                  <a:lnTo>
                    <a:pt x="220230" y="114439"/>
                  </a:lnTo>
                  <a:lnTo>
                    <a:pt x="240004" y="114439"/>
                  </a:lnTo>
                  <a:lnTo>
                    <a:pt x="248005" y="106387"/>
                  </a:lnTo>
                  <a:lnTo>
                    <a:pt x="248005" y="96431"/>
                  </a:lnTo>
                  <a:lnTo>
                    <a:pt x="248005" y="86474"/>
                  </a:lnTo>
                  <a:close/>
                </a:path>
                <a:path w="887729" h="193039">
                  <a:moveTo>
                    <a:pt x="248005" y="22580"/>
                  </a:moveTo>
                  <a:lnTo>
                    <a:pt x="240004" y="14528"/>
                  </a:lnTo>
                  <a:lnTo>
                    <a:pt x="220230" y="14528"/>
                  </a:lnTo>
                  <a:lnTo>
                    <a:pt x="212229" y="22580"/>
                  </a:lnTo>
                  <a:lnTo>
                    <a:pt x="212229" y="42481"/>
                  </a:lnTo>
                  <a:lnTo>
                    <a:pt x="220230" y="50546"/>
                  </a:lnTo>
                  <a:lnTo>
                    <a:pt x="240004" y="50546"/>
                  </a:lnTo>
                  <a:lnTo>
                    <a:pt x="248005" y="42481"/>
                  </a:lnTo>
                  <a:lnTo>
                    <a:pt x="248005" y="32537"/>
                  </a:lnTo>
                  <a:lnTo>
                    <a:pt x="248005" y="22580"/>
                  </a:lnTo>
                  <a:close/>
                </a:path>
                <a:path w="887729" h="193039">
                  <a:moveTo>
                    <a:pt x="302475" y="118986"/>
                  </a:moveTo>
                  <a:lnTo>
                    <a:pt x="294474" y="110934"/>
                  </a:lnTo>
                  <a:lnTo>
                    <a:pt x="285724" y="110934"/>
                  </a:lnTo>
                  <a:lnTo>
                    <a:pt x="284581" y="110934"/>
                  </a:lnTo>
                  <a:lnTo>
                    <a:pt x="275856" y="110934"/>
                  </a:lnTo>
                  <a:lnTo>
                    <a:pt x="267843" y="118986"/>
                  </a:lnTo>
                  <a:lnTo>
                    <a:pt x="267843" y="128930"/>
                  </a:lnTo>
                  <a:lnTo>
                    <a:pt x="284581" y="128930"/>
                  </a:lnTo>
                  <a:lnTo>
                    <a:pt x="285724" y="128930"/>
                  </a:lnTo>
                  <a:lnTo>
                    <a:pt x="302475" y="128930"/>
                  </a:lnTo>
                  <a:lnTo>
                    <a:pt x="302475" y="118986"/>
                  </a:lnTo>
                  <a:close/>
                </a:path>
                <a:path w="887729" h="193039">
                  <a:moveTo>
                    <a:pt x="302475" y="55105"/>
                  </a:moveTo>
                  <a:lnTo>
                    <a:pt x="294474" y="47053"/>
                  </a:lnTo>
                  <a:lnTo>
                    <a:pt x="285724" y="47053"/>
                  </a:lnTo>
                  <a:lnTo>
                    <a:pt x="284581" y="47053"/>
                  </a:lnTo>
                  <a:lnTo>
                    <a:pt x="275856" y="47053"/>
                  </a:lnTo>
                  <a:lnTo>
                    <a:pt x="267843" y="55105"/>
                  </a:lnTo>
                  <a:lnTo>
                    <a:pt x="267843" y="63906"/>
                  </a:lnTo>
                  <a:lnTo>
                    <a:pt x="267843" y="65049"/>
                  </a:lnTo>
                  <a:lnTo>
                    <a:pt x="267843" y="73863"/>
                  </a:lnTo>
                  <a:lnTo>
                    <a:pt x="275856" y="81915"/>
                  </a:lnTo>
                  <a:lnTo>
                    <a:pt x="284581" y="81915"/>
                  </a:lnTo>
                  <a:lnTo>
                    <a:pt x="285724" y="81915"/>
                  </a:lnTo>
                  <a:lnTo>
                    <a:pt x="294474" y="81915"/>
                  </a:lnTo>
                  <a:lnTo>
                    <a:pt x="302475" y="73863"/>
                  </a:lnTo>
                  <a:lnTo>
                    <a:pt x="302475" y="65049"/>
                  </a:lnTo>
                  <a:lnTo>
                    <a:pt x="302475" y="63906"/>
                  </a:lnTo>
                  <a:lnTo>
                    <a:pt x="302475" y="55105"/>
                  </a:lnTo>
                  <a:close/>
                </a:path>
                <a:path w="887729" h="193039">
                  <a:moveTo>
                    <a:pt x="302475" y="25"/>
                  </a:moveTo>
                  <a:lnTo>
                    <a:pt x="285724" y="25"/>
                  </a:lnTo>
                  <a:lnTo>
                    <a:pt x="284581" y="25"/>
                  </a:lnTo>
                  <a:lnTo>
                    <a:pt x="267843" y="25"/>
                  </a:lnTo>
                  <a:lnTo>
                    <a:pt x="267843" y="9982"/>
                  </a:lnTo>
                  <a:lnTo>
                    <a:pt x="275856" y="18034"/>
                  </a:lnTo>
                  <a:lnTo>
                    <a:pt x="284581" y="18034"/>
                  </a:lnTo>
                  <a:lnTo>
                    <a:pt x="285724" y="18034"/>
                  </a:lnTo>
                  <a:lnTo>
                    <a:pt x="294474" y="18034"/>
                  </a:lnTo>
                  <a:lnTo>
                    <a:pt x="302475" y="9982"/>
                  </a:lnTo>
                  <a:lnTo>
                    <a:pt x="302475" y="25"/>
                  </a:lnTo>
                  <a:close/>
                </a:path>
                <a:path w="887729" h="193039">
                  <a:moveTo>
                    <a:pt x="358089" y="86474"/>
                  </a:moveTo>
                  <a:lnTo>
                    <a:pt x="350088" y="78422"/>
                  </a:lnTo>
                  <a:lnTo>
                    <a:pt x="330314" y="78422"/>
                  </a:lnTo>
                  <a:lnTo>
                    <a:pt x="322313" y="86474"/>
                  </a:lnTo>
                  <a:lnTo>
                    <a:pt x="322313" y="106387"/>
                  </a:lnTo>
                  <a:lnTo>
                    <a:pt x="330314" y="114439"/>
                  </a:lnTo>
                  <a:lnTo>
                    <a:pt x="350088" y="114439"/>
                  </a:lnTo>
                  <a:lnTo>
                    <a:pt x="358089" y="106387"/>
                  </a:lnTo>
                  <a:lnTo>
                    <a:pt x="358089" y="96431"/>
                  </a:lnTo>
                  <a:lnTo>
                    <a:pt x="358089" y="86474"/>
                  </a:lnTo>
                  <a:close/>
                </a:path>
                <a:path w="887729" h="193039">
                  <a:moveTo>
                    <a:pt x="358089" y="22580"/>
                  </a:moveTo>
                  <a:lnTo>
                    <a:pt x="350088" y="14528"/>
                  </a:lnTo>
                  <a:lnTo>
                    <a:pt x="330314" y="14528"/>
                  </a:lnTo>
                  <a:lnTo>
                    <a:pt x="322313" y="22580"/>
                  </a:lnTo>
                  <a:lnTo>
                    <a:pt x="322313" y="42481"/>
                  </a:lnTo>
                  <a:lnTo>
                    <a:pt x="330314" y="50546"/>
                  </a:lnTo>
                  <a:lnTo>
                    <a:pt x="350088" y="50546"/>
                  </a:lnTo>
                  <a:lnTo>
                    <a:pt x="358089" y="42481"/>
                  </a:lnTo>
                  <a:lnTo>
                    <a:pt x="358089" y="32537"/>
                  </a:lnTo>
                  <a:lnTo>
                    <a:pt x="358089" y="22580"/>
                  </a:lnTo>
                  <a:close/>
                </a:path>
                <a:path w="887729" h="193039">
                  <a:moveTo>
                    <a:pt x="412559" y="118986"/>
                  </a:moveTo>
                  <a:lnTo>
                    <a:pt x="404558" y="110934"/>
                  </a:lnTo>
                  <a:lnTo>
                    <a:pt x="395795" y="110934"/>
                  </a:lnTo>
                  <a:lnTo>
                    <a:pt x="394652" y="110934"/>
                  </a:lnTo>
                  <a:lnTo>
                    <a:pt x="385927" y="110934"/>
                  </a:lnTo>
                  <a:lnTo>
                    <a:pt x="377913" y="118986"/>
                  </a:lnTo>
                  <a:lnTo>
                    <a:pt x="377913" y="128930"/>
                  </a:lnTo>
                  <a:lnTo>
                    <a:pt x="394652" y="128930"/>
                  </a:lnTo>
                  <a:lnTo>
                    <a:pt x="395795" y="128930"/>
                  </a:lnTo>
                  <a:lnTo>
                    <a:pt x="412559" y="128930"/>
                  </a:lnTo>
                  <a:lnTo>
                    <a:pt x="412559" y="118986"/>
                  </a:lnTo>
                  <a:close/>
                </a:path>
                <a:path w="887729" h="193039">
                  <a:moveTo>
                    <a:pt x="412559" y="55105"/>
                  </a:moveTo>
                  <a:lnTo>
                    <a:pt x="404558" y="47053"/>
                  </a:lnTo>
                  <a:lnTo>
                    <a:pt x="395795" y="47053"/>
                  </a:lnTo>
                  <a:lnTo>
                    <a:pt x="394652" y="47053"/>
                  </a:lnTo>
                  <a:lnTo>
                    <a:pt x="385927" y="47053"/>
                  </a:lnTo>
                  <a:lnTo>
                    <a:pt x="377913" y="55105"/>
                  </a:lnTo>
                  <a:lnTo>
                    <a:pt x="377913" y="63906"/>
                  </a:lnTo>
                  <a:lnTo>
                    <a:pt x="377913" y="65049"/>
                  </a:lnTo>
                  <a:lnTo>
                    <a:pt x="377913" y="73863"/>
                  </a:lnTo>
                  <a:lnTo>
                    <a:pt x="385927" y="81915"/>
                  </a:lnTo>
                  <a:lnTo>
                    <a:pt x="394652" y="81915"/>
                  </a:lnTo>
                  <a:lnTo>
                    <a:pt x="395795" y="81915"/>
                  </a:lnTo>
                  <a:lnTo>
                    <a:pt x="404558" y="81915"/>
                  </a:lnTo>
                  <a:lnTo>
                    <a:pt x="412559" y="73863"/>
                  </a:lnTo>
                  <a:lnTo>
                    <a:pt x="412559" y="65049"/>
                  </a:lnTo>
                  <a:lnTo>
                    <a:pt x="412559" y="63906"/>
                  </a:lnTo>
                  <a:lnTo>
                    <a:pt x="412559" y="55105"/>
                  </a:lnTo>
                  <a:close/>
                </a:path>
                <a:path w="887729" h="193039">
                  <a:moveTo>
                    <a:pt x="412559" y="25"/>
                  </a:moveTo>
                  <a:lnTo>
                    <a:pt x="395795" y="25"/>
                  </a:lnTo>
                  <a:lnTo>
                    <a:pt x="394652" y="25"/>
                  </a:lnTo>
                  <a:lnTo>
                    <a:pt x="377913" y="25"/>
                  </a:lnTo>
                  <a:lnTo>
                    <a:pt x="377913" y="9982"/>
                  </a:lnTo>
                  <a:lnTo>
                    <a:pt x="385927" y="18034"/>
                  </a:lnTo>
                  <a:lnTo>
                    <a:pt x="394652" y="18034"/>
                  </a:lnTo>
                  <a:lnTo>
                    <a:pt x="395795" y="18034"/>
                  </a:lnTo>
                  <a:lnTo>
                    <a:pt x="404558" y="18034"/>
                  </a:lnTo>
                  <a:lnTo>
                    <a:pt x="412559" y="9982"/>
                  </a:lnTo>
                  <a:lnTo>
                    <a:pt x="412559" y="25"/>
                  </a:lnTo>
                  <a:close/>
                </a:path>
                <a:path w="887729" h="193039">
                  <a:moveTo>
                    <a:pt x="468160" y="86474"/>
                  </a:moveTo>
                  <a:lnTo>
                    <a:pt x="460159" y="78422"/>
                  </a:lnTo>
                  <a:lnTo>
                    <a:pt x="440397" y="78422"/>
                  </a:lnTo>
                  <a:lnTo>
                    <a:pt x="432384" y="86474"/>
                  </a:lnTo>
                  <a:lnTo>
                    <a:pt x="432384" y="106387"/>
                  </a:lnTo>
                  <a:lnTo>
                    <a:pt x="440397" y="114439"/>
                  </a:lnTo>
                  <a:lnTo>
                    <a:pt x="460159" y="114439"/>
                  </a:lnTo>
                  <a:lnTo>
                    <a:pt x="468160" y="106387"/>
                  </a:lnTo>
                  <a:lnTo>
                    <a:pt x="468160" y="96431"/>
                  </a:lnTo>
                  <a:lnTo>
                    <a:pt x="468160" y="86474"/>
                  </a:lnTo>
                  <a:close/>
                </a:path>
                <a:path w="887729" h="193039">
                  <a:moveTo>
                    <a:pt x="468160" y="22580"/>
                  </a:moveTo>
                  <a:lnTo>
                    <a:pt x="460159" y="14528"/>
                  </a:lnTo>
                  <a:lnTo>
                    <a:pt x="440397" y="14528"/>
                  </a:lnTo>
                  <a:lnTo>
                    <a:pt x="432384" y="22580"/>
                  </a:lnTo>
                  <a:lnTo>
                    <a:pt x="432384" y="42481"/>
                  </a:lnTo>
                  <a:lnTo>
                    <a:pt x="440397" y="50546"/>
                  </a:lnTo>
                  <a:lnTo>
                    <a:pt x="460159" y="50546"/>
                  </a:lnTo>
                  <a:lnTo>
                    <a:pt x="468160" y="42481"/>
                  </a:lnTo>
                  <a:lnTo>
                    <a:pt x="468160" y="32537"/>
                  </a:lnTo>
                  <a:lnTo>
                    <a:pt x="468160" y="22580"/>
                  </a:lnTo>
                  <a:close/>
                </a:path>
                <a:path w="887729" h="193039">
                  <a:moveTo>
                    <a:pt x="505879" y="25"/>
                  </a:moveTo>
                  <a:lnTo>
                    <a:pt x="487997" y="25"/>
                  </a:lnTo>
                  <a:lnTo>
                    <a:pt x="487997" y="9982"/>
                  </a:lnTo>
                  <a:lnTo>
                    <a:pt x="496011" y="18034"/>
                  </a:lnTo>
                  <a:lnTo>
                    <a:pt x="505879" y="18034"/>
                  </a:lnTo>
                  <a:lnTo>
                    <a:pt x="505879" y="25"/>
                  </a:lnTo>
                  <a:close/>
                </a:path>
                <a:path w="887729" h="193039">
                  <a:moveTo>
                    <a:pt x="522630" y="118986"/>
                  </a:moveTo>
                  <a:lnTo>
                    <a:pt x="514629" y="110934"/>
                  </a:lnTo>
                  <a:lnTo>
                    <a:pt x="505879" y="110934"/>
                  </a:lnTo>
                  <a:lnTo>
                    <a:pt x="504736" y="110934"/>
                  </a:lnTo>
                  <a:lnTo>
                    <a:pt x="496011" y="110934"/>
                  </a:lnTo>
                  <a:lnTo>
                    <a:pt x="487997" y="118986"/>
                  </a:lnTo>
                  <a:lnTo>
                    <a:pt x="487997" y="128930"/>
                  </a:lnTo>
                  <a:lnTo>
                    <a:pt x="504736" y="128930"/>
                  </a:lnTo>
                  <a:lnTo>
                    <a:pt x="505879" y="128930"/>
                  </a:lnTo>
                  <a:lnTo>
                    <a:pt x="522630" y="128930"/>
                  </a:lnTo>
                  <a:lnTo>
                    <a:pt x="522630" y="118986"/>
                  </a:lnTo>
                  <a:close/>
                </a:path>
                <a:path w="887729" h="193039">
                  <a:moveTo>
                    <a:pt x="522630" y="55105"/>
                  </a:moveTo>
                  <a:lnTo>
                    <a:pt x="514629" y="47053"/>
                  </a:lnTo>
                  <a:lnTo>
                    <a:pt x="505879" y="47053"/>
                  </a:lnTo>
                  <a:lnTo>
                    <a:pt x="504736" y="47053"/>
                  </a:lnTo>
                  <a:lnTo>
                    <a:pt x="496011" y="47053"/>
                  </a:lnTo>
                  <a:lnTo>
                    <a:pt x="487997" y="55105"/>
                  </a:lnTo>
                  <a:lnTo>
                    <a:pt x="487997" y="63906"/>
                  </a:lnTo>
                  <a:lnTo>
                    <a:pt x="487997" y="65049"/>
                  </a:lnTo>
                  <a:lnTo>
                    <a:pt x="487997" y="73863"/>
                  </a:lnTo>
                  <a:lnTo>
                    <a:pt x="496011" y="81915"/>
                  </a:lnTo>
                  <a:lnTo>
                    <a:pt x="504736" y="81915"/>
                  </a:lnTo>
                  <a:lnTo>
                    <a:pt x="505879" y="81915"/>
                  </a:lnTo>
                  <a:lnTo>
                    <a:pt x="514629" y="81915"/>
                  </a:lnTo>
                  <a:lnTo>
                    <a:pt x="522630" y="73863"/>
                  </a:lnTo>
                  <a:lnTo>
                    <a:pt x="522630" y="65049"/>
                  </a:lnTo>
                  <a:lnTo>
                    <a:pt x="522630" y="63906"/>
                  </a:lnTo>
                  <a:lnTo>
                    <a:pt x="522630" y="55105"/>
                  </a:lnTo>
                  <a:close/>
                </a:path>
                <a:path w="887729" h="193039">
                  <a:moveTo>
                    <a:pt x="578231" y="86474"/>
                  </a:moveTo>
                  <a:lnTo>
                    <a:pt x="570230" y="78422"/>
                  </a:lnTo>
                  <a:lnTo>
                    <a:pt x="550468" y="78422"/>
                  </a:lnTo>
                  <a:lnTo>
                    <a:pt x="542455" y="86474"/>
                  </a:lnTo>
                  <a:lnTo>
                    <a:pt x="542455" y="106387"/>
                  </a:lnTo>
                  <a:lnTo>
                    <a:pt x="550468" y="114439"/>
                  </a:lnTo>
                  <a:lnTo>
                    <a:pt x="570230" y="114439"/>
                  </a:lnTo>
                  <a:lnTo>
                    <a:pt x="578231" y="106387"/>
                  </a:lnTo>
                  <a:lnTo>
                    <a:pt x="578231" y="96431"/>
                  </a:lnTo>
                  <a:lnTo>
                    <a:pt x="578231" y="86474"/>
                  </a:lnTo>
                  <a:close/>
                </a:path>
                <a:path w="887729" h="193039">
                  <a:moveTo>
                    <a:pt x="578231" y="22580"/>
                  </a:moveTo>
                  <a:lnTo>
                    <a:pt x="570230" y="14528"/>
                  </a:lnTo>
                  <a:lnTo>
                    <a:pt x="550468" y="14528"/>
                  </a:lnTo>
                  <a:lnTo>
                    <a:pt x="542455" y="22580"/>
                  </a:lnTo>
                  <a:lnTo>
                    <a:pt x="542455" y="42481"/>
                  </a:lnTo>
                  <a:lnTo>
                    <a:pt x="550468" y="50546"/>
                  </a:lnTo>
                  <a:lnTo>
                    <a:pt x="570230" y="50546"/>
                  </a:lnTo>
                  <a:lnTo>
                    <a:pt x="578231" y="42481"/>
                  </a:lnTo>
                  <a:lnTo>
                    <a:pt x="578231" y="32537"/>
                  </a:lnTo>
                  <a:lnTo>
                    <a:pt x="578231" y="22580"/>
                  </a:lnTo>
                  <a:close/>
                </a:path>
                <a:path w="887729" h="193039">
                  <a:moveTo>
                    <a:pt x="615962" y="25"/>
                  </a:moveTo>
                  <a:lnTo>
                    <a:pt x="598068" y="25"/>
                  </a:lnTo>
                  <a:lnTo>
                    <a:pt x="598068" y="9982"/>
                  </a:lnTo>
                  <a:lnTo>
                    <a:pt x="606082" y="18034"/>
                  </a:lnTo>
                  <a:lnTo>
                    <a:pt x="615962" y="18034"/>
                  </a:lnTo>
                  <a:lnTo>
                    <a:pt x="615962" y="25"/>
                  </a:lnTo>
                  <a:close/>
                </a:path>
                <a:path w="887729" h="193039">
                  <a:moveTo>
                    <a:pt x="632701" y="118986"/>
                  </a:moveTo>
                  <a:lnTo>
                    <a:pt x="624700" y="110934"/>
                  </a:lnTo>
                  <a:lnTo>
                    <a:pt x="615962" y="110934"/>
                  </a:lnTo>
                  <a:lnTo>
                    <a:pt x="614832" y="110934"/>
                  </a:lnTo>
                  <a:lnTo>
                    <a:pt x="606082" y="110934"/>
                  </a:lnTo>
                  <a:lnTo>
                    <a:pt x="598068" y="118986"/>
                  </a:lnTo>
                  <a:lnTo>
                    <a:pt x="598068" y="128930"/>
                  </a:lnTo>
                  <a:lnTo>
                    <a:pt x="614832" y="128930"/>
                  </a:lnTo>
                  <a:lnTo>
                    <a:pt x="615962" y="128930"/>
                  </a:lnTo>
                  <a:lnTo>
                    <a:pt x="632701" y="128930"/>
                  </a:lnTo>
                  <a:lnTo>
                    <a:pt x="632701" y="118986"/>
                  </a:lnTo>
                  <a:close/>
                </a:path>
                <a:path w="887729" h="193039">
                  <a:moveTo>
                    <a:pt x="632701" y="63906"/>
                  </a:moveTo>
                  <a:lnTo>
                    <a:pt x="615962" y="63906"/>
                  </a:lnTo>
                  <a:lnTo>
                    <a:pt x="615962" y="47053"/>
                  </a:lnTo>
                  <a:lnTo>
                    <a:pt x="606082" y="47053"/>
                  </a:lnTo>
                  <a:lnTo>
                    <a:pt x="598068" y="55105"/>
                  </a:lnTo>
                  <a:lnTo>
                    <a:pt x="598068" y="63906"/>
                  </a:lnTo>
                  <a:lnTo>
                    <a:pt x="598068" y="65049"/>
                  </a:lnTo>
                  <a:lnTo>
                    <a:pt x="598068" y="73863"/>
                  </a:lnTo>
                  <a:lnTo>
                    <a:pt x="606082" y="81915"/>
                  </a:lnTo>
                  <a:lnTo>
                    <a:pt x="614832" y="81915"/>
                  </a:lnTo>
                  <a:lnTo>
                    <a:pt x="615962" y="81915"/>
                  </a:lnTo>
                  <a:lnTo>
                    <a:pt x="624700" y="81915"/>
                  </a:lnTo>
                  <a:lnTo>
                    <a:pt x="632701" y="73863"/>
                  </a:lnTo>
                  <a:lnTo>
                    <a:pt x="632701" y="63906"/>
                  </a:lnTo>
                  <a:close/>
                </a:path>
                <a:path w="887729" h="193039">
                  <a:moveTo>
                    <a:pt x="688314" y="86474"/>
                  </a:moveTo>
                  <a:lnTo>
                    <a:pt x="680313" y="78422"/>
                  </a:lnTo>
                  <a:lnTo>
                    <a:pt x="660552" y="78422"/>
                  </a:lnTo>
                  <a:lnTo>
                    <a:pt x="652538" y="86474"/>
                  </a:lnTo>
                  <a:lnTo>
                    <a:pt x="652538" y="106387"/>
                  </a:lnTo>
                  <a:lnTo>
                    <a:pt x="660552" y="114439"/>
                  </a:lnTo>
                  <a:lnTo>
                    <a:pt x="680313" y="114439"/>
                  </a:lnTo>
                  <a:lnTo>
                    <a:pt x="688314" y="106387"/>
                  </a:lnTo>
                  <a:lnTo>
                    <a:pt x="688314" y="96431"/>
                  </a:lnTo>
                  <a:lnTo>
                    <a:pt x="688314" y="86474"/>
                  </a:lnTo>
                  <a:close/>
                </a:path>
                <a:path w="887729" h="193039">
                  <a:moveTo>
                    <a:pt x="742784" y="182867"/>
                  </a:moveTo>
                  <a:lnTo>
                    <a:pt x="734783" y="174802"/>
                  </a:lnTo>
                  <a:lnTo>
                    <a:pt x="724903" y="174802"/>
                  </a:lnTo>
                  <a:lnTo>
                    <a:pt x="724903" y="192811"/>
                  </a:lnTo>
                  <a:lnTo>
                    <a:pt x="742784" y="192811"/>
                  </a:lnTo>
                  <a:lnTo>
                    <a:pt x="742784" y="182867"/>
                  </a:lnTo>
                  <a:close/>
                </a:path>
                <a:path w="887729" h="193039">
                  <a:moveTo>
                    <a:pt x="742784" y="118986"/>
                  </a:moveTo>
                  <a:lnTo>
                    <a:pt x="734783" y="110934"/>
                  </a:lnTo>
                  <a:lnTo>
                    <a:pt x="726046" y="110934"/>
                  </a:lnTo>
                  <a:lnTo>
                    <a:pt x="724903" y="110934"/>
                  </a:lnTo>
                  <a:lnTo>
                    <a:pt x="716153" y="110934"/>
                  </a:lnTo>
                  <a:lnTo>
                    <a:pt x="708139" y="118986"/>
                  </a:lnTo>
                  <a:lnTo>
                    <a:pt x="708139" y="128930"/>
                  </a:lnTo>
                  <a:lnTo>
                    <a:pt x="724903" y="128930"/>
                  </a:lnTo>
                  <a:lnTo>
                    <a:pt x="724903" y="145808"/>
                  </a:lnTo>
                  <a:lnTo>
                    <a:pt x="734783" y="145808"/>
                  </a:lnTo>
                  <a:lnTo>
                    <a:pt x="742784" y="137756"/>
                  </a:lnTo>
                  <a:lnTo>
                    <a:pt x="742784" y="128930"/>
                  </a:lnTo>
                  <a:lnTo>
                    <a:pt x="742784" y="127800"/>
                  </a:lnTo>
                  <a:lnTo>
                    <a:pt x="742784" y="118986"/>
                  </a:lnTo>
                  <a:close/>
                </a:path>
                <a:path w="887729" h="193039">
                  <a:moveTo>
                    <a:pt x="742784" y="63906"/>
                  </a:moveTo>
                  <a:lnTo>
                    <a:pt x="726046" y="63906"/>
                  </a:lnTo>
                  <a:lnTo>
                    <a:pt x="724903" y="63906"/>
                  </a:lnTo>
                  <a:lnTo>
                    <a:pt x="708139" y="63906"/>
                  </a:lnTo>
                  <a:lnTo>
                    <a:pt x="708139" y="73863"/>
                  </a:lnTo>
                  <a:lnTo>
                    <a:pt x="716153" y="81915"/>
                  </a:lnTo>
                  <a:lnTo>
                    <a:pt x="724903" y="81915"/>
                  </a:lnTo>
                  <a:lnTo>
                    <a:pt x="726046" y="81915"/>
                  </a:lnTo>
                  <a:lnTo>
                    <a:pt x="734783" y="81915"/>
                  </a:lnTo>
                  <a:lnTo>
                    <a:pt x="742784" y="73863"/>
                  </a:lnTo>
                  <a:lnTo>
                    <a:pt x="742784" y="63906"/>
                  </a:lnTo>
                  <a:close/>
                </a:path>
                <a:path w="887729" h="193039">
                  <a:moveTo>
                    <a:pt x="798385" y="150355"/>
                  </a:moveTo>
                  <a:lnTo>
                    <a:pt x="790384" y="142303"/>
                  </a:lnTo>
                  <a:lnTo>
                    <a:pt x="770623" y="142303"/>
                  </a:lnTo>
                  <a:lnTo>
                    <a:pt x="762609" y="150355"/>
                  </a:lnTo>
                  <a:lnTo>
                    <a:pt x="762609" y="170268"/>
                  </a:lnTo>
                  <a:lnTo>
                    <a:pt x="770623" y="178320"/>
                  </a:lnTo>
                  <a:lnTo>
                    <a:pt x="790384" y="178320"/>
                  </a:lnTo>
                  <a:lnTo>
                    <a:pt x="798385" y="170268"/>
                  </a:lnTo>
                  <a:lnTo>
                    <a:pt x="798385" y="160312"/>
                  </a:lnTo>
                  <a:lnTo>
                    <a:pt x="798385" y="150355"/>
                  </a:lnTo>
                  <a:close/>
                </a:path>
                <a:path w="887729" h="193039">
                  <a:moveTo>
                    <a:pt x="798385" y="86474"/>
                  </a:moveTo>
                  <a:lnTo>
                    <a:pt x="790384" y="78422"/>
                  </a:lnTo>
                  <a:lnTo>
                    <a:pt x="770623" y="78422"/>
                  </a:lnTo>
                  <a:lnTo>
                    <a:pt x="762609" y="86474"/>
                  </a:lnTo>
                  <a:lnTo>
                    <a:pt x="762609" y="106387"/>
                  </a:lnTo>
                  <a:lnTo>
                    <a:pt x="770623" y="114439"/>
                  </a:lnTo>
                  <a:lnTo>
                    <a:pt x="790384" y="114439"/>
                  </a:lnTo>
                  <a:lnTo>
                    <a:pt x="798385" y="106387"/>
                  </a:lnTo>
                  <a:lnTo>
                    <a:pt x="798385" y="96431"/>
                  </a:lnTo>
                  <a:lnTo>
                    <a:pt x="798385" y="86474"/>
                  </a:lnTo>
                  <a:close/>
                </a:path>
                <a:path w="887729" h="193039">
                  <a:moveTo>
                    <a:pt x="852855" y="182867"/>
                  </a:moveTo>
                  <a:lnTo>
                    <a:pt x="844854" y="174802"/>
                  </a:lnTo>
                  <a:lnTo>
                    <a:pt x="834948" y="174802"/>
                  </a:lnTo>
                  <a:lnTo>
                    <a:pt x="834948" y="192811"/>
                  </a:lnTo>
                  <a:lnTo>
                    <a:pt x="852855" y="192811"/>
                  </a:lnTo>
                  <a:lnTo>
                    <a:pt x="852855" y="182867"/>
                  </a:lnTo>
                  <a:close/>
                </a:path>
                <a:path w="887729" h="193039">
                  <a:moveTo>
                    <a:pt x="852855" y="131152"/>
                  </a:moveTo>
                  <a:lnTo>
                    <a:pt x="851255" y="128930"/>
                  </a:lnTo>
                  <a:lnTo>
                    <a:pt x="850468" y="127800"/>
                  </a:lnTo>
                  <a:lnTo>
                    <a:pt x="843076" y="117195"/>
                  </a:lnTo>
                  <a:lnTo>
                    <a:pt x="838758" y="110934"/>
                  </a:lnTo>
                  <a:lnTo>
                    <a:pt x="836104" y="110934"/>
                  </a:lnTo>
                  <a:lnTo>
                    <a:pt x="834948" y="110934"/>
                  </a:lnTo>
                  <a:lnTo>
                    <a:pt x="826236" y="110934"/>
                  </a:lnTo>
                  <a:lnTo>
                    <a:pt x="818222" y="118986"/>
                  </a:lnTo>
                  <a:lnTo>
                    <a:pt x="818222" y="127800"/>
                  </a:lnTo>
                  <a:lnTo>
                    <a:pt x="818222" y="128930"/>
                  </a:lnTo>
                  <a:lnTo>
                    <a:pt x="818222" y="137756"/>
                  </a:lnTo>
                  <a:lnTo>
                    <a:pt x="826236" y="145808"/>
                  </a:lnTo>
                  <a:lnTo>
                    <a:pt x="834948" y="145808"/>
                  </a:lnTo>
                  <a:lnTo>
                    <a:pt x="836104" y="145808"/>
                  </a:lnTo>
                  <a:lnTo>
                    <a:pt x="844854" y="145808"/>
                  </a:lnTo>
                  <a:lnTo>
                    <a:pt x="852855" y="137756"/>
                  </a:lnTo>
                  <a:lnTo>
                    <a:pt x="852855" y="131152"/>
                  </a:lnTo>
                  <a:close/>
                </a:path>
                <a:path w="887729" h="193039">
                  <a:moveTo>
                    <a:pt x="887120" y="178320"/>
                  </a:moveTo>
                  <a:lnTo>
                    <a:pt x="885926" y="176745"/>
                  </a:lnTo>
                  <a:lnTo>
                    <a:pt x="873950" y="160553"/>
                  </a:lnTo>
                  <a:lnTo>
                    <a:pt x="872693" y="158826"/>
                  </a:lnTo>
                  <a:lnTo>
                    <a:pt x="872693" y="170268"/>
                  </a:lnTo>
                  <a:lnTo>
                    <a:pt x="880694" y="178320"/>
                  </a:lnTo>
                  <a:lnTo>
                    <a:pt x="887120" y="17832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6">
              <a:extLst>
                <a:ext uri="{FF2B5EF4-FFF2-40B4-BE49-F238E27FC236}">
                  <a16:creationId xmlns:a16="http://schemas.microsoft.com/office/drawing/2014/main" id="{BD5CED6B-C539-469A-11B6-75B018D7016B}"/>
                </a:ext>
              </a:extLst>
            </p:cNvPr>
            <p:cNvSpPr/>
            <p:nvPr/>
          </p:nvSpPr>
          <p:spPr>
            <a:xfrm>
              <a:off x="5115877" y="2057425"/>
              <a:ext cx="850265" cy="193040"/>
            </a:xfrm>
            <a:custGeom>
              <a:avLst/>
              <a:gdLst/>
              <a:ahLst/>
              <a:cxnLst/>
              <a:rect l="l" t="t" r="r" b="b"/>
              <a:pathLst>
                <a:path w="850264" h="193039">
                  <a:moveTo>
                    <a:pt x="26593" y="55067"/>
                  </a:moveTo>
                  <a:lnTo>
                    <a:pt x="18592" y="47015"/>
                  </a:lnTo>
                  <a:lnTo>
                    <a:pt x="16891" y="47015"/>
                  </a:lnTo>
                  <a:lnTo>
                    <a:pt x="19888" y="55067"/>
                  </a:lnTo>
                  <a:lnTo>
                    <a:pt x="23647" y="65011"/>
                  </a:lnTo>
                  <a:lnTo>
                    <a:pt x="26593" y="72732"/>
                  </a:lnTo>
                  <a:lnTo>
                    <a:pt x="26593" y="65011"/>
                  </a:lnTo>
                  <a:lnTo>
                    <a:pt x="26593" y="63893"/>
                  </a:lnTo>
                  <a:lnTo>
                    <a:pt x="26593" y="55067"/>
                  </a:lnTo>
                  <a:close/>
                </a:path>
                <a:path w="850264" h="193039">
                  <a:moveTo>
                    <a:pt x="26593" y="0"/>
                  </a:moveTo>
                  <a:lnTo>
                    <a:pt x="9855" y="0"/>
                  </a:lnTo>
                  <a:lnTo>
                    <a:pt x="8699" y="0"/>
                  </a:lnTo>
                  <a:lnTo>
                    <a:pt x="0" y="0"/>
                  </a:lnTo>
                  <a:lnTo>
                    <a:pt x="2425" y="6946"/>
                  </a:lnTo>
                  <a:lnTo>
                    <a:pt x="6350" y="18008"/>
                  </a:lnTo>
                  <a:lnTo>
                    <a:pt x="8699" y="18008"/>
                  </a:lnTo>
                  <a:lnTo>
                    <a:pt x="9855" y="18008"/>
                  </a:lnTo>
                  <a:lnTo>
                    <a:pt x="18592" y="18008"/>
                  </a:lnTo>
                  <a:lnTo>
                    <a:pt x="26593" y="9931"/>
                  </a:lnTo>
                  <a:lnTo>
                    <a:pt x="26593" y="0"/>
                  </a:lnTo>
                  <a:close/>
                </a:path>
                <a:path w="850264" h="193039">
                  <a:moveTo>
                    <a:pt x="82207" y="86436"/>
                  </a:moveTo>
                  <a:lnTo>
                    <a:pt x="74206" y="78384"/>
                  </a:lnTo>
                  <a:lnTo>
                    <a:pt x="54432" y="78384"/>
                  </a:lnTo>
                  <a:lnTo>
                    <a:pt x="46431" y="86436"/>
                  </a:lnTo>
                  <a:lnTo>
                    <a:pt x="46431" y="106337"/>
                  </a:lnTo>
                  <a:lnTo>
                    <a:pt x="54432" y="114401"/>
                  </a:lnTo>
                  <a:lnTo>
                    <a:pt x="74206" y="114401"/>
                  </a:lnTo>
                  <a:lnTo>
                    <a:pt x="82207" y="106337"/>
                  </a:lnTo>
                  <a:lnTo>
                    <a:pt x="82207" y="96393"/>
                  </a:lnTo>
                  <a:lnTo>
                    <a:pt x="82207" y="86436"/>
                  </a:lnTo>
                  <a:close/>
                </a:path>
                <a:path w="850264" h="193039">
                  <a:moveTo>
                    <a:pt x="82207" y="22555"/>
                  </a:moveTo>
                  <a:lnTo>
                    <a:pt x="74206" y="14490"/>
                  </a:lnTo>
                  <a:lnTo>
                    <a:pt x="54432" y="14490"/>
                  </a:lnTo>
                  <a:lnTo>
                    <a:pt x="46431" y="22555"/>
                  </a:lnTo>
                  <a:lnTo>
                    <a:pt x="46431" y="42456"/>
                  </a:lnTo>
                  <a:lnTo>
                    <a:pt x="54432" y="50520"/>
                  </a:lnTo>
                  <a:lnTo>
                    <a:pt x="74206" y="50520"/>
                  </a:lnTo>
                  <a:lnTo>
                    <a:pt x="82207" y="42456"/>
                  </a:lnTo>
                  <a:lnTo>
                    <a:pt x="82207" y="32512"/>
                  </a:lnTo>
                  <a:lnTo>
                    <a:pt x="82207" y="22555"/>
                  </a:lnTo>
                  <a:close/>
                </a:path>
                <a:path w="850264" h="193039">
                  <a:moveTo>
                    <a:pt x="136664" y="118960"/>
                  </a:moveTo>
                  <a:lnTo>
                    <a:pt x="128663" y="110896"/>
                  </a:lnTo>
                  <a:lnTo>
                    <a:pt x="119926" y="110896"/>
                  </a:lnTo>
                  <a:lnTo>
                    <a:pt x="118770" y="110896"/>
                  </a:lnTo>
                  <a:lnTo>
                    <a:pt x="110032" y="110896"/>
                  </a:lnTo>
                  <a:lnTo>
                    <a:pt x="102031" y="118960"/>
                  </a:lnTo>
                  <a:lnTo>
                    <a:pt x="102031" y="128917"/>
                  </a:lnTo>
                  <a:lnTo>
                    <a:pt x="118770" y="128917"/>
                  </a:lnTo>
                  <a:lnTo>
                    <a:pt x="119926" y="128917"/>
                  </a:lnTo>
                  <a:lnTo>
                    <a:pt x="136664" y="128917"/>
                  </a:lnTo>
                  <a:lnTo>
                    <a:pt x="136664" y="118960"/>
                  </a:lnTo>
                  <a:close/>
                </a:path>
                <a:path w="850264" h="193039">
                  <a:moveTo>
                    <a:pt x="136664" y="55067"/>
                  </a:moveTo>
                  <a:lnTo>
                    <a:pt x="128663" y="47015"/>
                  </a:lnTo>
                  <a:lnTo>
                    <a:pt x="119926" y="47015"/>
                  </a:lnTo>
                  <a:lnTo>
                    <a:pt x="118770" y="47015"/>
                  </a:lnTo>
                  <a:lnTo>
                    <a:pt x="110032" y="47015"/>
                  </a:lnTo>
                  <a:lnTo>
                    <a:pt x="102031" y="55067"/>
                  </a:lnTo>
                  <a:lnTo>
                    <a:pt x="102031" y="63893"/>
                  </a:lnTo>
                  <a:lnTo>
                    <a:pt x="102031" y="65011"/>
                  </a:lnTo>
                  <a:lnTo>
                    <a:pt x="102031" y="73837"/>
                  </a:lnTo>
                  <a:lnTo>
                    <a:pt x="110032" y="81902"/>
                  </a:lnTo>
                  <a:lnTo>
                    <a:pt x="118770" y="81902"/>
                  </a:lnTo>
                  <a:lnTo>
                    <a:pt x="119926" y="81902"/>
                  </a:lnTo>
                  <a:lnTo>
                    <a:pt x="128663" y="81902"/>
                  </a:lnTo>
                  <a:lnTo>
                    <a:pt x="136664" y="73837"/>
                  </a:lnTo>
                  <a:lnTo>
                    <a:pt x="136664" y="65011"/>
                  </a:lnTo>
                  <a:lnTo>
                    <a:pt x="136664" y="63881"/>
                  </a:lnTo>
                  <a:lnTo>
                    <a:pt x="136664" y="55067"/>
                  </a:lnTo>
                  <a:close/>
                </a:path>
                <a:path w="850264" h="193039">
                  <a:moveTo>
                    <a:pt x="136664" y="0"/>
                  </a:moveTo>
                  <a:lnTo>
                    <a:pt x="119926" y="0"/>
                  </a:lnTo>
                  <a:lnTo>
                    <a:pt x="118770" y="0"/>
                  </a:lnTo>
                  <a:lnTo>
                    <a:pt x="102031" y="0"/>
                  </a:lnTo>
                  <a:lnTo>
                    <a:pt x="102031" y="9931"/>
                  </a:lnTo>
                  <a:lnTo>
                    <a:pt x="110032" y="18008"/>
                  </a:lnTo>
                  <a:lnTo>
                    <a:pt x="118770" y="18008"/>
                  </a:lnTo>
                  <a:lnTo>
                    <a:pt x="119926" y="18008"/>
                  </a:lnTo>
                  <a:lnTo>
                    <a:pt x="128663" y="18008"/>
                  </a:lnTo>
                  <a:lnTo>
                    <a:pt x="136664" y="9931"/>
                  </a:lnTo>
                  <a:lnTo>
                    <a:pt x="136664" y="0"/>
                  </a:lnTo>
                  <a:close/>
                </a:path>
                <a:path w="850264" h="193039">
                  <a:moveTo>
                    <a:pt x="192278" y="86436"/>
                  </a:moveTo>
                  <a:lnTo>
                    <a:pt x="184277" y="78384"/>
                  </a:lnTo>
                  <a:lnTo>
                    <a:pt x="164503" y="78384"/>
                  </a:lnTo>
                  <a:lnTo>
                    <a:pt x="156502" y="86436"/>
                  </a:lnTo>
                  <a:lnTo>
                    <a:pt x="156502" y="106337"/>
                  </a:lnTo>
                  <a:lnTo>
                    <a:pt x="164503" y="114401"/>
                  </a:lnTo>
                  <a:lnTo>
                    <a:pt x="184277" y="114401"/>
                  </a:lnTo>
                  <a:lnTo>
                    <a:pt x="192278" y="106337"/>
                  </a:lnTo>
                  <a:lnTo>
                    <a:pt x="192278" y="96393"/>
                  </a:lnTo>
                  <a:lnTo>
                    <a:pt x="192278" y="86436"/>
                  </a:lnTo>
                  <a:close/>
                </a:path>
                <a:path w="850264" h="193039">
                  <a:moveTo>
                    <a:pt x="192278" y="22555"/>
                  </a:moveTo>
                  <a:lnTo>
                    <a:pt x="184277" y="14490"/>
                  </a:lnTo>
                  <a:lnTo>
                    <a:pt x="164503" y="14490"/>
                  </a:lnTo>
                  <a:lnTo>
                    <a:pt x="156502" y="22555"/>
                  </a:lnTo>
                  <a:lnTo>
                    <a:pt x="156502" y="42456"/>
                  </a:lnTo>
                  <a:lnTo>
                    <a:pt x="164503" y="50520"/>
                  </a:lnTo>
                  <a:lnTo>
                    <a:pt x="184277" y="50520"/>
                  </a:lnTo>
                  <a:lnTo>
                    <a:pt x="192278" y="42456"/>
                  </a:lnTo>
                  <a:lnTo>
                    <a:pt x="192278" y="32512"/>
                  </a:lnTo>
                  <a:lnTo>
                    <a:pt x="192278" y="22555"/>
                  </a:lnTo>
                  <a:close/>
                </a:path>
                <a:path w="850264" h="193039">
                  <a:moveTo>
                    <a:pt x="246748" y="118960"/>
                  </a:moveTo>
                  <a:lnTo>
                    <a:pt x="238747" y="110896"/>
                  </a:lnTo>
                  <a:lnTo>
                    <a:pt x="229997" y="110896"/>
                  </a:lnTo>
                  <a:lnTo>
                    <a:pt x="228879" y="110896"/>
                  </a:lnTo>
                  <a:lnTo>
                    <a:pt x="220129" y="110896"/>
                  </a:lnTo>
                  <a:lnTo>
                    <a:pt x="212115" y="118960"/>
                  </a:lnTo>
                  <a:lnTo>
                    <a:pt x="212115" y="128917"/>
                  </a:lnTo>
                  <a:lnTo>
                    <a:pt x="228879" y="128917"/>
                  </a:lnTo>
                  <a:lnTo>
                    <a:pt x="229997" y="128917"/>
                  </a:lnTo>
                  <a:lnTo>
                    <a:pt x="246748" y="128917"/>
                  </a:lnTo>
                  <a:lnTo>
                    <a:pt x="246748" y="118960"/>
                  </a:lnTo>
                  <a:close/>
                </a:path>
                <a:path w="850264" h="193039">
                  <a:moveTo>
                    <a:pt x="246748" y="55067"/>
                  </a:moveTo>
                  <a:lnTo>
                    <a:pt x="238747" y="47015"/>
                  </a:lnTo>
                  <a:lnTo>
                    <a:pt x="229997" y="47015"/>
                  </a:lnTo>
                  <a:lnTo>
                    <a:pt x="228879" y="47015"/>
                  </a:lnTo>
                  <a:lnTo>
                    <a:pt x="220129" y="47015"/>
                  </a:lnTo>
                  <a:lnTo>
                    <a:pt x="212115" y="55067"/>
                  </a:lnTo>
                  <a:lnTo>
                    <a:pt x="212115" y="63881"/>
                  </a:lnTo>
                  <a:lnTo>
                    <a:pt x="212115" y="65011"/>
                  </a:lnTo>
                  <a:lnTo>
                    <a:pt x="212115" y="73837"/>
                  </a:lnTo>
                  <a:lnTo>
                    <a:pt x="220129" y="81902"/>
                  </a:lnTo>
                  <a:lnTo>
                    <a:pt x="228879" y="81902"/>
                  </a:lnTo>
                  <a:lnTo>
                    <a:pt x="229997" y="81902"/>
                  </a:lnTo>
                  <a:lnTo>
                    <a:pt x="238747" y="81902"/>
                  </a:lnTo>
                  <a:lnTo>
                    <a:pt x="246748" y="73837"/>
                  </a:lnTo>
                  <a:lnTo>
                    <a:pt x="246748" y="65011"/>
                  </a:lnTo>
                  <a:lnTo>
                    <a:pt x="246748" y="63881"/>
                  </a:lnTo>
                  <a:lnTo>
                    <a:pt x="246748" y="55067"/>
                  </a:lnTo>
                  <a:close/>
                </a:path>
                <a:path w="850264" h="193039">
                  <a:moveTo>
                    <a:pt x="246748" y="0"/>
                  </a:moveTo>
                  <a:lnTo>
                    <a:pt x="229997" y="0"/>
                  </a:lnTo>
                  <a:lnTo>
                    <a:pt x="228879" y="0"/>
                  </a:lnTo>
                  <a:lnTo>
                    <a:pt x="212115" y="0"/>
                  </a:lnTo>
                  <a:lnTo>
                    <a:pt x="212115" y="9931"/>
                  </a:lnTo>
                  <a:lnTo>
                    <a:pt x="220129" y="18008"/>
                  </a:lnTo>
                  <a:lnTo>
                    <a:pt x="228879" y="18008"/>
                  </a:lnTo>
                  <a:lnTo>
                    <a:pt x="229997" y="18008"/>
                  </a:lnTo>
                  <a:lnTo>
                    <a:pt x="238747" y="18008"/>
                  </a:lnTo>
                  <a:lnTo>
                    <a:pt x="246748" y="9931"/>
                  </a:lnTo>
                  <a:lnTo>
                    <a:pt x="246748" y="0"/>
                  </a:lnTo>
                  <a:close/>
                </a:path>
                <a:path w="850264" h="193039">
                  <a:moveTo>
                    <a:pt x="302348" y="86436"/>
                  </a:moveTo>
                  <a:lnTo>
                    <a:pt x="294347" y="78384"/>
                  </a:lnTo>
                  <a:lnTo>
                    <a:pt x="274574" y="78384"/>
                  </a:lnTo>
                  <a:lnTo>
                    <a:pt x="266573" y="86436"/>
                  </a:lnTo>
                  <a:lnTo>
                    <a:pt x="266573" y="106337"/>
                  </a:lnTo>
                  <a:lnTo>
                    <a:pt x="274574" y="114401"/>
                  </a:lnTo>
                  <a:lnTo>
                    <a:pt x="294347" y="114401"/>
                  </a:lnTo>
                  <a:lnTo>
                    <a:pt x="302348" y="106337"/>
                  </a:lnTo>
                  <a:lnTo>
                    <a:pt x="302348" y="96393"/>
                  </a:lnTo>
                  <a:lnTo>
                    <a:pt x="302348" y="86436"/>
                  </a:lnTo>
                  <a:close/>
                </a:path>
                <a:path w="850264" h="193039">
                  <a:moveTo>
                    <a:pt x="302348" y="22555"/>
                  </a:moveTo>
                  <a:lnTo>
                    <a:pt x="294347" y="14490"/>
                  </a:lnTo>
                  <a:lnTo>
                    <a:pt x="274574" y="14490"/>
                  </a:lnTo>
                  <a:lnTo>
                    <a:pt x="266573" y="22555"/>
                  </a:lnTo>
                  <a:lnTo>
                    <a:pt x="266573" y="42456"/>
                  </a:lnTo>
                  <a:lnTo>
                    <a:pt x="274574" y="50520"/>
                  </a:lnTo>
                  <a:lnTo>
                    <a:pt x="294347" y="50520"/>
                  </a:lnTo>
                  <a:lnTo>
                    <a:pt x="302348" y="42456"/>
                  </a:lnTo>
                  <a:lnTo>
                    <a:pt x="302348" y="32512"/>
                  </a:lnTo>
                  <a:lnTo>
                    <a:pt x="302348" y="22555"/>
                  </a:lnTo>
                  <a:close/>
                </a:path>
                <a:path w="850264" h="193039">
                  <a:moveTo>
                    <a:pt x="356819" y="118960"/>
                  </a:moveTo>
                  <a:lnTo>
                    <a:pt x="348818" y="110896"/>
                  </a:lnTo>
                  <a:lnTo>
                    <a:pt x="340067" y="110896"/>
                  </a:lnTo>
                  <a:lnTo>
                    <a:pt x="338924" y="110896"/>
                  </a:lnTo>
                  <a:lnTo>
                    <a:pt x="330200" y="110896"/>
                  </a:lnTo>
                  <a:lnTo>
                    <a:pt x="322186" y="118960"/>
                  </a:lnTo>
                  <a:lnTo>
                    <a:pt x="322186" y="128917"/>
                  </a:lnTo>
                  <a:lnTo>
                    <a:pt x="338924" y="128917"/>
                  </a:lnTo>
                  <a:lnTo>
                    <a:pt x="340067" y="128917"/>
                  </a:lnTo>
                  <a:lnTo>
                    <a:pt x="356819" y="128917"/>
                  </a:lnTo>
                  <a:lnTo>
                    <a:pt x="356819" y="118960"/>
                  </a:lnTo>
                  <a:close/>
                </a:path>
                <a:path w="850264" h="193039">
                  <a:moveTo>
                    <a:pt x="356819" y="55067"/>
                  </a:moveTo>
                  <a:lnTo>
                    <a:pt x="348818" y="47015"/>
                  </a:lnTo>
                  <a:lnTo>
                    <a:pt x="340067" y="47015"/>
                  </a:lnTo>
                  <a:lnTo>
                    <a:pt x="338924" y="47015"/>
                  </a:lnTo>
                  <a:lnTo>
                    <a:pt x="330200" y="47015"/>
                  </a:lnTo>
                  <a:lnTo>
                    <a:pt x="322186" y="55067"/>
                  </a:lnTo>
                  <a:lnTo>
                    <a:pt x="322186" y="63881"/>
                  </a:lnTo>
                  <a:lnTo>
                    <a:pt x="322186" y="65011"/>
                  </a:lnTo>
                  <a:lnTo>
                    <a:pt x="322186" y="73837"/>
                  </a:lnTo>
                  <a:lnTo>
                    <a:pt x="330200" y="81902"/>
                  </a:lnTo>
                  <a:lnTo>
                    <a:pt x="338924" y="81902"/>
                  </a:lnTo>
                  <a:lnTo>
                    <a:pt x="340067" y="81902"/>
                  </a:lnTo>
                  <a:lnTo>
                    <a:pt x="348818" y="81902"/>
                  </a:lnTo>
                  <a:lnTo>
                    <a:pt x="356819" y="73837"/>
                  </a:lnTo>
                  <a:lnTo>
                    <a:pt x="356819" y="65011"/>
                  </a:lnTo>
                  <a:lnTo>
                    <a:pt x="356819" y="63881"/>
                  </a:lnTo>
                  <a:lnTo>
                    <a:pt x="356819" y="55067"/>
                  </a:lnTo>
                  <a:close/>
                </a:path>
                <a:path w="850264" h="193039">
                  <a:moveTo>
                    <a:pt x="356819" y="0"/>
                  </a:moveTo>
                  <a:lnTo>
                    <a:pt x="340067" y="0"/>
                  </a:lnTo>
                  <a:lnTo>
                    <a:pt x="338924" y="0"/>
                  </a:lnTo>
                  <a:lnTo>
                    <a:pt x="322186" y="0"/>
                  </a:lnTo>
                  <a:lnTo>
                    <a:pt x="322186" y="9931"/>
                  </a:lnTo>
                  <a:lnTo>
                    <a:pt x="330200" y="18008"/>
                  </a:lnTo>
                  <a:lnTo>
                    <a:pt x="338924" y="18008"/>
                  </a:lnTo>
                  <a:lnTo>
                    <a:pt x="340067" y="18008"/>
                  </a:lnTo>
                  <a:lnTo>
                    <a:pt x="348818" y="18008"/>
                  </a:lnTo>
                  <a:lnTo>
                    <a:pt x="356819" y="9931"/>
                  </a:lnTo>
                  <a:lnTo>
                    <a:pt x="356819" y="0"/>
                  </a:lnTo>
                  <a:close/>
                </a:path>
                <a:path w="850264" h="193039">
                  <a:moveTo>
                    <a:pt x="412432" y="86436"/>
                  </a:moveTo>
                  <a:lnTo>
                    <a:pt x="404431" y="78384"/>
                  </a:lnTo>
                  <a:lnTo>
                    <a:pt x="384657" y="78384"/>
                  </a:lnTo>
                  <a:lnTo>
                    <a:pt x="376656" y="86436"/>
                  </a:lnTo>
                  <a:lnTo>
                    <a:pt x="376656" y="106337"/>
                  </a:lnTo>
                  <a:lnTo>
                    <a:pt x="384657" y="114401"/>
                  </a:lnTo>
                  <a:lnTo>
                    <a:pt x="404431" y="114401"/>
                  </a:lnTo>
                  <a:lnTo>
                    <a:pt x="412432" y="106337"/>
                  </a:lnTo>
                  <a:lnTo>
                    <a:pt x="412432" y="96393"/>
                  </a:lnTo>
                  <a:lnTo>
                    <a:pt x="412432" y="86436"/>
                  </a:lnTo>
                  <a:close/>
                </a:path>
                <a:path w="850264" h="193039">
                  <a:moveTo>
                    <a:pt x="412432" y="22555"/>
                  </a:moveTo>
                  <a:lnTo>
                    <a:pt x="404431" y="14490"/>
                  </a:lnTo>
                  <a:lnTo>
                    <a:pt x="384657" y="14490"/>
                  </a:lnTo>
                  <a:lnTo>
                    <a:pt x="376656" y="22555"/>
                  </a:lnTo>
                  <a:lnTo>
                    <a:pt x="376656" y="42456"/>
                  </a:lnTo>
                  <a:lnTo>
                    <a:pt x="384657" y="50520"/>
                  </a:lnTo>
                  <a:lnTo>
                    <a:pt x="404431" y="50520"/>
                  </a:lnTo>
                  <a:lnTo>
                    <a:pt x="412432" y="42456"/>
                  </a:lnTo>
                  <a:lnTo>
                    <a:pt x="412432" y="32512"/>
                  </a:lnTo>
                  <a:lnTo>
                    <a:pt x="412432" y="22555"/>
                  </a:lnTo>
                  <a:close/>
                </a:path>
                <a:path w="850264" h="193039">
                  <a:moveTo>
                    <a:pt x="450138" y="0"/>
                  </a:moveTo>
                  <a:lnTo>
                    <a:pt x="432257" y="0"/>
                  </a:lnTo>
                  <a:lnTo>
                    <a:pt x="432257" y="9931"/>
                  </a:lnTo>
                  <a:lnTo>
                    <a:pt x="440270" y="18008"/>
                  </a:lnTo>
                  <a:lnTo>
                    <a:pt x="450138" y="18008"/>
                  </a:lnTo>
                  <a:lnTo>
                    <a:pt x="450138" y="0"/>
                  </a:lnTo>
                  <a:close/>
                </a:path>
                <a:path w="850264" h="193039">
                  <a:moveTo>
                    <a:pt x="466902" y="118960"/>
                  </a:moveTo>
                  <a:lnTo>
                    <a:pt x="458901" y="110896"/>
                  </a:lnTo>
                  <a:lnTo>
                    <a:pt x="450138" y="110896"/>
                  </a:lnTo>
                  <a:lnTo>
                    <a:pt x="448995" y="110896"/>
                  </a:lnTo>
                  <a:lnTo>
                    <a:pt x="440270" y="110896"/>
                  </a:lnTo>
                  <a:lnTo>
                    <a:pt x="432257" y="118960"/>
                  </a:lnTo>
                  <a:lnTo>
                    <a:pt x="432257" y="128917"/>
                  </a:lnTo>
                  <a:lnTo>
                    <a:pt x="448995" y="128917"/>
                  </a:lnTo>
                  <a:lnTo>
                    <a:pt x="450138" y="128917"/>
                  </a:lnTo>
                  <a:lnTo>
                    <a:pt x="466902" y="128917"/>
                  </a:lnTo>
                  <a:lnTo>
                    <a:pt x="466902" y="118960"/>
                  </a:lnTo>
                  <a:close/>
                </a:path>
                <a:path w="850264" h="193039">
                  <a:moveTo>
                    <a:pt x="466902" y="55067"/>
                  </a:moveTo>
                  <a:lnTo>
                    <a:pt x="458901" y="47015"/>
                  </a:lnTo>
                  <a:lnTo>
                    <a:pt x="450138" y="47015"/>
                  </a:lnTo>
                  <a:lnTo>
                    <a:pt x="448995" y="47015"/>
                  </a:lnTo>
                  <a:lnTo>
                    <a:pt x="440270" y="47015"/>
                  </a:lnTo>
                  <a:lnTo>
                    <a:pt x="432257" y="55067"/>
                  </a:lnTo>
                  <a:lnTo>
                    <a:pt x="432257" y="63881"/>
                  </a:lnTo>
                  <a:lnTo>
                    <a:pt x="432257" y="65011"/>
                  </a:lnTo>
                  <a:lnTo>
                    <a:pt x="432257" y="73837"/>
                  </a:lnTo>
                  <a:lnTo>
                    <a:pt x="440270" y="81902"/>
                  </a:lnTo>
                  <a:lnTo>
                    <a:pt x="448995" y="81902"/>
                  </a:lnTo>
                  <a:lnTo>
                    <a:pt x="450138" y="81902"/>
                  </a:lnTo>
                  <a:lnTo>
                    <a:pt x="458901" y="81902"/>
                  </a:lnTo>
                  <a:lnTo>
                    <a:pt x="466902" y="73837"/>
                  </a:lnTo>
                  <a:lnTo>
                    <a:pt x="466902" y="65011"/>
                  </a:lnTo>
                  <a:lnTo>
                    <a:pt x="466902" y="63881"/>
                  </a:lnTo>
                  <a:lnTo>
                    <a:pt x="466902" y="55067"/>
                  </a:lnTo>
                  <a:close/>
                </a:path>
                <a:path w="850264" h="193039">
                  <a:moveTo>
                    <a:pt x="522503" y="86436"/>
                  </a:moveTo>
                  <a:lnTo>
                    <a:pt x="514502" y="78384"/>
                  </a:lnTo>
                  <a:lnTo>
                    <a:pt x="494741" y="78384"/>
                  </a:lnTo>
                  <a:lnTo>
                    <a:pt x="486727" y="86436"/>
                  </a:lnTo>
                  <a:lnTo>
                    <a:pt x="486727" y="106337"/>
                  </a:lnTo>
                  <a:lnTo>
                    <a:pt x="494741" y="114401"/>
                  </a:lnTo>
                  <a:lnTo>
                    <a:pt x="514502" y="114401"/>
                  </a:lnTo>
                  <a:lnTo>
                    <a:pt x="522503" y="106337"/>
                  </a:lnTo>
                  <a:lnTo>
                    <a:pt x="522503" y="96393"/>
                  </a:lnTo>
                  <a:lnTo>
                    <a:pt x="522503" y="86436"/>
                  </a:lnTo>
                  <a:close/>
                </a:path>
                <a:path w="850264" h="193039">
                  <a:moveTo>
                    <a:pt x="522503" y="22555"/>
                  </a:moveTo>
                  <a:lnTo>
                    <a:pt x="514502" y="14490"/>
                  </a:lnTo>
                  <a:lnTo>
                    <a:pt x="494741" y="14490"/>
                  </a:lnTo>
                  <a:lnTo>
                    <a:pt x="486727" y="22555"/>
                  </a:lnTo>
                  <a:lnTo>
                    <a:pt x="486727" y="42456"/>
                  </a:lnTo>
                  <a:lnTo>
                    <a:pt x="494741" y="50520"/>
                  </a:lnTo>
                  <a:lnTo>
                    <a:pt x="514502" y="50520"/>
                  </a:lnTo>
                  <a:lnTo>
                    <a:pt x="522503" y="42456"/>
                  </a:lnTo>
                  <a:lnTo>
                    <a:pt x="522503" y="32512"/>
                  </a:lnTo>
                  <a:lnTo>
                    <a:pt x="522503" y="22555"/>
                  </a:lnTo>
                  <a:close/>
                </a:path>
                <a:path w="850264" h="193039">
                  <a:moveTo>
                    <a:pt x="560222" y="0"/>
                  </a:moveTo>
                  <a:lnTo>
                    <a:pt x="542340" y="0"/>
                  </a:lnTo>
                  <a:lnTo>
                    <a:pt x="542340" y="9931"/>
                  </a:lnTo>
                  <a:lnTo>
                    <a:pt x="550354" y="18008"/>
                  </a:lnTo>
                  <a:lnTo>
                    <a:pt x="560222" y="18008"/>
                  </a:lnTo>
                  <a:lnTo>
                    <a:pt x="560222" y="0"/>
                  </a:lnTo>
                  <a:close/>
                </a:path>
                <a:path w="850264" h="193039">
                  <a:moveTo>
                    <a:pt x="576973" y="118960"/>
                  </a:moveTo>
                  <a:lnTo>
                    <a:pt x="568972" y="110896"/>
                  </a:lnTo>
                  <a:lnTo>
                    <a:pt x="560222" y="110896"/>
                  </a:lnTo>
                  <a:lnTo>
                    <a:pt x="559079" y="110896"/>
                  </a:lnTo>
                  <a:lnTo>
                    <a:pt x="550354" y="110896"/>
                  </a:lnTo>
                  <a:lnTo>
                    <a:pt x="542340" y="118960"/>
                  </a:lnTo>
                  <a:lnTo>
                    <a:pt x="542340" y="128917"/>
                  </a:lnTo>
                  <a:lnTo>
                    <a:pt x="559079" y="128917"/>
                  </a:lnTo>
                  <a:lnTo>
                    <a:pt x="559079" y="145783"/>
                  </a:lnTo>
                  <a:lnTo>
                    <a:pt x="568972" y="145783"/>
                  </a:lnTo>
                  <a:lnTo>
                    <a:pt x="576973" y="137731"/>
                  </a:lnTo>
                  <a:lnTo>
                    <a:pt x="576973" y="128917"/>
                  </a:lnTo>
                  <a:lnTo>
                    <a:pt x="576973" y="127774"/>
                  </a:lnTo>
                  <a:lnTo>
                    <a:pt x="576973" y="118960"/>
                  </a:lnTo>
                  <a:close/>
                </a:path>
                <a:path w="850264" h="193039">
                  <a:moveTo>
                    <a:pt x="576973" y="63881"/>
                  </a:moveTo>
                  <a:lnTo>
                    <a:pt x="560222" y="63881"/>
                  </a:lnTo>
                  <a:lnTo>
                    <a:pt x="560222" y="47015"/>
                  </a:lnTo>
                  <a:lnTo>
                    <a:pt x="550354" y="47015"/>
                  </a:lnTo>
                  <a:lnTo>
                    <a:pt x="542340" y="55067"/>
                  </a:lnTo>
                  <a:lnTo>
                    <a:pt x="542340" y="63881"/>
                  </a:lnTo>
                  <a:lnTo>
                    <a:pt x="542340" y="65011"/>
                  </a:lnTo>
                  <a:lnTo>
                    <a:pt x="542340" y="73837"/>
                  </a:lnTo>
                  <a:lnTo>
                    <a:pt x="550354" y="81902"/>
                  </a:lnTo>
                  <a:lnTo>
                    <a:pt x="559079" y="81902"/>
                  </a:lnTo>
                  <a:lnTo>
                    <a:pt x="560222" y="81902"/>
                  </a:lnTo>
                  <a:lnTo>
                    <a:pt x="568972" y="81902"/>
                  </a:lnTo>
                  <a:lnTo>
                    <a:pt x="576973" y="73837"/>
                  </a:lnTo>
                  <a:lnTo>
                    <a:pt x="576973" y="63881"/>
                  </a:lnTo>
                  <a:close/>
                </a:path>
                <a:path w="850264" h="193039">
                  <a:moveTo>
                    <a:pt x="632574" y="150329"/>
                  </a:moveTo>
                  <a:lnTo>
                    <a:pt x="624573" y="142278"/>
                  </a:lnTo>
                  <a:lnTo>
                    <a:pt x="604812" y="142278"/>
                  </a:lnTo>
                  <a:lnTo>
                    <a:pt x="596798" y="150329"/>
                  </a:lnTo>
                  <a:lnTo>
                    <a:pt x="596798" y="170230"/>
                  </a:lnTo>
                  <a:lnTo>
                    <a:pt x="604812" y="178295"/>
                  </a:lnTo>
                  <a:lnTo>
                    <a:pt x="624573" y="178295"/>
                  </a:lnTo>
                  <a:lnTo>
                    <a:pt x="632574" y="170230"/>
                  </a:lnTo>
                  <a:lnTo>
                    <a:pt x="632574" y="160286"/>
                  </a:lnTo>
                  <a:lnTo>
                    <a:pt x="632574" y="150329"/>
                  </a:lnTo>
                  <a:close/>
                </a:path>
                <a:path w="850264" h="193039">
                  <a:moveTo>
                    <a:pt x="632574" y="86436"/>
                  </a:moveTo>
                  <a:lnTo>
                    <a:pt x="624573" y="78384"/>
                  </a:lnTo>
                  <a:lnTo>
                    <a:pt x="604812" y="78384"/>
                  </a:lnTo>
                  <a:lnTo>
                    <a:pt x="596798" y="86436"/>
                  </a:lnTo>
                  <a:lnTo>
                    <a:pt x="596798" y="106337"/>
                  </a:lnTo>
                  <a:lnTo>
                    <a:pt x="604812" y="114401"/>
                  </a:lnTo>
                  <a:lnTo>
                    <a:pt x="624573" y="114401"/>
                  </a:lnTo>
                  <a:lnTo>
                    <a:pt x="632574" y="106337"/>
                  </a:lnTo>
                  <a:lnTo>
                    <a:pt x="632574" y="96393"/>
                  </a:lnTo>
                  <a:lnTo>
                    <a:pt x="632574" y="86436"/>
                  </a:lnTo>
                  <a:close/>
                </a:path>
                <a:path w="850264" h="193039">
                  <a:moveTo>
                    <a:pt x="687044" y="182854"/>
                  </a:moveTo>
                  <a:lnTo>
                    <a:pt x="679043" y="174802"/>
                  </a:lnTo>
                  <a:lnTo>
                    <a:pt x="669175" y="174802"/>
                  </a:lnTo>
                  <a:lnTo>
                    <a:pt x="669175" y="192798"/>
                  </a:lnTo>
                  <a:lnTo>
                    <a:pt x="687044" y="192798"/>
                  </a:lnTo>
                  <a:lnTo>
                    <a:pt x="687044" y="182854"/>
                  </a:lnTo>
                  <a:close/>
                </a:path>
                <a:path w="850264" h="193039">
                  <a:moveTo>
                    <a:pt x="687044" y="118960"/>
                  </a:moveTo>
                  <a:lnTo>
                    <a:pt x="679043" y="110896"/>
                  </a:lnTo>
                  <a:lnTo>
                    <a:pt x="670306" y="110896"/>
                  </a:lnTo>
                  <a:lnTo>
                    <a:pt x="669175" y="110896"/>
                  </a:lnTo>
                  <a:lnTo>
                    <a:pt x="660425" y="110896"/>
                  </a:lnTo>
                  <a:lnTo>
                    <a:pt x="652411" y="118960"/>
                  </a:lnTo>
                  <a:lnTo>
                    <a:pt x="652411" y="128917"/>
                  </a:lnTo>
                  <a:lnTo>
                    <a:pt x="669175" y="128917"/>
                  </a:lnTo>
                  <a:lnTo>
                    <a:pt x="669175" y="145783"/>
                  </a:lnTo>
                  <a:lnTo>
                    <a:pt x="679043" y="145783"/>
                  </a:lnTo>
                  <a:lnTo>
                    <a:pt x="687044" y="137731"/>
                  </a:lnTo>
                  <a:lnTo>
                    <a:pt x="687044" y="128917"/>
                  </a:lnTo>
                  <a:lnTo>
                    <a:pt x="687044" y="127774"/>
                  </a:lnTo>
                  <a:lnTo>
                    <a:pt x="687044" y="118960"/>
                  </a:lnTo>
                  <a:close/>
                </a:path>
                <a:path w="850264" h="193039">
                  <a:moveTo>
                    <a:pt x="687044" y="63881"/>
                  </a:moveTo>
                  <a:lnTo>
                    <a:pt x="670306" y="63881"/>
                  </a:lnTo>
                  <a:lnTo>
                    <a:pt x="669175" y="63881"/>
                  </a:lnTo>
                  <a:lnTo>
                    <a:pt x="652411" y="63881"/>
                  </a:lnTo>
                  <a:lnTo>
                    <a:pt x="652411" y="73837"/>
                  </a:lnTo>
                  <a:lnTo>
                    <a:pt x="660425" y="81902"/>
                  </a:lnTo>
                  <a:lnTo>
                    <a:pt x="669175" y="81902"/>
                  </a:lnTo>
                  <a:lnTo>
                    <a:pt x="670306" y="81902"/>
                  </a:lnTo>
                  <a:lnTo>
                    <a:pt x="679043" y="81902"/>
                  </a:lnTo>
                  <a:lnTo>
                    <a:pt x="687044" y="73837"/>
                  </a:lnTo>
                  <a:lnTo>
                    <a:pt x="687044" y="63881"/>
                  </a:lnTo>
                  <a:close/>
                </a:path>
                <a:path w="850264" h="193039">
                  <a:moveTo>
                    <a:pt x="742657" y="150329"/>
                  </a:moveTo>
                  <a:lnTo>
                    <a:pt x="734656" y="142278"/>
                  </a:lnTo>
                  <a:lnTo>
                    <a:pt x="714895" y="142278"/>
                  </a:lnTo>
                  <a:lnTo>
                    <a:pt x="706882" y="150329"/>
                  </a:lnTo>
                  <a:lnTo>
                    <a:pt x="706882" y="170230"/>
                  </a:lnTo>
                  <a:lnTo>
                    <a:pt x="714895" y="178295"/>
                  </a:lnTo>
                  <a:lnTo>
                    <a:pt x="734656" y="178295"/>
                  </a:lnTo>
                  <a:lnTo>
                    <a:pt x="742657" y="170230"/>
                  </a:lnTo>
                  <a:lnTo>
                    <a:pt x="742657" y="160286"/>
                  </a:lnTo>
                  <a:lnTo>
                    <a:pt x="742657" y="150329"/>
                  </a:lnTo>
                  <a:close/>
                </a:path>
                <a:path w="850264" h="193039">
                  <a:moveTo>
                    <a:pt x="742657" y="86436"/>
                  </a:moveTo>
                  <a:lnTo>
                    <a:pt x="734656" y="78384"/>
                  </a:lnTo>
                  <a:lnTo>
                    <a:pt x="714895" y="78384"/>
                  </a:lnTo>
                  <a:lnTo>
                    <a:pt x="706882" y="86436"/>
                  </a:lnTo>
                  <a:lnTo>
                    <a:pt x="706882" y="106337"/>
                  </a:lnTo>
                  <a:lnTo>
                    <a:pt x="714895" y="114401"/>
                  </a:lnTo>
                  <a:lnTo>
                    <a:pt x="734656" y="114401"/>
                  </a:lnTo>
                  <a:lnTo>
                    <a:pt x="742657" y="106337"/>
                  </a:lnTo>
                  <a:lnTo>
                    <a:pt x="742657" y="96393"/>
                  </a:lnTo>
                  <a:lnTo>
                    <a:pt x="742657" y="86436"/>
                  </a:lnTo>
                  <a:close/>
                </a:path>
                <a:path w="850264" h="193039">
                  <a:moveTo>
                    <a:pt x="793381" y="77597"/>
                  </a:moveTo>
                  <a:lnTo>
                    <a:pt x="785837" y="63893"/>
                  </a:lnTo>
                  <a:lnTo>
                    <a:pt x="780389" y="63893"/>
                  </a:lnTo>
                  <a:lnTo>
                    <a:pt x="762482" y="63881"/>
                  </a:lnTo>
                  <a:lnTo>
                    <a:pt x="762482" y="73837"/>
                  </a:lnTo>
                  <a:lnTo>
                    <a:pt x="770496" y="81902"/>
                  </a:lnTo>
                  <a:lnTo>
                    <a:pt x="779246" y="81902"/>
                  </a:lnTo>
                  <a:lnTo>
                    <a:pt x="780389" y="81902"/>
                  </a:lnTo>
                  <a:lnTo>
                    <a:pt x="789127" y="81902"/>
                  </a:lnTo>
                  <a:lnTo>
                    <a:pt x="793381" y="77597"/>
                  </a:lnTo>
                  <a:close/>
                </a:path>
                <a:path w="850264" h="193039">
                  <a:moveTo>
                    <a:pt x="797128" y="182854"/>
                  </a:moveTo>
                  <a:lnTo>
                    <a:pt x="789127" y="174802"/>
                  </a:lnTo>
                  <a:lnTo>
                    <a:pt x="780389" y="174802"/>
                  </a:lnTo>
                  <a:lnTo>
                    <a:pt x="779246" y="174802"/>
                  </a:lnTo>
                  <a:lnTo>
                    <a:pt x="770496" y="174802"/>
                  </a:lnTo>
                  <a:lnTo>
                    <a:pt x="762482" y="182854"/>
                  </a:lnTo>
                  <a:lnTo>
                    <a:pt x="762482" y="192798"/>
                  </a:lnTo>
                  <a:lnTo>
                    <a:pt x="779246" y="192798"/>
                  </a:lnTo>
                  <a:lnTo>
                    <a:pt x="780389" y="192798"/>
                  </a:lnTo>
                  <a:lnTo>
                    <a:pt x="797128" y="192798"/>
                  </a:lnTo>
                  <a:lnTo>
                    <a:pt x="797128" y="182854"/>
                  </a:lnTo>
                  <a:close/>
                </a:path>
                <a:path w="850264" h="193039">
                  <a:moveTo>
                    <a:pt x="797128" y="118960"/>
                  </a:moveTo>
                  <a:lnTo>
                    <a:pt x="789127" y="110896"/>
                  </a:lnTo>
                  <a:lnTo>
                    <a:pt x="780389" y="110896"/>
                  </a:lnTo>
                  <a:lnTo>
                    <a:pt x="779246" y="110896"/>
                  </a:lnTo>
                  <a:lnTo>
                    <a:pt x="770496" y="110896"/>
                  </a:lnTo>
                  <a:lnTo>
                    <a:pt x="762482" y="118960"/>
                  </a:lnTo>
                  <a:lnTo>
                    <a:pt x="762482" y="127774"/>
                  </a:lnTo>
                  <a:lnTo>
                    <a:pt x="762482" y="128917"/>
                  </a:lnTo>
                  <a:lnTo>
                    <a:pt x="762482" y="137731"/>
                  </a:lnTo>
                  <a:lnTo>
                    <a:pt x="770496" y="145783"/>
                  </a:lnTo>
                  <a:lnTo>
                    <a:pt x="779246" y="145783"/>
                  </a:lnTo>
                  <a:lnTo>
                    <a:pt x="780389" y="145783"/>
                  </a:lnTo>
                  <a:lnTo>
                    <a:pt x="789127" y="145783"/>
                  </a:lnTo>
                  <a:lnTo>
                    <a:pt x="797128" y="137731"/>
                  </a:lnTo>
                  <a:lnTo>
                    <a:pt x="797128" y="128917"/>
                  </a:lnTo>
                  <a:lnTo>
                    <a:pt x="797128" y="127749"/>
                  </a:lnTo>
                  <a:lnTo>
                    <a:pt x="797128" y="118960"/>
                  </a:lnTo>
                  <a:close/>
                </a:path>
                <a:path w="850264" h="193039">
                  <a:moveTo>
                    <a:pt x="849922" y="173050"/>
                  </a:moveTo>
                  <a:lnTo>
                    <a:pt x="842060" y="160489"/>
                  </a:lnTo>
                  <a:lnTo>
                    <a:pt x="832040" y="144170"/>
                  </a:lnTo>
                  <a:lnTo>
                    <a:pt x="830910" y="142278"/>
                  </a:lnTo>
                  <a:lnTo>
                    <a:pt x="824966" y="142278"/>
                  </a:lnTo>
                  <a:lnTo>
                    <a:pt x="816952" y="150329"/>
                  </a:lnTo>
                  <a:lnTo>
                    <a:pt x="816952" y="170230"/>
                  </a:lnTo>
                  <a:lnTo>
                    <a:pt x="824966" y="178295"/>
                  </a:lnTo>
                  <a:lnTo>
                    <a:pt x="844727" y="178295"/>
                  </a:lnTo>
                  <a:lnTo>
                    <a:pt x="849922" y="17305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7">
              <a:extLst>
                <a:ext uri="{FF2B5EF4-FFF2-40B4-BE49-F238E27FC236}">
                  <a16:creationId xmlns:a16="http://schemas.microsoft.com/office/drawing/2014/main" id="{17F7AFF1-CC20-E828-DBA4-75968397DFD9}"/>
                </a:ext>
              </a:extLst>
            </p:cNvPr>
            <p:cNvSpPr/>
            <p:nvPr/>
          </p:nvSpPr>
          <p:spPr>
            <a:xfrm>
              <a:off x="5079123" y="1929625"/>
              <a:ext cx="823594" cy="193040"/>
            </a:xfrm>
            <a:custGeom>
              <a:avLst/>
              <a:gdLst/>
              <a:ahLst/>
              <a:cxnLst/>
              <a:rect l="l" t="t" r="r" b="b"/>
              <a:pathLst>
                <a:path w="823595" h="193039">
                  <a:moveTo>
                    <a:pt x="8877" y="22567"/>
                  </a:moveTo>
                  <a:lnTo>
                    <a:pt x="876" y="14516"/>
                  </a:lnTo>
                  <a:lnTo>
                    <a:pt x="0" y="14516"/>
                  </a:lnTo>
                  <a:lnTo>
                    <a:pt x="5486" y="32600"/>
                  </a:lnTo>
                  <a:lnTo>
                    <a:pt x="8636" y="42735"/>
                  </a:lnTo>
                  <a:lnTo>
                    <a:pt x="8877" y="42481"/>
                  </a:lnTo>
                  <a:lnTo>
                    <a:pt x="8877" y="22567"/>
                  </a:lnTo>
                  <a:close/>
                </a:path>
                <a:path w="823595" h="193039">
                  <a:moveTo>
                    <a:pt x="63347" y="118973"/>
                  </a:moveTo>
                  <a:lnTo>
                    <a:pt x="55346" y="110921"/>
                  </a:lnTo>
                  <a:lnTo>
                    <a:pt x="46609" y="110921"/>
                  </a:lnTo>
                  <a:lnTo>
                    <a:pt x="45453" y="110921"/>
                  </a:lnTo>
                  <a:lnTo>
                    <a:pt x="36728" y="110921"/>
                  </a:lnTo>
                  <a:lnTo>
                    <a:pt x="32410" y="115265"/>
                  </a:lnTo>
                  <a:lnTo>
                    <a:pt x="37147" y="128930"/>
                  </a:lnTo>
                  <a:lnTo>
                    <a:pt x="45453" y="128930"/>
                  </a:lnTo>
                  <a:lnTo>
                    <a:pt x="46609" y="128930"/>
                  </a:lnTo>
                  <a:lnTo>
                    <a:pt x="63347" y="128930"/>
                  </a:lnTo>
                  <a:lnTo>
                    <a:pt x="63347" y="118973"/>
                  </a:lnTo>
                  <a:close/>
                </a:path>
                <a:path w="823595" h="193039">
                  <a:moveTo>
                    <a:pt x="63347" y="55092"/>
                  </a:moveTo>
                  <a:lnTo>
                    <a:pt x="55346" y="47040"/>
                  </a:lnTo>
                  <a:lnTo>
                    <a:pt x="46609" y="47040"/>
                  </a:lnTo>
                  <a:lnTo>
                    <a:pt x="45453" y="47040"/>
                  </a:lnTo>
                  <a:lnTo>
                    <a:pt x="36728" y="47040"/>
                  </a:lnTo>
                  <a:lnTo>
                    <a:pt x="28714" y="55092"/>
                  </a:lnTo>
                  <a:lnTo>
                    <a:pt x="28714" y="63906"/>
                  </a:lnTo>
                  <a:lnTo>
                    <a:pt x="28714" y="65049"/>
                  </a:lnTo>
                  <a:lnTo>
                    <a:pt x="28714" y="73863"/>
                  </a:lnTo>
                  <a:lnTo>
                    <a:pt x="36728" y="81915"/>
                  </a:lnTo>
                  <a:lnTo>
                    <a:pt x="45453" y="81915"/>
                  </a:lnTo>
                  <a:lnTo>
                    <a:pt x="46609" y="81915"/>
                  </a:lnTo>
                  <a:lnTo>
                    <a:pt x="55346" y="81915"/>
                  </a:lnTo>
                  <a:lnTo>
                    <a:pt x="63347" y="73863"/>
                  </a:lnTo>
                  <a:lnTo>
                    <a:pt x="63347" y="65049"/>
                  </a:lnTo>
                  <a:lnTo>
                    <a:pt x="63347" y="63906"/>
                  </a:lnTo>
                  <a:lnTo>
                    <a:pt x="63347" y="55092"/>
                  </a:lnTo>
                  <a:close/>
                </a:path>
                <a:path w="823595" h="193039">
                  <a:moveTo>
                    <a:pt x="63347" y="0"/>
                  </a:moveTo>
                  <a:lnTo>
                    <a:pt x="45453" y="0"/>
                  </a:lnTo>
                  <a:lnTo>
                    <a:pt x="28714" y="12"/>
                  </a:lnTo>
                  <a:lnTo>
                    <a:pt x="28714" y="9982"/>
                  </a:lnTo>
                  <a:lnTo>
                    <a:pt x="36728" y="18034"/>
                  </a:lnTo>
                  <a:lnTo>
                    <a:pt x="45453" y="18034"/>
                  </a:lnTo>
                  <a:lnTo>
                    <a:pt x="46609" y="18034"/>
                  </a:lnTo>
                  <a:lnTo>
                    <a:pt x="55346" y="18034"/>
                  </a:lnTo>
                  <a:lnTo>
                    <a:pt x="63347" y="9982"/>
                  </a:lnTo>
                  <a:lnTo>
                    <a:pt x="63347" y="0"/>
                  </a:lnTo>
                  <a:close/>
                </a:path>
                <a:path w="823595" h="193039">
                  <a:moveTo>
                    <a:pt x="118960" y="86474"/>
                  </a:moveTo>
                  <a:lnTo>
                    <a:pt x="110959" y="78409"/>
                  </a:lnTo>
                  <a:lnTo>
                    <a:pt x="91186" y="78409"/>
                  </a:lnTo>
                  <a:lnTo>
                    <a:pt x="83185" y="86474"/>
                  </a:lnTo>
                  <a:lnTo>
                    <a:pt x="83185" y="106375"/>
                  </a:lnTo>
                  <a:lnTo>
                    <a:pt x="91186" y="114439"/>
                  </a:lnTo>
                  <a:lnTo>
                    <a:pt x="110959" y="114439"/>
                  </a:lnTo>
                  <a:lnTo>
                    <a:pt x="118960" y="106375"/>
                  </a:lnTo>
                  <a:lnTo>
                    <a:pt x="118960" y="96431"/>
                  </a:lnTo>
                  <a:lnTo>
                    <a:pt x="118960" y="86474"/>
                  </a:lnTo>
                  <a:close/>
                </a:path>
                <a:path w="823595" h="193039">
                  <a:moveTo>
                    <a:pt x="118960" y="22567"/>
                  </a:moveTo>
                  <a:lnTo>
                    <a:pt x="110959" y="14516"/>
                  </a:lnTo>
                  <a:lnTo>
                    <a:pt x="91186" y="14516"/>
                  </a:lnTo>
                  <a:lnTo>
                    <a:pt x="83185" y="22567"/>
                  </a:lnTo>
                  <a:lnTo>
                    <a:pt x="83185" y="42481"/>
                  </a:lnTo>
                  <a:lnTo>
                    <a:pt x="91186" y="50546"/>
                  </a:lnTo>
                  <a:lnTo>
                    <a:pt x="110959" y="50546"/>
                  </a:lnTo>
                  <a:lnTo>
                    <a:pt x="118960" y="42481"/>
                  </a:lnTo>
                  <a:lnTo>
                    <a:pt x="118960" y="32524"/>
                  </a:lnTo>
                  <a:lnTo>
                    <a:pt x="118960" y="22567"/>
                  </a:lnTo>
                  <a:close/>
                </a:path>
                <a:path w="823595" h="193039">
                  <a:moveTo>
                    <a:pt x="173418" y="118973"/>
                  </a:moveTo>
                  <a:lnTo>
                    <a:pt x="165417" y="110921"/>
                  </a:lnTo>
                  <a:lnTo>
                    <a:pt x="156667" y="110921"/>
                  </a:lnTo>
                  <a:lnTo>
                    <a:pt x="155524" y="110921"/>
                  </a:lnTo>
                  <a:lnTo>
                    <a:pt x="146786" y="110921"/>
                  </a:lnTo>
                  <a:lnTo>
                    <a:pt x="138785" y="118973"/>
                  </a:lnTo>
                  <a:lnTo>
                    <a:pt x="138785" y="128930"/>
                  </a:lnTo>
                  <a:lnTo>
                    <a:pt x="155524" y="128930"/>
                  </a:lnTo>
                  <a:lnTo>
                    <a:pt x="156667" y="128930"/>
                  </a:lnTo>
                  <a:lnTo>
                    <a:pt x="173418" y="128930"/>
                  </a:lnTo>
                  <a:lnTo>
                    <a:pt x="173418" y="118973"/>
                  </a:lnTo>
                  <a:close/>
                </a:path>
                <a:path w="823595" h="193039">
                  <a:moveTo>
                    <a:pt x="173418" y="55092"/>
                  </a:moveTo>
                  <a:lnTo>
                    <a:pt x="165417" y="47040"/>
                  </a:lnTo>
                  <a:lnTo>
                    <a:pt x="156667" y="47040"/>
                  </a:lnTo>
                  <a:lnTo>
                    <a:pt x="155524" y="47040"/>
                  </a:lnTo>
                  <a:lnTo>
                    <a:pt x="146786" y="47040"/>
                  </a:lnTo>
                  <a:lnTo>
                    <a:pt x="138785" y="55092"/>
                  </a:lnTo>
                  <a:lnTo>
                    <a:pt x="138785" y="63906"/>
                  </a:lnTo>
                  <a:lnTo>
                    <a:pt x="138785" y="65049"/>
                  </a:lnTo>
                  <a:lnTo>
                    <a:pt x="138785" y="73863"/>
                  </a:lnTo>
                  <a:lnTo>
                    <a:pt x="146786" y="81915"/>
                  </a:lnTo>
                  <a:lnTo>
                    <a:pt x="155524" y="81915"/>
                  </a:lnTo>
                  <a:lnTo>
                    <a:pt x="156667" y="81915"/>
                  </a:lnTo>
                  <a:lnTo>
                    <a:pt x="165417" y="81915"/>
                  </a:lnTo>
                  <a:lnTo>
                    <a:pt x="173418" y="73863"/>
                  </a:lnTo>
                  <a:lnTo>
                    <a:pt x="173418" y="65049"/>
                  </a:lnTo>
                  <a:lnTo>
                    <a:pt x="173418" y="63906"/>
                  </a:lnTo>
                  <a:lnTo>
                    <a:pt x="173418" y="55092"/>
                  </a:lnTo>
                  <a:close/>
                </a:path>
                <a:path w="823595" h="193039">
                  <a:moveTo>
                    <a:pt x="173418" y="0"/>
                  </a:moveTo>
                  <a:lnTo>
                    <a:pt x="156667" y="0"/>
                  </a:lnTo>
                  <a:lnTo>
                    <a:pt x="155524" y="0"/>
                  </a:lnTo>
                  <a:lnTo>
                    <a:pt x="138785" y="0"/>
                  </a:lnTo>
                  <a:lnTo>
                    <a:pt x="138785" y="9982"/>
                  </a:lnTo>
                  <a:lnTo>
                    <a:pt x="146786" y="18034"/>
                  </a:lnTo>
                  <a:lnTo>
                    <a:pt x="155524" y="18034"/>
                  </a:lnTo>
                  <a:lnTo>
                    <a:pt x="156667" y="18034"/>
                  </a:lnTo>
                  <a:lnTo>
                    <a:pt x="165417" y="18034"/>
                  </a:lnTo>
                  <a:lnTo>
                    <a:pt x="173418" y="9982"/>
                  </a:lnTo>
                  <a:lnTo>
                    <a:pt x="173418" y="0"/>
                  </a:lnTo>
                  <a:close/>
                </a:path>
                <a:path w="823595" h="193039">
                  <a:moveTo>
                    <a:pt x="229031" y="86474"/>
                  </a:moveTo>
                  <a:lnTo>
                    <a:pt x="221030" y="78409"/>
                  </a:lnTo>
                  <a:lnTo>
                    <a:pt x="201256" y="78409"/>
                  </a:lnTo>
                  <a:lnTo>
                    <a:pt x="193255" y="86474"/>
                  </a:lnTo>
                  <a:lnTo>
                    <a:pt x="193255" y="106375"/>
                  </a:lnTo>
                  <a:lnTo>
                    <a:pt x="201256" y="114439"/>
                  </a:lnTo>
                  <a:lnTo>
                    <a:pt x="221030" y="114439"/>
                  </a:lnTo>
                  <a:lnTo>
                    <a:pt x="229031" y="106375"/>
                  </a:lnTo>
                  <a:lnTo>
                    <a:pt x="229031" y="96431"/>
                  </a:lnTo>
                  <a:lnTo>
                    <a:pt x="229031" y="86474"/>
                  </a:lnTo>
                  <a:close/>
                </a:path>
                <a:path w="823595" h="193039">
                  <a:moveTo>
                    <a:pt x="229031" y="22567"/>
                  </a:moveTo>
                  <a:lnTo>
                    <a:pt x="221030" y="14516"/>
                  </a:lnTo>
                  <a:lnTo>
                    <a:pt x="201256" y="14516"/>
                  </a:lnTo>
                  <a:lnTo>
                    <a:pt x="193255" y="22567"/>
                  </a:lnTo>
                  <a:lnTo>
                    <a:pt x="193255" y="42481"/>
                  </a:lnTo>
                  <a:lnTo>
                    <a:pt x="201256" y="50546"/>
                  </a:lnTo>
                  <a:lnTo>
                    <a:pt x="221030" y="50546"/>
                  </a:lnTo>
                  <a:lnTo>
                    <a:pt x="229031" y="42481"/>
                  </a:lnTo>
                  <a:lnTo>
                    <a:pt x="229031" y="32524"/>
                  </a:lnTo>
                  <a:lnTo>
                    <a:pt x="229031" y="22567"/>
                  </a:lnTo>
                  <a:close/>
                </a:path>
                <a:path w="823595" h="193039">
                  <a:moveTo>
                    <a:pt x="283502" y="118973"/>
                  </a:moveTo>
                  <a:lnTo>
                    <a:pt x="275501" y="110921"/>
                  </a:lnTo>
                  <a:lnTo>
                    <a:pt x="266750" y="110921"/>
                  </a:lnTo>
                  <a:lnTo>
                    <a:pt x="265633" y="110921"/>
                  </a:lnTo>
                  <a:lnTo>
                    <a:pt x="256882" y="110921"/>
                  </a:lnTo>
                  <a:lnTo>
                    <a:pt x="248869" y="118973"/>
                  </a:lnTo>
                  <a:lnTo>
                    <a:pt x="248869" y="128930"/>
                  </a:lnTo>
                  <a:lnTo>
                    <a:pt x="265633" y="128930"/>
                  </a:lnTo>
                  <a:lnTo>
                    <a:pt x="266750" y="128930"/>
                  </a:lnTo>
                  <a:lnTo>
                    <a:pt x="283502" y="128930"/>
                  </a:lnTo>
                  <a:lnTo>
                    <a:pt x="283502" y="118973"/>
                  </a:lnTo>
                  <a:close/>
                </a:path>
                <a:path w="823595" h="193039">
                  <a:moveTo>
                    <a:pt x="283502" y="55092"/>
                  </a:moveTo>
                  <a:lnTo>
                    <a:pt x="275501" y="47040"/>
                  </a:lnTo>
                  <a:lnTo>
                    <a:pt x="266750" y="47040"/>
                  </a:lnTo>
                  <a:lnTo>
                    <a:pt x="265633" y="47040"/>
                  </a:lnTo>
                  <a:lnTo>
                    <a:pt x="256882" y="47040"/>
                  </a:lnTo>
                  <a:lnTo>
                    <a:pt x="248869" y="55092"/>
                  </a:lnTo>
                  <a:lnTo>
                    <a:pt x="248869" y="63906"/>
                  </a:lnTo>
                  <a:lnTo>
                    <a:pt x="248869" y="65049"/>
                  </a:lnTo>
                  <a:lnTo>
                    <a:pt x="248869" y="73863"/>
                  </a:lnTo>
                  <a:lnTo>
                    <a:pt x="256882" y="81915"/>
                  </a:lnTo>
                  <a:lnTo>
                    <a:pt x="265633" y="81915"/>
                  </a:lnTo>
                  <a:lnTo>
                    <a:pt x="266750" y="81915"/>
                  </a:lnTo>
                  <a:lnTo>
                    <a:pt x="275501" y="81915"/>
                  </a:lnTo>
                  <a:lnTo>
                    <a:pt x="283502" y="73863"/>
                  </a:lnTo>
                  <a:lnTo>
                    <a:pt x="283502" y="65049"/>
                  </a:lnTo>
                  <a:lnTo>
                    <a:pt x="283502" y="63906"/>
                  </a:lnTo>
                  <a:lnTo>
                    <a:pt x="283502" y="55092"/>
                  </a:lnTo>
                  <a:close/>
                </a:path>
                <a:path w="823595" h="193039">
                  <a:moveTo>
                    <a:pt x="283502" y="0"/>
                  </a:moveTo>
                  <a:lnTo>
                    <a:pt x="266750" y="0"/>
                  </a:lnTo>
                  <a:lnTo>
                    <a:pt x="265633" y="0"/>
                  </a:lnTo>
                  <a:lnTo>
                    <a:pt x="248869" y="0"/>
                  </a:lnTo>
                  <a:lnTo>
                    <a:pt x="248869" y="9982"/>
                  </a:lnTo>
                  <a:lnTo>
                    <a:pt x="256882" y="18034"/>
                  </a:lnTo>
                  <a:lnTo>
                    <a:pt x="265633" y="18034"/>
                  </a:lnTo>
                  <a:lnTo>
                    <a:pt x="266750" y="18034"/>
                  </a:lnTo>
                  <a:lnTo>
                    <a:pt x="275501" y="18034"/>
                  </a:lnTo>
                  <a:lnTo>
                    <a:pt x="283502" y="9982"/>
                  </a:lnTo>
                  <a:lnTo>
                    <a:pt x="283502" y="0"/>
                  </a:lnTo>
                  <a:close/>
                </a:path>
                <a:path w="823595" h="193039">
                  <a:moveTo>
                    <a:pt x="339102" y="86474"/>
                  </a:moveTo>
                  <a:lnTo>
                    <a:pt x="331101" y="78409"/>
                  </a:lnTo>
                  <a:lnTo>
                    <a:pt x="311327" y="78409"/>
                  </a:lnTo>
                  <a:lnTo>
                    <a:pt x="303326" y="86474"/>
                  </a:lnTo>
                  <a:lnTo>
                    <a:pt x="303326" y="106375"/>
                  </a:lnTo>
                  <a:lnTo>
                    <a:pt x="311327" y="114439"/>
                  </a:lnTo>
                  <a:lnTo>
                    <a:pt x="331101" y="114439"/>
                  </a:lnTo>
                  <a:lnTo>
                    <a:pt x="339102" y="106375"/>
                  </a:lnTo>
                  <a:lnTo>
                    <a:pt x="339102" y="96431"/>
                  </a:lnTo>
                  <a:lnTo>
                    <a:pt x="339102" y="86474"/>
                  </a:lnTo>
                  <a:close/>
                </a:path>
                <a:path w="823595" h="193039">
                  <a:moveTo>
                    <a:pt x="339102" y="22567"/>
                  </a:moveTo>
                  <a:lnTo>
                    <a:pt x="331101" y="14516"/>
                  </a:lnTo>
                  <a:lnTo>
                    <a:pt x="311327" y="14516"/>
                  </a:lnTo>
                  <a:lnTo>
                    <a:pt x="303326" y="22567"/>
                  </a:lnTo>
                  <a:lnTo>
                    <a:pt x="303326" y="42481"/>
                  </a:lnTo>
                  <a:lnTo>
                    <a:pt x="311327" y="50546"/>
                  </a:lnTo>
                  <a:lnTo>
                    <a:pt x="331101" y="50546"/>
                  </a:lnTo>
                  <a:lnTo>
                    <a:pt x="339102" y="42481"/>
                  </a:lnTo>
                  <a:lnTo>
                    <a:pt x="339102" y="32524"/>
                  </a:lnTo>
                  <a:lnTo>
                    <a:pt x="339102" y="22567"/>
                  </a:lnTo>
                  <a:close/>
                </a:path>
                <a:path w="823595" h="193039">
                  <a:moveTo>
                    <a:pt x="393573" y="118973"/>
                  </a:moveTo>
                  <a:lnTo>
                    <a:pt x="385572" y="110921"/>
                  </a:lnTo>
                  <a:lnTo>
                    <a:pt x="376821" y="110921"/>
                  </a:lnTo>
                  <a:lnTo>
                    <a:pt x="375678" y="110921"/>
                  </a:lnTo>
                  <a:lnTo>
                    <a:pt x="366953" y="110921"/>
                  </a:lnTo>
                  <a:lnTo>
                    <a:pt x="358940" y="118973"/>
                  </a:lnTo>
                  <a:lnTo>
                    <a:pt x="358940" y="128930"/>
                  </a:lnTo>
                  <a:lnTo>
                    <a:pt x="375678" y="128930"/>
                  </a:lnTo>
                  <a:lnTo>
                    <a:pt x="376821" y="128930"/>
                  </a:lnTo>
                  <a:lnTo>
                    <a:pt x="393573" y="128930"/>
                  </a:lnTo>
                  <a:lnTo>
                    <a:pt x="393573" y="118973"/>
                  </a:lnTo>
                  <a:close/>
                </a:path>
                <a:path w="823595" h="193039">
                  <a:moveTo>
                    <a:pt x="393573" y="55092"/>
                  </a:moveTo>
                  <a:lnTo>
                    <a:pt x="385572" y="47040"/>
                  </a:lnTo>
                  <a:lnTo>
                    <a:pt x="376821" y="47040"/>
                  </a:lnTo>
                  <a:lnTo>
                    <a:pt x="375678" y="47040"/>
                  </a:lnTo>
                  <a:lnTo>
                    <a:pt x="366953" y="47040"/>
                  </a:lnTo>
                  <a:lnTo>
                    <a:pt x="358940" y="55092"/>
                  </a:lnTo>
                  <a:lnTo>
                    <a:pt x="358940" y="63906"/>
                  </a:lnTo>
                  <a:lnTo>
                    <a:pt x="358940" y="65049"/>
                  </a:lnTo>
                  <a:lnTo>
                    <a:pt x="358940" y="73863"/>
                  </a:lnTo>
                  <a:lnTo>
                    <a:pt x="366953" y="81915"/>
                  </a:lnTo>
                  <a:lnTo>
                    <a:pt x="375678" y="81915"/>
                  </a:lnTo>
                  <a:lnTo>
                    <a:pt x="376821" y="81915"/>
                  </a:lnTo>
                  <a:lnTo>
                    <a:pt x="385572" y="81915"/>
                  </a:lnTo>
                  <a:lnTo>
                    <a:pt x="393573" y="73863"/>
                  </a:lnTo>
                  <a:lnTo>
                    <a:pt x="393573" y="65049"/>
                  </a:lnTo>
                  <a:lnTo>
                    <a:pt x="393573" y="63906"/>
                  </a:lnTo>
                  <a:lnTo>
                    <a:pt x="393573" y="55092"/>
                  </a:lnTo>
                  <a:close/>
                </a:path>
                <a:path w="823595" h="193039">
                  <a:moveTo>
                    <a:pt x="393573" y="0"/>
                  </a:moveTo>
                  <a:lnTo>
                    <a:pt x="376821" y="0"/>
                  </a:lnTo>
                  <a:lnTo>
                    <a:pt x="375678" y="0"/>
                  </a:lnTo>
                  <a:lnTo>
                    <a:pt x="358940" y="0"/>
                  </a:lnTo>
                  <a:lnTo>
                    <a:pt x="358940" y="9982"/>
                  </a:lnTo>
                  <a:lnTo>
                    <a:pt x="366953" y="18034"/>
                  </a:lnTo>
                  <a:lnTo>
                    <a:pt x="375678" y="18034"/>
                  </a:lnTo>
                  <a:lnTo>
                    <a:pt x="376821" y="18034"/>
                  </a:lnTo>
                  <a:lnTo>
                    <a:pt x="385572" y="18034"/>
                  </a:lnTo>
                  <a:lnTo>
                    <a:pt x="393573" y="9982"/>
                  </a:lnTo>
                  <a:lnTo>
                    <a:pt x="393573" y="0"/>
                  </a:lnTo>
                  <a:close/>
                </a:path>
                <a:path w="823595" h="193039">
                  <a:moveTo>
                    <a:pt x="449186" y="86474"/>
                  </a:moveTo>
                  <a:lnTo>
                    <a:pt x="441185" y="78409"/>
                  </a:lnTo>
                  <a:lnTo>
                    <a:pt x="421411" y="78409"/>
                  </a:lnTo>
                  <a:lnTo>
                    <a:pt x="413410" y="86474"/>
                  </a:lnTo>
                  <a:lnTo>
                    <a:pt x="413410" y="106375"/>
                  </a:lnTo>
                  <a:lnTo>
                    <a:pt x="421411" y="114439"/>
                  </a:lnTo>
                  <a:lnTo>
                    <a:pt x="441185" y="114439"/>
                  </a:lnTo>
                  <a:lnTo>
                    <a:pt x="449186" y="106375"/>
                  </a:lnTo>
                  <a:lnTo>
                    <a:pt x="449186" y="96431"/>
                  </a:lnTo>
                  <a:lnTo>
                    <a:pt x="449186" y="86474"/>
                  </a:lnTo>
                  <a:close/>
                </a:path>
                <a:path w="823595" h="193039">
                  <a:moveTo>
                    <a:pt x="449186" y="22567"/>
                  </a:moveTo>
                  <a:lnTo>
                    <a:pt x="441185" y="14516"/>
                  </a:lnTo>
                  <a:lnTo>
                    <a:pt x="421411" y="14516"/>
                  </a:lnTo>
                  <a:lnTo>
                    <a:pt x="413410" y="22567"/>
                  </a:lnTo>
                  <a:lnTo>
                    <a:pt x="413410" y="42481"/>
                  </a:lnTo>
                  <a:lnTo>
                    <a:pt x="421411" y="50546"/>
                  </a:lnTo>
                  <a:lnTo>
                    <a:pt x="441185" y="50546"/>
                  </a:lnTo>
                  <a:lnTo>
                    <a:pt x="449186" y="42481"/>
                  </a:lnTo>
                  <a:lnTo>
                    <a:pt x="449186" y="32524"/>
                  </a:lnTo>
                  <a:lnTo>
                    <a:pt x="449186" y="22567"/>
                  </a:lnTo>
                  <a:close/>
                </a:path>
                <a:path w="823595" h="193039">
                  <a:moveTo>
                    <a:pt x="486892" y="0"/>
                  </a:moveTo>
                  <a:lnTo>
                    <a:pt x="469011" y="0"/>
                  </a:lnTo>
                  <a:lnTo>
                    <a:pt x="469011" y="9982"/>
                  </a:lnTo>
                  <a:lnTo>
                    <a:pt x="477024" y="18034"/>
                  </a:lnTo>
                  <a:lnTo>
                    <a:pt x="486892" y="18034"/>
                  </a:lnTo>
                  <a:lnTo>
                    <a:pt x="486892" y="0"/>
                  </a:lnTo>
                  <a:close/>
                </a:path>
                <a:path w="823595" h="193039">
                  <a:moveTo>
                    <a:pt x="503656" y="118973"/>
                  </a:moveTo>
                  <a:lnTo>
                    <a:pt x="495655" y="110921"/>
                  </a:lnTo>
                  <a:lnTo>
                    <a:pt x="486892" y="110921"/>
                  </a:lnTo>
                  <a:lnTo>
                    <a:pt x="485749" y="110921"/>
                  </a:lnTo>
                  <a:lnTo>
                    <a:pt x="477024" y="110921"/>
                  </a:lnTo>
                  <a:lnTo>
                    <a:pt x="469011" y="118973"/>
                  </a:lnTo>
                  <a:lnTo>
                    <a:pt x="469011" y="128930"/>
                  </a:lnTo>
                  <a:lnTo>
                    <a:pt x="485749" y="128930"/>
                  </a:lnTo>
                  <a:lnTo>
                    <a:pt x="485749" y="145808"/>
                  </a:lnTo>
                  <a:lnTo>
                    <a:pt x="495655" y="145808"/>
                  </a:lnTo>
                  <a:lnTo>
                    <a:pt x="503656" y="137731"/>
                  </a:lnTo>
                  <a:lnTo>
                    <a:pt x="503656" y="128930"/>
                  </a:lnTo>
                  <a:lnTo>
                    <a:pt x="503656" y="127800"/>
                  </a:lnTo>
                  <a:lnTo>
                    <a:pt x="503656" y="118973"/>
                  </a:lnTo>
                  <a:close/>
                </a:path>
                <a:path w="823595" h="193039">
                  <a:moveTo>
                    <a:pt x="503656" y="63906"/>
                  </a:moveTo>
                  <a:lnTo>
                    <a:pt x="486892" y="63906"/>
                  </a:lnTo>
                  <a:lnTo>
                    <a:pt x="486892" y="47040"/>
                  </a:lnTo>
                  <a:lnTo>
                    <a:pt x="477024" y="47040"/>
                  </a:lnTo>
                  <a:lnTo>
                    <a:pt x="469011" y="55092"/>
                  </a:lnTo>
                  <a:lnTo>
                    <a:pt x="469011" y="63906"/>
                  </a:lnTo>
                  <a:lnTo>
                    <a:pt x="469011" y="65049"/>
                  </a:lnTo>
                  <a:lnTo>
                    <a:pt x="469011" y="73863"/>
                  </a:lnTo>
                  <a:lnTo>
                    <a:pt x="477024" y="81915"/>
                  </a:lnTo>
                  <a:lnTo>
                    <a:pt x="485749" y="81915"/>
                  </a:lnTo>
                  <a:lnTo>
                    <a:pt x="486892" y="81915"/>
                  </a:lnTo>
                  <a:lnTo>
                    <a:pt x="495655" y="81915"/>
                  </a:lnTo>
                  <a:lnTo>
                    <a:pt x="503656" y="73863"/>
                  </a:lnTo>
                  <a:lnTo>
                    <a:pt x="503656" y="63906"/>
                  </a:lnTo>
                  <a:close/>
                </a:path>
                <a:path w="823595" h="193039">
                  <a:moveTo>
                    <a:pt x="559257" y="150355"/>
                  </a:moveTo>
                  <a:lnTo>
                    <a:pt x="551256" y="142290"/>
                  </a:lnTo>
                  <a:lnTo>
                    <a:pt x="531495" y="142290"/>
                  </a:lnTo>
                  <a:lnTo>
                    <a:pt x="523481" y="150355"/>
                  </a:lnTo>
                  <a:lnTo>
                    <a:pt x="523481" y="170256"/>
                  </a:lnTo>
                  <a:lnTo>
                    <a:pt x="531495" y="178320"/>
                  </a:lnTo>
                  <a:lnTo>
                    <a:pt x="551256" y="178320"/>
                  </a:lnTo>
                  <a:lnTo>
                    <a:pt x="559257" y="170256"/>
                  </a:lnTo>
                  <a:lnTo>
                    <a:pt x="559257" y="160312"/>
                  </a:lnTo>
                  <a:lnTo>
                    <a:pt x="559257" y="150355"/>
                  </a:lnTo>
                  <a:close/>
                </a:path>
                <a:path w="823595" h="193039">
                  <a:moveTo>
                    <a:pt x="559257" y="86474"/>
                  </a:moveTo>
                  <a:lnTo>
                    <a:pt x="551256" y="78409"/>
                  </a:lnTo>
                  <a:lnTo>
                    <a:pt x="531495" y="78409"/>
                  </a:lnTo>
                  <a:lnTo>
                    <a:pt x="523481" y="86474"/>
                  </a:lnTo>
                  <a:lnTo>
                    <a:pt x="523481" y="106375"/>
                  </a:lnTo>
                  <a:lnTo>
                    <a:pt x="531495" y="114439"/>
                  </a:lnTo>
                  <a:lnTo>
                    <a:pt x="551256" y="114439"/>
                  </a:lnTo>
                  <a:lnTo>
                    <a:pt x="559257" y="106375"/>
                  </a:lnTo>
                  <a:lnTo>
                    <a:pt x="559257" y="96431"/>
                  </a:lnTo>
                  <a:lnTo>
                    <a:pt x="559257" y="86474"/>
                  </a:lnTo>
                  <a:close/>
                </a:path>
                <a:path w="823595" h="193039">
                  <a:moveTo>
                    <a:pt x="613727" y="182867"/>
                  </a:moveTo>
                  <a:lnTo>
                    <a:pt x="605726" y="174815"/>
                  </a:lnTo>
                  <a:lnTo>
                    <a:pt x="595833" y="174815"/>
                  </a:lnTo>
                  <a:lnTo>
                    <a:pt x="595833" y="192811"/>
                  </a:lnTo>
                  <a:lnTo>
                    <a:pt x="613727" y="192811"/>
                  </a:lnTo>
                  <a:lnTo>
                    <a:pt x="613727" y="182867"/>
                  </a:lnTo>
                  <a:close/>
                </a:path>
                <a:path w="823595" h="193039">
                  <a:moveTo>
                    <a:pt x="613727" y="118973"/>
                  </a:moveTo>
                  <a:lnTo>
                    <a:pt x="605726" y="110921"/>
                  </a:lnTo>
                  <a:lnTo>
                    <a:pt x="596976" y="110921"/>
                  </a:lnTo>
                  <a:lnTo>
                    <a:pt x="595833" y="110921"/>
                  </a:lnTo>
                  <a:lnTo>
                    <a:pt x="587108" y="110921"/>
                  </a:lnTo>
                  <a:lnTo>
                    <a:pt x="579094" y="118973"/>
                  </a:lnTo>
                  <a:lnTo>
                    <a:pt x="579094" y="128930"/>
                  </a:lnTo>
                  <a:lnTo>
                    <a:pt x="595833" y="128930"/>
                  </a:lnTo>
                  <a:lnTo>
                    <a:pt x="595833" y="145808"/>
                  </a:lnTo>
                  <a:lnTo>
                    <a:pt x="605726" y="145808"/>
                  </a:lnTo>
                  <a:lnTo>
                    <a:pt x="613727" y="137731"/>
                  </a:lnTo>
                  <a:lnTo>
                    <a:pt x="613727" y="128930"/>
                  </a:lnTo>
                  <a:lnTo>
                    <a:pt x="613727" y="127800"/>
                  </a:lnTo>
                  <a:lnTo>
                    <a:pt x="613727" y="118973"/>
                  </a:lnTo>
                  <a:close/>
                </a:path>
                <a:path w="823595" h="193039">
                  <a:moveTo>
                    <a:pt x="613727" y="63906"/>
                  </a:moveTo>
                  <a:lnTo>
                    <a:pt x="596976" y="63906"/>
                  </a:lnTo>
                  <a:lnTo>
                    <a:pt x="596976" y="47040"/>
                  </a:lnTo>
                  <a:lnTo>
                    <a:pt x="587108" y="47040"/>
                  </a:lnTo>
                  <a:lnTo>
                    <a:pt x="579094" y="55092"/>
                  </a:lnTo>
                  <a:lnTo>
                    <a:pt x="579094" y="63906"/>
                  </a:lnTo>
                  <a:lnTo>
                    <a:pt x="579094" y="65049"/>
                  </a:lnTo>
                  <a:lnTo>
                    <a:pt x="579094" y="73863"/>
                  </a:lnTo>
                  <a:lnTo>
                    <a:pt x="587108" y="81915"/>
                  </a:lnTo>
                  <a:lnTo>
                    <a:pt x="595833" y="81915"/>
                  </a:lnTo>
                  <a:lnTo>
                    <a:pt x="596976" y="81915"/>
                  </a:lnTo>
                  <a:lnTo>
                    <a:pt x="605726" y="81915"/>
                  </a:lnTo>
                  <a:lnTo>
                    <a:pt x="613727" y="73863"/>
                  </a:lnTo>
                  <a:lnTo>
                    <a:pt x="613727" y="63906"/>
                  </a:lnTo>
                  <a:close/>
                </a:path>
                <a:path w="823595" h="193039">
                  <a:moveTo>
                    <a:pt x="669328" y="150355"/>
                  </a:moveTo>
                  <a:lnTo>
                    <a:pt x="661327" y="142290"/>
                  </a:lnTo>
                  <a:lnTo>
                    <a:pt x="641565" y="142290"/>
                  </a:lnTo>
                  <a:lnTo>
                    <a:pt x="633552" y="150355"/>
                  </a:lnTo>
                  <a:lnTo>
                    <a:pt x="633552" y="170256"/>
                  </a:lnTo>
                  <a:lnTo>
                    <a:pt x="641565" y="178320"/>
                  </a:lnTo>
                  <a:lnTo>
                    <a:pt x="661327" y="178320"/>
                  </a:lnTo>
                  <a:lnTo>
                    <a:pt x="669328" y="170256"/>
                  </a:lnTo>
                  <a:lnTo>
                    <a:pt x="669328" y="160312"/>
                  </a:lnTo>
                  <a:lnTo>
                    <a:pt x="669328" y="150355"/>
                  </a:lnTo>
                  <a:close/>
                </a:path>
                <a:path w="823595" h="193039">
                  <a:moveTo>
                    <a:pt x="669328" y="86474"/>
                  </a:moveTo>
                  <a:lnTo>
                    <a:pt x="661327" y="78409"/>
                  </a:lnTo>
                  <a:lnTo>
                    <a:pt x="641565" y="78409"/>
                  </a:lnTo>
                  <a:lnTo>
                    <a:pt x="633552" y="86474"/>
                  </a:lnTo>
                  <a:lnTo>
                    <a:pt x="633552" y="106375"/>
                  </a:lnTo>
                  <a:lnTo>
                    <a:pt x="641565" y="114439"/>
                  </a:lnTo>
                  <a:lnTo>
                    <a:pt x="661327" y="114439"/>
                  </a:lnTo>
                  <a:lnTo>
                    <a:pt x="669328" y="106375"/>
                  </a:lnTo>
                  <a:lnTo>
                    <a:pt x="669328" y="96431"/>
                  </a:lnTo>
                  <a:lnTo>
                    <a:pt x="669328" y="86474"/>
                  </a:lnTo>
                  <a:close/>
                </a:path>
                <a:path w="823595" h="193039">
                  <a:moveTo>
                    <a:pt x="723798" y="182867"/>
                  </a:moveTo>
                  <a:lnTo>
                    <a:pt x="715797" y="174815"/>
                  </a:lnTo>
                  <a:lnTo>
                    <a:pt x="707059" y="174815"/>
                  </a:lnTo>
                  <a:lnTo>
                    <a:pt x="705929" y="174815"/>
                  </a:lnTo>
                  <a:lnTo>
                    <a:pt x="697179" y="174815"/>
                  </a:lnTo>
                  <a:lnTo>
                    <a:pt x="689165" y="182867"/>
                  </a:lnTo>
                  <a:lnTo>
                    <a:pt x="689165" y="192811"/>
                  </a:lnTo>
                  <a:lnTo>
                    <a:pt x="705929" y="192811"/>
                  </a:lnTo>
                  <a:lnTo>
                    <a:pt x="707059" y="192811"/>
                  </a:lnTo>
                  <a:lnTo>
                    <a:pt x="723798" y="192811"/>
                  </a:lnTo>
                  <a:lnTo>
                    <a:pt x="723798" y="182867"/>
                  </a:lnTo>
                  <a:close/>
                </a:path>
                <a:path w="823595" h="193039">
                  <a:moveTo>
                    <a:pt x="723798" y="118973"/>
                  </a:moveTo>
                  <a:lnTo>
                    <a:pt x="715797" y="110921"/>
                  </a:lnTo>
                  <a:lnTo>
                    <a:pt x="707059" y="110921"/>
                  </a:lnTo>
                  <a:lnTo>
                    <a:pt x="705929" y="110921"/>
                  </a:lnTo>
                  <a:lnTo>
                    <a:pt x="697179" y="110921"/>
                  </a:lnTo>
                  <a:lnTo>
                    <a:pt x="689165" y="118973"/>
                  </a:lnTo>
                  <a:lnTo>
                    <a:pt x="689165" y="127800"/>
                  </a:lnTo>
                  <a:lnTo>
                    <a:pt x="689165" y="128930"/>
                  </a:lnTo>
                  <a:lnTo>
                    <a:pt x="689165" y="137731"/>
                  </a:lnTo>
                  <a:lnTo>
                    <a:pt x="697179" y="145808"/>
                  </a:lnTo>
                  <a:lnTo>
                    <a:pt x="705929" y="145808"/>
                  </a:lnTo>
                  <a:lnTo>
                    <a:pt x="707059" y="145808"/>
                  </a:lnTo>
                  <a:lnTo>
                    <a:pt x="715797" y="145808"/>
                  </a:lnTo>
                  <a:lnTo>
                    <a:pt x="723798" y="137731"/>
                  </a:lnTo>
                  <a:lnTo>
                    <a:pt x="723798" y="128930"/>
                  </a:lnTo>
                  <a:lnTo>
                    <a:pt x="723798" y="127800"/>
                  </a:lnTo>
                  <a:lnTo>
                    <a:pt x="723798" y="118973"/>
                  </a:lnTo>
                  <a:close/>
                </a:path>
                <a:path w="823595" h="193039">
                  <a:moveTo>
                    <a:pt x="723798" y="63906"/>
                  </a:moveTo>
                  <a:lnTo>
                    <a:pt x="707059" y="63906"/>
                  </a:lnTo>
                  <a:lnTo>
                    <a:pt x="705929" y="63906"/>
                  </a:lnTo>
                  <a:lnTo>
                    <a:pt x="689165" y="63906"/>
                  </a:lnTo>
                  <a:lnTo>
                    <a:pt x="689165" y="73863"/>
                  </a:lnTo>
                  <a:lnTo>
                    <a:pt x="697179" y="81915"/>
                  </a:lnTo>
                  <a:lnTo>
                    <a:pt x="705929" y="81915"/>
                  </a:lnTo>
                  <a:lnTo>
                    <a:pt x="707059" y="81915"/>
                  </a:lnTo>
                  <a:lnTo>
                    <a:pt x="715797" y="81915"/>
                  </a:lnTo>
                  <a:lnTo>
                    <a:pt x="723798" y="73863"/>
                  </a:lnTo>
                  <a:lnTo>
                    <a:pt x="723798" y="63906"/>
                  </a:lnTo>
                  <a:close/>
                </a:path>
                <a:path w="823595" h="193039">
                  <a:moveTo>
                    <a:pt x="778929" y="106857"/>
                  </a:moveTo>
                  <a:lnTo>
                    <a:pt x="773963" y="96583"/>
                  </a:lnTo>
                  <a:lnTo>
                    <a:pt x="766279" y="80289"/>
                  </a:lnTo>
                  <a:lnTo>
                    <a:pt x="765403" y="78409"/>
                  </a:lnTo>
                  <a:lnTo>
                    <a:pt x="751649" y="78409"/>
                  </a:lnTo>
                  <a:lnTo>
                    <a:pt x="743635" y="86474"/>
                  </a:lnTo>
                  <a:lnTo>
                    <a:pt x="743635" y="106375"/>
                  </a:lnTo>
                  <a:lnTo>
                    <a:pt x="751649" y="114439"/>
                  </a:lnTo>
                  <a:lnTo>
                    <a:pt x="771410" y="114439"/>
                  </a:lnTo>
                  <a:lnTo>
                    <a:pt x="778929" y="106857"/>
                  </a:lnTo>
                  <a:close/>
                </a:path>
                <a:path w="823595" h="193039">
                  <a:moveTo>
                    <a:pt x="779411" y="150355"/>
                  </a:moveTo>
                  <a:lnTo>
                    <a:pt x="771410" y="142290"/>
                  </a:lnTo>
                  <a:lnTo>
                    <a:pt x="751649" y="142290"/>
                  </a:lnTo>
                  <a:lnTo>
                    <a:pt x="743635" y="150355"/>
                  </a:lnTo>
                  <a:lnTo>
                    <a:pt x="743635" y="170256"/>
                  </a:lnTo>
                  <a:lnTo>
                    <a:pt x="751649" y="178320"/>
                  </a:lnTo>
                  <a:lnTo>
                    <a:pt x="771410" y="178320"/>
                  </a:lnTo>
                  <a:lnTo>
                    <a:pt x="779411" y="170256"/>
                  </a:lnTo>
                  <a:lnTo>
                    <a:pt x="779411" y="160312"/>
                  </a:lnTo>
                  <a:lnTo>
                    <a:pt x="779411" y="150355"/>
                  </a:lnTo>
                  <a:close/>
                </a:path>
                <a:path w="823595" h="193039">
                  <a:moveTo>
                    <a:pt x="823175" y="192811"/>
                  </a:moveTo>
                  <a:lnTo>
                    <a:pt x="818375" y="183946"/>
                  </a:lnTo>
                  <a:lnTo>
                    <a:pt x="817143" y="181648"/>
                  </a:lnTo>
                  <a:lnTo>
                    <a:pt x="816000" y="179514"/>
                  </a:lnTo>
                  <a:lnTo>
                    <a:pt x="813485" y="174815"/>
                  </a:lnTo>
                  <a:lnTo>
                    <a:pt x="807250" y="174815"/>
                  </a:lnTo>
                  <a:lnTo>
                    <a:pt x="799236" y="182867"/>
                  </a:lnTo>
                  <a:lnTo>
                    <a:pt x="799236" y="192811"/>
                  </a:lnTo>
                  <a:lnTo>
                    <a:pt x="816000" y="192811"/>
                  </a:lnTo>
                  <a:lnTo>
                    <a:pt x="817143" y="192811"/>
                  </a:lnTo>
                  <a:lnTo>
                    <a:pt x="823175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8">
              <a:extLst>
                <a:ext uri="{FF2B5EF4-FFF2-40B4-BE49-F238E27FC236}">
                  <a16:creationId xmlns:a16="http://schemas.microsoft.com/office/drawing/2014/main" id="{BCFDDB79-638F-5C33-7EE2-837C99817CD3}"/>
                </a:ext>
              </a:extLst>
            </p:cNvPr>
            <p:cNvSpPr/>
            <p:nvPr/>
          </p:nvSpPr>
          <p:spPr>
            <a:xfrm>
              <a:off x="5052225" y="1801863"/>
              <a:ext cx="779780" cy="193040"/>
            </a:xfrm>
            <a:custGeom>
              <a:avLst/>
              <a:gdLst/>
              <a:ahLst/>
              <a:cxnLst/>
              <a:rect l="l" t="t" r="r" b="b"/>
              <a:pathLst>
                <a:path w="779779" h="193039">
                  <a:moveTo>
                    <a:pt x="35775" y="86448"/>
                  </a:moveTo>
                  <a:lnTo>
                    <a:pt x="27774" y="78397"/>
                  </a:lnTo>
                  <a:lnTo>
                    <a:pt x="8610" y="78397"/>
                  </a:lnTo>
                  <a:lnTo>
                    <a:pt x="13614" y="96481"/>
                  </a:lnTo>
                  <a:lnTo>
                    <a:pt x="18707" y="114414"/>
                  </a:lnTo>
                  <a:lnTo>
                    <a:pt x="27774" y="114414"/>
                  </a:lnTo>
                  <a:lnTo>
                    <a:pt x="35775" y="106362"/>
                  </a:lnTo>
                  <a:lnTo>
                    <a:pt x="35775" y="86448"/>
                  </a:lnTo>
                  <a:close/>
                </a:path>
                <a:path w="779779" h="193039">
                  <a:moveTo>
                    <a:pt x="35775" y="22567"/>
                  </a:moveTo>
                  <a:lnTo>
                    <a:pt x="27774" y="14516"/>
                  </a:lnTo>
                  <a:lnTo>
                    <a:pt x="8013" y="14516"/>
                  </a:lnTo>
                  <a:lnTo>
                    <a:pt x="0" y="22567"/>
                  </a:lnTo>
                  <a:lnTo>
                    <a:pt x="0" y="42468"/>
                  </a:lnTo>
                  <a:lnTo>
                    <a:pt x="8013" y="50533"/>
                  </a:lnTo>
                  <a:lnTo>
                    <a:pt x="27774" y="50533"/>
                  </a:lnTo>
                  <a:lnTo>
                    <a:pt x="35775" y="42468"/>
                  </a:lnTo>
                  <a:lnTo>
                    <a:pt x="35775" y="32524"/>
                  </a:lnTo>
                  <a:lnTo>
                    <a:pt x="35775" y="22567"/>
                  </a:lnTo>
                  <a:close/>
                </a:path>
                <a:path w="779779" h="193039">
                  <a:moveTo>
                    <a:pt x="90246" y="118973"/>
                  </a:moveTo>
                  <a:lnTo>
                    <a:pt x="82245" y="110909"/>
                  </a:lnTo>
                  <a:lnTo>
                    <a:pt x="73507" y="110909"/>
                  </a:lnTo>
                  <a:lnTo>
                    <a:pt x="72351" y="110909"/>
                  </a:lnTo>
                  <a:lnTo>
                    <a:pt x="63627" y="110909"/>
                  </a:lnTo>
                  <a:lnTo>
                    <a:pt x="55613" y="118973"/>
                  </a:lnTo>
                  <a:lnTo>
                    <a:pt x="55613" y="128943"/>
                  </a:lnTo>
                  <a:lnTo>
                    <a:pt x="72351" y="128943"/>
                  </a:lnTo>
                  <a:lnTo>
                    <a:pt x="73507" y="128943"/>
                  </a:lnTo>
                  <a:lnTo>
                    <a:pt x="90246" y="128943"/>
                  </a:lnTo>
                  <a:lnTo>
                    <a:pt x="90246" y="118973"/>
                  </a:lnTo>
                  <a:close/>
                </a:path>
                <a:path w="779779" h="193039">
                  <a:moveTo>
                    <a:pt x="90246" y="55067"/>
                  </a:moveTo>
                  <a:lnTo>
                    <a:pt x="82245" y="47015"/>
                  </a:lnTo>
                  <a:lnTo>
                    <a:pt x="73507" y="47015"/>
                  </a:lnTo>
                  <a:lnTo>
                    <a:pt x="72351" y="47015"/>
                  </a:lnTo>
                  <a:lnTo>
                    <a:pt x="63627" y="47015"/>
                  </a:lnTo>
                  <a:lnTo>
                    <a:pt x="55613" y="55067"/>
                  </a:lnTo>
                  <a:lnTo>
                    <a:pt x="55613" y="63881"/>
                  </a:lnTo>
                  <a:lnTo>
                    <a:pt x="55613" y="65024"/>
                  </a:lnTo>
                  <a:lnTo>
                    <a:pt x="55613" y="73837"/>
                  </a:lnTo>
                  <a:lnTo>
                    <a:pt x="63627" y="81902"/>
                  </a:lnTo>
                  <a:lnTo>
                    <a:pt x="72351" y="81902"/>
                  </a:lnTo>
                  <a:lnTo>
                    <a:pt x="73507" y="81902"/>
                  </a:lnTo>
                  <a:lnTo>
                    <a:pt x="82245" y="81902"/>
                  </a:lnTo>
                  <a:lnTo>
                    <a:pt x="90246" y="73837"/>
                  </a:lnTo>
                  <a:lnTo>
                    <a:pt x="90246" y="65024"/>
                  </a:lnTo>
                  <a:lnTo>
                    <a:pt x="90246" y="63893"/>
                  </a:lnTo>
                  <a:lnTo>
                    <a:pt x="90246" y="55067"/>
                  </a:lnTo>
                  <a:close/>
                </a:path>
                <a:path w="779779" h="193039">
                  <a:moveTo>
                    <a:pt x="90246" y="0"/>
                  </a:moveTo>
                  <a:lnTo>
                    <a:pt x="72351" y="0"/>
                  </a:lnTo>
                  <a:lnTo>
                    <a:pt x="55613" y="12"/>
                  </a:lnTo>
                  <a:lnTo>
                    <a:pt x="55613" y="9944"/>
                  </a:lnTo>
                  <a:lnTo>
                    <a:pt x="63627" y="18008"/>
                  </a:lnTo>
                  <a:lnTo>
                    <a:pt x="72351" y="18008"/>
                  </a:lnTo>
                  <a:lnTo>
                    <a:pt x="73507" y="18008"/>
                  </a:lnTo>
                  <a:lnTo>
                    <a:pt x="82245" y="18008"/>
                  </a:lnTo>
                  <a:lnTo>
                    <a:pt x="90246" y="9944"/>
                  </a:lnTo>
                  <a:lnTo>
                    <a:pt x="90246" y="0"/>
                  </a:lnTo>
                  <a:close/>
                </a:path>
                <a:path w="779779" h="193039">
                  <a:moveTo>
                    <a:pt x="145859" y="86448"/>
                  </a:moveTo>
                  <a:lnTo>
                    <a:pt x="137858" y="78397"/>
                  </a:lnTo>
                  <a:lnTo>
                    <a:pt x="118084" y="78397"/>
                  </a:lnTo>
                  <a:lnTo>
                    <a:pt x="110083" y="86448"/>
                  </a:lnTo>
                  <a:lnTo>
                    <a:pt x="110083" y="106362"/>
                  </a:lnTo>
                  <a:lnTo>
                    <a:pt x="118084" y="114414"/>
                  </a:lnTo>
                  <a:lnTo>
                    <a:pt x="137858" y="114414"/>
                  </a:lnTo>
                  <a:lnTo>
                    <a:pt x="145859" y="106362"/>
                  </a:lnTo>
                  <a:lnTo>
                    <a:pt x="145859" y="96405"/>
                  </a:lnTo>
                  <a:lnTo>
                    <a:pt x="145859" y="86448"/>
                  </a:lnTo>
                  <a:close/>
                </a:path>
                <a:path w="779779" h="193039">
                  <a:moveTo>
                    <a:pt x="145859" y="22567"/>
                  </a:moveTo>
                  <a:lnTo>
                    <a:pt x="137858" y="14516"/>
                  </a:lnTo>
                  <a:lnTo>
                    <a:pt x="118084" y="14516"/>
                  </a:lnTo>
                  <a:lnTo>
                    <a:pt x="110083" y="22567"/>
                  </a:lnTo>
                  <a:lnTo>
                    <a:pt x="110083" y="42468"/>
                  </a:lnTo>
                  <a:lnTo>
                    <a:pt x="118084" y="50533"/>
                  </a:lnTo>
                  <a:lnTo>
                    <a:pt x="137858" y="50533"/>
                  </a:lnTo>
                  <a:lnTo>
                    <a:pt x="145859" y="42468"/>
                  </a:lnTo>
                  <a:lnTo>
                    <a:pt x="145859" y="32524"/>
                  </a:lnTo>
                  <a:lnTo>
                    <a:pt x="145859" y="22567"/>
                  </a:lnTo>
                  <a:close/>
                </a:path>
                <a:path w="779779" h="193039">
                  <a:moveTo>
                    <a:pt x="200317" y="118973"/>
                  </a:moveTo>
                  <a:lnTo>
                    <a:pt x="192316" y="110909"/>
                  </a:lnTo>
                  <a:lnTo>
                    <a:pt x="183565" y="110909"/>
                  </a:lnTo>
                  <a:lnTo>
                    <a:pt x="182422" y="110909"/>
                  </a:lnTo>
                  <a:lnTo>
                    <a:pt x="173685" y="110909"/>
                  </a:lnTo>
                  <a:lnTo>
                    <a:pt x="165684" y="118973"/>
                  </a:lnTo>
                  <a:lnTo>
                    <a:pt x="165684" y="128943"/>
                  </a:lnTo>
                  <a:lnTo>
                    <a:pt x="182422" y="128943"/>
                  </a:lnTo>
                  <a:lnTo>
                    <a:pt x="183565" y="128943"/>
                  </a:lnTo>
                  <a:lnTo>
                    <a:pt x="200317" y="128943"/>
                  </a:lnTo>
                  <a:lnTo>
                    <a:pt x="200317" y="118973"/>
                  </a:lnTo>
                  <a:close/>
                </a:path>
                <a:path w="779779" h="193039">
                  <a:moveTo>
                    <a:pt x="200317" y="55067"/>
                  </a:moveTo>
                  <a:lnTo>
                    <a:pt x="192316" y="47015"/>
                  </a:lnTo>
                  <a:lnTo>
                    <a:pt x="183565" y="47015"/>
                  </a:lnTo>
                  <a:lnTo>
                    <a:pt x="182422" y="47015"/>
                  </a:lnTo>
                  <a:lnTo>
                    <a:pt x="173685" y="47015"/>
                  </a:lnTo>
                  <a:lnTo>
                    <a:pt x="165684" y="55067"/>
                  </a:lnTo>
                  <a:lnTo>
                    <a:pt x="165684" y="63893"/>
                  </a:lnTo>
                  <a:lnTo>
                    <a:pt x="165684" y="65024"/>
                  </a:lnTo>
                  <a:lnTo>
                    <a:pt x="165684" y="73837"/>
                  </a:lnTo>
                  <a:lnTo>
                    <a:pt x="173685" y="81902"/>
                  </a:lnTo>
                  <a:lnTo>
                    <a:pt x="182422" y="81902"/>
                  </a:lnTo>
                  <a:lnTo>
                    <a:pt x="183565" y="81902"/>
                  </a:lnTo>
                  <a:lnTo>
                    <a:pt x="192316" y="81902"/>
                  </a:lnTo>
                  <a:lnTo>
                    <a:pt x="200317" y="73837"/>
                  </a:lnTo>
                  <a:lnTo>
                    <a:pt x="200317" y="65024"/>
                  </a:lnTo>
                  <a:lnTo>
                    <a:pt x="200317" y="63893"/>
                  </a:lnTo>
                  <a:lnTo>
                    <a:pt x="200317" y="55067"/>
                  </a:lnTo>
                  <a:close/>
                </a:path>
                <a:path w="779779" h="193039">
                  <a:moveTo>
                    <a:pt x="200317" y="0"/>
                  </a:moveTo>
                  <a:lnTo>
                    <a:pt x="183565" y="0"/>
                  </a:lnTo>
                  <a:lnTo>
                    <a:pt x="182422" y="0"/>
                  </a:lnTo>
                  <a:lnTo>
                    <a:pt x="165684" y="0"/>
                  </a:lnTo>
                  <a:lnTo>
                    <a:pt x="165684" y="9944"/>
                  </a:lnTo>
                  <a:lnTo>
                    <a:pt x="173685" y="18008"/>
                  </a:lnTo>
                  <a:lnTo>
                    <a:pt x="182422" y="18008"/>
                  </a:lnTo>
                  <a:lnTo>
                    <a:pt x="183565" y="18008"/>
                  </a:lnTo>
                  <a:lnTo>
                    <a:pt x="192316" y="18008"/>
                  </a:lnTo>
                  <a:lnTo>
                    <a:pt x="200317" y="9944"/>
                  </a:lnTo>
                  <a:lnTo>
                    <a:pt x="200317" y="0"/>
                  </a:lnTo>
                  <a:close/>
                </a:path>
                <a:path w="779779" h="193039">
                  <a:moveTo>
                    <a:pt x="255930" y="86448"/>
                  </a:moveTo>
                  <a:lnTo>
                    <a:pt x="247929" y="78397"/>
                  </a:lnTo>
                  <a:lnTo>
                    <a:pt x="228155" y="78397"/>
                  </a:lnTo>
                  <a:lnTo>
                    <a:pt x="220154" y="86448"/>
                  </a:lnTo>
                  <a:lnTo>
                    <a:pt x="220154" y="106362"/>
                  </a:lnTo>
                  <a:lnTo>
                    <a:pt x="228155" y="114414"/>
                  </a:lnTo>
                  <a:lnTo>
                    <a:pt x="247929" y="114414"/>
                  </a:lnTo>
                  <a:lnTo>
                    <a:pt x="255930" y="106362"/>
                  </a:lnTo>
                  <a:lnTo>
                    <a:pt x="255930" y="96405"/>
                  </a:lnTo>
                  <a:lnTo>
                    <a:pt x="255930" y="86448"/>
                  </a:lnTo>
                  <a:close/>
                </a:path>
                <a:path w="779779" h="193039">
                  <a:moveTo>
                    <a:pt x="255930" y="22567"/>
                  </a:moveTo>
                  <a:lnTo>
                    <a:pt x="247929" y="14516"/>
                  </a:lnTo>
                  <a:lnTo>
                    <a:pt x="228155" y="14516"/>
                  </a:lnTo>
                  <a:lnTo>
                    <a:pt x="220154" y="22567"/>
                  </a:lnTo>
                  <a:lnTo>
                    <a:pt x="220154" y="42468"/>
                  </a:lnTo>
                  <a:lnTo>
                    <a:pt x="228155" y="50533"/>
                  </a:lnTo>
                  <a:lnTo>
                    <a:pt x="247929" y="50533"/>
                  </a:lnTo>
                  <a:lnTo>
                    <a:pt x="255930" y="42468"/>
                  </a:lnTo>
                  <a:lnTo>
                    <a:pt x="255930" y="32524"/>
                  </a:lnTo>
                  <a:lnTo>
                    <a:pt x="255930" y="22567"/>
                  </a:lnTo>
                  <a:close/>
                </a:path>
                <a:path w="779779" h="193039">
                  <a:moveTo>
                    <a:pt x="310400" y="118973"/>
                  </a:moveTo>
                  <a:lnTo>
                    <a:pt x="302399" y="110909"/>
                  </a:lnTo>
                  <a:lnTo>
                    <a:pt x="293649" y="110909"/>
                  </a:lnTo>
                  <a:lnTo>
                    <a:pt x="292531" y="110909"/>
                  </a:lnTo>
                  <a:lnTo>
                    <a:pt x="283781" y="110909"/>
                  </a:lnTo>
                  <a:lnTo>
                    <a:pt x="275767" y="118973"/>
                  </a:lnTo>
                  <a:lnTo>
                    <a:pt x="275767" y="128943"/>
                  </a:lnTo>
                  <a:lnTo>
                    <a:pt x="292531" y="128943"/>
                  </a:lnTo>
                  <a:lnTo>
                    <a:pt x="293649" y="128943"/>
                  </a:lnTo>
                  <a:lnTo>
                    <a:pt x="310400" y="128943"/>
                  </a:lnTo>
                  <a:lnTo>
                    <a:pt x="310400" y="118973"/>
                  </a:lnTo>
                  <a:close/>
                </a:path>
                <a:path w="779779" h="193039">
                  <a:moveTo>
                    <a:pt x="310400" y="55067"/>
                  </a:moveTo>
                  <a:lnTo>
                    <a:pt x="302399" y="47015"/>
                  </a:lnTo>
                  <a:lnTo>
                    <a:pt x="293649" y="47015"/>
                  </a:lnTo>
                  <a:lnTo>
                    <a:pt x="292531" y="47015"/>
                  </a:lnTo>
                  <a:lnTo>
                    <a:pt x="283781" y="47015"/>
                  </a:lnTo>
                  <a:lnTo>
                    <a:pt x="275767" y="55067"/>
                  </a:lnTo>
                  <a:lnTo>
                    <a:pt x="275767" y="63893"/>
                  </a:lnTo>
                  <a:lnTo>
                    <a:pt x="275767" y="65024"/>
                  </a:lnTo>
                  <a:lnTo>
                    <a:pt x="275767" y="73837"/>
                  </a:lnTo>
                  <a:lnTo>
                    <a:pt x="283781" y="81902"/>
                  </a:lnTo>
                  <a:lnTo>
                    <a:pt x="292531" y="81902"/>
                  </a:lnTo>
                  <a:lnTo>
                    <a:pt x="293649" y="81902"/>
                  </a:lnTo>
                  <a:lnTo>
                    <a:pt x="302399" y="81902"/>
                  </a:lnTo>
                  <a:lnTo>
                    <a:pt x="310400" y="73837"/>
                  </a:lnTo>
                  <a:lnTo>
                    <a:pt x="310400" y="65024"/>
                  </a:lnTo>
                  <a:lnTo>
                    <a:pt x="310400" y="63893"/>
                  </a:lnTo>
                  <a:lnTo>
                    <a:pt x="310400" y="55067"/>
                  </a:lnTo>
                  <a:close/>
                </a:path>
                <a:path w="779779" h="193039">
                  <a:moveTo>
                    <a:pt x="310400" y="0"/>
                  </a:moveTo>
                  <a:lnTo>
                    <a:pt x="293649" y="0"/>
                  </a:lnTo>
                  <a:lnTo>
                    <a:pt x="292531" y="0"/>
                  </a:lnTo>
                  <a:lnTo>
                    <a:pt x="275767" y="0"/>
                  </a:lnTo>
                  <a:lnTo>
                    <a:pt x="275767" y="9944"/>
                  </a:lnTo>
                  <a:lnTo>
                    <a:pt x="283781" y="18008"/>
                  </a:lnTo>
                  <a:lnTo>
                    <a:pt x="292531" y="18008"/>
                  </a:lnTo>
                  <a:lnTo>
                    <a:pt x="293649" y="18008"/>
                  </a:lnTo>
                  <a:lnTo>
                    <a:pt x="302399" y="18008"/>
                  </a:lnTo>
                  <a:lnTo>
                    <a:pt x="310400" y="9944"/>
                  </a:lnTo>
                  <a:lnTo>
                    <a:pt x="310400" y="0"/>
                  </a:lnTo>
                  <a:close/>
                </a:path>
                <a:path w="779779" h="193039">
                  <a:moveTo>
                    <a:pt x="366001" y="86448"/>
                  </a:moveTo>
                  <a:lnTo>
                    <a:pt x="358000" y="78397"/>
                  </a:lnTo>
                  <a:lnTo>
                    <a:pt x="338226" y="78397"/>
                  </a:lnTo>
                  <a:lnTo>
                    <a:pt x="330225" y="86448"/>
                  </a:lnTo>
                  <a:lnTo>
                    <a:pt x="330225" y="106362"/>
                  </a:lnTo>
                  <a:lnTo>
                    <a:pt x="338226" y="114414"/>
                  </a:lnTo>
                  <a:lnTo>
                    <a:pt x="358000" y="114414"/>
                  </a:lnTo>
                  <a:lnTo>
                    <a:pt x="366001" y="106362"/>
                  </a:lnTo>
                  <a:lnTo>
                    <a:pt x="366001" y="96405"/>
                  </a:lnTo>
                  <a:lnTo>
                    <a:pt x="366001" y="86448"/>
                  </a:lnTo>
                  <a:close/>
                </a:path>
                <a:path w="779779" h="193039">
                  <a:moveTo>
                    <a:pt x="366001" y="22567"/>
                  </a:moveTo>
                  <a:lnTo>
                    <a:pt x="358000" y="14516"/>
                  </a:lnTo>
                  <a:lnTo>
                    <a:pt x="338226" y="14516"/>
                  </a:lnTo>
                  <a:lnTo>
                    <a:pt x="330225" y="22567"/>
                  </a:lnTo>
                  <a:lnTo>
                    <a:pt x="330225" y="42468"/>
                  </a:lnTo>
                  <a:lnTo>
                    <a:pt x="338226" y="50533"/>
                  </a:lnTo>
                  <a:lnTo>
                    <a:pt x="358000" y="50533"/>
                  </a:lnTo>
                  <a:lnTo>
                    <a:pt x="366001" y="42468"/>
                  </a:lnTo>
                  <a:lnTo>
                    <a:pt x="366001" y="32524"/>
                  </a:lnTo>
                  <a:lnTo>
                    <a:pt x="366001" y="22567"/>
                  </a:lnTo>
                  <a:close/>
                </a:path>
                <a:path w="779779" h="193039">
                  <a:moveTo>
                    <a:pt x="420471" y="118973"/>
                  </a:moveTo>
                  <a:lnTo>
                    <a:pt x="412470" y="110909"/>
                  </a:lnTo>
                  <a:lnTo>
                    <a:pt x="403720" y="110909"/>
                  </a:lnTo>
                  <a:lnTo>
                    <a:pt x="402577" y="110909"/>
                  </a:lnTo>
                  <a:lnTo>
                    <a:pt x="393852" y="110909"/>
                  </a:lnTo>
                  <a:lnTo>
                    <a:pt x="385838" y="118973"/>
                  </a:lnTo>
                  <a:lnTo>
                    <a:pt x="385838" y="128943"/>
                  </a:lnTo>
                  <a:lnTo>
                    <a:pt x="402577" y="128943"/>
                  </a:lnTo>
                  <a:lnTo>
                    <a:pt x="403720" y="128943"/>
                  </a:lnTo>
                  <a:lnTo>
                    <a:pt x="420471" y="128943"/>
                  </a:lnTo>
                  <a:lnTo>
                    <a:pt x="420471" y="118973"/>
                  </a:lnTo>
                  <a:close/>
                </a:path>
                <a:path w="779779" h="193039">
                  <a:moveTo>
                    <a:pt x="420471" y="55067"/>
                  </a:moveTo>
                  <a:lnTo>
                    <a:pt x="412470" y="47015"/>
                  </a:lnTo>
                  <a:lnTo>
                    <a:pt x="403720" y="47015"/>
                  </a:lnTo>
                  <a:lnTo>
                    <a:pt x="402577" y="47015"/>
                  </a:lnTo>
                  <a:lnTo>
                    <a:pt x="393852" y="47015"/>
                  </a:lnTo>
                  <a:lnTo>
                    <a:pt x="385838" y="55067"/>
                  </a:lnTo>
                  <a:lnTo>
                    <a:pt x="385838" y="63893"/>
                  </a:lnTo>
                  <a:lnTo>
                    <a:pt x="385838" y="65024"/>
                  </a:lnTo>
                  <a:lnTo>
                    <a:pt x="385838" y="73837"/>
                  </a:lnTo>
                  <a:lnTo>
                    <a:pt x="393852" y="81902"/>
                  </a:lnTo>
                  <a:lnTo>
                    <a:pt x="402577" y="81902"/>
                  </a:lnTo>
                  <a:lnTo>
                    <a:pt x="403720" y="81902"/>
                  </a:lnTo>
                  <a:lnTo>
                    <a:pt x="412470" y="81902"/>
                  </a:lnTo>
                  <a:lnTo>
                    <a:pt x="420471" y="73837"/>
                  </a:lnTo>
                  <a:lnTo>
                    <a:pt x="420471" y="65024"/>
                  </a:lnTo>
                  <a:lnTo>
                    <a:pt x="420471" y="63893"/>
                  </a:lnTo>
                  <a:lnTo>
                    <a:pt x="420471" y="55067"/>
                  </a:lnTo>
                  <a:close/>
                </a:path>
                <a:path w="779779" h="193039">
                  <a:moveTo>
                    <a:pt x="420471" y="0"/>
                  </a:moveTo>
                  <a:lnTo>
                    <a:pt x="403720" y="0"/>
                  </a:lnTo>
                  <a:lnTo>
                    <a:pt x="402577" y="0"/>
                  </a:lnTo>
                  <a:lnTo>
                    <a:pt x="385838" y="0"/>
                  </a:lnTo>
                  <a:lnTo>
                    <a:pt x="385838" y="9944"/>
                  </a:lnTo>
                  <a:lnTo>
                    <a:pt x="393852" y="18008"/>
                  </a:lnTo>
                  <a:lnTo>
                    <a:pt x="402577" y="18008"/>
                  </a:lnTo>
                  <a:lnTo>
                    <a:pt x="403720" y="18008"/>
                  </a:lnTo>
                  <a:lnTo>
                    <a:pt x="412470" y="18008"/>
                  </a:lnTo>
                  <a:lnTo>
                    <a:pt x="420471" y="9944"/>
                  </a:lnTo>
                  <a:lnTo>
                    <a:pt x="420471" y="0"/>
                  </a:lnTo>
                  <a:close/>
                </a:path>
                <a:path w="779779" h="193039">
                  <a:moveTo>
                    <a:pt x="476084" y="86448"/>
                  </a:moveTo>
                  <a:lnTo>
                    <a:pt x="468083" y="78397"/>
                  </a:lnTo>
                  <a:lnTo>
                    <a:pt x="448310" y="78397"/>
                  </a:lnTo>
                  <a:lnTo>
                    <a:pt x="440309" y="86448"/>
                  </a:lnTo>
                  <a:lnTo>
                    <a:pt x="440309" y="106362"/>
                  </a:lnTo>
                  <a:lnTo>
                    <a:pt x="448310" y="114414"/>
                  </a:lnTo>
                  <a:lnTo>
                    <a:pt x="468083" y="114414"/>
                  </a:lnTo>
                  <a:lnTo>
                    <a:pt x="476084" y="106362"/>
                  </a:lnTo>
                  <a:lnTo>
                    <a:pt x="476084" y="96405"/>
                  </a:lnTo>
                  <a:lnTo>
                    <a:pt x="476084" y="86448"/>
                  </a:lnTo>
                  <a:close/>
                </a:path>
                <a:path w="779779" h="193039">
                  <a:moveTo>
                    <a:pt x="476084" y="22567"/>
                  </a:moveTo>
                  <a:lnTo>
                    <a:pt x="468083" y="14516"/>
                  </a:lnTo>
                  <a:lnTo>
                    <a:pt x="448310" y="14516"/>
                  </a:lnTo>
                  <a:lnTo>
                    <a:pt x="440309" y="22567"/>
                  </a:lnTo>
                  <a:lnTo>
                    <a:pt x="440309" y="42468"/>
                  </a:lnTo>
                  <a:lnTo>
                    <a:pt x="448310" y="50533"/>
                  </a:lnTo>
                  <a:lnTo>
                    <a:pt x="468083" y="50533"/>
                  </a:lnTo>
                  <a:lnTo>
                    <a:pt x="476084" y="42468"/>
                  </a:lnTo>
                  <a:lnTo>
                    <a:pt x="476084" y="32524"/>
                  </a:lnTo>
                  <a:lnTo>
                    <a:pt x="476084" y="22567"/>
                  </a:lnTo>
                  <a:close/>
                </a:path>
                <a:path w="779779" h="193039">
                  <a:moveTo>
                    <a:pt x="513791" y="0"/>
                  </a:moveTo>
                  <a:lnTo>
                    <a:pt x="495909" y="0"/>
                  </a:lnTo>
                  <a:lnTo>
                    <a:pt x="495909" y="9944"/>
                  </a:lnTo>
                  <a:lnTo>
                    <a:pt x="503923" y="18008"/>
                  </a:lnTo>
                  <a:lnTo>
                    <a:pt x="513791" y="18008"/>
                  </a:lnTo>
                  <a:lnTo>
                    <a:pt x="513791" y="0"/>
                  </a:lnTo>
                  <a:close/>
                </a:path>
                <a:path w="779779" h="193039">
                  <a:moveTo>
                    <a:pt x="530555" y="182854"/>
                  </a:moveTo>
                  <a:lnTo>
                    <a:pt x="522554" y="174802"/>
                  </a:lnTo>
                  <a:lnTo>
                    <a:pt x="512648" y="174802"/>
                  </a:lnTo>
                  <a:lnTo>
                    <a:pt x="512648" y="192811"/>
                  </a:lnTo>
                  <a:lnTo>
                    <a:pt x="530555" y="192811"/>
                  </a:lnTo>
                  <a:lnTo>
                    <a:pt x="530555" y="182854"/>
                  </a:lnTo>
                  <a:close/>
                </a:path>
                <a:path w="779779" h="193039">
                  <a:moveTo>
                    <a:pt x="530555" y="118973"/>
                  </a:moveTo>
                  <a:lnTo>
                    <a:pt x="522554" y="110909"/>
                  </a:lnTo>
                  <a:lnTo>
                    <a:pt x="513791" y="110909"/>
                  </a:lnTo>
                  <a:lnTo>
                    <a:pt x="512648" y="110909"/>
                  </a:lnTo>
                  <a:lnTo>
                    <a:pt x="503923" y="110909"/>
                  </a:lnTo>
                  <a:lnTo>
                    <a:pt x="495909" y="118973"/>
                  </a:lnTo>
                  <a:lnTo>
                    <a:pt x="495909" y="128943"/>
                  </a:lnTo>
                  <a:lnTo>
                    <a:pt x="512648" y="128943"/>
                  </a:lnTo>
                  <a:lnTo>
                    <a:pt x="512648" y="145796"/>
                  </a:lnTo>
                  <a:lnTo>
                    <a:pt x="522554" y="145796"/>
                  </a:lnTo>
                  <a:lnTo>
                    <a:pt x="530555" y="137744"/>
                  </a:lnTo>
                  <a:lnTo>
                    <a:pt x="530555" y="128943"/>
                  </a:lnTo>
                  <a:lnTo>
                    <a:pt x="530555" y="127762"/>
                  </a:lnTo>
                  <a:lnTo>
                    <a:pt x="530555" y="118973"/>
                  </a:lnTo>
                  <a:close/>
                </a:path>
                <a:path w="779779" h="193039">
                  <a:moveTo>
                    <a:pt x="530555" y="63893"/>
                  </a:moveTo>
                  <a:lnTo>
                    <a:pt x="513791" y="63893"/>
                  </a:lnTo>
                  <a:lnTo>
                    <a:pt x="513791" y="47015"/>
                  </a:lnTo>
                  <a:lnTo>
                    <a:pt x="503923" y="47015"/>
                  </a:lnTo>
                  <a:lnTo>
                    <a:pt x="495909" y="55067"/>
                  </a:lnTo>
                  <a:lnTo>
                    <a:pt x="495909" y="63893"/>
                  </a:lnTo>
                  <a:lnTo>
                    <a:pt x="495909" y="65024"/>
                  </a:lnTo>
                  <a:lnTo>
                    <a:pt x="495909" y="73837"/>
                  </a:lnTo>
                  <a:lnTo>
                    <a:pt x="503923" y="81902"/>
                  </a:lnTo>
                  <a:lnTo>
                    <a:pt x="512648" y="81902"/>
                  </a:lnTo>
                  <a:lnTo>
                    <a:pt x="513791" y="81902"/>
                  </a:lnTo>
                  <a:lnTo>
                    <a:pt x="522554" y="81902"/>
                  </a:lnTo>
                  <a:lnTo>
                    <a:pt x="530555" y="73837"/>
                  </a:lnTo>
                  <a:lnTo>
                    <a:pt x="530555" y="63893"/>
                  </a:lnTo>
                  <a:close/>
                </a:path>
                <a:path w="779779" h="193039">
                  <a:moveTo>
                    <a:pt x="586155" y="150329"/>
                  </a:moveTo>
                  <a:lnTo>
                    <a:pt x="578154" y="142278"/>
                  </a:lnTo>
                  <a:lnTo>
                    <a:pt x="558393" y="142278"/>
                  </a:lnTo>
                  <a:lnTo>
                    <a:pt x="550379" y="150329"/>
                  </a:lnTo>
                  <a:lnTo>
                    <a:pt x="550379" y="170243"/>
                  </a:lnTo>
                  <a:lnTo>
                    <a:pt x="558393" y="178308"/>
                  </a:lnTo>
                  <a:lnTo>
                    <a:pt x="578154" y="178308"/>
                  </a:lnTo>
                  <a:lnTo>
                    <a:pt x="586155" y="170243"/>
                  </a:lnTo>
                  <a:lnTo>
                    <a:pt x="586155" y="160286"/>
                  </a:lnTo>
                  <a:lnTo>
                    <a:pt x="586155" y="150329"/>
                  </a:lnTo>
                  <a:close/>
                </a:path>
                <a:path w="779779" h="193039">
                  <a:moveTo>
                    <a:pt x="586155" y="86448"/>
                  </a:moveTo>
                  <a:lnTo>
                    <a:pt x="578154" y="78397"/>
                  </a:lnTo>
                  <a:lnTo>
                    <a:pt x="558393" y="78397"/>
                  </a:lnTo>
                  <a:lnTo>
                    <a:pt x="550379" y="86448"/>
                  </a:lnTo>
                  <a:lnTo>
                    <a:pt x="550379" y="106362"/>
                  </a:lnTo>
                  <a:lnTo>
                    <a:pt x="558393" y="114414"/>
                  </a:lnTo>
                  <a:lnTo>
                    <a:pt x="578154" y="114414"/>
                  </a:lnTo>
                  <a:lnTo>
                    <a:pt x="586155" y="106362"/>
                  </a:lnTo>
                  <a:lnTo>
                    <a:pt x="586155" y="96405"/>
                  </a:lnTo>
                  <a:lnTo>
                    <a:pt x="586155" y="86448"/>
                  </a:lnTo>
                  <a:close/>
                </a:path>
                <a:path w="779779" h="193039">
                  <a:moveTo>
                    <a:pt x="640626" y="182854"/>
                  </a:moveTo>
                  <a:lnTo>
                    <a:pt x="632625" y="174802"/>
                  </a:lnTo>
                  <a:lnTo>
                    <a:pt x="623874" y="174802"/>
                  </a:lnTo>
                  <a:lnTo>
                    <a:pt x="622731" y="174802"/>
                  </a:lnTo>
                  <a:lnTo>
                    <a:pt x="614006" y="174802"/>
                  </a:lnTo>
                  <a:lnTo>
                    <a:pt x="605993" y="182854"/>
                  </a:lnTo>
                  <a:lnTo>
                    <a:pt x="605993" y="192811"/>
                  </a:lnTo>
                  <a:lnTo>
                    <a:pt x="622731" y="192811"/>
                  </a:lnTo>
                  <a:lnTo>
                    <a:pt x="623874" y="192811"/>
                  </a:lnTo>
                  <a:lnTo>
                    <a:pt x="640626" y="192811"/>
                  </a:lnTo>
                  <a:lnTo>
                    <a:pt x="640626" y="182854"/>
                  </a:lnTo>
                  <a:close/>
                </a:path>
                <a:path w="779779" h="193039">
                  <a:moveTo>
                    <a:pt x="640626" y="118973"/>
                  </a:moveTo>
                  <a:lnTo>
                    <a:pt x="632625" y="110909"/>
                  </a:lnTo>
                  <a:lnTo>
                    <a:pt x="623874" y="110909"/>
                  </a:lnTo>
                  <a:lnTo>
                    <a:pt x="622731" y="110909"/>
                  </a:lnTo>
                  <a:lnTo>
                    <a:pt x="614006" y="110909"/>
                  </a:lnTo>
                  <a:lnTo>
                    <a:pt x="605993" y="118973"/>
                  </a:lnTo>
                  <a:lnTo>
                    <a:pt x="605993" y="127762"/>
                  </a:lnTo>
                  <a:lnTo>
                    <a:pt x="605993" y="128943"/>
                  </a:lnTo>
                  <a:lnTo>
                    <a:pt x="605993" y="137744"/>
                  </a:lnTo>
                  <a:lnTo>
                    <a:pt x="614006" y="145796"/>
                  </a:lnTo>
                  <a:lnTo>
                    <a:pt x="622731" y="145796"/>
                  </a:lnTo>
                  <a:lnTo>
                    <a:pt x="623874" y="145796"/>
                  </a:lnTo>
                  <a:lnTo>
                    <a:pt x="632625" y="145796"/>
                  </a:lnTo>
                  <a:lnTo>
                    <a:pt x="640626" y="137744"/>
                  </a:lnTo>
                  <a:lnTo>
                    <a:pt x="640626" y="128943"/>
                  </a:lnTo>
                  <a:lnTo>
                    <a:pt x="640626" y="127762"/>
                  </a:lnTo>
                  <a:lnTo>
                    <a:pt x="640626" y="118973"/>
                  </a:lnTo>
                  <a:close/>
                </a:path>
                <a:path w="779779" h="193039">
                  <a:moveTo>
                    <a:pt x="640626" y="63881"/>
                  </a:moveTo>
                  <a:lnTo>
                    <a:pt x="622731" y="63881"/>
                  </a:lnTo>
                  <a:lnTo>
                    <a:pt x="605993" y="63893"/>
                  </a:lnTo>
                  <a:lnTo>
                    <a:pt x="605993" y="73837"/>
                  </a:lnTo>
                  <a:lnTo>
                    <a:pt x="614006" y="81902"/>
                  </a:lnTo>
                  <a:lnTo>
                    <a:pt x="622731" y="81902"/>
                  </a:lnTo>
                  <a:lnTo>
                    <a:pt x="623874" y="81902"/>
                  </a:lnTo>
                  <a:lnTo>
                    <a:pt x="632625" y="81902"/>
                  </a:lnTo>
                  <a:lnTo>
                    <a:pt x="640626" y="73837"/>
                  </a:lnTo>
                  <a:lnTo>
                    <a:pt x="640626" y="63881"/>
                  </a:lnTo>
                  <a:close/>
                </a:path>
                <a:path w="779779" h="193039">
                  <a:moveTo>
                    <a:pt x="696226" y="150329"/>
                  </a:moveTo>
                  <a:lnTo>
                    <a:pt x="688225" y="142278"/>
                  </a:lnTo>
                  <a:lnTo>
                    <a:pt x="668464" y="142278"/>
                  </a:lnTo>
                  <a:lnTo>
                    <a:pt x="660450" y="150329"/>
                  </a:lnTo>
                  <a:lnTo>
                    <a:pt x="660450" y="170243"/>
                  </a:lnTo>
                  <a:lnTo>
                    <a:pt x="668464" y="178308"/>
                  </a:lnTo>
                  <a:lnTo>
                    <a:pt x="688225" y="178308"/>
                  </a:lnTo>
                  <a:lnTo>
                    <a:pt x="696226" y="170243"/>
                  </a:lnTo>
                  <a:lnTo>
                    <a:pt x="696226" y="160286"/>
                  </a:lnTo>
                  <a:lnTo>
                    <a:pt x="696226" y="150329"/>
                  </a:lnTo>
                  <a:close/>
                </a:path>
                <a:path w="779779" h="193039">
                  <a:moveTo>
                    <a:pt x="696226" y="86448"/>
                  </a:moveTo>
                  <a:lnTo>
                    <a:pt x="688225" y="78397"/>
                  </a:lnTo>
                  <a:lnTo>
                    <a:pt x="668464" y="78397"/>
                  </a:lnTo>
                  <a:lnTo>
                    <a:pt x="660450" y="86448"/>
                  </a:lnTo>
                  <a:lnTo>
                    <a:pt x="660450" y="106362"/>
                  </a:lnTo>
                  <a:lnTo>
                    <a:pt x="668464" y="114414"/>
                  </a:lnTo>
                  <a:lnTo>
                    <a:pt x="688225" y="114414"/>
                  </a:lnTo>
                  <a:lnTo>
                    <a:pt x="696226" y="106362"/>
                  </a:lnTo>
                  <a:lnTo>
                    <a:pt x="696226" y="96405"/>
                  </a:lnTo>
                  <a:lnTo>
                    <a:pt x="696226" y="86448"/>
                  </a:lnTo>
                  <a:close/>
                </a:path>
                <a:path w="779779" h="193039">
                  <a:moveTo>
                    <a:pt x="739533" y="81902"/>
                  </a:moveTo>
                  <a:lnTo>
                    <a:pt x="733526" y="66090"/>
                  </a:lnTo>
                  <a:lnTo>
                    <a:pt x="732828" y="64249"/>
                  </a:lnTo>
                  <a:lnTo>
                    <a:pt x="732688" y="63881"/>
                  </a:lnTo>
                  <a:lnTo>
                    <a:pt x="716064" y="63881"/>
                  </a:lnTo>
                  <a:lnTo>
                    <a:pt x="716064" y="73837"/>
                  </a:lnTo>
                  <a:lnTo>
                    <a:pt x="724077" y="81902"/>
                  </a:lnTo>
                  <a:lnTo>
                    <a:pt x="732828" y="81902"/>
                  </a:lnTo>
                  <a:lnTo>
                    <a:pt x="733958" y="81902"/>
                  </a:lnTo>
                  <a:lnTo>
                    <a:pt x="739533" y="81902"/>
                  </a:lnTo>
                  <a:close/>
                </a:path>
                <a:path w="779779" h="193039">
                  <a:moveTo>
                    <a:pt x="750697" y="182854"/>
                  </a:moveTo>
                  <a:lnTo>
                    <a:pt x="742696" y="174802"/>
                  </a:lnTo>
                  <a:lnTo>
                    <a:pt x="733958" y="174802"/>
                  </a:lnTo>
                  <a:lnTo>
                    <a:pt x="732828" y="174802"/>
                  </a:lnTo>
                  <a:lnTo>
                    <a:pt x="724077" y="174802"/>
                  </a:lnTo>
                  <a:lnTo>
                    <a:pt x="716064" y="182854"/>
                  </a:lnTo>
                  <a:lnTo>
                    <a:pt x="716064" y="192811"/>
                  </a:lnTo>
                  <a:lnTo>
                    <a:pt x="732828" y="192811"/>
                  </a:lnTo>
                  <a:lnTo>
                    <a:pt x="733958" y="192811"/>
                  </a:lnTo>
                  <a:lnTo>
                    <a:pt x="750697" y="192811"/>
                  </a:lnTo>
                  <a:lnTo>
                    <a:pt x="750697" y="182854"/>
                  </a:lnTo>
                  <a:close/>
                </a:path>
                <a:path w="779779" h="193039">
                  <a:moveTo>
                    <a:pt x="750697" y="118973"/>
                  </a:moveTo>
                  <a:lnTo>
                    <a:pt x="742696" y="110909"/>
                  </a:lnTo>
                  <a:lnTo>
                    <a:pt x="733958" y="110909"/>
                  </a:lnTo>
                  <a:lnTo>
                    <a:pt x="732828" y="110909"/>
                  </a:lnTo>
                  <a:lnTo>
                    <a:pt x="724077" y="110909"/>
                  </a:lnTo>
                  <a:lnTo>
                    <a:pt x="716064" y="118973"/>
                  </a:lnTo>
                  <a:lnTo>
                    <a:pt x="716064" y="127762"/>
                  </a:lnTo>
                  <a:lnTo>
                    <a:pt x="716064" y="128943"/>
                  </a:lnTo>
                  <a:lnTo>
                    <a:pt x="716064" y="137744"/>
                  </a:lnTo>
                  <a:lnTo>
                    <a:pt x="724077" y="145796"/>
                  </a:lnTo>
                  <a:lnTo>
                    <a:pt x="732828" y="145796"/>
                  </a:lnTo>
                  <a:lnTo>
                    <a:pt x="733958" y="145796"/>
                  </a:lnTo>
                  <a:lnTo>
                    <a:pt x="742696" y="145796"/>
                  </a:lnTo>
                  <a:lnTo>
                    <a:pt x="750697" y="137744"/>
                  </a:lnTo>
                  <a:lnTo>
                    <a:pt x="750697" y="128943"/>
                  </a:lnTo>
                  <a:lnTo>
                    <a:pt x="750697" y="127774"/>
                  </a:lnTo>
                  <a:lnTo>
                    <a:pt x="750697" y="118973"/>
                  </a:lnTo>
                  <a:close/>
                </a:path>
                <a:path w="779779" h="193039">
                  <a:moveTo>
                    <a:pt x="779602" y="178308"/>
                  </a:moveTo>
                  <a:lnTo>
                    <a:pt x="778852" y="176669"/>
                  </a:lnTo>
                  <a:lnTo>
                    <a:pt x="771702" y="160439"/>
                  </a:lnTo>
                  <a:lnTo>
                    <a:pt x="770534" y="157695"/>
                  </a:lnTo>
                  <a:lnTo>
                    <a:pt x="770534" y="170243"/>
                  </a:lnTo>
                  <a:lnTo>
                    <a:pt x="778548" y="178308"/>
                  </a:lnTo>
                  <a:lnTo>
                    <a:pt x="779602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9">
              <a:extLst>
                <a:ext uri="{FF2B5EF4-FFF2-40B4-BE49-F238E27FC236}">
                  <a16:creationId xmlns:a16="http://schemas.microsoft.com/office/drawing/2014/main" id="{C9BF7152-50CB-89CE-08ED-D244D897DDA5}"/>
                </a:ext>
              </a:extLst>
            </p:cNvPr>
            <p:cNvSpPr/>
            <p:nvPr/>
          </p:nvSpPr>
          <p:spPr>
            <a:xfrm>
              <a:off x="5013261" y="1674075"/>
              <a:ext cx="772160" cy="193040"/>
            </a:xfrm>
            <a:custGeom>
              <a:avLst/>
              <a:gdLst/>
              <a:ahLst/>
              <a:cxnLst/>
              <a:rect l="l" t="t" r="r" b="b"/>
              <a:pathLst>
                <a:path w="772160" h="193039">
                  <a:moveTo>
                    <a:pt x="19138" y="55092"/>
                  </a:moveTo>
                  <a:lnTo>
                    <a:pt x="11137" y="47028"/>
                  </a:lnTo>
                  <a:lnTo>
                    <a:pt x="9372" y="47028"/>
                  </a:lnTo>
                  <a:lnTo>
                    <a:pt x="10071" y="50431"/>
                  </a:lnTo>
                  <a:lnTo>
                    <a:pt x="13169" y="65062"/>
                  </a:lnTo>
                  <a:lnTo>
                    <a:pt x="15824" y="77190"/>
                  </a:lnTo>
                  <a:lnTo>
                    <a:pt x="19138" y="73850"/>
                  </a:lnTo>
                  <a:lnTo>
                    <a:pt x="19138" y="65062"/>
                  </a:lnTo>
                  <a:lnTo>
                    <a:pt x="19138" y="63893"/>
                  </a:lnTo>
                  <a:lnTo>
                    <a:pt x="19138" y="55092"/>
                  </a:lnTo>
                  <a:close/>
                </a:path>
                <a:path w="772160" h="193039">
                  <a:moveTo>
                    <a:pt x="19138" y="0"/>
                  </a:moveTo>
                  <a:lnTo>
                    <a:pt x="2387" y="0"/>
                  </a:lnTo>
                  <a:lnTo>
                    <a:pt x="1257" y="0"/>
                  </a:lnTo>
                  <a:lnTo>
                    <a:pt x="0" y="0"/>
                  </a:lnTo>
                  <a:lnTo>
                    <a:pt x="1574" y="8242"/>
                  </a:lnTo>
                  <a:lnTo>
                    <a:pt x="2387" y="12382"/>
                  </a:lnTo>
                  <a:lnTo>
                    <a:pt x="3505" y="18021"/>
                  </a:lnTo>
                  <a:lnTo>
                    <a:pt x="11137" y="18021"/>
                  </a:lnTo>
                  <a:lnTo>
                    <a:pt x="19138" y="9969"/>
                  </a:lnTo>
                  <a:lnTo>
                    <a:pt x="19138" y="0"/>
                  </a:lnTo>
                  <a:close/>
                </a:path>
                <a:path w="772160" h="193039">
                  <a:moveTo>
                    <a:pt x="74739" y="86474"/>
                  </a:moveTo>
                  <a:lnTo>
                    <a:pt x="66738" y="78409"/>
                  </a:lnTo>
                  <a:lnTo>
                    <a:pt x="46977" y="78409"/>
                  </a:lnTo>
                  <a:lnTo>
                    <a:pt x="38963" y="86474"/>
                  </a:lnTo>
                  <a:lnTo>
                    <a:pt x="38963" y="106375"/>
                  </a:lnTo>
                  <a:lnTo>
                    <a:pt x="46977" y="114439"/>
                  </a:lnTo>
                  <a:lnTo>
                    <a:pt x="66738" y="114439"/>
                  </a:lnTo>
                  <a:lnTo>
                    <a:pt x="74739" y="106375"/>
                  </a:lnTo>
                  <a:lnTo>
                    <a:pt x="74739" y="96431"/>
                  </a:lnTo>
                  <a:lnTo>
                    <a:pt x="74739" y="86474"/>
                  </a:lnTo>
                  <a:close/>
                </a:path>
                <a:path w="772160" h="193039">
                  <a:moveTo>
                    <a:pt x="74739" y="22567"/>
                  </a:moveTo>
                  <a:lnTo>
                    <a:pt x="66738" y="14516"/>
                  </a:lnTo>
                  <a:lnTo>
                    <a:pt x="46977" y="14516"/>
                  </a:lnTo>
                  <a:lnTo>
                    <a:pt x="38963" y="22567"/>
                  </a:lnTo>
                  <a:lnTo>
                    <a:pt x="38963" y="42481"/>
                  </a:lnTo>
                  <a:lnTo>
                    <a:pt x="46977" y="50533"/>
                  </a:lnTo>
                  <a:lnTo>
                    <a:pt x="66738" y="50533"/>
                  </a:lnTo>
                  <a:lnTo>
                    <a:pt x="74739" y="42481"/>
                  </a:lnTo>
                  <a:lnTo>
                    <a:pt x="74739" y="32524"/>
                  </a:lnTo>
                  <a:lnTo>
                    <a:pt x="74739" y="22567"/>
                  </a:lnTo>
                  <a:close/>
                </a:path>
                <a:path w="772160" h="193039">
                  <a:moveTo>
                    <a:pt x="129209" y="118973"/>
                  </a:moveTo>
                  <a:lnTo>
                    <a:pt x="121208" y="110921"/>
                  </a:lnTo>
                  <a:lnTo>
                    <a:pt x="112471" y="110921"/>
                  </a:lnTo>
                  <a:lnTo>
                    <a:pt x="111315" y="110921"/>
                  </a:lnTo>
                  <a:lnTo>
                    <a:pt x="102590" y="110921"/>
                  </a:lnTo>
                  <a:lnTo>
                    <a:pt x="94576" y="118973"/>
                  </a:lnTo>
                  <a:lnTo>
                    <a:pt x="94576" y="128943"/>
                  </a:lnTo>
                  <a:lnTo>
                    <a:pt x="111315" y="128943"/>
                  </a:lnTo>
                  <a:lnTo>
                    <a:pt x="112471" y="128943"/>
                  </a:lnTo>
                  <a:lnTo>
                    <a:pt x="129209" y="128943"/>
                  </a:lnTo>
                  <a:lnTo>
                    <a:pt x="129209" y="118973"/>
                  </a:lnTo>
                  <a:close/>
                </a:path>
                <a:path w="772160" h="193039">
                  <a:moveTo>
                    <a:pt x="129209" y="55092"/>
                  </a:moveTo>
                  <a:lnTo>
                    <a:pt x="121208" y="47028"/>
                  </a:lnTo>
                  <a:lnTo>
                    <a:pt x="112471" y="47028"/>
                  </a:lnTo>
                  <a:lnTo>
                    <a:pt x="111315" y="47028"/>
                  </a:lnTo>
                  <a:lnTo>
                    <a:pt x="102590" y="47028"/>
                  </a:lnTo>
                  <a:lnTo>
                    <a:pt x="94576" y="55092"/>
                  </a:lnTo>
                  <a:lnTo>
                    <a:pt x="94576" y="63893"/>
                  </a:lnTo>
                  <a:lnTo>
                    <a:pt x="94576" y="65062"/>
                  </a:lnTo>
                  <a:lnTo>
                    <a:pt x="94576" y="73850"/>
                  </a:lnTo>
                  <a:lnTo>
                    <a:pt x="102590" y="81915"/>
                  </a:lnTo>
                  <a:lnTo>
                    <a:pt x="111315" y="81915"/>
                  </a:lnTo>
                  <a:lnTo>
                    <a:pt x="112471" y="81915"/>
                  </a:lnTo>
                  <a:lnTo>
                    <a:pt x="121208" y="81915"/>
                  </a:lnTo>
                  <a:lnTo>
                    <a:pt x="129209" y="73850"/>
                  </a:lnTo>
                  <a:lnTo>
                    <a:pt x="129209" y="65062"/>
                  </a:lnTo>
                  <a:lnTo>
                    <a:pt x="129209" y="63893"/>
                  </a:lnTo>
                  <a:lnTo>
                    <a:pt x="129209" y="55092"/>
                  </a:lnTo>
                  <a:close/>
                </a:path>
                <a:path w="772160" h="193039">
                  <a:moveTo>
                    <a:pt x="129209" y="12"/>
                  </a:moveTo>
                  <a:lnTo>
                    <a:pt x="112471" y="12"/>
                  </a:lnTo>
                  <a:lnTo>
                    <a:pt x="94576" y="0"/>
                  </a:lnTo>
                  <a:lnTo>
                    <a:pt x="94576" y="9969"/>
                  </a:lnTo>
                  <a:lnTo>
                    <a:pt x="102590" y="18021"/>
                  </a:lnTo>
                  <a:lnTo>
                    <a:pt x="111315" y="18021"/>
                  </a:lnTo>
                  <a:lnTo>
                    <a:pt x="112471" y="18021"/>
                  </a:lnTo>
                  <a:lnTo>
                    <a:pt x="121208" y="18021"/>
                  </a:lnTo>
                  <a:lnTo>
                    <a:pt x="129209" y="9969"/>
                  </a:lnTo>
                  <a:lnTo>
                    <a:pt x="129209" y="12"/>
                  </a:lnTo>
                  <a:close/>
                </a:path>
                <a:path w="772160" h="193039">
                  <a:moveTo>
                    <a:pt x="184823" y="86461"/>
                  </a:moveTo>
                  <a:lnTo>
                    <a:pt x="176822" y="78397"/>
                  </a:lnTo>
                  <a:lnTo>
                    <a:pt x="157048" y="78397"/>
                  </a:lnTo>
                  <a:lnTo>
                    <a:pt x="149047" y="86461"/>
                  </a:lnTo>
                  <a:lnTo>
                    <a:pt x="149047" y="106362"/>
                  </a:lnTo>
                  <a:lnTo>
                    <a:pt x="157048" y="114427"/>
                  </a:lnTo>
                  <a:lnTo>
                    <a:pt x="176822" y="114427"/>
                  </a:lnTo>
                  <a:lnTo>
                    <a:pt x="184823" y="106362"/>
                  </a:lnTo>
                  <a:lnTo>
                    <a:pt x="184823" y="96418"/>
                  </a:lnTo>
                  <a:lnTo>
                    <a:pt x="184823" y="86461"/>
                  </a:lnTo>
                  <a:close/>
                </a:path>
                <a:path w="772160" h="193039">
                  <a:moveTo>
                    <a:pt x="184823" y="22567"/>
                  </a:moveTo>
                  <a:lnTo>
                    <a:pt x="176822" y="14516"/>
                  </a:lnTo>
                  <a:lnTo>
                    <a:pt x="157048" y="14516"/>
                  </a:lnTo>
                  <a:lnTo>
                    <a:pt x="149047" y="22567"/>
                  </a:lnTo>
                  <a:lnTo>
                    <a:pt x="149047" y="42481"/>
                  </a:lnTo>
                  <a:lnTo>
                    <a:pt x="157048" y="50533"/>
                  </a:lnTo>
                  <a:lnTo>
                    <a:pt x="176822" y="50533"/>
                  </a:lnTo>
                  <a:lnTo>
                    <a:pt x="184823" y="42481"/>
                  </a:lnTo>
                  <a:lnTo>
                    <a:pt x="184823" y="32524"/>
                  </a:lnTo>
                  <a:lnTo>
                    <a:pt x="184823" y="22567"/>
                  </a:lnTo>
                  <a:close/>
                </a:path>
                <a:path w="772160" h="193039">
                  <a:moveTo>
                    <a:pt x="239280" y="118973"/>
                  </a:moveTo>
                  <a:lnTo>
                    <a:pt x="231279" y="110921"/>
                  </a:lnTo>
                  <a:lnTo>
                    <a:pt x="222529" y="110921"/>
                  </a:lnTo>
                  <a:lnTo>
                    <a:pt x="221386" y="110921"/>
                  </a:lnTo>
                  <a:lnTo>
                    <a:pt x="212648" y="110921"/>
                  </a:lnTo>
                  <a:lnTo>
                    <a:pt x="204647" y="118973"/>
                  </a:lnTo>
                  <a:lnTo>
                    <a:pt x="204647" y="128943"/>
                  </a:lnTo>
                  <a:lnTo>
                    <a:pt x="221386" y="128943"/>
                  </a:lnTo>
                  <a:lnTo>
                    <a:pt x="222529" y="128943"/>
                  </a:lnTo>
                  <a:lnTo>
                    <a:pt x="239280" y="128943"/>
                  </a:lnTo>
                  <a:lnTo>
                    <a:pt x="239280" y="118973"/>
                  </a:lnTo>
                  <a:close/>
                </a:path>
                <a:path w="772160" h="193039">
                  <a:moveTo>
                    <a:pt x="239280" y="55092"/>
                  </a:moveTo>
                  <a:lnTo>
                    <a:pt x="231279" y="47028"/>
                  </a:lnTo>
                  <a:lnTo>
                    <a:pt x="222529" y="47028"/>
                  </a:lnTo>
                  <a:lnTo>
                    <a:pt x="221386" y="47028"/>
                  </a:lnTo>
                  <a:lnTo>
                    <a:pt x="212648" y="47028"/>
                  </a:lnTo>
                  <a:lnTo>
                    <a:pt x="204647" y="55092"/>
                  </a:lnTo>
                  <a:lnTo>
                    <a:pt x="204647" y="63893"/>
                  </a:lnTo>
                  <a:lnTo>
                    <a:pt x="204647" y="65062"/>
                  </a:lnTo>
                  <a:lnTo>
                    <a:pt x="204647" y="73850"/>
                  </a:lnTo>
                  <a:lnTo>
                    <a:pt x="212648" y="81915"/>
                  </a:lnTo>
                  <a:lnTo>
                    <a:pt x="221386" y="81915"/>
                  </a:lnTo>
                  <a:lnTo>
                    <a:pt x="222529" y="81915"/>
                  </a:lnTo>
                  <a:lnTo>
                    <a:pt x="231279" y="81915"/>
                  </a:lnTo>
                  <a:lnTo>
                    <a:pt x="239280" y="73850"/>
                  </a:lnTo>
                  <a:lnTo>
                    <a:pt x="239280" y="65062"/>
                  </a:lnTo>
                  <a:lnTo>
                    <a:pt x="239280" y="63893"/>
                  </a:lnTo>
                  <a:lnTo>
                    <a:pt x="239280" y="55092"/>
                  </a:lnTo>
                  <a:close/>
                </a:path>
                <a:path w="772160" h="193039">
                  <a:moveTo>
                    <a:pt x="239280" y="12"/>
                  </a:moveTo>
                  <a:lnTo>
                    <a:pt x="222529" y="12"/>
                  </a:lnTo>
                  <a:lnTo>
                    <a:pt x="221386" y="12"/>
                  </a:lnTo>
                  <a:lnTo>
                    <a:pt x="204647" y="12"/>
                  </a:lnTo>
                  <a:lnTo>
                    <a:pt x="204647" y="9969"/>
                  </a:lnTo>
                  <a:lnTo>
                    <a:pt x="212648" y="18021"/>
                  </a:lnTo>
                  <a:lnTo>
                    <a:pt x="221386" y="18021"/>
                  </a:lnTo>
                  <a:lnTo>
                    <a:pt x="222529" y="18021"/>
                  </a:lnTo>
                  <a:lnTo>
                    <a:pt x="231279" y="18021"/>
                  </a:lnTo>
                  <a:lnTo>
                    <a:pt x="239280" y="9969"/>
                  </a:lnTo>
                  <a:lnTo>
                    <a:pt x="239280" y="12"/>
                  </a:lnTo>
                  <a:close/>
                </a:path>
                <a:path w="772160" h="193039">
                  <a:moveTo>
                    <a:pt x="294894" y="86461"/>
                  </a:moveTo>
                  <a:lnTo>
                    <a:pt x="286893" y="78397"/>
                  </a:lnTo>
                  <a:lnTo>
                    <a:pt x="267119" y="78397"/>
                  </a:lnTo>
                  <a:lnTo>
                    <a:pt x="259118" y="86461"/>
                  </a:lnTo>
                  <a:lnTo>
                    <a:pt x="259118" y="106362"/>
                  </a:lnTo>
                  <a:lnTo>
                    <a:pt x="267119" y="114427"/>
                  </a:lnTo>
                  <a:lnTo>
                    <a:pt x="286893" y="114427"/>
                  </a:lnTo>
                  <a:lnTo>
                    <a:pt x="294894" y="106362"/>
                  </a:lnTo>
                  <a:lnTo>
                    <a:pt x="294894" y="96418"/>
                  </a:lnTo>
                  <a:lnTo>
                    <a:pt x="294894" y="86461"/>
                  </a:lnTo>
                  <a:close/>
                </a:path>
                <a:path w="772160" h="193039">
                  <a:moveTo>
                    <a:pt x="294894" y="22567"/>
                  </a:moveTo>
                  <a:lnTo>
                    <a:pt x="286893" y="14516"/>
                  </a:lnTo>
                  <a:lnTo>
                    <a:pt x="267119" y="14516"/>
                  </a:lnTo>
                  <a:lnTo>
                    <a:pt x="259118" y="22567"/>
                  </a:lnTo>
                  <a:lnTo>
                    <a:pt x="259118" y="42481"/>
                  </a:lnTo>
                  <a:lnTo>
                    <a:pt x="267119" y="50533"/>
                  </a:lnTo>
                  <a:lnTo>
                    <a:pt x="286893" y="50533"/>
                  </a:lnTo>
                  <a:lnTo>
                    <a:pt x="294894" y="42481"/>
                  </a:lnTo>
                  <a:lnTo>
                    <a:pt x="294894" y="32524"/>
                  </a:lnTo>
                  <a:lnTo>
                    <a:pt x="294894" y="22567"/>
                  </a:lnTo>
                  <a:close/>
                </a:path>
                <a:path w="772160" h="193039">
                  <a:moveTo>
                    <a:pt x="349364" y="118973"/>
                  </a:moveTo>
                  <a:lnTo>
                    <a:pt x="341363" y="110921"/>
                  </a:lnTo>
                  <a:lnTo>
                    <a:pt x="332613" y="110921"/>
                  </a:lnTo>
                  <a:lnTo>
                    <a:pt x="331495" y="110921"/>
                  </a:lnTo>
                  <a:lnTo>
                    <a:pt x="322745" y="110921"/>
                  </a:lnTo>
                  <a:lnTo>
                    <a:pt x="314731" y="118973"/>
                  </a:lnTo>
                  <a:lnTo>
                    <a:pt x="314731" y="128943"/>
                  </a:lnTo>
                  <a:lnTo>
                    <a:pt x="331495" y="128943"/>
                  </a:lnTo>
                  <a:lnTo>
                    <a:pt x="332613" y="128943"/>
                  </a:lnTo>
                  <a:lnTo>
                    <a:pt x="349364" y="128943"/>
                  </a:lnTo>
                  <a:lnTo>
                    <a:pt x="349364" y="118973"/>
                  </a:lnTo>
                  <a:close/>
                </a:path>
                <a:path w="772160" h="193039">
                  <a:moveTo>
                    <a:pt x="349364" y="55092"/>
                  </a:moveTo>
                  <a:lnTo>
                    <a:pt x="341363" y="47028"/>
                  </a:lnTo>
                  <a:lnTo>
                    <a:pt x="332613" y="47028"/>
                  </a:lnTo>
                  <a:lnTo>
                    <a:pt x="331495" y="47028"/>
                  </a:lnTo>
                  <a:lnTo>
                    <a:pt x="322745" y="47028"/>
                  </a:lnTo>
                  <a:lnTo>
                    <a:pt x="314731" y="55092"/>
                  </a:lnTo>
                  <a:lnTo>
                    <a:pt x="314731" y="63893"/>
                  </a:lnTo>
                  <a:lnTo>
                    <a:pt x="314731" y="65062"/>
                  </a:lnTo>
                  <a:lnTo>
                    <a:pt x="314731" y="73850"/>
                  </a:lnTo>
                  <a:lnTo>
                    <a:pt x="322745" y="81915"/>
                  </a:lnTo>
                  <a:lnTo>
                    <a:pt x="331495" y="81915"/>
                  </a:lnTo>
                  <a:lnTo>
                    <a:pt x="332613" y="81915"/>
                  </a:lnTo>
                  <a:lnTo>
                    <a:pt x="341363" y="81915"/>
                  </a:lnTo>
                  <a:lnTo>
                    <a:pt x="349364" y="73850"/>
                  </a:lnTo>
                  <a:lnTo>
                    <a:pt x="349364" y="65062"/>
                  </a:lnTo>
                  <a:lnTo>
                    <a:pt x="349364" y="63893"/>
                  </a:lnTo>
                  <a:lnTo>
                    <a:pt x="349364" y="55092"/>
                  </a:lnTo>
                  <a:close/>
                </a:path>
                <a:path w="772160" h="193039">
                  <a:moveTo>
                    <a:pt x="349364" y="12"/>
                  </a:moveTo>
                  <a:lnTo>
                    <a:pt x="332613" y="12"/>
                  </a:lnTo>
                  <a:lnTo>
                    <a:pt x="331495" y="12"/>
                  </a:lnTo>
                  <a:lnTo>
                    <a:pt x="314731" y="12"/>
                  </a:lnTo>
                  <a:lnTo>
                    <a:pt x="314731" y="9969"/>
                  </a:lnTo>
                  <a:lnTo>
                    <a:pt x="322745" y="18021"/>
                  </a:lnTo>
                  <a:lnTo>
                    <a:pt x="331495" y="18021"/>
                  </a:lnTo>
                  <a:lnTo>
                    <a:pt x="332613" y="18021"/>
                  </a:lnTo>
                  <a:lnTo>
                    <a:pt x="341363" y="18021"/>
                  </a:lnTo>
                  <a:lnTo>
                    <a:pt x="349364" y="9969"/>
                  </a:lnTo>
                  <a:lnTo>
                    <a:pt x="349364" y="12"/>
                  </a:lnTo>
                  <a:close/>
                </a:path>
                <a:path w="772160" h="193039">
                  <a:moveTo>
                    <a:pt x="404964" y="86461"/>
                  </a:moveTo>
                  <a:lnTo>
                    <a:pt x="396963" y="78397"/>
                  </a:lnTo>
                  <a:lnTo>
                    <a:pt x="377190" y="78397"/>
                  </a:lnTo>
                  <a:lnTo>
                    <a:pt x="369189" y="86461"/>
                  </a:lnTo>
                  <a:lnTo>
                    <a:pt x="369189" y="106362"/>
                  </a:lnTo>
                  <a:lnTo>
                    <a:pt x="377190" y="114427"/>
                  </a:lnTo>
                  <a:lnTo>
                    <a:pt x="396963" y="114427"/>
                  </a:lnTo>
                  <a:lnTo>
                    <a:pt x="404964" y="106362"/>
                  </a:lnTo>
                  <a:lnTo>
                    <a:pt x="404964" y="96418"/>
                  </a:lnTo>
                  <a:lnTo>
                    <a:pt x="404964" y="86461"/>
                  </a:lnTo>
                  <a:close/>
                </a:path>
                <a:path w="772160" h="193039">
                  <a:moveTo>
                    <a:pt x="404964" y="22567"/>
                  </a:moveTo>
                  <a:lnTo>
                    <a:pt x="396963" y="14516"/>
                  </a:lnTo>
                  <a:lnTo>
                    <a:pt x="377190" y="14516"/>
                  </a:lnTo>
                  <a:lnTo>
                    <a:pt x="369189" y="22567"/>
                  </a:lnTo>
                  <a:lnTo>
                    <a:pt x="369189" y="42481"/>
                  </a:lnTo>
                  <a:lnTo>
                    <a:pt x="377190" y="50533"/>
                  </a:lnTo>
                  <a:lnTo>
                    <a:pt x="396963" y="50533"/>
                  </a:lnTo>
                  <a:lnTo>
                    <a:pt x="404964" y="42481"/>
                  </a:lnTo>
                  <a:lnTo>
                    <a:pt x="404964" y="32524"/>
                  </a:lnTo>
                  <a:lnTo>
                    <a:pt x="404964" y="22567"/>
                  </a:lnTo>
                  <a:close/>
                </a:path>
                <a:path w="772160" h="193039">
                  <a:moveTo>
                    <a:pt x="459435" y="118973"/>
                  </a:moveTo>
                  <a:lnTo>
                    <a:pt x="451434" y="110921"/>
                  </a:lnTo>
                  <a:lnTo>
                    <a:pt x="442683" y="110921"/>
                  </a:lnTo>
                  <a:lnTo>
                    <a:pt x="441540" y="110921"/>
                  </a:lnTo>
                  <a:lnTo>
                    <a:pt x="432816" y="110921"/>
                  </a:lnTo>
                  <a:lnTo>
                    <a:pt x="424802" y="118973"/>
                  </a:lnTo>
                  <a:lnTo>
                    <a:pt x="424802" y="128943"/>
                  </a:lnTo>
                  <a:lnTo>
                    <a:pt x="441540" y="128943"/>
                  </a:lnTo>
                  <a:lnTo>
                    <a:pt x="441540" y="145796"/>
                  </a:lnTo>
                  <a:lnTo>
                    <a:pt x="451434" y="145796"/>
                  </a:lnTo>
                  <a:lnTo>
                    <a:pt x="459435" y="137731"/>
                  </a:lnTo>
                  <a:lnTo>
                    <a:pt x="459435" y="128943"/>
                  </a:lnTo>
                  <a:lnTo>
                    <a:pt x="459435" y="127787"/>
                  </a:lnTo>
                  <a:lnTo>
                    <a:pt x="459435" y="118973"/>
                  </a:lnTo>
                  <a:close/>
                </a:path>
                <a:path w="772160" h="193039">
                  <a:moveTo>
                    <a:pt x="459435" y="55092"/>
                  </a:moveTo>
                  <a:lnTo>
                    <a:pt x="451434" y="47028"/>
                  </a:lnTo>
                  <a:lnTo>
                    <a:pt x="442683" y="47028"/>
                  </a:lnTo>
                  <a:lnTo>
                    <a:pt x="441540" y="47028"/>
                  </a:lnTo>
                  <a:lnTo>
                    <a:pt x="432816" y="47028"/>
                  </a:lnTo>
                  <a:lnTo>
                    <a:pt x="424802" y="55092"/>
                  </a:lnTo>
                  <a:lnTo>
                    <a:pt x="424802" y="63893"/>
                  </a:lnTo>
                  <a:lnTo>
                    <a:pt x="424802" y="65062"/>
                  </a:lnTo>
                  <a:lnTo>
                    <a:pt x="424802" y="73850"/>
                  </a:lnTo>
                  <a:lnTo>
                    <a:pt x="432816" y="81915"/>
                  </a:lnTo>
                  <a:lnTo>
                    <a:pt x="441540" y="81915"/>
                  </a:lnTo>
                  <a:lnTo>
                    <a:pt x="442683" y="81915"/>
                  </a:lnTo>
                  <a:lnTo>
                    <a:pt x="451434" y="81915"/>
                  </a:lnTo>
                  <a:lnTo>
                    <a:pt x="459435" y="73850"/>
                  </a:lnTo>
                  <a:lnTo>
                    <a:pt x="459435" y="65062"/>
                  </a:lnTo>
                  <a:lnTo>
                    <a:pt x="459435" y="63893"/>
                  </a:lnTo>
                  <a:lnTo>
                    <a:pt x="459435" y="55092"/>
                  </a:lnTo>
                  <a:close/>
                </a:path>
                <a:path w="772160" h="193039">
                  <a:moveTo>
                    <a:pt x="459435" y="12"/>
                  </a:moveTo>
                  <a:lnTo>
                    <a:pt x="442683" y="12"/>
                  </a:lnTo>
                  <a:lnTo>
                    <a:pt x="441540" y="12"/>
                  </a:lnTo>
                  <a:lnTo>
                    <a:pt x="424802" y="12"/>
                  </a:lnTo>
                  <a:lnTo>
                    <a:pt x="424802" y="9969"/>
                  </a:lnTo>
                  <a:lnTo>
                    <a:pt x="432816" y="18021"/>
                  </a:lnTo>
                  <a:lnTo>
                    <a:pt x="441540" y="18021"/>
                  </a:lnTo>
                  <a:lnTo>
                    <a:pt x="442683" y="18021"/>
                  </a:lnTo>
                  <a:lnTo>
                    <a:pt x="451434" y="18021"/>
                  </a:lnTo>
                  <a:lnTo>
                    <a:pt x="459435" y="9969"/>
                  </a:lnTo>
                  <a:lnTo>
                    <a:pt x="459435" y="12"/>
                  </a:lnTo>
                  <a:close/>
                </a:path>
                <a:path w="772160" h="193039">
                  <a:moveTo>
                    <a:pt x="515048" y="86461"/>
                  </a:moveTo>
                  <a:lnTo>
                    <a:pt x="507047" y="78397"/>
                  </a:lnTo>
                  <a:lnTo>
                    <a:pt x="487273" y="78397"/>
                  </a:lnTo>
                  <a:lnTo>
                    <a:pt x="479272" y="86461"/>
                  </a:lnTo>
                  <a:lnTo>
                    <a:pt x="479272" y="106362"/>
                  </a:lnTo>
                  <a:lnTo>
                    <a:pt x="487273" y="114427"/>
                  </a:lnTo>
                  <a:lnTo>
                    <a:pt x="507047" y="114427"/>
                  </a:lnTo>
                  <a:lnTo>
                    <a:pt x="515048" y="106362"/>
                  </a:lnTo>
                  <a:lnTo>
                    <a:pt x="515048" y="96418"/>
                  </a:lnTo>
                  <a:lnTo>
                    <a:pt x="515048" y="86461"/>
                  </a:lnTo>
                  <a:close/>
                </a:path>
                <a:path w="772160" h="193039">
                  <a:moveTo>
                    <a:pt x="515048" y="22567"/>
                  </a:moveTo>
                  <a:lnTo>
                    <a:pt x="507047" y="14516"/>
                  </a:lnTo>
                  <a:lnTo>
                    <a:pt x="487273" y="14516"/>
                  </a:lnTo>
                  <a:lnTo>
                    <a:pt x="479272" y="22567"/>
                  </a:lnTo>
                  <a:lnTo>
                    <a:pt x="479272" y="42481"/>
                  </a:lnTo>
                  <a:lnTo>
                    <a:pt x="487273" y="50533"/>
                  </a:lnTo>
                  <a:lnTo>
                    <a:pt x="507047" y="50533"/>
                  </a:lnTo>
                  <a:lnTo>
                    <a:pt x="515048" y="42481"/>
                  </a:lnTo>
                  <a:lnTo>
                    <a:pt x="515048" y="32524"/>
                  </a:lnTo>
                  <a:lnTo>
                    <a:pt x="515048" y="22567"/>
                  </a:lnTo>
                  <a:close/>
                </a:path>
                <a:path w="772160" h="193039">
                  <a:moveTo>
                    <a:pt x="552754" y="12"/>
                  </a:moveTo>
                  <a:lnTo>
                    <a:pt x="534873" y="12"/>
                  </a:lnTo>
                  <a:lnTo>
                    <a:pt x="534873" y="9969"/>
                  </a:lnTo>
                  <a:lnTo>
                    <a:pt x="542886" y="18021"/>
                  </a:lnTo>
                  <a:lnTo>
                    <a:pt x="552754" y="18021"/>
                  </a:lnTo>
                  <a:lnTo>
                    <a:pt x="552754" y="12"/>
                  </a:lnTo>
                  <a:close/>
                </a:path>
                <a:path w="772160" h="193039">
                  <a:moveTo>
                    <a:pt x="569518" y="182854"/>
                  </a:moveTo>
                  <a:lnTo>
                    <a:pt x="561517" y="174802"/>
                  </a:lnTo>
                  <a:lnTo>
                    <a:pt x="551611" y="174802"/>
                  </a:lnTo>
                  <a:lnTo>
                    <a:pt x="551611" y="192811"/>
                  </a:lnTo>
                  <a:lnTo>
                    <a:pt x="569518" y="192811"/>
                  </a:lnTo>
                  <a:lnTo>
                    <a:pt x="569518" y="182854"/>
                  </a:lnTo>
                  <a:close/>
                </a:path>
                <a:path w="772160" h="193039">
                  <a:moveTo>
                    <a:pt x="569518" y="118973"/>
                  </a:moveTo>
                  <a:lnTo>
                    <a:pt x="561517" y="110921"/>
                  </a:lnTo>
                  <a:lnTo>
                    <a:pt x="552754" y="110921"/>
                  </a:lnTo>
                  <a:lnTo>
                    <a:pt x="551611" y="110921"/>
                  </a:lnTo>
                  <a:lnTo>
                    <a:pt x="542886" y="110921"/>
                  </a:lnTo>
                  <a:lnTo>
                    <a:pt x="534873" y="118973"/>
                  </a:lnTo>
                  <a:lnTo>
                    <a:pt x="534873" y="128943"/>
                  </a:lnTo>
                  <a:lnTo>
                    <a:pt x="551611" y="128943"/>
                  </a:lnTo>
                  <a:lnTo>
                    <a:pt x="551611" y="145796"/>
                  </a:lnTo>
                  <a:lnTo>
                    <a:pt x="561517" y="145796"/>
                  </a:lnTo>
                  <a:lnTo>
                    <a:pt x="569518" y="137731"/>
                  </a:lnTo>
                  <a:lnTo>
                    <a:pt x="569518" y="128943"/>
                  </a:lnTo>
                  <a:lnTo>
                    <a:pt x="569518" y="127787"/>
                  </a:lnTo>
                  <a:lnTo>
                    <a:pt x="569518" y="118973"/>
                  </a:lnTo>
                  <a:close/>
                </a:path>
                <a:path w="772160" h="193039">
                  <a:moveTo>
                    <a:pt x="569518" y="55092"/>
                  </a:moveTo>
                  <a:lnTo>
                    <a:pt x="561517" y="47028"/>
                  </a:lnTo>
                  <a:lnTo>
                    <a:pt x="552754" y="47028"/>
                  </a:lnTo>
                  <a:lnTo>
                    <a:pt x="551611" y="47028"/>
                  </a:lnTo>
                  <a:lnTo>
                    <a:pt x="542886" y="47028"/>
                  </a:lnTo>
                  <a:lnTo>
                    <a:pt x="534873" y="55092"/>
                  </a:lnTo>
                  <a:lnTo>
                    <a:pt x="534873" y="63893"/>
                  </a:lnTo>
                  <a:lnTo>
                    <a:pt x="534873" y="65062"/>
                  </a:lnTo>
                  <a:lnTo>
                    <a:pt x="534873" y="73850"/>
                  </a:lnTo>
                  <a:lnTo>
                    <a:pt x="542886" y="81915"/>
                  </a:lnTo>
                  <a:lnTo>
                    <a:pt x="551611" y="81915"/>
                  </a:lnTo>
                  <a:lnTo>
                    <a:pt x="552754" y="81915"/>
                  </a:lnTo>
                  <a:lnTo>
                    <a:pt x="561517" y="81915"/>
                  </a:lnTo>
                  <a:lnTo>
                    <a:pt x="569518" y="73850"/>
                  </a:lnTo>
                  <a:lnTo>
                    <a:pt x="569518" y="65062"/>
                  </a:lnTo>
                  <a:lnTo>
                    <a:pt x="569518" y="63893"/>
                  </a:lnTo>
                  <a:lnTo>
                    <a:pt x="569518" y="55092"/>
                  </a:lnTo>
                  <a:close/>
                </a:path>
                <a:path w="772160" h="193039">
                  <a:moveTo>
                    <a:pt x="625119" y="150355"/>
                  </a:moveTo>
                  <a:lnTo>
                    <a:pt x="617118" y="142303"/>
                  </a:lnTo>
                  <a:lnTo>
                    <a:pt x="597357" y="142303"/>
                  </a:lnTo>
                  <a:lnTo>
                    <a:pt x="589343" y="150355"/>
                  </a:lnTo>
                  <a:lnTo>
                    <a:pt x="589343" y="170256"/>
                  </a:lnTo>
                  <a:lnTo>
                    <a:pt x="597357" y="178320"/>
                  </a:lnTo>
                  <a:lnTo>
                    <a:pt x="617118" y="178320"/>
                  </a:lnTo>
                  <a:lnTo>
                    <a:pt x="625119" y="170256"/>
                  </a:lnTo>
                  <a:lnTo>
                    <a:pt x="625119" y="160312"/>
                  </a:lnTo>
                  <a:lnTo>
                    <a:pt x="625119" y="150355"/>
                  </a:lnTo>
                  <a:close/>
                </a:path>
                <a:path w="772160" h="193039">
                  <a:moveTo>
                    <a:pt x="625119" y="86461"/>
                  </a:moveTo>
                  <a:lnTo>
                    <a:pt x="617118" y="78397"/>
                  </a:lnTo>
                  <a:lnTo>
                    <a:pt x="597357" y="78397"/>
                  </a:lnTo>
                  <a:lnTo>
                    <a:pt x="589343" y="86461"/>
                  </a:lnTo>
                  <a:lnTo>
                    <a:pt x="589343" y="106362"/>
                  </a:lnTo>
                  <a:lnTo>
                    <a:pt x="597357" y="114427"/>
                  </a:lnTo>
                  <a:lnTo>
                    <a:pt x="617118" y="114427"/>
                  </a:lnTo>
                  <a:lnTo>
                    <a:pt x="625119" y="106362"/>
                  </a:lnTo>
                  <a:lnTo>
                    <a:pt x="625119" y="96418"/>
                  </a:lnTo>
                  <a:lnTo>
                    <a:pt x="625119" y="86461"/>
                  </a:lnTo>
                  <a:close/>
                </a:path>
                <a:path w="772160" h="193039">
                  <a:moveTo>
                    <a:pt x="679589" y="182854"/>
                  </a:moveTo>
                  <a:lnTo>
                    <a:pt x="671588" y="174802"/>
                  </a:lnTo>
                  <a:lnTo>
                    <a:pt x="662838" y="174802"/>
                  </a:lnTo>
                  <a:lnTo>
                    <a:pt x="661695" y="174802"/>
                  </a:lnTo>
                  <a:lnTo>
                    <a:pt x="652970" y="174802"/>
                  </a:lnTo>
                  <a:lnTo>
                    <a:pt x="644956" y="182854"/>
                  </a:lnTo>
                  <a:lnTo>
                    <a:pt x="644956" y="192811"/>
                  </a:lnTo>
                  <a:lnTo>
                    <a:pt x="661695" y="192811"/>
                  </a:lnTo>
                  <a:lnTo>
                    <a:pt x="662838" y="192811"/>
                  </a:lnTo>
                  <a:lnTo>
                    <a:pt x="679589" y="192811"/>
                  </a:lnTo>
                  <a:lnTo>
                    <a:pt x="679589" y="182854"/>
                  </a:lnTo>
                  <a:close/>
                </a:path>
                <a:path w="772160" h="193039">
                  <a:moveTo>
                    <a:pt x="679589" y="118973"/>
                  </a:moveTo>
                  <a:lnTo>
                    <a:pt x="671588" y="110921"/>
                  </a:lnTo>
                  <a:lnTo>
                    <a:pt x="662838" y="110921"/>
                  </a:lnTo>
                  <a:lnTo>
                    <a:pt x="661695" y="110921"/>
                  </a:lnTo>
                  <a:lnTo>
                    <a:pt x="652970" y="110921"/>
                  </a:lnTo>
                  <a:lnTo>
                    <a:pt x="644956" y="118973"/>
                  </a:lnTo>
                  <a:lnTo>
                    <a:pt x="644956" y="127787"/>
                  </a:lnTo>
                  <a:lnTo>
                    <a:pt x="644956" y="128943"/>
                  </a:lnTo>
                  <a:lnTo>
                    <a:pt x="644956" y="137731"/>
                  </a:lnTo>
                  <a:lnTo>
                    <a:pt x="652970" y="145796"/>
                  </a:lnTo>
                  <a:lnTo>
                    <a:pt x="661695" y="145796"/>
                  </a:lnTo>
                  <a:lnTo>
                    <a:pt x="662838" y="145796"/>
                  </a:lnTo>
                  <a:lnTo>
                    <a:pt x="671588" y="145796"/>
                  </a:lnTo>
                  <a:lnTo>
                    <a:pt x="679589" y="137731"/>
                  </a:lnTo>
                  <a:lnTo>
                    <a:pt x="679589" y="128943"/>
                  </a:lnTo>
                  <a:lnTo>
                    <a:pt x="679589" y="127800"/>
                  </a:lnTo>
                  <a:lnTo>
                    <a:pt x="679589" y="118973"/>
                  </a:lnTo>
                  <a:close/>
                </a:path>
                <a:path w="772160" h="193039">
                  <a:moveTo>
                    <a:pt x="679589" y="63893"/>
                  </a:moveTo>
                  <a:lnTo>
                    <a:pt x="662838" y="63893"/>
                  </a:lnTo>
                  <a:lnTo>
                    <a:pt x="662838" y="47028"/>
                  </a:lnTo>
                  <a:lnTo>
                    <a:pt x="652970" y="47028"/>
                  </a:lnTo>
                  <a:lnTo>
                    <a:pt x="644956" y="55092"/>
                  </a:lnTo>
                  <a:lnTo>
                    <a:pt x="644956" y="63893"/>
                  </a:lnTo>
                  <a:lnTo>
                    <a:pt x="644956" y="65062"/>
                  </a:lnTo>
                  <a:lnTo>
                    <a:pt x="644956" y="73850"/>
                  </a:lnTo>
                  <a:lnTo>
                    <a:pt x="652970" y="81915"/>
                  </a:lnTo>
                  <a:lnTo>
                    <a:pt x="661695" y="81915"/>
                  </a:lnTo>
                  <a:lnTo>
                    <a:pt x="662838" y="81915"/>
                  </a:lnTo>
                  <a:lnTo>
                    <a:pt x="671588" y="81915"/>
                  </a:lnTo>
                  <a:lnTo>
                    <a:pt x="679589" y="73850"/>
                  </a:lnTo>
                  <a:lnTo>
                    <a:pt x="679589" y="63893"/>
                  </a:lnTo>
                  <a:close/>
                </a:path>
                <a:path w="772160" h="193039">
                  <a:moveTo>
                    <a:pt x="735190" y="150355"/>
                  </a:moveTo>
                  <a:lnTo>
                    <a:pt x="727189" y="142303"/>
                  </a:lnTo>
                  <a:lnTo>
                    <a:pt x="707428" y="142303"/>
                  </a:lnTo>
                  <a:lnTo>
                    <a:pt x="699414" y="150355"/>
                  </a:lnTo>
                  <a:lnTo>
                    <a:pt x="699414" y="170256"/>
                  </a:lnTo>
                  <a:lnTo>
                    <a:pt x="707428" y="178320"/>
                  </a:lnTo>
                  <a:lnTo>
                    <a:pt x="727189" y="178320"/>
                  </a:lnTo>
                  <a:lnTo>
                    <a:pt x="735190" y="170256"/>
                  </a:lnTo>
                  <a:lnTo>
                    <a:pt x="735190" y="160312"/>
                  </a:lnTo>
                  <a:lnTo>
                    <a:pt x="735190" y="150355"/>
                  </a:lnTo>
                  <a:close/>
                </a:path>
                <a:path w="772160" h="193039">
                  <a:moveTo>
                    <a:pt x="735190" y="86474"/>
                  </a:moveTo>
                  <a:lnTo>
                    <a:pt x="727189" y="78409"/>
                  </a:lnTo>
                  <a:lnTo>
                    <a:pt x="707428" y="78409"/>
                  </a:lnTo>
                  <a:lnTo>
                    <a:pt x="699414" y="86474"/>
                  </a:lnTo>
                  <a:lnTo>
                    <a:pt x="699414" y="106375"/>
                  </a:lnTo>
                  <a:lnTo>
                    <a:pt x="707428" y="114439"/>
                  </a:lnTo>
                  <a:lnTo>
                    <a:pt x="727189" y="114439"/>
                  </a:lnTo>
                  <a:lnTo>
                    <a:pt x="735190" y="106375"/>
                  </a:lnTo>
                  <a:lnTo>
                    <a:pt x="735190" y="96431"/>
                  </a:lnTo>
                  <a:lnTo>
                    <a:pt x="735190" y="86474"/>
                  </a:lnTo>
                  <a:close/>
                </a:path>
                <a:path w="772160" h="193039">
                  <a:moveTo>
                    <a:pt x="772096" y="192811"/>
                  </a:moveTo>
                  <a:lnTo>
                    <a:pt x="771791" y="192024"/>
                  </a:lnTo>
                  <a:lnTo>
                    <a:pt x="766102" y="176657"/>
                  </a:lnTo>
                  <a:lnTo>
                    <a:pt x="765441" y="174802"/>
                  </a:lnTo>
                  <a:lnTo>
                    <a:pt x="763041" y="174802"/>
                  </a:lnTo>
                  <a:lnTo>
                    <a:pt x="755027" y="182854"/>
                  </a:lnTo>
                  <a:lnTo>
                    <a:pt x="755027" y="192811"/>
                  </a:lnTo>
                  <a:lnTo>
                    <a:pt x="771791" y="192811"/>
                  </a:lnTo>
                  <a:lnTo>
                    <a:pt x="772096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0">
              <a:extLst>
                <a:ext uri="{FF2B5EF4-FFF2-40B4-BE49-F238E27FC236}">
                  <a16:creationId xmlns:a16="http://schemas.microsoft.com/office/drawing/2014/main" id="{BA51D29D-92FC-8EF6-9636-F33819E63997}"/>
                </a:ext>
              </a:extLst>
            </p:cNvPr>
            <p:cNvSpPr/>
            <p:nvPr/>
          </p:nvSpPr>
          <p:spPr>
            <a:xfrm>
              <a:off x="4997754" y="1546301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39">
                  <a:moveTo>
                    <a:pt x="34645" y="118986"/>
                  </a:moveTo>
                  <a:lnTo>
                    <a:pt x="26644" y="110934"/>
                  </a:lnTo>
                  <a:lnTo>
                    <a:pt x="17894" y="110934"/>
                  </a:lnTo>
                  <a:lnTo>
                    <a:pt x="16764" y="110934"/>
                  </a:lnTo>
                  <a:lnTo>
                    <a:pt x="12382" y="110934"/>
                  </a:lnTo>
                  <a:lnTo>
                    <a:pt x="15722" y="128930"/>
                  </a:lnTo>
                  <a:lnTo>
                    <a:pt x="16764" y="128930"/>
                  </a:lnTo>
                  <a:lnTo>
                    <a:pt x="17894" y="128930"/>
                  </a:lnTo>
                  <a:lnTo>
                    <a:pt x="34645" y="128930"/>
                  </a:lnTo>
                  <a:lnTo>
                    <a:pt x="34645" y="118986"/>
                  </a:lnTo>
                  <a:close/>
                </a:path>
                <a:path w="740410" h="193039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2413" y="52666"/>
                  </a:lnTo>
                  <a:lnTo>
                    <a:pt x="4406" y="65062"/>
                  </a:lnTo>
                  <a:lnTo>
                    <a:pt x="7086" y="80975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63"/>
                  </a:lnTo>
                  <a:lnTo>
                    <a:pt x="34645" y="65062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740410" h="193039">
                  <a:moveTo>
                    <a:pt x="34645" y="25"/>
                  </a:moveTo>
                  <a:lnTo>
                    <a:pt x="17894" y="25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25"/>
                  </a:lnTo>
                  <a:close/>
                </a:path>
                <a:path w="740410" h="193039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75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75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740410" h="1930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40410" h="193039">
                  <a:moveTo>
                    <a:pt x="144716" y="118986"/>
                  </a:moveTo>
                  <a:lnTo>
                    <a:pt x="136715" y="110934"/>
                  </a:lnTo>
                  <a:lnTo>
                    <a:pt x="127977" y="110934"/>
                  </a:lnTo>
                  <a:lnTo>
                    <a:pt x="126822" y="110934"/>
                  </a:lnTo>
                  <a:lnTo>
                    <a:pt x="118097" y="110934"/>
                  </a:lnTo>
                  <a:lnTo>
                    <a:pt x="110083" y="118986"/>
                  </a:lnTo>
                  <a:lnTo>
                    <a:pt x="110083" y="128930"/>
                  </a:lnTo>
                  <a:lnTo>
                    <a:pt x="126822" y="128930"/>
                  </a:lnTo>
                  <a:lnTo>
                    <a:pt x="127977" y="128930"/>
                  </a:lnTo>
                  <a:lnTo>
                    <a:pt x="144716" y="128930"/>
                  </a:lnTo>
                  <a:lnTo>
                    <a:pt x="144716" y="118986"/>
                  </a:lnTo>
                  <a:close/>
                </a:path>
                <a:path w="740410" h="193039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62"/>
                  </a:lnTo>
                  <a:lnTo>
                    <a:pt x="110083" y="73863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63"/>
                  </a:lnTo>
                  <a:lnTo>
                    <a:pt x="144716" y="65062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740410" h="193039">
                  <a:moveTo>
                    <a:pt x="144716" y="25"/>
                  </a:moveTo>
                  <a:lnTo>
                    <a:pt x="127977" y="25"/>
                  </a:lnTo>
                  <a:lnTo>
                    <a:pt x="126822" y="25"/>
                  </a:lnTo>
                  <a:lnTo>
                    <a:pt x="110083" y="25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25"/>
                  </a:lnTo>
                  <a:close/>
                </a:path>
                <a:path w="740410" h="193039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75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75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740410" h="1930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740410" h="193039">
                  <a:moveTo>
                    <a:pt x="254787" y="118986"/>
                  </a:moveTo>
                  <a:lnTo>
                    <a:pt x="246786" y="110934"/>
                  </a:lnTo>
                  <a:lnTo>
                    <a:pt x="238036" y="110934"/>
                  </a:lnTo>
                  <a:lnTo>
                    <a:pt x="236893" y="110934"/>
                  </a:lnTo>
                  <a:lnTo>
                    <a:pt x="228155" y="110934"/>
                  </a:lnTo>
                  <a:lnTo>
                    <a:pt x="220154" y="118986"/>
                  </a:lnTo>
                  <a:lnTo>
                    <a:pt x="220154" y="128930"/>
                  </a:lnTo>
                  <a:lnTo>
                    <a:pt x="236893" y="128930"/>
                  </a:lnTo>
                  <a:lnTo>
                    <a:pt x="238036" y="128930"/>
                  </a:lnTo>
                  <a:lnTo>
                    <a:pt x="254787" y="128930"/>
                  </a:lnTo>
                  <a:lnTo>
                    <a:pt x="254787" y="118986"/>
                  </a:lnTo>
                  <a:close/>
                </a:path>
                <a:path w="740410" h="193039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62"/>
                  </a:lnTo>
                  <a:lnTo>
                    <a:pt x="220154" y="73863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63"/>
                  </a:lnTo>
                  <a:lnTo>
                    <a:pt x="254787" y="65062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740410" h="193039">
                  <a:moveTo>
                    <a:pt x="254787" y="25"/>
                  </a:moveTo>
                  <a:lnTo>
                    <a:pt x="238036" y="25"/>
                  </a:lnTo>
                  <a:lnTo>
                    <a:pt x="236893" y="25"/>
                  </a:lnTo>
                  <a:lnTo>
                    <a:pt x="220154" y="25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893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25"/>
                  </a:lnTo>
                  <a:close/>
                </a:path>
                <a:path w="740410" h="193039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75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75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740410" h="193039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740410" h="193039">
                  <a:moveTo>
                    <a:pt x="364871" y="118986"/>
                  </a:moveTo>
                  <a:lnTo>
                    <a:pt x="356870" y="110934"/>
                  </a:lnTo>
                  <a:lnTo>
                    <a:pt x="348119" y="110934"/>
                  </a:lnTo>
                  <a:lnTo>
                    <a:pt x="347002" y="110934"/>
                  </a:lnTo>
                  <a:lnTo>
                    <a:pt x="338251" y="110934"/>
                  </a:lnTo>
                  <a:lnTo>
                    <a:pt x="330238" y="118986"/>
                  </a:lnTo>
                  <a:lnTo>
                    <a:pt x="330238" y="128930"/>
                  </a:lnTo>
                  <a:lnTo>
                    <a:pt x="347002" y="128930"/>
                  </a:lnTo>
                  <a:lnTo>
                    <a:pt x="348119" y="128930"/>
                  </a:lnTo>
                  <a:lnTo>
                    <a:pt x="364871" y="128930"/>
                  </a:lnTo>
                  <a:lnTo>
                    <a:pt x="364871" y="118986"/>
                  </a:lnTo>
                  <a:close/>
                </a:path>
                <a:path w="740410" h="193039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62"/>
                  </a:lnTo>
                  <a:lnTo>
                    <a:pt x="330238" y="73863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63"/>
                  </a:lnTo>
                  <a:lnTo>
                    <a:pt x="364871" y="65062"/>
                  </a:lnTo>
                  <a:lnTo>
                    <a:pt x="364871" y="63893"/>
                  </a:lnTo>
                  <a:lnTo>
                    <a:pt x="364871" y="55079"/>
                  </a:lnTo>
                  <a:close/>
                </a:path>
                <a:path w="740410" h="193039">
                  <a:moveTo>
                    <a:pt x="364871" y="25"/>
                  </a:moveTo>
                  <a:lnTo>
                    <a:pt x="348119" y="25"/>
                  </a:lnTo>
                  <a:lnTo>
                    <a:pt x="347002" y="25"/>
                  </a:lnTo>
                  <a:lnTo>
                    <a:pt x="330238" y="25"/>
                  </a:lnTo>
                  <a:lnTo>
                    <a:pt x="330238" y="9956"/>
                  </a:lnTo>
                  <a:lnTo>
                    <a:pt x="338251" y="18008"/>
                  </a:lnTo>
                  <a:lnTo>
                    <a:pt x="347002" y="18008"/>
                  </a:lnTo>
                  <a:lnTo>
                    <a:pt x="348119" y="18008"/>
                  </a:lnTo>
                  <a:lnTo>
                    <a:pt x="356870" y="18008"/>
                  </a:lnTo>
                  <a:lnTo>
                    <a:pt x="364871" y="9956"/>
                  </a:lnTo>
                  <a:lnTo>
                    <a:pt x="364871" y="25"/>
                  </a:lnTo>
                  <a:close/>
                </a:path>
                <a:path w="740410" h="193039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75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75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740410" h="193039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40410" h="193039">
                  <a:moveTo>
                    <a:pt x="474941" y="118986"/>
                  </a:moveTo>
                  <a:lnTo>
                    <a:pt x="466940" y="110934"/>
                  </a:lnTo>
                  <a:lnTo>
                    <a:pt x="458190" y="110934"/>
                  </a:lnTo>
                  <a:lnTo>
                    <a:pt x="457047" y="110934"/>
                  </a:lnTo>
                  <a:lnTo>
                    <a:pt x="448322" y="110934"/>
                  </a:lnTo>
                  <a:lnTo>
                    <a:pt x="440309" y="118986"/>
                  </a:lnTo>
                  <a:lnTo>
                    <a:pt x="440309" y="128930"/>
                  </a:lnTo>
                  <a:lnTo>
                    <a:pt x="457047" y="128930"/>
                  </a:lnTo>
                  <a:lnTo>
                    <a:pt x="458190" y="128930"/>
                  </a:lnTo>
                  <a:lnTo>
                    <a:pt x="474941" y="128930"/>
                  </a:lnTo>
                  <a:lnTo>
                    <a:pt x="474941" y="118986"/>
                  </a:lnTo>
                  <a:close/>
                </a:path>
                <a:path w="740410" h="193039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93"/>
                  </a:lnTo>
                  <a:lnTo>
                    <a:pt x="440309" y="65062"/>
                  </a:lnTo>
                  <a:lnTo>
                    <a:pt x="440309" y="73863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63"/>
                  </a:lnTo>
                  <a:lnTo>
                    <a:pt x="474941" y="65062"/>
                  </a:lnTo>
                  <a:lnTo>
                    <a:pt x="474941" y="63893"/>
                  </a:lnTo>
                  <a:lnTo>
                    <a:pt x="474941" y="55079"/>
                  </a:lnTo>
                  <a:close/>
                </a:path>
                <a:path w="740410" h="193039">
                  <a:moveTo>
                    <a:pt x="474941" y="25"/>
                  </a:moveTo>
                  <a:lnTo>
                    <a:pt x="458190" y="25"/>
                  </a:lnTo>
                  <a:lnTo>
                    <a:pt x="457047" y="25"/>
                  </a:lnTo>
                  <a:lnTo>
                    <a:pt x="440309" y="25"/>
                  </a:lnTo>
                  <a:lnTo>
                    <a:pt x="440309" y="9956"/>
                  </a:lnTo>
                  <a:lnTo>
                    <a:pt x="448322" y="18008"/>
                  </a:lnTo>
                  <a:lnTo>
                    <a:pt x="457047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25"/>
                  </a:lnTo>
                  <a:close/>
                </a:path>
                <a:path w="740410" h="193039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75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75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740410" h="193039">
                  <a:moveTo>
                    <a:pt x="530555" y="22567"/>
                  </a:moveTo>
                  <a:lnTo>
                    <a:pt x="522554" y="14516"/>
                  </a:lnTo>
                  <a:lnTo>
                    <a:pt x="502780" y="14516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740410" h="193039">
                  <a:moveTo>
                    <a:pt x="568261" y="25"/>
                  </a:moveTo>
                  <a:lnTo>
                    <a:pt x="550379" y="25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8261" y="18008"/>
                  </a:lnTo>
                  <a:lnTo>
                    <a:pt x="568261" y="25"/>
                  </a:lnTo>
                  <a:close/>
                </a:path>
                <a:path w="740410" h="193039">
                  <a:moveTo>
                    <a:pt x="585025" y="182867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67"/>
                  </a:lnTo>
                  <a:close/>
                </a:path>
                <a:path w="740410" h="193039">
                  <a:moveTo>
                    <a:pt x="585025" y="118986"/>
                  </a:moveTo>
                  <a:lnTo>
                    <a:pt x="577024" y="110934"/>
                  </a:lnTo>
                  <a:lnTo>
                    <a:pt x="568261" y="110934"/>
                  </a:lnTo>
                  <a:lnTo>
                    <a:pt x="567118" y="110934"/>
                  </a:lnTo>
                  <a:lnTo>
                    <a:pt x="558393" y="110934"/>
                  </a:lnTo>
                  <a:lnTo>
                    <a:pt x="550379" y="118986"/>
                  </a:lnTo>
                  <a:lnTo>
                    <a:pt x="550379" y="128930"/>
                  </a:lnTo>
                  <a:lnTo>
                    <a:pt x="567118" y="128930"/>
                  </a:lnTo>
                  <a:lnTo>
                    <a:pt x="567118" y="145796"/>
                  </a:lnTo>
                  <a:lnTo>
                    <a:pt x="577024" y="145796"/>
                  </a:lnTo>
                  <a:lnTo>
                    <a:pt x="585025" y="137744"/>
                  </a:lnTo>
                  <a:lnTo>
                    <a:pt x="585025" y="128930"/>
                  </a:lnTo>
                  <a:lnTo>
                    <a:pt x="585025" y="127787"/>
                  </a:lnTo>
                  <a:lnTo>
                    <a:pt x="585025" y="118986"/>
                  </a:lnTo>
                  <a:close/>
                </a:path>
                <a:path w="740410" h="193039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93"/>
                  </a:lnTo>
                  <a:lnTo>
                    <a:pt x="550379" y="65062"/>
                  </a:lnTo>
                  <a:lnTo>
                    <a:pt x="550379" y="73863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63"/>
                  </a:lnTo>
                  <a:lnTo>
                    <a:pt x="585025" y="65062"/>
                  </a:lnTo>
                  <a:lnTo>
                    <a:pt x="585025" y="63893"/>
                  </a:lnTo>
                  <a:lnTo>
                    <a:pt x="585025" y="55079"/>
                  </a:lnTo>
                  <a:close/>
                </a:path>
                <a:path w="740410" h="193039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56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56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740410" h="193039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75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75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740410" h="193039">
                  <a:moveTo>
                    <a:pt x="695096" y="182867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67"/>
                  </a:lnTo>
                  <a:close/>
                </a:path>
                <a:path w="740410" h="193039">
                  <a:moveTo>
                    <a:pt x="695096" y="118986"/>
                  </a:moveTo>
                  <a:lnTo>
                    <a:pt x="687095" y="110934"/>
                  </a:lnTo>
                  <a:lnTo>
                    <a:pt x="678345" y="110934"/>
                  </a:lnTo>
                  <a:lnTo>
                    <a:pt x="677202" y="110934"/>
                  </a:lnTo>
                  <a:lnTo>
                    <a:pt x="668477" y="110934"/>
                  </a:lnTo>
                  <a:lnTo>
                    <a:pt x="660463" y="118986"/>
                  </a:lnTo>
                  <a:lnTo>
                    <a:pt x="660463" y="127787"/>
                  </a:lnTo>
                  <a:lnTo>
                    <a:pt x="660463" y="128930"/>
                  </a:lnTo>
                  <a:lnTo>
                    <a:pt x="660463" y="137744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45" y="145796"/>
                  </a:lnTo>
                  <a:lnTo>
                    <a:pt x="687095" y="145796"/>
                  </a:lnTo>
                  <a:lnTo>
                    <a:pt x="695096" y="137744"/>
                  </a:lnTo>
                  <a:lnTo>
                    <a:pt x="695096" y="128930"/>
                  </a:lnTo>
                  <a:lnTo>
                    <a:pt x="695096" y="127774"/>
                  </a:lnTo>
                  <a:lnTo>
                    <a:pt x="695096" y="118986"/>
                  </a:lnTo>
                  <a:close/>
                </a:path>
                <a:path w="740410" h="193039">
                  <a:moveTo>
                    <a:pt x="695096" y="63906"/>
                  </a:moveTo>
                  <a:lnTo>
                    <a:pt x="678345" y="63906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93"/>
                  </a:lnTo>
                  <a:lnTo>
                    <a:pt x="660463" y="65062"/>
                  </a:lnTo>
                  <a:lnTo>
                    <a:pt x="660463" y="73863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63"/>
                  </a:lnTo>
                  <a:lnTo>
                    <a:pt x="695096" y="63906"/>
                  </a:lnTo>
                  <a:close/>
                </a:path>
                <a:path w="740410" h="193039">
                  <a:moveTo>
                    <a:pt x="722896" y="114376"/>
                  </a:moveTo>
                  <a:lnTo>
                    <a:pt x="722477" y="112750"/>
                  </a:lnTo>
                  <a:lnTo>
                    <a:pt x="718426" y="96520"/>
                  </a:lnTo>
                  <a:lnTo>
                    <a:pt x="715797" y="85572"/>
                  </a:lnTo>
                  <a:lnTo>
                    <a:pt x="714921" y="86461"/>
                  </a:lnTo>
                  <a:lnTo>
                    <a:pt x="714921" y="106375"/>
                  </a:lnTo>
                  <a:lnTo>
                    <a:pt x="722896" y="114376"/>
                  </a:lnTo>
                  <a:close/>
                </a:path>
                <a:path w="740410" h="193039">
                  <a:moveTo>
                    <a:pt x="740321" y="178308"/>
                  </a:moveTo>
                  <a:lnTo>
                    <a:pt x="739838" y="176644"/>
                  </a:lnTo>
                  <a:lnTo>
                    <a:pt x="735203" y="160413"/>
                  </a:lnTo>
                  <a:lnTo>
                    <a:pt x="730707" y="144132"/>
                  </a:lnTo>
                  <a:lnTo>
                    <a:pt x="730224" y="142290"/>
                  </a:lnTo>
                  <a:lnTo>
                    <a:pt x="722934" y="142290"/>
                  </a:lnTo>
                  <a:lnTo>
                    <a:pt x="714921" y="150342"/>
                  </a:lnTo>
                  <a:lnTo>
                    <a:pt x="714921" y="170256"/>
                  </a:lnTo>
                  <a:lnTo>
                    <a:pt x="722934" y="178308"/>
                  </a:lnTo>
                  <a:lnTo>
                    <a:pt x="740321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1">
              <a:extLst>
                <a:ext uri="{FF2B5EF4-FFF2-40B4-BE49-F238E27FC236}">
                  <a16:creationId xmlns:a16="http://schemas.microsoft.com/office/drawing/2014/main" id="{D5D99AAC-B7FF-B0E1-99AB-B2B57DBC827C}"/>
                </a:ext>
              </a:extLst>
            </p:cNvPr>
            <p:cNvSpPr/>
            <p:nvPr/>
          </p:nvSpPr>
          <p:spPr>
            <a:xfrm>
              <a:off x="4997754" y="1418526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73"/>
                  </a:moveTo>
                  <a:lnTo>
                    <a:pt x="26644" y="110921"/>
                  </a:lnTo>
                  <a:lnTo>
                    <a:pt x="17894" y="110921"/>
                  </a:lnTo>
                  <a:lnTo>
                    <a:pt x="16764" y="110921"/>
                  </a:lnTo>
                  <a:lnTo>
                    <a:pt x="8013" y="110921"/>
                  </a:lnTo>
                  <a:lnTo>
                    <a:pt x="0" y="118973"/>
                  </a:lnTo>
                  <a:lnTo>
                    <a:pt x="0" y="128917"/>
                  </a:lnTo>
                  <a:lnTo>
                    <a:pt x="16764" y="128917"/>
                  </a:lnTo>
                  <a:lnTo>
                    <a:pt x="17894" y="128917"/>
                  </a:lnTo>
                  <a:lnTo>
                    <a:pt x="34645" y="128917"/>
                  </a:lnTo>
                  <a:lnTo>
                    <a:pt x="34645" y="118973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24"/>
                  </a:lnTo>
                  <a:lnTo>
                    <a:pt x="0" y="73837"/>
                  </a:lnTo>
                  <a:lnTo>
                    <a:pt x="8013" y="81902"/>
                  </a:lnTo>
                  <a:lnTo>
                    <a:pt x="16764" y="81902"/>
                  </a:lnTo>
                  <a:lnTo>
                    <a:pt x="17894" y="81902"/>
                  </a:lnTo>
                  <a:lnTo>
                    <a:pt x="26644" y="81902"/>
                  </a:lnTo>
                  <a:lnTo>
                    <a:pt x="34645" y="73837"/>
                  </a:lnTo>
                  <a:lnTo>
                    <a:pt x="34645" y="65024"/>
                  </a:lnTo>
                  <a:lnTo>
                    <a:pt x="34645" y="63881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21"/>
                  </a:lnTo>
                  <a:lnTo>
                    <a:pt x="16764" y="18021"/>
                  </a:lnTo>
                  <a:lnTo>
                    <a:pt x="17894" y="18021"/>
                  </a:lnTo>
                  <a:lnTo>
                    <a:pt x="26644" y="18021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62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62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03"/>
                  </a:lnTo>
                  <a:lnTo>
                    <a:pt x="62484" y="14503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73"/>
                  </a:moveTo>
                  <a:lnTo>
                    <a:pt x="136715" y="110921"/>
                  </a:lnTo>
                  <a:lnTo>
                    <a:pt x="127977" y="110921"/>
                  </a:lnTo>
                  <a:lnTo>
                    <a:pt x="126822" y="110921"/>
                  </a:lnTo>
                  <a:lnTo>
                    <a:pt x="118097" y="110921"/>
                  </a:lnTo>
                  <a:lnTo>
                    <a:pt x="110083" y="118973"/>
                  </a:lnTo>
                  <a:lnTo>
                    <a:pt x="110083" y="128917"/>
                  </a:lnTo>
                  <a:lnTo>
                    <a:pt x="126822" y="128917"/>
                  </a:lnTo>
                  <a:lnTo>
                    <a:pt x="127977" y="128917"/>
                  </a:lnTo>
                  <a:lnTo>
                    <a:pt x="144716" y="128917"/>
                  </a:lnTo>
                  <a:lnTo>
                    <a:pt x="144716" y="118973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81"/>
                  </a:lnTo>
                  <a:lnTo>
                    <a:pt x="110083" y="65024"/>
                  </a:lnTo>
                  <a:lnTo>
                    <a:pt x="110083" y="73837"/>
                  </a:lnTo>
                  <a:lnTo>
                    <a:pt x="118097" y="81902"/>
                  </a:lnTo>
                  <a:lnTo>
                    <a:pt x="126822" y="81902"/>
                  </a:lnTo>
                  <a:lnTo>
                    <a:pt x="127977" y="81902"/>
                  </a:lnTo>
                  <a:lnTo>
                    <a:pt x="136715" y="81902"/>
                  </a:lnTo>
                  <a:lnTo>
                    <a:pt x="144716" y="73837"/>
                  </a:lnTo>
                  <a:lnTo>
                    <a:pt x="144716" y="65024"/>
                  </a:lnTo>
                  <a:lnTo>
                    <a:pt x="144716" y="63881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77" y="18021"/>
                  </a:lnTo>
                  <a:lnTo>
                    <a:pt x="136715" y="18021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62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62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03"/>
                  </a:lnTo>
                  <a:lnTo>
                    <a:pt x="172554" y="14503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54787" y="118973"/>
                  </a:moveTo>
                  <a:lnTo>
                    <a:pt x="246786" y="110921"/>
                  </a:lnTo>
                  <a:lnTo>
                    <a:pt x="238036" y="110921"/>
                  </a:lnTo>
                  <a:lnTo>
                    <a:pt x="236893" y="110921"/>
                  </a:lnTo>
                  <a:lnTo>
                    <a:pt x="228155" y="110921"/>
                  </a:lnTo>
                  <a:lnTo>
                    <a:pt x="220154" y="118973"/>
                  </a:lnTo>
                  <a:lnTo>
                    <a:pt x="220154" y="128917"/>
                  </a:lnTo>
                  <a:lnTo>
                    <a:pt x="236893" y="128917"/>
                  </a:lnTo>
                  <a:lnTo>
                    <a:pt x="238036" y="128917"/>
                  </a:lnTo>
                  <a:lnTo>
                    <a:pt x="254787" y="128917"/>
                  </a:lnTo>
                  <a:lnTo>
                    <a:pt x="254787" y="118973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81"/>
                  </a:lnTo>
                  <a:lnTo>
                    <a:pt x="220154" y="65024"/>
                  </a:lnTo>
                  <a:lnTo>
                    <a:pt x="220154" y="73837"/>
                  </a:lnTo>
                  <a:lnTo>
                    <a:pt x="228155" y="81902"/>
                  </a:lnTo>
                  <a:lnTo>
                    <a:pt x="236893" y="81902"/>
                  </a:lnTo>
                  <a:lnTo>
                    <a:pt x="238036" y="81902"/>
                  </a:lnTo>
                  <a:lnTo>
                    <a:pt x="246786" y="81902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254787" y="0"/>
                  </a:moveTo>
                  <a:lnTo>
                    <a:pt x="238036" y="0"/>
                  </a:lnTo>
                  <a:lnTo>
                    <a:pt x="236893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21"/>
                  </a:lnTo>
                  <a:lnTo>
                    <a:pt x="236893" y="18021"/>
                  </a:lnTo>
                  <a:lnTo>
                    <a:pt x="238036" y="18021"/>
                  </a:lnTo>
                  <a:lnTo>
                    <a:pt x="246786" y="18021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695325" h="193040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62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62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695325" h="193040">
                  <a:moveTo>
                    <a:pt x="310400" y="22567"/>
                  </a:moveTo>
                  <a:lnTo>
                    <a:pt x="302399" y="14503"/>
                  </a:lnTo>
                  <a:lnTo>
                    <a:pt x="282625" y="14503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695325" h="193040">
                  <a:moveTo>
                    <a:pt x="364871" y="118973"/>
                  </a:moveTo>
                  <a:lnTo>
                    <a:pt x="356870" y="110921"/>
                  </a:lnTo>
                  <a:lnTo>
                    <a:pt x="348119" y="110921"/>
                  </a:lnTo>
                  <a:lnTo>
                    <a:pt x="347002" y="110921"/>
                  </a:lnTo>
                  <a:lnTo>
                    <a:pt x="338251" y="110921"/>
                  </a:lnTo>
                  <a:lnTo>
                    <a:pt x="330238" y="118973"/>
                  </a:lnTo>
                  <a:lnTo>
                    <a:pt x="330238" y="128917"/>
                  </a:lnTo>
                  <a:lnTo>
                    <a:pt x="347002" y="128917"/>
                  </a:lnTo>
                  <a:lnTo>
                    <a:pt x="348119" y="128917"/>
                  </a:lnTo>
                  <a:lnTo>
                    <a:pt x="364871" y="128917"/>
                  </a:lnTo>
                  <a:lnTo>
                    <a:pt x="364871" y="118973"/>
                  </a:lnTo>
                  <a:close/>
                </a:path>
                <a:path w="695325" h="193040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81"/>
                  </a:lnTo>
                  <a:lnTo>
                    <a:pt x="330238" y="65024"/>
                  </a:lnTo>
                  <a:lnTo>
                    <a:pt x="330238" y="73837"/>
                  </a:lnTo>
                  <a:lnTo>
                    <a:pt x="338251" y="81902"/>
                  </a:lnTo>
                  <a:lnTo>
                    <a:pt x="347002" y="81902"/>
                  </a:lnTo>
                  <a:lnTo>
                    <a:pt x="348119" y="81902"/>
                  </a:lnTo>
                  <a:lnTo>
                    <a:pt x="356870" y="81902"/>
                  </a:lnTo>
                  <a:lnTo>
                    <a:pt x="364871" y="73837"/>
                  </a:lnTo>
                  <a:lnTo>
                    <a:pt x="364871" y="65024"/>
                  </a:lnTo>
                  <a:lnTo>
                    <a:pt x="364871" y="63881"/>
                  </a:lnTo>
                  <a:lnTo>
                    <a:pt x="364871" y="55079"/>
                  </a:lnTo>
                  <a:close/>
                </a:path>
                <a:path w="695325" h="193040">
                  <a:moveTo>
                    <a:pt x="364871" y="0"/>
                  </a:moveTo>
                  <a:lnTo>
                    <a:pt x="348119" y="0"/>
                  </a:lnTo>
                  <a:lnTo>
                    <a:pt x="347002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51" y="18021"/>
                  </a:lnTo>
                  <a:lnTo>
                    <a:pt x="347002" y="18021"/>
                  </a:lnTo>
                  <a:lnTo>
                    <a:pt x="348119" y="18021"/>
                  </a:lnTo>
                  <a:lnTo>
                    <a:pt x="356870" y="18021"/>
                  </a:lnTo>
                  <a:lnTo>
                    <a:pt x="364871" y="9956"/>
                  </a:lnTo>
                  <a:lnTo>
                    <a:pt x="364871" y="0"/>
                  </a:lnTo>
                  <a:close/>
                </a:path>
                <a:path w="695325" h="193040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62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62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695325" h="193040">
                  <a:moveTo>
                    <a:pt x="420471" y="22567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695325" h="193040">
                  <a:moveTo>
                    <a:pt x="474941" y="118973"/>
                  </a:moveTo>
                  <a:lnTo>
                    <a:pt x="466940" y="110921"/>
                  </a:lnTo>
                  <a:lnTo>
                    <a:pt x="458190" y="110921"/>
                  </a:lnTo>
                  <a:lnTo>
                    <a:pt x="457047" y="110921"/>
                  </a:lnTo>
                  <a:lnTo>
                    <a:pt x="448322" y="110921"/>
                  </a:lnTo>
                  <a:lnTo>
                    <a:pt x="440309" y="118973"/>
                  </a:lnTo>
                  <a:lnTo>
                    <a:pt x="440309" y="128917"/>
                  </a:lnTo>
                  <a:lnTo>
                    <a:pt x="457047" y="128917"/>
                  </a:lnTo>
                  <a:lnTo>
                    <a:pt x="458190" y="128917"/>
                  </a:lnTo>
                  <a:lnTo>
                    <a:pt x="474941" y="128917"/>
                  </a:lnTo>
                  <a:lnTo>
                    <a:pt x="474941" y="118973"/>
                  </a:lnTo>
                  <a:close/>
                </a:path>
                <a:path w="695325" h="193040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81"/>
                  </a:lnTo>
                  <a:lnTo>
                    <a:pt x="440309" y="65024"/>
                  </a:lnTo>
                  <a:lnTo>
                    <a:pt x="440309" y="73837"/>
                  </a:lnTo>
                  <a:lnTo>
                    <a:pt x="448322" y="81902"/>
                  </a:lnTo>
                  <a:lnTo>
                    <a:pt x="457047" y="81902"/>
                  </a:lnTo>
                  <a:lnTo>
                    <a:pt x="458190" y="81902"/>
                  </a:lnTo>
                  <a:lnTo>
                    <a:pt x="466940" y="81902"/>
                  </a:lnTo>
                  <a:lnTo>
                    <a:pt x="474941" y="73837"/>
                  </a:lnTo>
                  <a:lnTo>
                    <a:pt x="474941" y="65024"/>
                  </a:lnTo>
                  <a:lnTo>
                    <a:pt x="474941" y="63881"/>
                  </a:lnTo>
                  <a:lnTo>
                    <a:pt x="474941" y="55079"/>
                  </a:lnTo>
                  <a:close/>
                </a:path>
                <a:path w="695325" h="193040">
                  <a:moveTo>
                    <a:pt x="474941" y="0"/>
                  </a:moveTo>
                  <a:lnTo>
                    <a:pt x="458190" y="0"/>
                  </a:lnTo>
                  <a:lnTo>
                    <a:pt x="457047" y="0"/>
                  </a:lnTo>
                  <a:lnTo>
                    <a:pt x="440309" y="0"/>
                  </a:lnTo>
                  <a:lnTo>
                    <a:pt x="440309" y="9956"/>
                  </a:lnTo>
                  <a:lnTo>
                    <a:pt x="448322" y="18021"/>
                  </a:lnTo>
                  <a:lnTo>
                    <a:pt x="457047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695325" h="193040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62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62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695325" h="193040">
                  <a:moveTo>
                    <a:pt x="530555" y="22567"/>
                  </a:moveTo>
                  <a:lnTo>
                    <a:pt x="522554" y="14503"/>
                  </a:lnTo>
                  <a:lnTo>
                    <a:pt x="502780" y="14503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695325" h="193040">
                  <a:moveTo>
                    <a:pt x="568261" y="0"/>
                  </a:moveTo>
                  <a:lnTo>
                    <a:pt x="550379" y="0"/>
                  </a:lnTo>
                  <a:lnTo>
                    <a:pt x="550379" y="9956"/>
                  </a:lnTo>
                  <a:lnTo>
                    <a:pt x="558393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73"/>
                  </a:moveTo>
                  <a:lnTo>
                    <a:pt x="577024" y="110921"/>
                  </a:lnTo>
                  <a:lnTo>
                    <a:pt x="568261" y="110921"/>
                  </a:lnTo>
                  <a:lnTo>
                    <a:pt x="567118" y="110921"/>
                  </a:lnTo>
                  <a:lnTo>
                    <a:pt x="558393" y="110921"/>
                  </a:lnTo>
                  <a:lnTo>
                    <a:pt x="550379" y="118973"/>
                  </a:lnTo>
                  <a:lnTo>
                    <a:pt x="550379" y="128917"/>
                  </a:lnTo>
                  <a:lnTo>
                    <a:pt x="567118" y="128917"/>
                  </a:lnTo>
                  <a:lnTo>
                    <a:pt x="567118" y="145783"/>
                  </a:lnTo>
                  <a:lnTo>
                    <a:pt x="577024" y="145783"/>
                  </a:lnTo>
                  <a:lnTo>
                    <a:pt x="585025" y="137731"/>
                  </a:lnTo>
                  <a:lnTo>
                    <a:pt x="585025" y="128917"/>
                  </a:lnTo>
                  <a:lnTo>
                    <a:pt x="585025" y="127800"/>
                  </a:lnTo>
                  <a:lnTo>
                    <a:pt x="585025" y="118973"/>
                  </a:lnTo>
                  <a:close/>
                </a:path>
                <a:path w="695325" h="193040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81"/>
                  </a:lnTo>
                  <a:lnTo>
                    <a:pt x="550379" y="65024"/>
                  </a:lnTo>
                  <a:lnTo>
                    <a:pt x="550379" y="73837"/>
                  </a:lnTo>
                  <a:lnTo>
                    <a:pt x="558393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24" y="81902"/>
                  </a:lnTo>
                  <a:lnTo>
                    <a:pt x="585025" y="73837"/>
                  </a:lnTo>
                  <a:lnTo>
                    <a:pt x="585025" y="65024"/>
                  </a:lnTo>
                  <a:lnTo>
                    <a:pt x="585025" y="63881"/>
                  </a:lnTo>
                  <a:lnTo>
                    <a:pt x="585025" y="55079"/>
                  </a:lnTo>
                  <a:close/>
                </a:path>
                <a:path w="695325" h="193040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43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43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695325" h="193040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62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62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695325" h="193040">
                  <a:moveTo>
                    <a:pt x="640626" y="22567"/>
                  </a:moveTo>
                  <a:lnTo>
                    <a:pt x="632625" y="14503"/>
                  </a:lnTo>
                  <a:lnTo>
                    <a:pt x="612863" y="14503"/>
                  </a:lnTo>
                  <a:lnTo>
                    <a:pt x="604850" y="22567"/>
                  </a:lnTo>
                  <a:lnTo>
                    <a:pt x="604850" y="42468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68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695325" h="193040">
                  <a:moveTo>
                    <a:pt x="678345" y="18021"/>
                  </a:moveTo>
                  <a:lnTo>
                    <a:pt x="678281" y="9956"/>
                  </a:lnTo>
                  <a:lnTo>
                    <a:pt x="677011" y="0"/>
                  </a:lnTo>
                  <a:lnTo>
                    <a:pt x="660463" y="0"/>
                  </a:lnTo>
                  <a:lnTo>
                    <a:pt x="660463" y="9956"/>
                  </a:lnTo>
                  <a:lnTo>
                    <a:pt x="668477" y="18021"/>
                  </a:lnTo>
                  <a:lnTo>
                    <a:pt x="678345" y="18021"/>
                  </a:lnTo>
                  <a:close/>
                </a:path>
                <a:path w="695325" h="193040">
                  <a:moveTo>
                    <a:pt x="688771" y="80213"/>
                  </a:moveTo>
                  <a:lnTo>
                    <a:pt x="686104" y="63881"/>
                  </a:lnTo>
                  <a:lnTo>
                    <a:pt x="678345" y="63881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81"/>
                  </a:lnTo>
                  <a:lnTo>
                    <a:pt x="660463" y="65024"/>
                  </a:lnTo>
                  <a:lnTo>
                    <a:pt x="660463" y="73837"/>
                  </a:lnTo>
                  <a:lnTo>
                    <a:pt x="668477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95" y="81902"/>
                  </a:lnTo>
                  <a:lnTo>
                    <a:pt x="688771" y="80213"/>
                  </a:lnTo>
                  <a:close/>
                </a:path>
                <a:path w="695325" h="193040">
                  <a:moveTo>
                    <a:pt x="695096" y="182854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54"/>
                  </a:lnTo>
                  <a:close/>
                </a:path>
                <a:path w="695325" h="193040">
                  <a:moveTo>
                    <a:pt x="695096" y="118973"/>
                  </a:moveTo>
                  <a:lnTo>
                    <a:pt x="687095" y="110921"/>
                  </a:lnTo>
                  <a:lnTo>
                    <a:pt x="678345" y="110921"/>
                  </a:lnTo>
                  <a:lnTo>
                    <a:pt x="677202" y="110921"/>
                  </a:lnTo>
                  <a:lnTo>
                    <a:pt x="668477" y="110921"/>
                  </a:lnTo>
                  <a:lnTo>
                    <a:pt x="660463" y="118973"/>
                  </a:lnTo>
                  <a:lnTo>
                    <a:pt x="660463" y="127800"/>
                  </a:lnTo>
                  <a:lnTo>
                    <a:pt x="660463" y="128917"/>
                  </a:lnTo>
                  <a:lnTo>
                    <a:pt x="660463" y="137731"/>
                  </a:lnTo>
                  <a:lnTo>
                    <a:pt x="668477" y="145783"/>
                  </a:lnTo>
                  <a:lnTo>
                    <a:pt x="677202" y="145783"/>
                  </a:lnTo>
                  <a:lnTo>
                    <a:pt x="678345" y="145783"/>
                  </a:lnTo>
                  <a:lnTo>
                    <a:pt x="687095" y="145783"/>
                  </a:lnTo>
                  <a:lnTo>
                    <a:pt x="695096" y="137731"/>
                  </a:lnTo>
                  <a:lnTo>
                    <a:pt x="695096" y="128917"/>
                  </a:lnTo>
                  <a:lnTo>
                    <a:pt x="695096" y="127774"/>
                  </a:lnTo>
                  <a:lnTo>
                    <a:pt x="695096" y="11897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2">
              <a:extLst>
                <a:ext uri="{FF2B5EF4-FFF2-40B4-BE49-F238E27FC236}">
                  <a16:creationId xmlns:a16="http://schemas.microsoft.com/office/drawing/2014/main" id="{6380E6AC-D0D3-21A5-DBF5-9EF1CA90AEAE}"/>
                </a:ext>
              </a:extLst>
            </p:cNvPr>
            <p:cNvSpPr/>
            <p:nvPr/>
          </p:nvSpPr>
          <p:spPr>
            <a:xfrm>
              <a:off x="4969421" y="1273886"/>
              <a:ext cx="715010" cy="210185"/>
            </a:xfrm>
            <a:custGeom>
              <a:avLst/>
              <a:gdLst/>
              <a:ahLst/>
              <a:cxnLst/>
              <a:rect l="l" t="t" r="r" b="b"/>
              <a:pathLst>
                <a:path w="715010" h="210184">
                  <a:moveTo>
                    <a:pt x="8509" y="103314"/>
                  </a:moveTo>
                  <a:lnTo>
                    <a:pt x="4216" y="98996"/>
                  </a:lnTo>
                  <a:lnTo>
                    <a:pt x="5321" y="113309"/>
                  </a:lnTo>
                  <a:lnTo>
                    <a:pt x="6324" y="125412"/>
                  </a:lnTo>
                  <a:lnTo>
                    <a:pt x="8509" y="123215"/>
                  </a:lnTo>
                  <a:lnTo>
                    <a:pt x="8509" y="103314"/>
                  </a:lnTo>
                  <a:close/>
                </a:path>
                <a:path w="715010" h="210184">
                  <a:moveTo>
                    <a:pt x="8509" y="39433"/>
                  </a:moveTo>
                  <a:lnTo>
                    <a:pt x="508" y="31381"/>
                  </a:lnTo>
                  <a:lnTo>
                    <a:pt x="0" y="31381"/>
                  </a:lnTo>
                  <a:lnTo>
                    <a:pt x="952" y="49415"/>
                  </a:lnTo>
                  <a:lnTo>
                    <a:pt x="1943" y="65963"/>
                  </a:lnTo>
                  <a:lnTo>
                    <a:pt x="8509" y="59347"/>
                  </a:lnTo>
                  <a:lnTo>
                    <a:pt x="8509" y="39433"/>
                  </a:lnTo>
                  <a:close/>
                </a:path>
                <a:path w="715010" h="210184">
                  <a:moveTo>
                    <a:pt x="62979" y="135839"/>
                  </a:moveTo>
                  <a:lnTo>
                    <a:pt x="54978" y="127787"/>
                  </a:lnTo>
                  <a:lnTo>
                    <a:pt x="46228" y="127787"/>
                  </a:lnTo>
                  <a:lnTo>
                    <a:pt x="45097" y="127787"/>
                  </a:lnTo>
                  <a:lnTo>
                    <a:pt x="36347" y="127787"/>
                  </a:lnTo>
                  <a:lnTo>
                    <a:pt x="28333" y="135839"/>
                  </a:lnTo>
                  <a:lnTo>
                    <a:pt x="28333" y="145783"/>
                  </a:lnTo>
                  <a:lnTo>
                    <a:pt x="45097" y="145783"/>
                  </a:lnTo>
                  <a:lnTo>
                    <a:pt x="46228" y="145783"/>
                  </a:lnTo>
                  <a:lnTo>
                    <a:pt x="62979" y="145783"/>
                  </a:lnTo>
                  <a:lnTo>
                    <a:pt x="62979" y="135839"/>
                  </a:lnTo>
                  <a:close/>
                </a:path>
                <a:path w="715010" h="210184">
                  <a:moveTo>
                    <a:pt x="62979" y="71945"/>
                  </a:moveTo>
                  <a:lnTo>
                    <a:pt x="54978" y="63893"/>
                  </a:lnTo>
                  <a:lnTo>
                    <a:pt x="46228" y="63893"/>
                  </a:lnTo>
                  <a:lnTo>
                    <a:pt x="45097" y="63893"/>
                  </a:lnTo>
                  <a:lnTo>
                    <a:pt x="36347" y="63893"/>
                  </a:lnTo>
                  <a:lnTo>
                    <a:pt x="28333" y="71945"/>
                  </a:lnTo>
                  <a:lnTo>
                    <a:pt x="28333" y="80733"/>
                  </a:lnTo>
                  <a:lnTo>
                    <a:pt x="28333" y="81889"/>
                  </a:lnTo>
                  <a:lnTo>
                    <a:pt x="28333" y="90728"/>
                  </a:lnTo>
                  <a:lnTo>
                    <a:pt x="36347" y="98780"/>
                  </a:lnTo>
                  <a:lnTo>
                    <a:pt x="45097" y="98780"/>
                  </a:lnTo>
                  <a:lnTo>
                    <a:pt x="46228" y="98780"/>
                  </a:lnTo>
                  <a:lnTo>
                    <a:pt x="54978" y="98780"/>
                  </a:lnTo>
                  <a:lnTo>
                    <a:pt x="62979" y="90728"/>
                  </a:lnTo>
                  <a:lnTo>
                    <a:pt x="62979" y="81889"/>
                  </a:lnTo>
                  <a:lnTo>
                    <a:pt x="62979" y="80759"/>
                  </a:lnTo>
                  <a:lnTo>
                    <a:pt x="62979" y="71945"/>
                  </a:lnTo>
                  <a:close/>
                </a:path>
                <a:path w="715010" h="210184">
                  <a:moveTo>
                    <a:pt x="62979" y="16865"/>
                  </a:moveTo>
                  <a:lnTo>
                    <a:pt x="46228" y="16865"/>
                  </a:lnTo>
                  <a:lnTo>
                    <a:pt x="46228" y="0"/>
                  </a:lnTo>
                  <a:lnTo>
                    <a:pt x="36347" y="0"/>
                  </a:lnTo>
                  <a:lnTo>
                    <a:pt x="28333" y="8051"/>
                  </a:lnTo>
                  <a:lnTo>
                    <a:pt x="28333" y="16865"/>
                  </a:lnTo>
                  <a:lnTo>
                    <a:pt x="28333" y="18021"/>
                  </a:lnTo>
                  <a:lnTo>
                    <a:pt x="28333" y="26835"/>
                  </a:lnTo>
                  <a:lnTo>
                    <a:pt x="36347" y="34886"/>
                  </a:lnTo>
                  <a:lnTo>
                    <a:pt x="45097" y="34886"/>
                  </a:lnTo>
                  <a:lnTo>
                    <a:pt x="46228" y="34886"/>
                  </a:lnTo>
                  <a:lnTo>
                    <a:pt x="54978" y="34886"/>
                  </a:lnTo>
                  <a:lnTo>
                    <a:pt x="62979" y="26835"/>
                  </a:lnTo>
                  <a:lnTo>
                    <a:pt x="62979" y="16865"/>
                  </a:lnTo>
                  <a:close/>
                </a:path>
                <a:path w="715010" h="210184">
                  <a:moveTo>
                    <a:pt x="118579" y="103314"/>
                  </a:moveTo>
                  <a:lnTo>
                    <a:pt x="110578" y="95250"/>
                  </a:lnTo>
                  <a:lnTo>
                    <a:pt x="90817" y="95250"/>
                  </a:lnTo>
                  <a:lnTo>
                    <a:pt x="82804" y="103314"/>
                  </a:lnTo>
                  <a:lnTo>
                    <a:pt x="82804" y="123215"/>
                  </a:lnTo>
                  <a:lnTo>
                    <a:pt x="90817" y="131279"/>
                  </a:lnTo>
                  <a:lnTo>
                    <a:pt x="110578" y="131279"/>
                  </a:lnTo>
                  <a:lnTo>
                    <a:pt x="118579" y="123215"/>
                  </a:lnTo>
                  <a:lnTo>
                    <a:pt x="118579" y="113271"/>
                  </a:lnTo>
                  <a:lnTo>
                    <a:pt x="118579" y="103314"/>
                  </a:lnTo>
                  <a:close/>
                </a:path>
                <a:path w="715010" h="210184">
                  <a:moveTo>
                    <a:pt x="118579" y="39433"/>
                  </a:moveTo>
                  <a:lnTo>
                    <a:pt x="110578" y="31381"/>
                  </a:lnTo>
                  <a:lnTo>
                    <a:pt x="90817" y="31381"/>
                  </a:lnTo>
                  <a:lnTo>
                    <a:pt x="82804" y="39433"/>
                  </a:lnTo>
                  <a:lnTo>
                    <a:pt x="82804" y="59347"/>
                  </a:lnTo>
                  <a:lnTo>
                    <a:pt x="90817" y="67411"/>
                  </a:lnTo>
                  <a:lnTo>
                    <a:pt x="110578" y="67411"/>
                  </a:lnTo>
                  <a:lnTo>
                    <a:pt x="118579" y="59347"/>
                  </a:lnTo>
                  <a:lnTo>
                    <a:pt x="118579" y="49390"/>
                  </a:lnTo>
                  <a:lnTo>
                    <a:pt x="118579" y="39433"/>
                  </a:lnTo>
                  <a:close/>
                </a:path>
                <a:path w="715010" h="210184">
                  <a:moveTo>
                    <a:pt x="173050" y="135839"/>
                  </a:moveTo>
                  <a:lnTo>
                    <a:pt x="165049" y="127787"/>
                  </a:lnTo>
                  <a:lnTo>
                    <a:pt x="156311" y="127787"/>
                  </a:lnTo>
                  <a:lnTo>
                    <a:pt x="155155" y="127787"/>
                  </a:lnTo>
                  <a:lnTo>
                    <a:pt x="146431" y="127787"/>
                  </a:lnTo>
                  <a:lnTo>
                    <a:pt x="138417" y="135839"/>
                  </a:lnTo>
                  <a:lnTo>
                    <a:pt x="138417" y="145783"/>
                  </a:lnTo>
                  <a:lnTo>
                    <a:pt x="155155" y="145783"/>
                  </a:lnTo>
                  <a:lnTo>
                    <a:pt x="156311" y="145783"/>
                  </a:lnTo>
                  <a:lnTo>
                    <a:pt x="173050" y="145783"/>
                  </a:lnTo>
                  <a:lnTo>
                    <a:pt x="173050" y="135839"/>
                  </a:lnTo>
                  <a:close/>
                </a:path>
                <a:path w="715010" h="210184">
                  <a:moveTo>
                    <a:pt x="173050" y="71945"/>
                  </a:moveTo>
                  <a:lnTo>
                    <a:pt x="165049" y="63893"/>
                  </a:lnTo>
                  <a:lnTo>
                    <a:pt x="156311" y="63893"/>
                  </a:lnTo>
                  <a:lnTo>
                    <a:pt x="155155" y="63893"/>
                  </a:lnTo>
                  <a:lnTo>
                    <a:pt x="146431" y="63893"/>
                  </a:lnTo>
                  <a:lnTo>
                    <a:pt x="138417" y="71945"/>
                  </a:lnTo>
                  <a:lnTo>
                    <a:pt x="138417" y="80759"/>
                  </a:lnTo>
                  <a:lnTo>
                    <a:pt x="138417" y="81889"/>
                  </a:lnTo>
                  <a:lnTo>
                    <a:pt x="138417" y="90728"/>
                  </a:lnTo>
                  <a:lnTo>
                    <a:pt x="146431" y="98780"/>
                  </a:lnTo>
                  <a:lnTo>
                    <a:pt x="155155" y="98780"/>
                  </a:lnTo>
                  <a:lnTo>
                    <a:pt x="156311" y="98780"/>
                  </a:lnTo>
                  <a:lnTo>
                    <a:pt x="165049" y="98780"/>
                  </a:lnTo>
                  <a:lnTo>
                    <a:pt x="173050" y="90728"/>
                  </a:lnTo>
                  <a:lnTo>
                    <a:pt x="173050" y="81889"/>
                  </a:lnTo>
                  <a:lnTo>
                    <a:pt x="173050" y="80759"/>
                  </a:lnTo>
                  <a:lnTo>
                    <a:pt x="173050" y="71945"/>
                  </a:lnTo>
                  <a:close/>
                </a:path>
                <a:path w="715010" h="210184">
                  <a:moveTo>
                    <a:pt x="173050" y="16865"/>
                  </a:moveTo>
                  <a:lnTo>
                    <a:pt x="156311" y="16865"/>
                  </a:lnTo>
                  <a:lnTo>
                    <a:pt x="155155" y="16865"/>
                  </a:lnTo>
                  <a:lnTo>
                    <a:pt x="138417" y="16865"/>
                  </a:lnTo>
                  <a:lnTo>
                    <a:pt x="138417" y="26835"/>
                  </a:lnTo>
                  <a:lnTo>
                    <a:pt x="146431" y="34886"/>
                  </a:lnTo>
                  <a:lnTo>
                    <a:pt x="155155" y="34886"/>
                  </a:lnTo>
                  <a:lnTo>
                    <a:pt x="156311" y="34886"/>
                  </a:lnTo>
                  <a:lnTo>
                    <a:pt x="165049" y="34886"/>
                  </a:lnTo>
                  <a:lnTo>
                    <a:pt x="173050" y="26835"/>
                  </a:lnTo>
                  <a:lnTo>
                    <a:pt x="173050" y="16865"/>
                  </a:lnTo>
                  <a:close/>
                </a:path>
                <a:path w="715010" h="210184">
                  <a:moveTo>
                    <a:pt x="228663" y="103314"/>
                  </a:moveTo>
                  <a:lnTo>
                    <a:pt x="220662" y="95250"/>
                  </a:lnTo>
                  <a:lnTo>
                    <a:pt x="200888" y="95250"/>
                  </a:lnTo>
                  <a:lnTo>
                    <a:pt x="192887" y="103314"/>
                  </a:lnTo>
                  <a:lnTo>
                    <a:pt x="192887" y="123215"/>
                  </a:lnTo>
                  <a:lnTo>
                    <a:pt x="200888" y="131279"/>
                  </a:lnTo>
                  <a:lnTo>
                    <a:pt x="220662" y="131279"/>
                  </a:lnTo>
                  <a:lnTo>
                    <a:pt x="228663" y="123215"/>
                  </a:lnTo>
                  <a:lnTo>
                    <a:pt x="228663" y="113271"/>
                  </a:lnTo>
                  <a:lnTo>
                    <a:pt x="228663" y="103314"/>
                  </a:lnTo>
                  <a:close/>
                </a:path>
                <a:path w="715010" h="210184">
                  <a:moveTo>
                    <a:pt x="228663" y="39433"/>
                  </a:moveTo>
                  <a:lnTo>
                    <a:pt x="220662" y="31381"/>
                  </a:lnTo>
                  <a:lnTo>
                    <a:pt x="200888" y="31381"/>
                  </a:lnTo>
                  <a:lnTo>
                    <a:pt x="192887" y="39433"/>
                  </a:lnTo>
                  <a:lnTo>
                    <a:pt x="192887" y="59347"/>
                  </a:lnTo>
                  <a:lnTo>
                    <a:pt x="200888" y="67411"/>
                  </a:lnTo>
                  <a:lnTo>
                    <a:pt x="220662" y="67411"/>
                  </a:lnTo>
                  <a:lnTo>
                    <a:pt x="228663" y="59347"/>
                  </a:lnTo>
                  <a:lnTo>
                    <a:pt x="228663" y="49390"/>
                  </a:lnTo>
                  <a:lnTo>
                    <a:pt x="228663" y="39433"/>
                  </a:lnTo>
                  <a:close/>
                </a:path>
                <a:path w="715010" h="210184">
                  <a:moveTo>
                    <a:pt x="283121" y="135839"/>
                  </a:moveTo>
                  <a:lnTo>
                    <a:pt x="275120" y="127787"/>
                  </a:lnTo>
                  <a:lnTo>
                    <a:pt x="266369" y="127787"/>
                  </a:lnTo>
                  <a:lnTo>
                    <a:pt x="265226" y="127787"/>
                  </a:lnTo>
                  <a:lnTo>
                    <a:pt x="256489" y="127787"/>
                  </a:lnTo>
                  <a:lnTo>
                    <a:pt x="248488" y="135839"/>
                  </a:lnTo>
                  <a:lnTo>
                    <a:pt x="248488" y="145783"/>
                  </a:lnTo>
                  <a:lnTo>
                    <a:pt x="265226" y="145783"/>
                  </a:lnTo>
                  <a:lnTo>
                    <a:pt x="266369" y="145783"/>
                  </a:lnTo>
                  <a:lnTo>
                    <a:pt x="283121" y="145783"/>
                  </a:lnTo>
                  <a:lnTo>
                    <a:pt x="283121" y="135839"/>
                  </a:lnTo>
                  <a:close/>
                </a:path>
                <a:path w="715010" h="210184">
                  <a:moveTo>
                    <a:pt x="283121" y="71945"/>
                  </a:moveTo>
                  <a:lnTo>
                    <a:pt x="275120" y="63893"/>
                  </a:lnTo>
                  <a:lnTo>
                    <a:pt x="266369" y="63893"/>
                  </a:lnTo>
                  <a:lnTo>
                    <a:pt x="265226" y="63893"/>
                  </a:lnTo>
                  <a:lnTo>
                    <a:pt x="256489" y="63893"/>
                  </a:lnTo>
                  <a:lnTo>
                    <a:pt x="248488" y="71945"/>
                  </a:lnTo>
                  <a:lnTo>
                    <a:pt x="248488" y="80759"/>
                  </a:lnTo>
                  <a:lnTo>
                    <a:pt x="248488" y="81889"/>
                  </a:lnTo>
                  <a:lnTo>
                    <a:pt x="248488" y="90728"/>
                  </a:lnTo>
                  <a:lnTo>
                    <a:pt x="256489" y="98780"/>
                  </a:lnTo>
                  <a:lnTo>
                    <a:pt x="265226" y="98780"/>
                  </a:lnTo>
                  <a:lnTo>
                    <a:pt x="266369" y="98780"/>
                  </a:lnTo>
                  <a:lnTo>
                    <a:pt x="275120" y="98780"/>
                  </a:lnTo>
                  <a:lnTo>
                    <a:pt x="283121" y="90728"/>
                  </a:lnTo>
                  <a:lnTo>
                    <a:pt x="283121" y="81889"/>
                  </a:lnTo>
                  <a:lnTo>
                    <a:pt x="283121" y="80759"/>
                  </a:lnTo>
                  <a:lnTo>
                    <a:pt x="283121" y="71945"/>
                  </a:lnTo>
                  <a:close/>
                </a:path>
                <a:path w="715010" h="210184">
                  <a:moveTo>
                    <a:pt x="283121" y="16865"/>
                  </a:moveTo>
                  <a:lnTo>
                    <a:pt x="266369" y="16865"/>
                  </a:lnTo>
                  <a:lnTo>
                    <a:pt x="265226" y="16865"/>
                  </a:lnTo>
                  <a:lnTo>
                    <a:pt x="248488" y="16865"/>
                  </a:lnTo>
                  <a:lnTo>
                    <a:pt x="248488" y="26835"/>
                  </a:lnTo>
                  <a:lnTo>
                    <a:pt x="256489" y="34886"/>
                  </a:lnTo>
                  <a:lnTo>
                    <a:pt x="265226" y="34886"/>
                  </a:lnTo>
                  <a:lnTo>
                    <a:pt x="266369" y="34886"/>
                  </a:lnTo>
                  <a:lnTo>
                    <a:pt x="275120" y="34886"/>
                  </a:lnTo>
                  <a:lnTo>
                    <a:pt x="283121" y="26835"/>
                  </a:lnTo>
                  <a:lnTo>
                    <a:pt x="283121" y="16865"/>
                  </a:lnTo>
                  <a:close/>
                </a:path>
                <a:path w="715010" h="210184">
                  <a:moveTo>
                    <a:pt x="338734" y="103314"/>
                  </a:moveTo>
                  <a:lnTo>
                    <a:pt x="330733" y="95250"/>
                  </a:lnTo>
                  <a:lnTo>
                    <a:pt x="310959" y="95250"/>
                  </a:lnTo>
                  <a:lnTo>
                    <a:pt x="302958" y="103314"/>
                  </a:lnTo>
                  <a:lnTo>
                    <a:pt x="302958" y="123215"/>
                  </a:lnTo>
                  <a:lnTo>
                    <a:pt x="310959" y="131279"/>
                  </a:lnTo>
                  <a:lnTo>
                    <a:pt x="330733" y="131279"/>
                  </a:lnTo>
                  <a:lnTo>
                    <a:pt x="338734" y="123215"/>
                  </a:lnTo>
                  <a:lnTo>
                    <a:pt x="338734" y="113271"/>
                  </a:lnTo>
                  <a:lnTo>
                    <a:pt x="338734" y="103314"/>
                  </a:lnTo>
                  <a:close/>
                </a:path>
                <a:path w="715010" h="210184">
                  <a:moveTo>
                    <a:pt x="338734" y="39433"/>
                  </a:moveTo>
                  <a:lnTo>
                    <a:pt x="330733" y="31381"/>
                  </a:lnTo>
                  <a:lnTo>
                    <a:pt x="310959" y="31381"/>
                  </a:lnTo>
                  <a:lnTo>
                    <a:pt x="302958" y="39433"/>
                  </a:lnTo>
                  <a:lnTo>
                    <a:pt x="302958" y="59347"/>
                  </a:lnTo>
                  <a:lnTo>
                    <a:pt x="310959" y="67411"/>
                  </a:lnTo>
                  <a:lnTo>
                    <a:pt x="330733" y="67411"/>
                  </a:lnTo>
                  <a:lnTo>
                    <a:pt x="338734" y="59347"/>
                  </a:lnTo>
                  <a:lnTo>
                    <a:pt x="338734" y="49390"/>
                  </a:lnTo>
                  <a:lnTo>
                    <a:pt x="338734" y="39433"/>
                  </a:lnTo>
                  <a:close/>
                </a:path>
                <a:path w="715010" h="210184">
                  <a:moveTo>
                    <a:pt x="393204" y="135839"/>
                  </a:moveTo>
                  <a:lnTo>
                    <a:pt x="385203" y="127787"/>
                  </a:lnTo>
                  <a:lnTo>
                    <a:pt x="376453" y="127787"/>
                  </a:lnTo>
                  <a:lnTo>
                    <a:pt x="375335" y="127787"/>
                  </a:lnTo>
                  <a:lnTo>
                    <a:pt x="366585" y="127787"/>
                  </a:lnTo>
                  <a:lnTo>
                    <a:pt x="358571" y="135839"/>
                  </a:lnTo>
                  <a:lnTo>
                    <a:pt x="358571" y="145783"/>
                  </a:lnTo>
                  <a:lnTo>
                    <a:pt x="375335" y="145783"/>
                  </a:lnTo>
                  <a:lnTo>
                    <a:pt x="376453" y="145783"/>
                  </a:lnTo>
                  <a:lnTo>
                    <a:pt x="393204" y="145783"/>
                  </a:lnTo>
                  <a:lnTo>
                    <a:pt x="393204" y="135839"/>
                  </a:lnTo>
                  <a:close/>
                </a:path>
                <a:path w="715010" h="210184">
                  <a:moveTo>
                    <a:pt x="393204" y="71945"/>
                  </a:moveTo>
                  <a:lnTo>
                    <a:pt x="385203" y="63893"/>
                  </a:lnTo>
                  <a:lnTo>
                    <a:pt x="376453" y="63893"/>
                  </a:lnTo>
                  <a:lnTo>
                    <a:pt x="375335" y="63893"/>
                  </a:lnTo>
                  <a:lnTo>
                    <a:pt x="366585" y="63893"/>
                  </a:lnTo>
                  <a:lnTo>
                    <a:pt x="358571" y="71945"/>
                  </a:lnTo>
                  <a:lnTo>
                    <a:pt x="358571" y="80759"/>
                  </a:lnTo>
                  <a:lnTo>
                    <a:pt x="358571" y="81889"/>
                  </a:lnTo>
                  <a:lnTo>
                    <a:pt x="358571" y="90728"/>
                  </a:lnTo>
                  <a:lnTo>
                    <a:pt x="366585" y="98780"/>
                  </a:lnTo>
                  <a:lnTo>
                    <a:pt x="375335" y="98780"/>
                  </a:lnTo>
                  <a:lnTo>
                    <a:pt x="376453" y="98780"/>
                  </a:lnTo>
                  <a:lnTo>
                    <a:pt x="385203" y="98780"/>
                  </a:lnTo>
                  <a:lnTo>
                    <a:pt x="393204" y="90728"/>
                  </a:lnTo>
                  <a:lnTo>
                    <a:pt x="393204" y="81889"/>
                  </a:lnTo>
                  <a:lnTo>
                    <a:pt x="393204" y="80759"/>
                  </a:lnTo>
                  <a:lnTo>
                    <a:pt x="393204" y="71945"/>
                  </a:lnTo>
                  <a:close/>
                </a:path>
                <a:path w="715010" h="210184">
                  <a:moveTo>
                    <a:pt x="393204" y="16865"/>
                  </a:moveTo>
                  <a:lnTo>
                    <a:pt x="376453" y="16865"/>
                  </a:lnTo>
                  <a:lnTo>
                    <a:pt x="375335" y="16865"/>
                  </a:lnTo>
                  <a:lnTo>
                    <a:pt x="358571" y="16865"/>
                  </a:lnTo>
                  <a:lnTo>
                    <a:pt x="358571" y="26835"/>
                  </a:lnTo>
                  <a:lnTo>
                    <a:pt x="366585" y="34886"/>
                  </a:lnTo>
                  <a:lnTo>
                    <a:pt x="375335" y="34886"/>
                  </a:lnTo>
                  <a:lnTo>
                    <a:pt x="376453" y="34886"/>
                  </a:lnTo>
                  <a:lnTo>
                    <a:pt x="385203" y="34886"/>
                  </a:lnTo>
                  <a:lnTo>
                    <a:pt x="393204" y="26835"/>
                  </a:lnTo>
                  <a:lnTo>
                    <a:pt x="393204" y="16865"/>
                  </a:lnTo>
                  <a:close/>
                </a:path>
                <a:path w="715010" h="210184">
                  <a:moveTo>
                    <a:pt x="448805" y="103314"/>
                  </a:moveTo>
                  <a:lnTo>
                    <a:pt x="440804" y="95250"/>
                  </a:lnTo>
                  <a:lnTo>
                    <a:pt x="421030" y="95250"/>
                  </a:lnTo>
                  <a:lnTo>
                    <a:pt x="413029" y="103314"/>
                  </a:lnTo>
                  <a:lnTo>
                    <a:pt x="413029" y="123215"/>
                  </a:lnTo>
                  <a:lnTo>
                    <a:pt x="421030" y="131279"/>
                  </a:lnTo>
                  <a:lnTo>
                    <a:pt x="440804" y="131279"/>
                  </a:lnTo>
                  <a:lnTo>
                    <a:pt x="448805" y="123215"/>
                  </a:lnTo>
                  <a:lnTo>
                    <a:pt x="448805" y="113271"/>
                  </a:lnTo>
                  <a:lnTo>
                    <a:pt x="448805" y="103314"/>
                  </a:lnTo>
                  <a:close/>
                </a:path>
                <a:path w="715010" h="210184">
                  <a:moveTo>
                    <a:pt x="448805" y="39433"/>
                  </a:moveTo>
                  <a:lnTo>
                    <a:pt x="440804" y="31381"/>
                  </a:lnTo>
                  <a:lnTo>
                    <a:pt x="421030" y="31381"/>
                  </a:lnTo>
                  <a:lnTo>
                    <a:pt x="413029" y="39433"/>
                  </a:lnTo>
                  <a:lnTo>
                    <a:pt x="413029" y="59347"/>
                  </a:lnTo>
                  <a:lnTo>
                    <a:pt x="421030" y="67411"/>
                  </a:lnTo>
                  <a:lnTo>
                    <a:pt x="440804" y="67411"/>
                  </a:lnTo>
                  <a:lnTo>
                    <a:pt x="448805" y="59347"/>
                  </a:lnTo>
                  <a:lnTo>
                    <a:pt x="448805" y="49390"/>
                  </a:lnTo>
                  <a:lnTo>
                    <a:pt x="448805" y="39433"/>
                  </a:lnTo>
                  <a:close/>
                </a:path>
                <a:path w="715010" h="210184">
                  <a:moveTo>
                    <a:pt x="503275" y="135839"/>
                  </a:moveTo>
                  <a:lnTo>
                    <a:pt x="495274" y="127787"/>
                  </a:lnTo>
                  <a:lnTo>
                    <a:pt x="486524" y="127787"/>
                  </a:lnTo>
                  <a:lnTo>
                    <a:pt x="485381" y="127787"/>
                  </a:lnTo>
                  <a:lnTo>
                    <a:pt x="476656" y="127787"/>
                  </a:lnTo>
                  <a:lnTo>
                    <a:pt x="468642" y="135839"/>
                  </a:lnTo>
                  <a:lnTo>
                    <a:pt x="468642" y="145783"/>
                  </a:lnTo>
                  <a:lnTo>
                    <a:pt x="485381" y="145783"/>
                  </a:lnTo>
                  <a:lnTo>
                    <a:pt x="486524" y="145783"/>
                  </a:lnTo>
                  <a:lnTo>
                    <a:pt x="503275" y="145783"/>
                  </a:lnTo>
                  <a:lnTo>
                    <a:pt x="503275" y="135839"/>
                  </a:lnTo>
                  <a:close/>
                </a:path>
                <a:path w="715010" h="210184">
                  <a:moveTo>
                    <a:pt x="503275" y="71945"/>
                  </a:moveTo>
                  <a:lnTo>
                    <a:pt x="495274" y="63893"/>
                  </a:lnTo>
                  <a:lnTo>
                    <a:pt x="486524" y="63893"/>
                  </a:lnTo>
                  <a:lnTo>
                    <a:pt x="485381" y="63893"/>
                  </a:lnTo>
                  <a:lnTo>
                    <a:pt x="476656" y="63893"/>
                  </a:lnTo>
                  <a:lnTo>
                    <a:pt x="468642" y="71945"/>
                  </a:lnTo>
                  <a:lnTo>
                    <a:pt x="468642" y="80759"/>
                  </a:lnTo>
                  <a:lnTo>
                    <a:pt x="468642" y="81889"/>
                  </a:lnTo>
                  <a:lnTo>
                    <a:pt x="468642" y="90728"/>
                  </a:lnTo>
                  <a:lnTo>
                    <a:pt x="476656" y="98780"/>
                  </a:lnTo>
                  <a:lnTo>
                    <a:pt x="485381" y="98780"/>
                  </a:lnTo>
                  <a:lnTo>
                    <a:pt x="486524" y="98780"/>
                  </a:lnTo>
                  <a:lnTo>
                    <a:pt x="495274" y="98780"/>
                  </a:lnTo>
                  <a:lnTo>
                    <a:pt x="503275" y="90728"/>
                  </a:lnTo>
                  <a:lnTo>
                    <a:pt x="503275" y="81889"/>
                  </a:lnTo>
                  <a:lnTo>
                    <a:pt x="503275" y="80759"/>
                  </a:lnTo>
                  <a:lnTo>
                    <a:pt x="503275" y="71945"/>
                  </a:lnTo>
                  <a:close/>
                </a:path>
                <a:path w="715010" h="210184">
                  <a:moveTo>
                    <a:pt x="503275" y="16865"/>
                  </a:moveTo>
                  <a:lnTo>
                    <a:pt x="486524" y="16865"/>
                  </a:lnTo>
                  <a:lnTo>
                    <a:pt x="485381" y="16865"/>
                  </a:lnTo>
                  <a:lnTo>
                    <a:pt x="468642" y="16865"/>
                  </a:lnTo>
                  <a:lnTo>
                    <a:pt x="468642" y="26835"/>
                  </a:lnTo>
                  <a:lnTo>
                    <a:pt x="476656" y="34886"/>
                  </a:lnTo>
                  <a:lnTo>
                    <a:pt x="485381" y="34886"/>
                  </a:lnTo>
                  <a:lnTo>
                    <a:pt x="486524" y="34886"/>
                  </a:lnTo>
                  <a:lnTo>
                    <a:pt x="495274" y="34886"/>
                  </a:lnTo>
                  <a:lnTo>
                    <a:pt x="503275" y="26835"/>
                  </a:lnTo>
                  <a:lnTo>
                    <a:pt x="503275" y="16865"/>
                  </a:lnTo>
                  <a:close/>
                </a:path>
                <a:path w="715010" h="210184">
                  <a:moveTo>
                    <a:pt x="558888" y="103314"/>
                  </a:moveTo>
                  <a:lnTo>
                    <a:pt x="550887" y="95250"/>
                  </a:lnTo>
                  <a:lnTo>
                    <a:pt x="531114" y="95250"/>
                  </a:lnTo>
                  <a:lnTo>
                    <a:pt x="523113" y="103314"/>
                  </a:lnTo>
                  <a:lnTo>
                    <a:pt x="523113" y="123215"/>
                  </a:lnTo>
                  <a:lnTo>
                    <a:pt x="531114" y="131279"/>
                  </a:lnTo>
                  <a:lnTo>
                    <a:pt x="550887" y="131279"/>
                  </a:lnTo>
                  <a:lnTo>
                    <a:pt x="558888" y="123215"/>
                  </a:lnTo>
                  <a:lnTo>
                    <a:pt x="558888" y="113271"/>
                  </a:lnTo>
                  <a:lnTo>
                    <a:pt x="558888" y="103314"/>
                  </a:lnTo>
                  <a:close/>
                </a:path>
                <a:path w="715010" h="210184">
                  <a:moveTo>
                    <a:pt x="558888" y="39433"/>
                  </a:moveTo>
                  <a:lnTo>
                    <a:pt x="550887" y="31381"/>
                  </a:lnTo>
                  <a:lnTo>
                    <a:pt x="531114" y="31381"/>
                  </a:lnTo>
                  <a:lnTo>
                    <a:pt x="523113" y="39433"/>
                  </a:lnTo>
                  <a:lnTo>
                    <a:pt x="523113" y="59347"/>
                  </a:lnTo>
                  <a:lnTo>
                    <a:pt x="531114" y="67411"/>
                  </a:lnTo>
                  <a:lnTo>
                    <a:pt x="550887" y="67411"/>
                  </a:lnTo>
                  <a:lnTo>
                    <a:pt x="558888" y="59347"/>
                  </a:lnTo>
                  <a:lnTo>
                    <a:pt x="558888" y="49390"/>
                  </a:lnTo>
                  <a:lnTo>
                    <a:pt x="558888" y="39433"/>
                  </a:lnTo>
                  <a:close/>
                </a:path>
                <a:path w="715010" h="210184">
                  <a:moveTo>
                    <a:pt x="613359" y="135839"/>
                  </a:moveTo>
                  <a:lnTo>
                    <a:pt x="605358" y="127787"/>
                  </a:lnTo>
                  <a:lnTo>
                    <a:pt x="596595" y="127787"/>
                  </a:lnTo>
                  <a:lnTo>
                    <a:pt x="595452" y="127787"/>
                  </a:lnTo>
                  <a:lnTo>
                    <a:pt x="586727" y="127787"/>
                  </a:lnTo>
                  <a:lnTo>
                    <a:pt x="578713" y="135839"/>
                  </a:lnTo>
                  <a:lnTo>
                    <a:pt x="578713" y="145783"/>
                  </a:lnTo>
                  <a:lnTo>
                    <a:pt x="595452" y="145783"/>
                  </a:lnTo>
                  <a:lnTo>
                    <a:pt x="595452" y="162661"/>
                  </a:lnTo>
                  <a:lnTo>
                    <a:pt x="605358" y="162661"/>
                  </a:lnTo>
                  <a:lnTo>
                    <a:pt x="613359" y="154597"/>
                  </a:lnTo>
                  <a:lnTo>
                    <a:pt x="613359" y="145783"/>
                  </a:lnTo>
                  <a:lnTo>
                    <a:pt x="613359" y="144640"/>
                  </a:lnTo>
                  <a:lnTo>
                    <a:pt x="613359" y="135839"/>
                  </a:lnTo>
                  <a:close/>
                </a:path>
                <a:path w="715010" h="210184">
                  <a:moveTo>
                    <a:pt x="613359" y="71945"/>
                  </a:moveTo>
                  <a:lnTo>
                    <a:pt x="605358" y="63893"/>
                  </a:lnTo>
                  <a:lnTo>
                    <a:pt x="596595" y="63893"/>
                  </a:lnTo>
                  <a:lnTo>
                    <a:pt x="595452" y="63893"/>
                  </a:lnTo>
                  <a:lnTo>
                    <a:pt x="586727" y="63893"/>
                  </a:lnTo>
                  <a:lnTo>
                    <a:pt x="578713" y="71945"/>
                  </a:lnTo>
                  <a:lnTo>
                    <a:pt x="578713" y="80759"/>
                  </a:lnTo>
                  <a:lnTo>
                    <a:pt x="578713" y="81889"/>
                  </a:lnTo>
                  <a:lnTo>
                    <a:pt x="578713" y="90728"/>
                  </a:lnTo>
                  <a:lnTo>
                    <a:pt x="586727" y="98780"/>
                  </a:lnTo>
                  <a:lnTo>
                    <a:pt x="595452" y="98780"/>
                  </a:lnTo>
                  <a:lnTo>
                    <a:pt x="596595" y="98780"/>
                  </a:lnTo>
                  <a:lnTo>
                    <a:pt x="605358" y="98780"/>
                  </a:lnTo>
                  <a:lnTo>
                    <a:pt x="613359" y="90728"/>
                  </a:lnTo>
                  <a:lnTo>
                    <a:pt x="613359" y="81889"/>
                  </a:lnTo>
                  <a:lnTo>
                    <a:pt x="613359" y="80733"/>
                  </a:lnTo>
                  <a:lnTo>
                    <a:pt x="613359" y="71945"/>
                  </a:lnTo>
                  <a:close/>
                </a:path>
                <a:path w="715010" h="210184">
                  <a:moveTo>
                    <a:pt x="613359" y="16865"/>
                  </a:moveTo>
                  <a:lnTo>
                    <a:pt x="596595" y="16865"/>
                  </a:lnTo>
                  <a:lnTo>
                    <a:pt x="595452" y="16865"/>
                  </a:lnTo>
                  <a:lnTo>
                    <a:pt x="578713" y="16865"/>
                  </a:lnTo>
                  <a:lnTo>
                    <a:pt x="578713" y="26835"/>
                  </a:lnTo>
                  <a:lnTo>
                    <a:pt x="586727" y="34886"/>
                  </a:lnTo>
                  <a:lnTo>
                    <a:pt x="595452" y="34886"/>
                  </a:lnTo>
                  <a:lnTo>
                    <a:pt x="596595" y="34886"/>
                  </a:lnTo>
                  <a:lnTo>
                    <a:pt x="605358" y="34886"/>
                  </a:lnTo>
                  <a:lnTo>
                    <a:pt x="613359" y="26835"/>
                  </a:lnTo>
                  <a:lnTo>
                    <a:pt x="613359" y="16865"/>
                  </a:lnTo>
                  <a:close/>
                </a:path>
                <a:path w="715010" h="210184">
                  <a:moveTo>
                    <a:pt x="668959" y="167208"/>
                  </a:moveTo>
                  <a:lnTo>
                    <a:pt x="660958" y="159143"/>
                  </a:lnTo>
                  <a:lnTo>
                    <a:pt x="641197" y="159143"/>
                  </a:lnTo>
                  <a:lnTo>
                    <a:pt x="633183" y="167208"/>
                  </a:lnTo>
                  <a:lnTo>
                    <a:pt x="633183" y="187109"/>
                  </a:lnTo>
                  <a:lnTo>
                    <a:pt x="641197" y="195173"/>
                  </a:lnTo>
                  <a:lnTo>
                    <a:pt x="660958" y="195173"/>
                  </a:lnTo>
                  <a:lnTo>
                    <a:pt x="668959" y="187109"/>
                  </a:lnTo>
                  <a:lnTo>
                    <a:pt x="668959" y="177165"/>
                  </a:lnTo>
                  <a:lnTo>
                    <a:pt x="668959" y="167208"/>
                  </a:lnTo>
                  <a:close/>
                </a:path>
                <a:path w="715010" h="210184">
                  <a:moveTo>
                    <a:pt x="668959" y="103314"/>
                  </a:moveTo>
                  <a:lnTo>
                    <a:pt x="660958" y="95250"/>
                  </a:lnTo>
                  <a:lnTo>
                    <a:pt x="641197" y="95250"/>
                  </a:lnTo>
                  <a:lnTo>
                    <a:pt x="633183" y="103314"/>
                  </a:lnTo>
                  <a:lnTo>
                    <a:pt x="633183" y="123215"/>
                  </a:lnTo>
                  <a:lnTo>
                    <a:pt x="641197" y="131279"/>
                  </a:lnTo>
                  <a:lnTo>
                    <a:pt x="660958" y="131279"/>
                  </a:lnTo>
                  <a:lnTo>
                    <a:pt x="668959" y="123215"/>
                  </a:lnTo>
                  <a:lnTo>
                    <a:pt x="668959" y="113271"/>
                  </a:lnTo>
                  <a:lnTo>
                    <a:pt x="668959" y="103314"/>
                  </a:lnTo>
                  <a:close/>
                </a:path>
                <a:path w="715010" h="210184">
                  <a:moveTo>
                    <a:pt x="668959" y="39433"/>
                  </a:moveTo>
                  <a:lnTo>
                    <a:pt x="660958" y="31381"/>
                  </a:lnTo>
                  <a:lnTo>
                    <a:pt x="641197" y="31381"/>
                  </a:lnTo>
                  <a:lnTo>
                    <a:pt x="633183" y="39433"/>
                  </a:lnTo>
                  <a:lnTo>
                    <a:pt x="633183" y="59347"/>
                  </a:lnTo>
                  <a:lnTo>
                    <a:pt x="641197" y="67411"/>
                  </a:lnTo>
                  <a:lnTo>
                    <a:pt x="660958" y="67411"/>
                  </a:lnTo>
                  <a:lnTo>
                    <a:pt x="668959" y="59347"/>
                  </a:lnTo>
                  <a:lnTo>
                    <a:pt x="668959" y="49390"/>
                  </a:lnTo>
                  <a:lnTo>
                    <a:pt x="668959" y="39433"/>
                  </a:lnTo>
                  <a:close/>
                </a:path>
                <a:path w="715010" h="210184">
                  <a:moveTo>
                    <a:pt x="694423" y="32499"/>
                  </a:moveTo>
                  <a:lnTo>
                    <a:pt x="693407" y="16865"/>
                  </a:lnTo>
                  <a:lnTo>
                    <a:pt x="688797" y="16865"/>
                  </a:lnTo>
                  <a:lnTo>
                    <a:pt x="688797" y="26835"/>
                  </a:lnTo>
                  <a:lnTo>
                    <a:pt x="694423" y="32499"/>
                  </a:lnTo>
                  <a:close/>
                </a:path>
                <a:path w="715010" h="210184">
                  <a:moveTo>
                    <a:pt x="700112" y="98780"/>
                  </a:moveTo>
                  <a:lnTo>
                    <a:pt x="699935" y="97078"/>
                  </a:lnTo>
                  <a:lnTo>
                    <a:pt x="698449" y="81889"/>
                  </a:lnTo>
                  <a:lnTo>
                    <a:pt x="698347" y="80733"/>
                  </a:lnTo>
                  <a:lnTo>
                    <a:pt x="696988" y="65709"/>
                  </a:lnTo>
                  <a:lnTo>
                    <a:pt x="696836" y="63893"/>
                  </a:lnTo>
                  <a:lnTo>
                    <a:pt x="688797" y="71945"/>
                  </a:lnTo>
                  <a:lnTo>
                    <a:pt x="688797" y="80733"/>
                  </a:lnTo>
                  <a:lnTo>
                    <a:pt x="688797" y="81889"/>
                  </a:lnTo>
                  <a:lnTo>
                    <a:pt x="688797" y="90728"/>
                  </a:lnTo>
                  <a:lnTo>
                    <a:pt x="696810" y="98780"/>
                  </a:lnTo>
                  <a:lnTo>
                    <a:pt x="700112" y="98780"/>
                  </a:lnTo>
                  <a:close/>
                </a:path>
                <a:path w="715010" h="210184">
                  <a:moveTo>
                    <a:pt x="705510" y="145783"/>
                  </a:moveTo>
                  <a:lnTo>
                    <a:pt x="703503" y="129578"/>
                  </a:lnTo>
                  <a:lnTo>
                    <a:pt x="703300" y="127787"/>
                  </a:lnTo>
                  <a:lnTo>
                    <a:pt x="696810" y="127787"/>
                  </a:lnTo>
                  <a:lnTo>
                    <a:pt x="688797" y="135839"/>
                  </a:lnTo>
                  <a:lnTo>
                    <a:pt x="688797" y="145783"/>
                  </a:lnTo>
                  <a:lnTo>
                    <a:pt x="705510" y="145783"/>
                  </a:lnTo>
                  <a:close/>
                </a:path>
                <a:path w="715010" h="210184">
                  <a:moveTo>
                    <a:pt x="707694" y="162661"/>
                  </a:moveTo>
                  <a:lnTo>
                    <a:pt x="705535" y="146265"/>
                  </a:lnTo>
                  <a:lnTo>
                    <a:pt x="705535" y="162661"/>
                  </a:lnTo>
                  <a:lnTo>
                    <a:pt x="707694" y="162661"/>
                  </a:lnTo>
                  <a:close/>
                </a:path>
                <a:path w="715010" h="210184">
                  <a:moveTo>
                    <a:pt x="714616" y="209664"/>
                  </a:moveTo>
                  <a:lnTo>
                    <a:pt x="712165" y="193865"/>
                  </a:lnTo>
                  <a:lnTo>
                    <a:pt x="711835" y="191668"/>
                  </a:lnTo>
                  <a:lnTo>
                    <a:pt x="705535" y="191668"/>
                  </a:lnTo>
                  <a:lnTo>
                    <a:pt x="705535" y="209664"/>
                  </a:lnTo>
                  <a:lnTo>
                    <a:pt x="714616" y="20966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3">
              <a:extLst>
                <a:ext uri="{FF2B5EF4-FFF2-40B4-BE49-F238E27FC236}">
                  <a16:creationId xmlns:a16="http://schemas.microsoft.com/office/drawing/2014/main" id="{3CA3FCEB-D765-71F4-5F3B-B05098C6F0A9}"/>
                </a:ext>
              </a:extLst>
            </p:cNvPr>
            <p:cNvSpPr/>
            <p:nvPr/>
          </p:nvSpPr>
          <p:spPr>
            <a:xfrm>
              <a:off x="4966970" y="1099083"/>
              <a:ext cx="695960" cy="193040"/>
            </a:xfrm>
            <a:custGeom>
              <a:avLst/>
              <a:gdLst/>
              <a:ahLst/>
              <a:cxnLst/>
              <a:rect l="l" t="t" r="r" b="b"/>
              <a:pathLst>
                <a:path w="695960" h="193040">
                  <a:moveTo>
                    <a:pt x="10960" y="150355"/>
                  </a:moveTo>
                  <a:lnTo>
                    <a:pt x="2959" y="142303"/>
                  </a:lnTo>
                  <a:lnTo>
                    <a:pt x="0" y="142303"/>
                  </a:lnTo>
                  <a:lnTo>
                    <a:pt x="0" y="143383"/>
                  </a:lnTo>
                  <a:lnTo>
                    <a:pt x="368" y="155752"/>
                  </a:lnTo>
                  <a:lnTo>
                    <a:pt x="876" y="170268"/>
                  </a:lnTo>
                  <a:lnTo>
                    <a:pt x="1193" y="178320"/>
                  </a:lnTo>
                  <a:lnTo>
                    <a:pt x="2959" y="178320"/>
                  </a:lnTo>
                  <a:lnTo>
                    <a:pt x="10960" y="170268"/>
                  </a:lnTo>
                  <a:lnTo>
                    <a:pt x="10960" y="150355"/>
                  </a:lnTo>
                  <a:close/>
                </a:path>
                <a:path w="695960" h="193040">
                  <a:moveTo>
                    <a:pt x="10960" y="86448"/>
                  </a:moveTo>
                  <a:lnTo>
                    <a:pt x="2959" y="78409"/>
                  </a:lnTo>
                  <a:lnTo>
                    <a:pt x="0" y="78409"/>
                  </a:lnTo>
                  <a:lnTo>
                    <a:pt x="0" y="114414"/>
                  </a:lnTo>
                  <a:lnTo>
                    <a:pt x="2959" y="114414"/>
                  </a:lnTo>
                  <a:lnTo>
                    <a:pt x="10960" y="106349"/>
                  </a:lnTo>
                  <a:lnTo>
                    <a:pt x="10960" y="86448"/>
                  </a:lnTo>
                  <a:close/>
                </a:path>
                <a:path w="695960" h="193040">
                  <a:moveTo>
                    <a:pt x="10960" y="22567"/>
                  </a:moveTo>
                  <a:lnTo>
                    <a:pt x="2959" y="14516"/>
                  </a:lnTo>
                  <a:lnTo>
                    <a:pt x="0" y="14516"/>
                  </a:lnTo>
                  <a:lnTo>
                    <a:pt x="0" y="50533"/>
                  </a:lnTo>
                  <a:lnTo>
                    <a:pt x="2959" y="50533"/>
                  </a:lnTo>
                  <a:lnTo>
                    <a:pt x="10960" y="42468"/>
                  </a:lnTo>
                  <a:lnTo>
                    <a:pt x="10960" y="22567"/>
                  </a:lnTo>
                  <a:close/>
                </a:path>
                <a:path w="695960" h="193040">
                  <a:moveTo>
                    <a:pt x="48679" y="0"/>
                  </a:moveTo>
                  <a:lnTo>
                    <a:pt x="30784" y="0"/>
                  </a:lnTo>
                  <a:lnTo>
                    <a:pt x="30784" y="9956"/>
                  </a:lnTo>
                  <a:lnTo>
                    <a:pt x="38798" y="18021"/>
                  </a:lnTo>
                  <a:lnTo>
                    <a:pt x="48679" y="18021"/>
                  </a:lnTo>
                  <a:lnTo>
                    <a:pt x="48679" y="0"/>
                  </a:lnTo>
                  <a:close/>
                </a:path>
                <a:path w="695960" h="193040">
                  <a:moveTo>
                    <a:pt x="65430" y="182854"/>
                  </a:moveTo>
                  <a:lnTo>
                    <a:pt x="57429" y="174802"/>
                  </a:lnTo>
                  <a:lnTo>
                    <a:pt x="48679" y="174802"/>
                  </a:lnTo>
                  <a:lnTo>
                    <a:pt x="47548" y="174802"/>
                  </a:lnTo>
                  <a:lnTo>
                    <a:pt x="38798" y="174802"/>
                  </a:lnTo>
                  <a:lnTo>
                    <a:pt x="30784" y="182854"/>
                  </a:lnTo>
                  <a:lnTo>
                    <a:pt x="30784" y="192824"/>
                  </a:lnTo>
                  <a:lnTo>
                    <a:pt x="47548" y="192824"/>
                  </a:lnTo>
                  <a:lnTo>
                    <a:pt x="48679" y="192824"/>
                  </a:lnTo>
                  <a:lnTo>
                    <a:pt x="65430" y="192824"/>
                  </a:lnTo>
                  <a:lnTo>
                    <a:pt x="65430" y="182854"/>
                  </a:lnTo>
                  <a:close/>
                </a:path>
                <a:path w="695960" h="193040">
                  <a:moveTo>
                    <a:pt x="65430" y="118973"/>
                  </a:moveTo>
                  <a:lnTo>
                    <a:pt x="57429" y="110921"/>
                  </a:lnTo>
                  <a:lnTo>
                    <a:pt x="48679" y="110921"/>
                  </a:lnTo>
                  <a:lnTo>
                    <a:pt x="47548" y="110921"/>
                  </a:lnTo>
                  <a:lnTo>
                    <a:pt x="38798" y="110921"/>
                  </a:lnTo>
                  <a:lnTo>
                    <a:pt x="30784" y="118973"/>
                  </a:lnTo>
                  <a:lnTo>
                    <a:pt x="30784" y="127774"/>
                  </a:lnTo>
                  <a:lnTo>
                    <a:pt x="30784" y="128917"/>
                  </a:lnTo>
                  <a:lnTo>
                    <a:pt x="30784" y="137731"/>
                  </a:lnTo>
                  <a:lnTo>
                    <a:pt x="38798" y="145796"/>
                  </a:lnTo>
                  <a:lnTo>
                    <a:pt x="47548" y="145796"/>
                  </a:lnTo>
                  <a:lnTo>
                    <a:pt x="48679" y="145796"/>
                  </a:lnTo>
                  <a:lnTo>
                    <a:pt x="57429" y="145796"/>
                  </a:lnTo>
                  <a:lnTo>
                    <a:pt x="65430" y="137731"/>
                  </a:lnTo>
                  <a:lnTo>
                    <a:pt x="65430" y="128917"/>
                  </a:lnTo>
                  <a:lnTo>
                    <a:pt x="65430" y="127774"/>
                  </a:lnTo>
                  <a:lnTo>
                    <a:pt x="65430" y="118973"/>
                  </a:lnTo>
                  <a:close/>
                </a:path>
                <a:path w="695960" h="193040">
                  <a:moveTo>
                    <a:pt x="65430" y="55092"/>
                  </a:moveTo>
                  <a:lnTo>
                    <a:pt x="57429" y="47040"/>
                  </a:lnTo>
                  <a:lnTo>
                    <a:pt x="48679" y="47040"/>
                  </a:lnTo>
                  <a:lnTo>
                    <a:pt x="47548" y="47040"/>
                  </a:lnTo>
                  <a:lnTo>
                    <a:pt x="38798" y="47040"/>
                  </a:lnTo>
                  <a:lnTo>
                    <a:pt x="30784" y="55092"/>
                  </a:lnTo>
                  <a:lnTo>
                    <a:pt x="30784" y="63906"/>
                  </a:lnTo>
                  <a:lnTo>
                    <a:pt x="30784" y="65036"/>
                  </a:lnTo>
                  <a:lnTo>
                    <a:pt x="30784" y="73863"/>
                  </a:lnTo>
                  <a:lnTo>
                    <a:pt x="38798" y="81915"/>
                  </a:lnTo>
                  <a:lnTo>
                    <a:pt x="47548" y="81915"/>
                  </a:lnTo>
                  <a:lnTo>
                    <a:pt x="48679" y="81915"/>
                  </a:lnTo>
                  <a:lnTo>
                    <a:pt x="57429" y="81915"/>
                  </a:lnTo>
                  <a:lnTo>
                    <a:pt x="65430" y="73863"/>
                  </a:lnTo>
                  <a:lnTo>
                    <a:pt x="65430" y="65036"/>
                  </a:lnTo>
                  <a:lnTo>
                    <a:pt x="65430" y="63906"/>
                  </a:lnTo>
                  <a:lnTo>
                    <a:pt x="65430" y="55092"/>
                  </a:lnTo>
                  <a:close/>
                </a:path>
                <a:path w="695960" h="193040">
                  <a:moveTo>
                    <a:pt x="121031" y="150355"/>
                  </a:moveTo>
                  <a:lnTo>
                    <a:pt x="113030" y="142303"/>
                  </a:lnTo>
                  <a:lnTo>
                    <a:pt x="93268" y="142303"/>
                  </a:lnTo>
                  <a:lnTo>
                    <a:pt x="85255" y="150355"/>
                  </a:lnTo>
                  <a:lnTo>
                    <a:pt x="85255" y="170268"/>
                  </a:lnTo>
                  <a:lnTo>
                    <a:pt x="93268" y="178320"/>
                  </a:lnTo>
                  <a:lnTo>
                    <a:pt x="113030" y="178320"/>
                  </a:lnTo>
                  <a:lnTo>
                    <a:pt x="121031" y="170268"/>
                  </a:lnTo>
                  <a:lnTo>
                    <a:pt x="121031" y="160312"/>
                  </a:lnTo>
                  <a:lnTo>
                    <a:pt x="121031" y="150355"/>
                  </a:lnTo>
                  <a:close/>
                </a:path>
                <a:path w="695960" h="193040">
                  <a:moveTo>
                    <a:pt x="121031" y="86448"/>
                  </a:moveTo>
                  <a:lnTo>
                    <a:pt x="113030" y="78409"/>
                  </a:lnTo>
                  <a:lnTo>
                    <a:pt x="93268" y="78409"/>
                  </a:lnTo>
                  <a:lnTo>
                    <a:pt x="85255" y="86448"/>
                  </a:lnTo>
                  <a:lnTo>
                    <a:pt x="85255" y="106349"/>
                  </a:lnTo>
                  <a:lnTo>
                    <a:pt x="93268" y="114414"/>
                  </a:lnTo>
                  <a:lnTo>
                    <a:pt x="113030" y="114414"/>
                  </a:lnTo>
                  <a:lnTo>
                    <a:pt x="121031" y="106349"/>
                  </a:lnTo>
                  <a:lnTo>
                    <a:pt x="121031" y="96418"/>
                  </a:lnTo>
                  <a:lnTo>
                    <a:pt x="121031" y="86448"/>
                  </a:lnTo>
                  <a:close/>
                </a:path>
                <a:path w="695960" h="193040">
                  <a:moveTo>
                    <a:pt x="175501" y="182854"/>
                  </a:moveTo>
                  <a:lnTo>
                    <a:pt x="167500" y="174802"/>
                  </a:lnTo>
                  <a:lnTo>
                    <a:pt x="158762" y="174802"/>
                  </a:lnTo>
                  <a:lnTo>
                    <a:pt x="157607" y="174802"/>
                  </a:lnTo>
                  <a:lnTo>
                    <a:pt x="148882" y="174802"/>
                  </a:lnTo>
                  <a:lnTo>
                    <a:pt x="140868" y="182854"/>
                  </a:lnTo>
                  <a:lnTo>
                    <a:pt x="140868" y="192824"/>
                  </a:lnTo>
                  <a:lnTo>
                    <a:pt x="157607" y="192824"/>
                  </a:lnTo>
                  <a:lnTo>
                    <a:pt x="158762" y="192824"/>
                  </a:lnTo>
                  <a:lnTo>
                    <a:pt x="175501" y="192824"/>
                  </a:lnTo>
                  <a:lnTo>
                    <a:pt x="175501" y="182854"/>
                  </a:lnTo>
                  <a:close/>
                </a:path>
                <a:path w="695960" h="193040">
                  <a:moveTo>
                    <a:pt x="175501" y="118973"/>
                  </a:moveTo>
                  <a:lnTo>
                    <a:pt x="167500" y="110921"/>
                  </a:lnTo>
                  <a:lnTo>
                    <a:pt x="158762" y="110921"/>
                  </a:lnTo>
                  <a:lnTo>
                    <a:pt x="157607" y="110921"/>
                  </a:lnTo>
                  <a:lnTo>
                    <a:pt x="148882" y="110921"/>
                  </a:lnTo>
                  <a:lnTo>
                    <a:pt x="140868" y="118973"/>
                  </a:lnTo>
                  <a:lnTo>
                    <a:pt x="140868" y="127774"/>
                  </a:lnTo>
                  <a:lnTo>
                    <a:pt x="140868" y="128917"/>
                  </a:lnTo>
                  <a:lnTo>
                    <a:pt x="140868" y="137731"/>
                  </a:lnTo>
                  <a:lnTo>
                    <a:pt x="148882" y="145796"/>
                  </a:lnTo>
                  <a:lnTo>
                    <a:pt x="157607" y="145796"/>
                  </a:lnTo>
                  <a:lnTo>
                    <a:pt x="158762" y="145796"/>
                  </a:lnTo>
                  <a:lnTo>
                    <a:pt x="167500" y="145796"/>
                  </a:lnTo>
                  <a:lnTo>
                    <a:pt x="175501" y="137731"/>
                  </a:lnTo>
                  <a:lnTo>
                    <a:pt x="175501" y="128917"/>
                  </a:lnTo>
                  <a:lnTo>
                    <a:pt x="175501" y="127774"/>
                  </a:lnTo>
                  <a:lnTo>
                    <a:pt x="175501" y="118973"/>
                  </a:lnTo>
                  <a:close/>
                </a:path>
                <a:path w="695960" h="193040">
                  <a:moveTo>
                    <a:pt x="175501" y="63906"/>
                  </a:moveTo>
                  <a:lnTo>
                    <a:pt x="158762" y="63906"/>
                  </a:lnTo>
                  <a:lnTo>
                    <a:pt x="158762" y="47040"/>
                  </a:lnTo>
                  <a:lnTo>
                    <a:pt x="148882" y="47040"/>
                  </a:lnTo>
                  <a:lnTo>
                    <a:pt x="140868" y="55092"/>
                  </a:lnTo>
                  <a:lnTo>
                    <a:pt x="140868" y="63906"/>
                  </a:lnTo>
                  <a:lnTo>
                    <a:pt x="140868" y="65036"/>
                  </a:lnTo>
                  <a:lnTo>
                    <a:pt x="140868" y="73863"/>
                  </a:lnTo>
                  <a:lnTo>
                    <a:pt x="148882" y="81915"/>
                  </a:lnTo>
                  <a:lnTo>
                    <a:pt x="157607" y="81915"/>
                  </a:lnTo>
                  <a:lnTo>
                    <a:pt x="158762" y="81915"/>
                  </a:lnTo>
                  <a:lnTo>
                    <a:pt x="167500" y="81915"/>
                  </a:lnTo>
                  <a:lnTo>
                    <a:pt x="175501" y="73863"/>
                  </a:lnTo>
                  <a:lnTo>
                    <a:pt x="175501" y="63906"/>
                  </a:lnTo>
                  <a:close/>
                </a:path>
                <a:path w="695960" h="193040">
                  <a:moveTo>
                    <a:pt x="231114" y="150355"/>
                  </a:moveTo>
                  <a:lnTo>
                    <a:pt x="223113" y="142303"/>
                  </a:lnTo>
                  <a:lnTo>
                    <a:pt x="203339" y="142303"/>
                  </a:lnTo>
                  <a:lnTo>
                    <a:pt x="195338" y="150355"/>
                  </a:lnTo>
                  <a:lnTo>
                    <a:pt x="195338" y="170268"/>
                  </a:lnTo>
                  <a:lnTo>
                    <a:pt x="203339" y="178320"/>
                  </a:lnTo>
                  <a:lnTo>
                    <a:pt x="223113" y="178320"/>
                  </a:lnTo>
                  <a:lnTo>
                    <a:pt x="231114" y="170268"/>
                  </a:lnTo>
                  <a:lnTo>
                    <a:pt x="231114" y="160312"/>
                  </a:lnTo>
                  <a:lnTo>
                    <a:pt x="231114" y="150355"/>
                  </a:lnTo>
                  <a:close/>
                </a:path>
                <a:path w="695960" h="193040">
                  <a:moveTo>
                    <a:pt x="231114" y="86448"/>
                  </a:moveTo>
                  <a:lnTo>
                    <a:pt x="223113" y="78409"/>
                  </a:lnTo>
                  <a:lnTo>
                    <a:pt x="203339" y="78409"/>
                  </a:lnTo>
                  <a:lnTo>
                    <a:pt x="195338" y="86448"/>
                  </a:lnTo>
                  <a:lnTo>
                    <a:pt x="195338" y="106349"/>
                  </a:lnTo>
                  <a:lnTo>
                    <a:pt x="203339" y="114414"/>
                  </a:lnTo>
                  <a:lnTo>
                    <a:pt x="223113" y="114414"/>
                  </a:lnTo>
                  <a:lnTo>
                    <a:pt x="231114" y="106349"/>
                  </a:lnTo>
                  <a:lnTo>
                    <a:pt x="231114" y="96418"/>
                  </a:lnTo>
                  <a:lnTo>
                    <a:pt x="231114" y="86448"/>
                  </a:lnTo>
                  <a:close/>
                </a:path>
                <a:path w="695960" h="193040">
                  <a:moveTo>
                    <a:pt x="285572" y="182854"/>
                  </a:moveTo>
                  <a:lnTo>
                    <a:pt x="277571" y="174802"/>
                  </a:lnTo>
                  <a:lnTo>
                    <a:pt x="268820" y="174802"/>
                  </a:lnTo>
                  <a:lnTo>
                    <a:pt x="267677" y="174802"/>
                  </a:lnTo>
                  <a:lnTo>
                    <a:pt x="258940" y="174802"/>
                  </a:lnTo>
                  <a:lnTo>
                    <a:pt x="250939" y="182854"/>
                  </a:lnTo>
                  <a:lnTo>
                    <a:pt x="250939" y="192824"/>
                  </a:lnTo>
                  <a:lnTo>
                    <a:pt x="267677" y="192824"/>
                  </a:lnTo>
                  <a:lnTo>
                    <a:pt x="268820" y="192824"/>
                  </a:lnTo>
                  <a:lnTo>
                    <a:pt x="285572" y="192824"/>
                  </a:lnTo>
                  <a:lnTo>
                    <a:pt x="285572" y="182854"/>
                  </a:lnTo>
                  <a:close/>
                </a:path>
                <a:path w="695960" h="193040">
                  <a:moveTo>
                    <a:pt x="285572" y="118973"/>
                  </a:moveTo>
                  <a:lnTo>
                    <a:pt x="277571" y="110921"/>
                  </a:lnTo>
                  <a:lnTo>
                    <a:pt x="268820" y="110921"/>
                  </a:lnTo>
                  <a:lnTo>
                    <a:pt x="267677" y="110921"/>
                  </a:lnTo>
                  <a:lnTo>
                    <a:pt x="258940" y="110921"/>
                  </a:lnTo>
                  <a:lnTo>
                    <a:pt x="250939" y="118973"/>
                  </a:lnTo>
                  <a:lnTo>
                    <a:pt x="250939" y="127774"/>
                  </a:lnTo>
                  <a:lnTo>
                    <a:pt x="250939" y="128917"/>
                  </a:lnTo>
                  <a:lnTo>
                    <a:pt x="250939" y="137731"/>
                  </a:lnTo>
                  <a:lnTo>
                    <a:pt x="258940" y="145796"/>
                  </a:lnTo>
                  <a:lnTo>
                    <a:pt x="267677" y="145796"/>
                  </a:lnTo>
                  <a:lnTo>
                    <a:pt x="268820" y="145796"/>
                  </a:lnTo>
                  <a:lnTo>
                    <a:pt x="277571" y="145796"/>
                  </a:lnTo>
                  <a:lnTo>
                    <a:pt x="285572" y="137731"/>
                  </a:lnTo>
                  <a:lnTo>
                    <a:pt x="285572" y="128917"/>
                  </a:lnTo>
                  <a:lnTo>
                    <a:pt x="285572" y="127774"/>
                  </a:lnTo>
                  <a:lnTo>
                    <a:pt x="285572" y="118973"/>
                  </a:lnTo>
                  <a:close/>
                </a:path>
                <a:path w="695960" h="193040">
                  <a:moveTo>
                    <a:pt x="285572" y="63906"/>
                  </a:moveTo>
                  <a:lnTo>
                    <a:pt x="268820" y="63906"/>
                  </a:lnTo>
                  <a:lnTo>
                    <a:pt x="267677" y="63906"/>
                  </a:lnTo>
                  <a:lnTo>
                    <a:pt x="250939" y="63906"/>
                  </a:lnTo>
                  <a:lnTo>
                    <a:pt x="250939" y="73863"/>
                  </a:lnTo>
                  <a:lnTo>
                    <a:pt x="258940" y="81915"/>
                  </a:lnTo>
                  <a:lnTo>
                    <a:pt x="267677" y="81915"/>
                  </a:lnTo>
                  <a:lnTo>
                    <a:pt x="268820" y="81915"/>
                  </a:lnTo>
                  <a:lnTo>
                    <a:pt x="277571" y="81915"/>
                  </a:lnTo>
                  <a:lnTo>
                    <a:pt x="285572" y="73863"/>
                  </a:lnTo>
                  <a:lnTo>
                    <a:pt x="285572" y="63906"/>
                  </a:lnTo>
                  <a:close/>
                </a:path>
                <a:path w="695960" h="193040">
                  <a:moveTo>
                    <a:pt x="341185" y="150355"/>
                  </a:moveTo>
                  <a:lnTo>
                    <a:pt x="333184" y="142303"/>
                  </a:lnTo>
                  <a:lnTo>
                    <a:pt x="313410" y="142303"/>
                  </a:lnTo>
                  <a:lnTo>
                    <a:pt x="305409" y="150355"/>
                  </a:lnTo>
                  <a:lnTo>
                    <a:pt x="305409" y="170268"/>
                  </a:lnTo>
                  <a:lnTo>
                    <a:pt x="313410" y="178320"/>
                  </a:lnTo>
                  <a:lnTo>
                    <a:pt x="333184" y="178320"/>
                  </a:lnTo>
                  <a:lnTo>
                    <a:pt x="341185" y="170268"/>
                  </a:lnTo>
                  <a:lnTo>
                    <a:pt x="341185" y="160312"/>
                  </a:lnTo>
                  <a:lnTo>
                    <a:pt x="341185" y="150355"/>
                  </a:lnTo>
                  <a:close/>
                </a:path>
                <a:path w="695960" h="193040">
                  <a:moveTo>
                    <a:pt x="341185" y="86448"/>
                  </a:moveTo>
                  <a:lnTo>
                    <a:pt x="333184" y="78409"/>
                  </a:lnTo>
                  <a:lnTo>
                    <a:pt x="313410" y="78409"/>
                  </a:lnTo>
                  <a:lnTo>
                    <a:pt x="305409" y="86448"/>
                  </a:lnTo>
                  <a:lnTo>
                    <a:pt x="305409" y="106349"/>
                  </a:lnTo>
                  <a:lnTo>
                    <a:pt x="313410" y="114414"/>
                  </a:lnTo>
                  <a:lnTo>
                    <a:pt x="333184" y="114414"/>
                  </a:lnTo>
                  <a:lnTo>
                    <a:pt x="341185" y="106349"/>
                  </a:lnTo>
                  <a:lnTo>
                    <a:pt x="341185" y="96418"/>
                  </a:lnTo>
                  <a:lnTo>
                    <a:pt x="341185" y="86448"/>
                  </a:lnTo>
                  <a:close/>
                </a:path>
                <a:path w="695960" h="193040">
                  <a:moveTo>
                    <a:pt x="395655" y="182854"/>
                  </a:moveTo>
                  <a:lnTo>
                    <a:pt x="387654" y="174802"/>
                  </a:lnTo>
                  <a:lnTo>
                    <a:pt x="378904" y="174802"/>
                  </a:lnTo>
                  <a:lnTo>
                    <a:pt x="377786" y="174802"/>
                  </a:lnTo>
                  <a:lnTo>
                    <a:pt x="369036" y="174802"/>
                  </a:lnTo>
                  <a:lnTo>
                    <a:pt x="361022" y="182854"/>
                  </a:lnTo>
                  <a:lnTo>
                    <a:pt x="361022" y="192824"/>
                  </a:lnTo>
                  <a:lnTo>
                    <a:pt x="377786" y="192824"/>
                  </a:lnTo>
                  <a:lnTo>
                    <a:pt x="378904" y="192824"/>
                  </a:lnTo>
                  <a:lnTo>
                    <a:pt x="395655" y="192824"/>
                  </a:lnTo>
                  <a:lnTo>
                    <a:pt x="395655" y="182854"/>
                  </a:lnTo>
                  <a:close/>
                </a:path>
                <a:path w="695960" h="193040">
                  <a:moveTo>
                    <a:pt x="395655" y="118973"/>
                  </a:moveTo>
                  <a:lnTo>
                    <a:pt x="387654" y="110921"/>
                  </a:lnTo>
                  <a:lnTo>
                    <a:pt x="378904" y="110921"/>
                  </a:lnTo>
                  <a:lnTo>
                    <a:pt x="377786" y="110921"/>
                  </a:lnTo>
                  <a:lnTo>
                    <a:pt x="369036" y="110921"/>
                  </a:lnTo>
                  <a:lnTo>
                    <a:pt x="361022" y="118973"/>
                  </a:lnTo>
                  <a:lnTo>
                    <a:pt x="361022" y="127774"/>
                  </a:lnTo>
                  <a:lnTo>
                    <a:pt x="361022" y="128917"/>
                  </a:lnTo>
                  <a:lnTo>
                    <a:pt x="361022" y="137731"/>
                  </a:lnTo>
                  <a:lnTo>
                    <a:pt x="369036" y="145796"/>
                  </a:lnTo>
                  <a:lnTo>
                    <a:pt x="377786" y="145796"/>
                  </a:lnTo>
                  <a:lnTo>
                    <a:pt x="378904" y="145796"/>
                  </a:lnTo>
                  <a:lnTo>
                    <a:pt x="387654" y="145796"/>
                  </a:lnTo>
                  <a:lnTo>
                    <a:pt x="395655" y="137731"/>
                  </a:lnTo>
                  <a:lnTo>
                    <a:pt x="395655" y="128917"/>
                  </a:lnTo>
                  <a:lnTo>
                    <a:pt x="395655" y="127774"/>
                  </a:lnTo>
                  <a:lnTo>
                    <a:pt x="395655" y="118973"/>
                  </a:lnTo>
                  <a:close/>
                </a:path>
                <a:path w="695960" h="193040">
                  <a:moveTo>
                    <a:pt x="395655" y="63906"/>
                  </a:moveTo>
                  <a:lnTo>
                    <a:pt x="378904" y="63906"/>
                  </a:lnTo>
                  <a:lnTo>
                    <a:pt x="377786" y="63906"/>
                  </a:lnTo>
                  <a:lnTo>
                    <a:pt x="361022" y="63906"/>
                  </a:lnTo>
                  <a:lnTo>
                    <a:pt x="361022" y="73863"/>
                  </a:lnTo>
                  <a:lnTo>
                    <a:pt x="369036" y="81915"/>
                  </a:lnTo>
                  <a:lnTo>
                    <a:pt x="377786" y="81915"/>
                  </a:lnTo>
                  <a:lnTo>
                    <a:pt x="378904" y="81915"/>
                  </a:lnTo>
                  <a:lnTo>
                    <a:pt x="387654" y="81915"/>
                  </a:lnTo>
                  <a:lnTo>
                    <a:pt x="395655" y="73863"/>
                  </a:lnTo>
                  <a:lnTo>
                    <a:pt x="395655" y="63906"/>
                  </a:lnTo>
                  <a:close/>
                </a:path>
                <a:path w="695960" h="193040">
                  <a:moveTo>
                    <a:pt x="451256" y="150355"/>
                  </a:moveTo>
                  <a:lnTo>
                    <a:pt x="443255" y="142303"/>
                  </a:lnTo>
                  <a:lnTo>
                    <a:pt x="423481" y="142303"/>
                  </a:lnTo>
                  <a:lnTo>
                    <a:pt x="415480" y="150355"/>
                  </a:lnTo>
                  <a:lnTo>
                    <a:pt x="415480" y="170268"/>
                  </a:lnTo>
                  <a:lnTo>
                    <a:pt x="423481" y="178320"/>
                  </a:lnTo>
                  <a:lnTo>
                    <a:pt x="443255" y="178320"/>
                  </a:lnTo>
                  <a:lnTo>
                    <a:pt x="451256" y="170268"/>
                  </a:lnTo>
                  <a:lnTo>
                    <a:pt x="451256" y="160312"/>
                  </a:lnTo>
                  <a:lnTo>
                    <a:pt x="451256" y="150355"/>
                  </a:lnTo>
                  <a:close/>
                </a:path>
                <a:path w="695960" h="193040">
                  <a:moveTo>
                    <a:pt x="451256" y="86448"/>
                  </a:moveTo>
                  <a:lnTo>
                    <a:pt x="443255" y="78409"/>
                  </a:lnTo>
                  <a:lnTo>
                    <a:pt x="423481" y="78409"/>
                  </a:lnTo>
                  <a:lnTo>
                    <a:pt x="415480" y="86448"/>
                  </a:lnTo>
                  <a:lnTo>
                    <a:pt x="415480" y="106349"/>
                  </a:lnTo>
                  <a:lnTo>
                    <a:pt x="423481" y="114414"/>
                  </a:lnTo>
                  <a:lnTo>
                    <a:pt x="443255" y="114414"/>
                  </a:lnTo>
                  <a:lnTo>
                    <a:pt x="451256" y="106349"/>
                  </a:lnTo>
                  <a:lnTo>
                    <a:pt x="451256" y="96418"/>
                  </a:lnTo>
                  <a:lnTo>
                    <a:pt x="451256" y="86448"/>
                  </a:lnTo>
                  <a:close/>
                </a:path>
                <a:path w="695960" h="193040">
                  <a:moveTo>
                    <a:pt x="505726" y="182854"/>
                  </a:moveTo>
                  <a:lnTo>
                    <a:pt x="497725" y="174802"/>
                  </a:lnTo>
                  <a:lnTo>
                    <a:pt x="488975" y="174802"/>
                  </a:lnTo>
                  <a:lnTo>
                    <a:pt x="487832" y="174802"/>
                  </a:lnTo>
                  <a:lnTo>
                    <a:pt x="479107" y="174802"/>
                  </a:lnTo>
                  <a:lnTo>
                    <a:pt x="471093" y="182854"/>
                  </a:lnTo>
                  <a:lnTo>
                    <a:pt x="471093" y="192824"/>
                  </a:lnTo>
                  <a:lnTo>
                    <a:pt x="487832" y="192824"/>
                  </a:lnTo>
                  <a:lnTo>
                    <a:pt x="488975" y="192824"/>
                  </a:lnTo>
                  <a:lnTo>
                    <a:pt x="505726" y="192824"/>
                  </a:lnTo>
                  <a:lnTo>
                    <a:pt x="505726" y="182854"/>
                  </a:lnTo>
                  <a:close/>
                </a:path>
                <a:path w="695960" h="193040">
                  <a:moveTo>
                    <a:pt x="505726" y="118973"/>
                  </a:moveTo>
                  <a:lnTo>
                    <a:pt x="497725" y="110921"/>
                  </a:lnTo>
                  <a:lnTo>
                    <a:pt x="488975" y="110921"/>
                  </a:lnTo>
                  <a:lnTo>
                    <a:pt x="487832" y="110921"/>
                  </a:lnTo>
                  <a:lnTo>
                    <a:pt x="479107" y="110921"/>
                  </a:lnTo>
                  <a:lnTo>
                    <a:pt x="471093" y="118973"/>
                  </a:lnTo>
                  <a:lnTo>
                    <a:pt x="471093" y="127774"/>
                  </a:lnTo>
                  <a:lnTo>
                    <a:pt x="471093" y="128917"/>
                  </a:lnTo>
                  <a:lnTo>
                    <a:pt x="471093" y="137731"/>
                  </a:lnTo>
                  <a:lnTo>
                    <a:pt x="479107" y="145796"/>
                  </a:lnTo>
                  <a:lnTo>
                    <a:pt x="487832" y="145796"/>
                  </a:lnTo>
                  <a:lnTo>
                    <a:pt x="488975" y="145796"/>
                  </a:lnTo>
                  <a:lnTo>
                    <a:pt x="497725" y="145796"/>
                  </a:lnTo>
                  <a:lnTo>
                    <a:pt x="505726" y="137731"/>
                  </a:lnTo>
                  <a:lnTo>
                    <a:pt x="505726" y="128917"/>
                  </a:lnTo>
                  <a:lnTo>
                    <a:pt x="505726" y="127774"/>
                  </a:lnTo>
                  <a:lnTo>
                    <a:pt x="505726" y="118973"/>
                  </a:lnTo>
                  <a:close/>
                </a:path>
                <a:path w="695960" h="193040">
                  <a:moveTo>
                    <a:pt x="505726" y="63906"/>
                  </a:moveTo>
                  <a:lnTo>
                    <a:pt x="488975" y="63906"/>
                  </a:lnTo>
                  <a:lnTo>
                    <a:pt x="487832" y="63906"/>
                  </a:lnTo>
                  <a:lnTo>
                    <a:pt x="471093" y="63906"/>
                  </a:lnTo>
                  <a:lnTo>
                    <a:pt x="471093" y="73863"/>
                  </a:lnTo>
                  <a:lnTo>
                    <a:pt x="479107" y="81915"/>
                  </a:lnTo>
                  <a:lnTo>
                    <a:pt x="487832" y="81915"/>
                  </a:lnTo>
                  <a:lnTo>
                    <a:pt x="488975" y="81915"/>
                  </a:lnTo>
                  <a:lnTo>
                    <a:pt x="497725" y="81915"/>
                  </a:lnTo>
                  <a:lnTo>
                    <a:pt x="505726" y="73863"/>
                  </a:lnTo>
                  <a:lnTo>
                    <a:pt x="505726" y="63906"/>
                  </a:lnTo>
                  <a:close/>
                </a:path>
                <a:path w="695960" h="193040">
                  <a:moveTo>
                    <a:pt x="561340" y="150355"/>
                  </a:moveTo>
                  <a:lnTo>
                    <a:pt x="553339" y="142303"/>
                  </a:lnTo>
                  <a:lnTo>
                    <a:pt x="533565" y="142303"/>
                  </a:lnTo>
                  <a:lnTo>
                    <a:pt x="525564" y="150355"/>
                  </a:lnTo>
                  <a:lnTo>
                    <a:pt x="525564" y="170268"/>
                  </a:lnTo>
                  <a:lnTo>
                    <a:pt x="533565" y="178320"/>
                  </a:lnTo>
                  <a:lnTo>
                    <a:pt x="553339" y="178320"/>
                  </a:lnTo>
                  <a:lnTo>
                    <a:pt x="561340" y="170268"/>
                  </a:lnTo>
                  <a:lnTo>
                    <a:pt x="561340" y="160312"/>
                  </a:lnTo>
                  <a:lnTo>
                    <a:pt x="561340" y="150355"/>
                  </a:lnTo>
                  <a:close/>
                </a:path>
                <a:path w="695960" h="193040">
                  <a:moveTo>
                    <a:pt x="561340" y="86448"/>
                  </a:moveTo>
                  <a:lnTo>
                    <a:pt x="553339" y="78409"/>
                  </a:lnTo>
                  <a:lnTo>
                    <a:pt x="533565" y="78409"/>
                  </a:lnTo>
                  <a:lnTo>
                    <a:pt x="525564" y="86448"/>
                  </a:lnTo>
                  <a:lnTo>
                    <a:pt x="525564" y="106349"/>
                  </a:lnTo>
                  <a:lnTo>
                    <a:pt x="533565" y="114414"/>
                  </a:lnTo>
                  <a:lnTo>
                    <a:pt x="553339" y="114414"/>
                  </a:lnTo>
                  <a:lnTo>
                    <a:pt x="561340" y="106349"/>
                  </a:lnTo>
                  <a:lnTo>
                    <a:pt x="561340" y="96418"/>
                  </a:lnTo>
                  <a:lnTo>
                    <a:pt x="561340" y="86448"/>
                  </a:lnTo>
                  <a:close/>
                </a:path>
                <a:path w="695960" h="193040">
                  <a:moveTo>
                    <a:pt x="615810" y="182854"/>
                  </a:moveTo>
                  <a:lnTo>
                    <a:pt x="607809" y="174802"/>
                  </a:lnTo>
                  <a:lnTo>
                    <a:pt x="599046" y="174802"/>
                  </a:lnTo>
                  <a:lnTo>
                    <a:pt x="597903" y="174802"/>
                  </a:lnTo>
                  <a:lnTo>
                    <a:pt x="589178" y="174802"/>
                  </a:lnTo>
                  <a:lnTo>
                    <a:pt x="581164" y="182854"/>
                  </a:lnTo>
                  <a:lnTo>
                    <a:pt x="581164" y="192824"/>
                  </a:lnTo>
                  <a:lnTo>
                    <a:pt x="597903" y="192824"/>
                  </a:lnTo>
                  <a:lnTo>
                    <a:pt x="599046" y="192824"/>
                  </a:lnTo>
                  <a:lnTo>
                    <a:pt x="615810" y="192824"/>
                  </a:lnTo>
                  <a:lnTo>
                    <a:pt x="615810" y="182854"/>
                  </a:lnTo>
                  <a:close/>
                </a:path>
                <a:path w="695960" h="193040">
                  <a:moveTo>
                    <a:pt x="615810" y="118973"/>
                  </a:moveTo>
                  <a:lnTo>
                    <a:pt x="607809" y="110921"/>
                  </a:lnTo>
                  <a:lnTo>
                    <a:pt x="599046" y="110921"/>
                  </a:lnTo>
                  <a:lnTo>
                    <a:pt x="597903" y="110921"/>
                  </a:lnTo>
                  <a:lnTo>
                    <a:pt x="589178" y="110921"/>
                  </a:lnTo>
                  <a:lnTo>
                    <a:pt x="581164" y="118973"/>
                  </a:lnTo>
                  <a:lnTo>
                    <a:pt x="581164" y="127774"/>
                  </a:lnTo>
                  <a:lnTo>
                    <a:pt x="581164" y="128917"/>
                  </a:lnTo>
                  <a:lnTo>
                    <a:pt x="581164" y="137731"/>
                  </a:lnTo>
                  <a:lnTo>
                    <a:pt x="589178" y="145796"/>
                  </a:lnTo>
                  <a:lnTo>
                    <a:pt x="597903" y="145796"/>
                  </a:lnTo>
                  <a:lnTo>
                    <a:pt x="599046" y="145796"/>
                  </a:lnTo>
                  <a:lnTo>
                    <a:pt x="607809" y="145796"/>
                  </a:lnTo>
                  <a:lnTo>
                    <a:pt x="615810" y="137731"/>
                  </a:lnTo>
                  <a:lnTo>
                    <a:pt x="615810" y="128917"/>
                  </a:lnTo>
                  <a:lnTo>
                    <a:pt x="615810" y="127774"/>
                  </a:lnTo>
                  <a:lnTo>
                    <a:pt x="615810" y="118973"/>
                  </a:lnTo>
                  <a:close/>
                </a:path>
                <a:path w="695960" h="193040">
                  <a:moveTo>
                    <a:pt x="615810" y="63906"/>
                  </a:moveTo>
                  <a:lnTo>
                    <a:pt x="599046" y="63906"/>
                  </a:lnTo>
                  <a:lnTo>
                    <a:pt x="597903" y="63906"/>
                  </a:lnTo>
                  <a:lnTo>
                    <a:pt x="581164" y="63906"/>
                  </a:lnTo>
                  <a:lnTo>
                    <a:pt x="581164" y="73863"/>
                  </a:lnTo>
                  <a:lnTo>
                    <a:pt x="589178" y="81915"/>
                  </a:lnTo>
                  <a:lnTo>
                    <a:pt x="597903" y="81915"/>
                  </a:lnTo>
                  <a:lnTo>
                    <a:pt x="599046" y="81915"/>
                  </a:lnTo>
                  <a:lnTo>
                    <a:pt x="607809" y="81915"/>
                  </a:lnTo>
                  <a:lnTo>
                    <a:pt x="615810" y="73863"/>
                  </a:lnTo>
                  <a:lnTo>
                    <a:pt x="615810" y="63906"/>
                  </a:lnTo>
                  <a:close/>
                </a:path>
                <a:path w="695960" h="193040">
                  <a:moveTo>
                    <a:pt x="671410" y="150355"/>
                  </a:moveTo>
                  <a:lnTo>
                    <a:pt x="663409" y="142303"/>
                  </a:lnTo>
                  <a:lnTo>
                    <a:pt x="643648" y="142303"/>
                  </a:lnTo>
                  <a:lnTo>
                    <a:pt x="635635" y="150355"/>
                  </a:lnTo>
                  <a:lnTo>
                    <a:pt x="635635" y="170268"/>
                  </a:lnTo>
                  <a:lnTo>
                    <a:pt x="643648" y="178320"/>
                  </a:lnTo>
                  <a:lnTo>
                    <a:pt x="663409" y="178320"/>
                  </a:lnTo>
                  <a:lnTo>
                    <a:pt x="671410" y="170268"/>
                  </a:lnTo>
                  <a:lnTo>
                    <a:pt x="671410" y="160312"/>
                  </a:lnTo>
                  <a:lnTo>
                    <a:pt x="671410" y="150355"/>
                  </a:lnTo>
                  <a:close/>
                </a:path>
                <a:path w="695960" h="193040">
                  <a:moveTo>
                    <a:pt x="671410" y="86448"/>
                  </a:moveTo>
                  <a:lnTo>
                    <a:pt x="663409" y="78409"/>
                  </a:lnTo>
                  <a:lnTo>
                    <a:pt x="643648" y="78409"/>
                  </a:lnTo>
                  <a:lnTo>
                    <a:pt x="635635" y="86448"/>
                  </a:lnTo>
                  <a:lnTo>
                    <a:pt x="635635" y="106349"/>
                  </a:lnTo>
                  <a:lnTo>
                    <a:pt x="643648" y="114414"/>
                  </a:lnTo>
                  <a:lnTo>
                    <a:pt x="663409" y="114414"/>
                  </a:lnTo>
                  <a:lnTo>
                    <a:pt x="671410" y="106349"/>
                  </a:lnTo>
                  <a:lnTo>
                    <a:pt x="671410" y="96418"/>
                  </a:lnTo>
                  <a:lnTo>
                    <a:pt x="671410" y="86448"/>
                  </a:lnTo>
                  <a:close/>
                </a:path>
                <a:path w="695960" h="193040">
                  <a:moveTo>
                    <a:pt x="692111" y="74726"/>
                  </a:moveTo>
                  <a:lnTo>
                    <a:pt x="692086" y="63906"/>
                  </a:lnTo>
                  <a:lnTo>
                    <a:pt x="691248" y="63906"/>
                  </a:lnTo>
                  <a:lnTo>
                    <a:pt x="691248" y="73863"/>
                  </a:lnTo>
                  <a:lnTo>
                    <a:pt x="692111" y="74726"/>
                  </a:lnTo>
                  <a:close/>
                </a:path>
                <a:path w="695960" h="193040">
                  <a:moveTo>
                    <a:pt x="693381" y="139877"/>
                  </a:moveTo>
                  <a:lnTo>
                    <a:pt x="692988" y="127774"/>
                  </a:lnTo>
                  <a:lnTo>
                    <a:pt x="692696" y="117513"/>
                  </a:lnTo>
                  <a:lnTo>
                    <a:pt x="691248" y="118973"/>
                  </a:lnTo>
                  <a:lnTo>
                    <a:pt x="691248" y="127774"/>
                  </a:lnTo>
                  <a:lnTo>
                    <a:pt x="691248" y="128917"/>
                  </a:lnTo>
                  <a:lnTo>
                    <a:pt x="691248" y="137731"/>
                  </a:lnTo>
                  <a:lnTo>
                    <a:pt x="693381" y="139877"/>
                  </a:lnTo>
                  <a:close/>
                </a:path>
                <a:path w="695960" h="193040">
                  <a:moveTo>
                    <a:pt x="695934" y="192824"/>
                  </a:moveTo>
                  <a:lnTo>
                    <a:pt x="695121" y="178955"/>
                  </a:lnTo>
                  <a:lnTo>
                    <a:pt x="691248" y="182854"/>
                  </a:lnTo>
                  <a:lnTo>
                    <a:pt x="691248" y="192824"/>
                  </a:lnTo>
                  <a:lnTo>
                    <a:pt x="695934" y="19282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4">
              <a:extLst>
                <a:ext uri="{FF2B5EF4-FFF2-40B4-BE49-F238E27FC236}">
                  <a16:creationId xmlns:a16="http://schemas.microsoft.com/office/drawing/2014/main" id="{BC502B2C-88C1-629E-B02C-1CE9DC701D33}"/>
                </a:ext>
              </a:extLst>
            </p:cNvPr>
            <p:cNvSpPr/>
            <p:nvPr/>
          </p:nvSpPr>
          <p:spPr>
            <a:xfrm>
              <a:off x="4967173" y="971321"/>
              <a:ext cx="696595" cy="193040"/>
            </a:xfrm>
            <a:custGeom>
              <a:avLst/>
              <a:gdLst/>
              <a:ahLst/>
              <a:cxnLst/>
              <a:rect l="l" t="t" r="r" b="b"/>
              <a:pathLst>
                <a:path w="696595" h="193040">
                  <a:moveTo>
                    <a:pt x="10756" y="86448"/>
                  </a:moveTo>
                  <a:lnTo>
                    <a:pt x="2755" y="78397"/>
                  </a:lnTo>
                  <a:lnTo>
                    <a:pt x="1295" y="78397"/>
                  </a:lnTo>
                  <a:lnTo>
                    <a:pt x="736" y="92506"/>
                  </a:lnTo>
                  <a:lnTo>
                    <a:pt x="228" y="106845"/>
                  </a:lnTo>
                  <a:lnTo>
                    <a:pt x="0" y="114427"/>
                  </a:lnTo>
                  <a:lnTo>
                    <a:pt x="2755" y="114427"/>
                  </a:lnTo>
                  <a:lnTo>
                    <a:pt x="10756" y="106362"/>
                  </a:lnTo>
                  <a:lnTo>
                    <a:pt x="10756" y="86448"/>
                  </a:lnTo>
                  <a:close/>
                </a:path>
                <a:path w="696595" h="193040">
                  <a:moveTo>
                    <a:pt x="10756" y="22555"/>
                  </a:moveTo>
                  <a:lnTo>
                    <a:pt x="4648" y="16421"/>
                  </a:lnTo>
                  <a:lnTo>
                    <a:pt x="3644" y="32512"/>
                  </a:lnTo>
                  <a:lnTo>
                    <a:pt x="2641" y="50520"/>
                  </a:lnTo>
                  <a:lnTo>
                    <a:pt x="10756" y="42468"/>
                  </a:lnTo>
                  <a:lnTo>
                    <a:pt x="10756" y="22555"/>
                  </a:lnTo>
                  <a:close/>
                </a:path>
                <a:path w="696595" h="193040">
                  <a:moveTo>
                    <a:pt x="65227" y="182854"/>
                  </a:moveTo>
                  <a:lnTo>
                    <a:pt x="57226" y="174802"/>
                  </a:lnTo>
                  <a:lnTo>
                    <a:pt x="47345" y="174802"/>
                  </a:lnTo>
                  <a:lnTo>
                    <a:pt x="47345" y="192798"/>
                  </a:lnTo>
                  <a:lnTo>
                    <a:pt x="65227" y="192798"/>
                  </a:lnTo>
                  <a:lnTo>
                    <a:pt x="65227" y="182854"/>
                  </a:lnTo>
                  <a:close/>
                </a:path>
                <a:path w="696595" h="193040">
                  <a:moveTo>
                    <a:pt x="65227" y="118948"/>
                  </a:moveTo>
                  <a:lnTo>
                    <a:pt x="57226" y="110883"/>
                  </a:lnTo>
                  <a:lnTo>
                    <a:pt x="48475" y="110883"/>
                  </a:lnTo>
                  <a:lnTo>
                    <a:pt x="47345" y="110883"/>
                  </a:lnTo>
                  <a:lnTo>
                    <a:pt x="38595" y="110883"/>
                  </a:lnTo>
                  <a:lnTo>
                    <a:pt x="30581" y="118948"/>
                  </a:lnTo>
                  <a:lnTo>
                    <a:pt x="30581" y="128905"/>
                  </a:lnTo>
                  <a:lnTo>
                    <a:pt x="47345" y="128905"/>
                  </a:lnTo>
                  <a:lnTo>
                    <a:pt x="47345" y="145783"/>
                  </a:lnTo>
                  <a:lnTo>
                    <a:pt x="57226" y="145783"/>
                  </a:lnTo>
                  <a:lnTo>
                    <a:pt x="65227" y="137718"/>
                  </a:lnTo>
                  <a:lnTo>
                    <a:pt x="65227" y="128905"/>
                  </a:lnTo>
                  <a:lnTo>
                    <a:pt x="65227" y="127762"/>
                  </a:lnTo>
                  <a:lnTo>
                    <a:pt x="65227" y="118948"/>
                  </a:lnTo>
                  <a:close/>
                </a:path>
                <a:path w="696595" h="193040">
                  <a:moveTo>
                    <a:pt x="65227" y="55067"/>
                  </a:moveTo>
                  <a:lnTo>
                    <a:pt x="57226" y="47015"/>
                  </a:lnTo>
                  <a:lnTo>
                    <a:pt x="48475" y="47015"/>
                  </a:lnTo>
                  <a:lnTo>
                    <a:pt x="47345" y="47015"/>
                  </a:lnTo>
                  <a:lnTo>
                    <a:pt x="38595" y="47015"/>
                  </a:lnTo>
                  <a:lnTo>
                    <a:pt x="30581" y="55067"/>
                  </a:lnTo>
                  <a:lnTo>
                    <a:pt x="30581" y="63868"/>
                  </a:lnTo>
                  <a:lnTo>
                    <a:pt x="30581" y="65011"/>
                  </a:lnTo>
                  <a:lnTo>
                    <a:pt x="30581" y="73850"/>
                  </a:lnTo>
                  <a:lnTo>
                    <a:pt x="38595" y="81902"/>
                  </a:lnTo>
                  <a:lnTo>
                    <a:pt x="47345" y="81902"/>
                  </a:lnTo>
                  <a:lnTo>
                    <a:pt x="48475" y="81902"/>
                  </a:lnTo>
                  <a:lnTo>
                    <a:pt x="57226" y="81902"/>
                  </a:lnTo>
                  <a:lnTo>
                    <a:pt x="65227" y="73850"/>
                  </a:lnTo>
                  <a:lnTo>
                    <a:pt x="65227" y="65011"/>
                  </a:lnTo>
                  <a:lnTo>
                    <a:pt x="65227" y="63868"/>
                  </a:lnTo>
                  <a:lnTo>
                    <a:pt x="65227" y="55067"/>
                  </a:lnTo>
                  <a:close/>
                </a:path>
                <a:path w="696595" h="193040">
                  <a:moveTo>
                    <a:pt x="65227" y="0"/>
                  </a:moveTo>
                  <a:lnTo>
                    <a:pt x="48475" y="0"/>
                  </a:lnTo>
                  <a:lnTo>
                    <a:pt x="47345" y="0"/>
                  </a:lnTo>
                  <a:lnTo>
                    <a:pt x="30581" y="0"/>
                  </a:lnTo>
                  <a:lnTo>
                    <a:pt x="30581" y="9944"/>
                  </a:lnTo>
                  <a:lnTo>
                    <a:pt x="38595" y="18008"/>
                  </a:lnTo>
                  <a:lnTo>
                    <a:pt x="47345" y="18008"/>
                  </a:lnTo>
                  <a:lnTo>
                    <a:pt x="48475" y="18008"/>
                  </a:lnTo>
                  <a:lnTo>
                    <a:pt x="57226" y="18008"/>
                  </a:lnTo>
                  <a:lnTo>
                    <a:pt x="65227" y="9944"/>
                  </a:lnTo>
                  <a:lnTo>
                    <a:pt x="65227" y="0"/>
                  </a:lnTo>
                  <a:close/>
                </a:path>
                <a:path w="696595" h="193040">
                  <a:moveTo>
                    <a:pt x="120827" y="150329"/>
                  </a:moveTo>
                  <a:lnTo>
                    <a:pt x="112826" y="142278"/>
                  </a:lnTo>
                  <a:lnTo>
                    <a:pt x="93065" y="142278"/>
                  </a:lnTo>
                  <a:lnTo>
                    <a:pt x="85051" y="150329"/>
                  </a:lnTo>
                  <a:lnTo>
                    <a:pt x="85051" y="170230"/>
                  </a:lnTo>
                  <a:lnTo>
                    <a:pt x="93065" y="178295"/>
                  </a:lnTo>
                  <a:lnTo>
                    <a:pt x="112826" y="178295"/>
                  </a:lnTo>
                  <a:lnTo>
                    <a:pt x="120827" y="170230"/>
                  </a:lnTo>
                  <a:lnTo>
                    <a:pt x="120827" y="160286"/>
                  </a:lnTo>
                  <a:lnTo>
                    <a:pt x="120827" y="150329"/>
                  </a:lnTo>
                  <a:close/>
                </a:path>
                <a:path w="696595" h="193040">
                  <a:moveTo>
                    <a:pt x="120827" y="86448"/>
                  </a:moveTo>
                  <a:lnTo>
                    <a:pt x="112826" y="78397"/>
                  </a:lnTo>
                  <a:lnTo>
                    <a:pt x="93065" y="78397"/>
                  </a:lnTo>
                  <a:lnTo>
                    <a:pt x="85051" y="86448"/>
                  </a:lnTo>
                  <a:lnTo>
                    <a:pt x="85051" y="106362"/>
                  </a:lnTo>
                  <a:lnTo>
                    <a:pt x="93065" y="114427"/>
                  </a:lnTo>
                  <a:lnTo>
                    <a:pt x="112826" y="114427"/>
                  </a:lnTo>
                  <a:lnTo>
                    <a:pt x="120827" y="106362"/>
                  </a:lnTo>
                  <a:lnTo>
                    <a:pt x="120827" y="96405"/>
                  </a:lnTo>
                  <a:lnTo>
                    <a:pt x="120827" y="86448"/>
                  </a:lnTo>
                  <a:close/>
                </a:path>
                <a:path w="696595" h="193040">
                  <a:moveTo>
                    <a:pt x="120827" y="22555"/>
                  </a:moveTo>
                  <a:lnTo>
                    <a:pt x="112826" y="14503"/>
                  </a:lnTo>
                  <a:lnTo>
                    <a:pt x="93065" y="14503"/>
                  </a:lnTo>
                  <a:lnTo>
                    <a:pt x="85051" y="22555"/>
                  </a:lnTo>
                  <a:lnTo>
                    <a:pt x="85051" y="42468"/>
                  </a:lnTo>
                  <a:lnTo>
                    <a:pt x="93065" y="50520"/>
                  </a:lnTo>
                  <a:lnTo>
                    <a:pt x="112826" y="50520"/>
                  </a:lnTo>
                  <a:lnTo>
                    <a:pt x="120827" y="42468"/>
                  </a:lnTo>
                  <a:lnTo>
                    <a:pt x="120827" y="32512"/>
                  </a:lnTo>
                  <a:lnTo>
                    <a:pt x="120827" y="22555"/>
                  </a:lnTo>
                  <a:close/>
                </a:path>
                <a:path w="696595" h="193040">
                  <a:moveTo>
                    <a:pt x="158559" y="0"/>
                  </a:moveTo>
                  <a:lnTo>
                    <a:pt x="140665" y="0"/>
                  </a:lnTo>
                  <a:lnTo>
                    <a:pt x="140665" y="9944"/>
                  </a:lnTo>
                  <a:lnTo>
                    <a:pt x="148678" y="18008"/>
                  </a:lnTo>
                  <a:lnTo>
                    <a:pt x="158559" y="18008"/>
                  </a:lnTo>
                  <a:lnTo>
                    <a:pt x="158559" y="0"/>
                  </a:lnTo>
                  <a:close/>
                </a:path>
                <a:path w="696595" h="193040">
                  <a:moveTo>
                    <a:pt x="175298" y="182854"/>
                  </a:moveTo>
                  <a:lnTo>
                    <a:pt x="167297" y="174802"/>
                  </a:lnTo>
                  <a:lnTo>
                    <a:pt x="157403" y="174802"/>
                  </a:lnTo>
                  <a:lnTo>
                    <a:pt x="157403" y="192798"/>
                  </a:lnTo>
                  <a:lnTo>
                    <a:pt x="175298" y="192798"/>
                  </a:lnTo>
                  <a:lnTo>
                    <a:pt x="175298" y="182854"/>
                  </a:lnTo>
                  <a:close/>
                </a:path>
                <a:path w="696595" h="193040">
                  <a:moveTo>
                    <a:pt x="175298" y="118948"/>
                  </a:moveTo>
                  <a:lnTo>
                    <a:pt x="167297" y="110883"/>
                  </a:lnTo>
                  <a:lnTo>
                    <a:pt x="158559" y="110883"/>
                  </a:lnTo>
                  <a:lnTo>
                    <a:pt x="157403" y="110883"/>
                  </a:lnTo>
                  <a:lnTo>
                    <a:pt x="148678" y="110883"/>
                  </a:lnTo>
                  <a:lnTo>
                    <a:pt x="140665" y="118948"/>
                  </a:lnTo>
                  <a:lnTo>
                    <a:pt x="140665" y="127762"/>
                  </a:lnTo>
                  <a:lnTo>
                    <a:pt x="140665" y="128905"/>
                  </a:lnTo>
                  <a:lnTo>
                    <a:pt x="140665" y="137718"/>
                  </a:lnTo>
                  <a:lnTo>
                    <a:pt x="148678" y="145783"/>
                  </a:lnTo>
                  <a:lnTo>
                    <a:pt x="157403" y="145783"/>
                  </a:lnTo>
                  <a:lnTo>
                    <a:pt x="158559" y="145783"/>
                  </a:lnTo>
                  <a:lnTo>
                    <a:pt x="167297" y="145783"/>
                  </a:lnTo>
                  <a:lnTo>
                    <a:pt x="175298" y="137718"/>
                  </a:lnTo>
                  <a:lnTo>
                    <a:pt x="175298" y="128905"/>
                  </a:lnTo>
                  <a:lnTo>
                    <a:pt x="175298" y="127762"/>
                  </a:lnTo>
                  <a:lnTo>
                    <a:pt x="175298" y="118948"/>
                  </a:lnTo>
                  <a:close/>
                </a:path>
                <a:path w="696595" h="193040">
                  <a:moveTo>
                    <a:pt x="175298" y="63868"/>
                  </a:moveTo>
                  <a:lnTo>
                    <a:pt x="158559" y="63868"/>
                  </a:lnTo>
                  <a:lnTo>
                    <a:pt x="158559" y="47015"/>
                  </a:lnTo>
                  <a:lnTo>
                    <a:pt x="148678" y="47015"/>
                  </a:lnTo>
                  <a:lnTo>
                    <a:pt x="140665" y="55067"/>
                  </a:lnTo>
                  <a:lnTo>
                    <a:pt x="140665" y="63868"/>
                  </a:lnTo>
                  <a:lnTo>
                    <a:pt x="140665" y="65011"/>
                  </a:lnTo>
                  <a:lnTo>
                    <a:pt x="140665" y="73850"/>
                  </a:lnTo>
                  <a:lnTo>
                    <a:pt x="148678" y="81902"/>
                  </a:lnTo>
                  <a:lnTo>
                    <a:pt x="157403" y="81902"/>
                  </a:lnTo>
                  <a:lnTo>
                    <a:pt x="158559" y="81902"/>
                  </a:lnTo>
                  <a:lnTo>
                    <a:pt x="167297" y="81902"/>
                  </a:lnTo>
                  <a:lnTo>
                    <a:pt x="175298" y="73850"/>
                  </a:lnTo>
                  <a:lnTo>
                    <a:pt x="175298" y="63868"/>
                  </a:lnTo>
                  <a:close/>
                </a:path>
                <a:path w="696595" h="193040">
                  <a:moveTo>
                    <a:pt x="230911" y="150329"/>
                  </a:moveTo>
                  <a:lnTo>
                    <a:pt x="222910" y="142278"/>
                  </a:lnTo>
                  <a:lnTo>
                    <a:pt x="203136" y="142278"/>
                  </a:lnTo>
                  <a:lnTo>
                    <a:pt x="195135" y="150329"/>
                  </a:lnTo>
                  <a:lnTo>
                    <a:pt x="195135" y="170230"/>
                  </a:lnTo>
                  <a:lnTo>
                    <a:pt x="203136" y="178295"/>
                  </a:lnTo>
                  <a:lnTo>
                    <a:pt x="222910" y="178295"/>
                  </a:lnTo>
                  <a:lnTo>
                    <a:pt x="230911" y="170230"/>
                  </a:lnTo>
                  <a:lnTo>
                    <a:pt x="230911" y="160286"/>
                  </a:lnTo>
                  <a:lnTo>
                    <a:pt x="230911" y="150329"/>
                  </a:lnTo>
                  <a:close/>
                </a:path>
                <a:path w="696595" h="193040">
                  <a:moveTo>
                    <a:pt x="230911" y="86448"/>
                  </a:moveTo>
                  <a:lnTo>
                    <a:pt x="222910" y="78397"/>
                  </a:lnTo>
                  <a:lnTo>
                    <a:pt x="203136" y="78397"/>
                  </a:lnTo>
                  <a:lnTo>
                    <a:pt x="195135" y="86448"/>
                  </a:lnTo>
                  <a:lnTo>
                    <a:pt x="195135" y="106362"/>
                  </a:lnTo>
                  <a:lnTo>
                    <a:pt x="203136" y="114427"/>
                  </a:lnTo>
                  <a:lnTo>
                    <a:pt x="222910" y="114427"/>
                  </a:lnTo>
                  <a:lnTo>
                    <a:pt x="230911" y="106362"/>
                  </a:lnTo>
                  <a:lnTo>
                    <a:pt x="230911" y="96405"/>
                  </a:lnTo>
                  <a:lnTo>
                    <a:pt x="230911" y="86448"/>
                  </a:lnTo>
                  <a:close/>
                </a:path>
                <a:path w="696595" h="193040">
                  <a:moveTo>
                    <a:pt x="285369" y="182854"/>
                  </a:moveTo>
                  <a:lnTo>
                    <a:pt x="277368" y="174802"/>
                  </a:lnTo>
                  <a:lnTo>
                    <a:pt x="268617" y="174802"/>
                  </a:lnTo>
                  <a:lnTo>
                    <a:pt x="267474" y="174802"/>
                  </a:lnTo>
                  <a:lnTo>
                    <a:pt x="258737" y="174802"/>
                  </a:lnTo>
                  <a:lnTo>
                    <a:pt x="250736" y="182854"/>
                  </a:lnTo>
                  <a:lnTo>
                    <a:pt x="250736" y="192798"/>
                  </a:lnTo>
                  <a:lnTo>
                    <a:pt x="267474" y="192798"/>
                  </a:lnTo>
                  <a:lnTo>
                    <a:pt x="268617" y="192798"/>
                  </a:lnTo>
                  <a:lnTo>
                    <a:pt x="285369" y="192798"/>
                  </a:lnTo>
                  <a:lnTo>
                    <a:pt x="285369" y="182854"/>
                  </a:lnTo>
                  <a:close/>
                </a:path>
                <a:path w="696595" h="193040">
                  <a:moveTo>
                    <a:pt x="285369" y="118948"/>
                  </a:moveTo>
                  <a:lnTo>
                    <a:pt x="277368" y="110883"/>
                  </a:lnTo>
                  <a:lnTo>
                    <a:pt x="268617" y="110883"/>
                  </a:lnTo>
                  <a:lnTo>
                    <a:pt x="267474" y="110883"/>
                  </a:lnTo>
                  <a:lnTo>
                    <a:pt x="258737" y="110883"/>
                  </a:lnTo>
                  <a:lnTo>
                    <a:pt x="250736" y="118948"/>
                  </a:lnTo>
                  <a:lnTo>
                    <a:pt x="250736" y="127762"/>
                  </a:lnTo>
                  <a:lnTo>
                    <a:pt x="250736" y="128905"/>
                  </a:lnTo>
                  <a:lnTo>
                    <a:pt x="250736" y="137718"/>
                  </a:lnTo>
                  <a:lnTo>
                    <a:pt x="258737" y="145783"/>
                  </a:lnTo>
                  <a:lnTo>
                    <a:pt x="267474" y="145783"/>
                  </a:lnTo>
                  <a:lnTo>
                    <a:pt x="268617" y="145783"/>
                  </a:lnTo>
                  <a:lnTo>
                    <a:pt x="277368" y="145783"/>
                  </a:lnTo>
                  <a:lnTo>
                    <a:pt x="285369" y="137718"/>
                  </a:lnTo>
                  <a:lnTo>
                    <a:pt x="285369" y="128905"/>
                  </a:lnTo>
                  <a:lnTo>
                    <a:pt x="285369" y="127762"/>
                  </a:lnTo>
                  <a:lnTo>
                    <a:pt x="285369" y="118948"/>
                  </a:lnTo>
                  <a:close/>
                </a:path>
                <a:path w="696595" h="193040">
                  <a:moveTo>
                    <a:pt x="285369" y="63868"/>
                  </a:moveTo>
                  <a:lnTo>
                    <a:pt x="268617" y="63868"/>
                  </a:lnTo>
                  <a:lnTo>
                    <a:pt x="268617" y="47015"/>
                  </a:lnTo>
                  <a:lnTo>
                    <a:pt x="258737" y="47015"/>
                  </a:lnTo>
                  <a:lnTo>
                    <a:pt x="250736" y="55067"/>
                  </a:lnTo>
                  <a:lnTo>
                    <a:pt x="250736" y="63868"/>
                  </a:lnTo>
                  <a:lnTo>
                    <a:pt x="250736" y="65011"/>
                  </a:lnTo>
                  <a:lnTo>
                    <a:pt x="250736" y="73850"/>
                  </a:lnTo>
                  <a:lnTo>
                    <a:pt x="258737" y="81902"/>
                  </a:lnTo>
                  <a:lnTo>
                    <a:pt x="267474" y="81902"/>
                  </a:lnTo>
                  <a:lnTo>
                    <a:pt x="268617" y="81902"/>
                  </a:lnTo>
                  <a:lnTo>
                    <a:pt x="277368" y="81902"/>
                  </a:lnTo>
                  <a:lnTo>
                    <a:pt x="285369" y="73850"/>
                  </a:lnTo>
                  <a:lnTo>
                    <a:pt x="285369" y="63868"/>
                  </a:lnTo>
                  <a:close/>
                </a:path>
                <a:path w="696595" h="193040">
                  <a:moveTo>
                    <a:pt x="340982" y="150329"/>
                  </a:moveTo>
                  <a:lnTo>
                    <a:pt x="332981" y="142278"/>
                  </a:lnTo>
                  <a:lnTo>
                    <a:pt x="313207" y="142278"/>
                  </a:lnTo>
                  <a:lnTo>
                    <a:pt x="305206" y="150329"/>
                  </a:lnTo>
                  <a:lnTo>
                    <a:pt x="305206" y="170230"/>
                  </a:lnTo>
                  <a:lnTo>
                    <a:pt x="313207" y="178295"/>
                  </a:lnTo>
                  <a:lnTo>
                    <a:pt x="332981" y="178295"/>
                  </a:lnTo>
                  <a:lnTo>
                    <a:pt x="340982" y="170230"/>
                  </a:lnTo>
                  <a:lnTo>
                    <a:pt x="340982" y="160286"/>
                  </a:lnTo>
                  <a:lnTo>
                    <a:pt x="340982" y="150329"/>
                  </a:lnTo>
                  <a:close/>
                </a:path>
                <a:path w="696595" h="193040">
                  <a:moveTo>
                    <a:pt x="340982" y="86448"/>
                  </a:moveTo>
                  <a:lnTo>
                    <a:pt x="332981" y="78397"/>
                  </a:lnTo>
                  <a:lnTo>
                    <a:pt x="313207" y="78397"/>
                  </a:lnTo>
                  <a:lnTo>
                    <a:pt x="305206" y="86448"/>
                  </a:lnTo>
                  <a:lnTo>
                    <a:pt x="305206" y="106362"/>
                  </a:lnTo>
                  <a:lnTo>
                    <a:pt x="313207" y="114427"/>
                  </a:lnTo>
                  <a:lnTo>
                    <a:pt x="332981" y="114427"/>
                  </a:lnTo>
                  <a:lnTo>
                    <a:pt x="340982" y="106362"/>
                  </a:lnTo>
                  <a:lnTo>
                    <a:pt x="340982" y="96405"/>
                  </a:lnTo>
                  <a:lnTo>
                    <a:pt x="340982" y="86448"/>
                  </a:lnTo>
                  <a:close/>
                </a:path>
                <a:path w="696595" h="193040">
                  <a:moveTo>
                    <a:pt x="395452" y="182854"/>
                  </a:moveTo>
                  <a:lnTo>
                    <a:pt x="387451" y="174802"/>
                  </a:lnTo>
                  <a:lnTo>
                    <a:pt x="378701" y="174802"/>
                  </a:lnTo>
                  <a:lnTo>
                    <a:pt x="377583" y="174802"/>
                  </a:lnTo>
                  <a:lnTo>
                    <a:pt x="368833" y="174802"/>
                  </a:lnTo>
                  <a:lnTo>
                    <a:pt x="360819" y="182854"/>
                  </a:lnTo>
                  <a:lnTo>
                    <a:pt x="360819" y="192798"/>
                  </a:lnTo>
                  <a:lnTo>
                    <a:pt x="377583" y="192798"/>
                  </a:lnTo>
                  <a:lnTo>
                    <a:pt x="378701" y="192798"/>
                  </a:lnTo>
                  <a:lnTo>
                    <a:pt x="395452" y="192798"/>
                  </a:lnTo>
                  <a:lnTo>
                    <a:pt x="395452" y="182854"/>
                  </a:lnTo>
                  <a:close/>
                </a:path>
                <a:path w="696595" h="193040">
                  <a:moveTo>
                    <a:pt x="395452" y="118948"/>
                  </a:moveTo>
                  <a:lnTo>
                    <a:pt x="387451" y="110883"/>
                  </a:lnTo>
                  <a:lnTo>
                    <a:pt x="378701" y="110883"/>
                  </a:lnTo>
                  <a:lnTo>
                    <a:pt x="377583" y="110883"/>
                  </a:lnTo>
                  <a:lnTo>
                    <a:pt x="368833" y="110883"/>
                  </a:lnTo>
                  <a:lnTo>
                    <a:pt x="360819" y="118948"/>
                  </a:lnTo>
                  <a:lnTo>
                    <a:pt x="360819" y="127762"/>
                  </a:lnTo>
                  <a:lnTo>
                    <a:pt x="360819" y="128905"/>
                  </a:lnTo>
                  <a:lnTo>
                    <a:pt x="360819" y="137718"/>
                  </a:lnTo>
                  <a:lnTo>
                    <a:pt x="368833" y="145783"/>
                  </a:lnTo>
                  <a:lnTo>
                    <a:pt x="377583" y="145783"/>
                  </a:lnTo>
                  <a:lnTo>
                    <a:pt x="378701" y="145783"/>
                  </a:lnTo>
                  <a:lnTo>
                    <a:pt x="387451" y="145783"/>
                  </a:lnTo>
                  <a:lnTo>
                    <a:pt x="395452" y="137718"/>
                  </a:lnTo>
                  <a:lnTo>
                    <a:pt x="395452" y="128905"/>
                  </a:lnTo>
                  <a:lnTo>
                    <a:pt x="395452" y="127762"/>
                  </a:lnTo>
                  <a:lnTo>
                    <a:pt x="395452" y="118948"/>
                  </a:lnTo>
                  <a:close/>
                </a:path>
                <a:path w="696595" h="193040">
                  <a:moveTo>
                    <a:pt x="395452" y="63868"/>
                  </a:moveTo>
                  <a:lnTo>
                    <a:pt x="378701" y="63868"/>
                  </a:lnTo>
                  <a:lnTo>
                    <a:pt x="377583" y="63868"/>
                  </a:lnTo>
                  <a:lnTo>
                    <a:pt x="360819" y="63868"/>
                  </a:lnTo>
                  <a:lnTo>
                    <a:pt x="360819" y="73850"/>
                  </a:lnTo>
                  <a:lnTo>
                    <a:pt x="368833" y="81902"/>
                  </a:lnTo>
                  <a:lnTo>
                    <a:pt x="377583" y="81902"/>
                  </a:lnTo>
                  <a:lnTo>
                    <a:pt x="378701" y="81902"/>
                  </a:lnTo>
                  <a:lnTo>
                    <a:pt x="387451" y="81902"/>
                  </a:lnTo>
                  <a:lnTo>
                    <a:pt x="395452" y="73850"/>
                  </a:lnTo>
                  <a:lnTo>
                    <a:pt x="395452" y="63868"/>
                  </a:lnTo>
                  <a:close/>
                </a:path>
                <a:path w="696595" h="193040">
                  <a:moveTo>
                    <a:pt x="451053" y="150329"/>
                  </a:moveTo>
                  <a:lnTo>
                    <a:pt x="443052" y="142278"/>
                  </a:lnTo>
                  <a:lnTo>
                    <a:pt x="423278" y="142278"/>
                  </a:lnTo>
                  <a:lnTo>
                    <a:pt x="415277" y="150329"/>
                  </a:lnTo>
                  <a:lnTo>
                    <a:pt x="415277" y="170230"/>
                  </a:lnTo>
                  <a:lnTo>
                    <a:pt x="423278" y="178295"/>
                  </a:lnTo>
                  <a:lnTo>
                    <a:pt x="443052" y="178295"/>
                  </a:lnTo>
                  <a:lnTo>
                    <a:pt x="451053" y="170230"/>
                  </a:lnTo>
                  <a:lnTo>
                    <a:pt x="451053" y="160286"/>
                  </a:lnTo>
                  <a:lnTo>
                    <a:pt x="451053" y="150329"/>
                  </a:lnTo>
                  <a:close/>
                </a:path>
                <a:path w="696595" h="193040">
                  <a:moveTo>
                    <a:pt x="451053" y="86448"/>
                  </a:moveTo>
                  <a:lnTo>
                    <a:pt x="443052" y="78397"/>
                  </a:lnTo>
                  <a:lnTo>
                    <a:pt x="423278" y="78397"/>
                  </a:lnTo>
                  <a:lnTo>
                    <a:pt x="415277" y="86448"/>
                  </a:lnTo>
                  <a:lnTo>
                    <a:pt x="415277" y="106362"/>
                  </a:lnTo>
                  <a:lnTo>
                    <a:pt x="423278" y="114427"/>
                  </a:lnTo>
                  <a:lnTo>
                    <a:pt x="443052" y="114427"/>
                  </a:lnTo>
                  <a:lnTo>
                    <a:pt x="451053" y="106362"/>
                  </a:lnTo>
                  <a:lnTo>
                    <a:pt x="451053" y="96405"/>
                  </a:lnTo>
                  <a:lnTo>
                    <a:pt x="451053" y="86448"/>
                  </a:lnTo>
                  <a:close/>
                </a:path>
                <a:path w="696595" h="193040">
                  <a:moveTo>
                    <a:pt x="505523" y="182854"/>
                  </a:moveTo>
                  <a:lnTo>
                    <a:pt x="497522" y="174802"/>
                  </a:lnTo>
                  <a:lnTo>
                    <a:pt x="488772" y="174802"/>
                  </a:lnTo>
                  <a:lnTo>
                    <a:pt x="487629" y="174802"/>
                  </a:lnTo>
                  <a:lnTo>
                    <a:pt x="478904" y="174802"/>
                  </a:lnTo>
                  <a:lnTo>
                    <a:pt x="470890" y="182854"/>
                  </a:lnTo>
                  <a:lnTo>
                    <a:pt x="470890" y="192798"/>
                  </a:lnTo>
                  <a:lnTo>
                    <a:pt x="487629" y="192798"/>
                  </a:lnTo>
                  <a:lnTo>
                    <a:pt x="488772" y="192798"/>
                  </a:lnTo>
                  <a:lnTo>
                    <a:pt x="505523" y="192798"/>
                  </a:lnTo>
                  <a:lnTo>
                    <a:pt x="505523" y="182854"/>
                  </a:lnTo>
                  <a:close/>
                </a:path>
                <a:path w="696595" h="193040">
                  <a:moveTo>
                    <a:pt x="505523" y="118948"/>
                  </a:moveTo>
                  <a:lnTo>
                    <a:pt x="497522" y="110883"/>
                  </a:lnTo>
                  <a:lnTo>
                    <a:pt x="488772" y="110883"/>
                  </a:lnTo>
                  <a:lnTo>
                    <a:pt x="487629" y="110883"/>
                  </a:lnTo>
                  <a:lnTo>
                    <a:pt x="478904" y="110883"/>
                  </a:lnTo>
                  <a:lnTo>
                    <a:pt x="470890" y="118948"/>
                  </a:lnTo>
                  <a:lnTo>
                    <a:pt x="470890" y="127762"/>
                  </a:lnTo>
                  <a:lnTo>
                    <a:pt x="470890" y="128905"/>
                  </a:lnTo>
                  <a:lnTo>
                    <a:pt x="470890" y="137718"/>
                  </a:lnTo>
                  <a:lnTo>
                    <a:pt x="478904" y="145783"/>
                  </a:lnTo>
                  <a:lnTo>
                    <a:pt x="487629" y="145783"/>
                  </a:lnTo>
                  <a:lnTo>
                    <a:pt x="488772" y="145783"/>
                  </a:lnTo>
                  <a:lnTo>
                    <a:pt x="497522" y="145783"/>
                  </a:lnTo>
                  <a:lnTo>
                    <a:pt x="505523" y="137718"/>
                  </a:lnTo>
                  <a:lnTo>
                    <a:pt x="505523" y="128905"/>
                  </a:lnTo>
                  <a:lnTo>
                    <a:pt x="505523" y="127762"/>
                  </a:lnTo>
                  <a:lnTo>
                    <a:pt x="505523" y="118948"/>
                  </a:lnTo>
                  <a:close/>
                </a:path>
                <a:path w="696595" h="193040">
                  <a:moveTo>
                    <a:pt x="505523" y="63868"/>
                  </a:moveTo>
                  <a:lnTo>
                    <a:pt x="488772" y="63868"/>
                  </a:lnTo>
                  <a:lnTo>
                    <a:pt x="487629" y="63868"/>
                  </a:lnTo>
                  <a:lnTo>
                    <a:pt x="470890" y="63868"/>
                  </a:lnTo>
                  <a:lnTo>
                    <a:pt x="470890" y="73850"/>
                  </a:lnTo>
                  <a:lnTo>
                    <a:pt x="478904" y="81902"/>
                  </a:lnTo>
                  <a:lnTo>
                    <a:pt x="487629" y="81902"/>
                  </a:lnTo>
                  <a:lnTo>
                    <a:pt x="488772" y="81902"/>
                  </a:lnTo>
                  <a:lnTo>
                    <a:pt x="497522" y="81902"/>
                  </a:lnTo>
                  <a:lnTo>
                    <a:pt x="505523" y="73850"/>
                  </a:lnTo>
                  <a:lnTo>
                    <a:pt x="505523" y="63868"/>
                  </a:lnTo>
                  <a:close/>
                </a:path>
                <a:path w="696595" h="193040">
                  <a:moveTo>
                    <a:pt x="561136" y="150329"/>
                  </a:moveTo>
                  <a:lnTo>
                    <a:pt x="553135" y="142278"/>
                  </a:lnTo>
                  <a:lnTo>
                    <a:pt x="533361" y="142278"/>
                  </a:lnTo>
                  <a:lnTo>
                    <a:pt x="525360" y="150329"/>
                  </a:lnTo>
                  <a:lnTo>
                    <a:pt x="525360" y="170230"/>
                  </a:lnTo>
                  <a:lnTo>
                    <a:pt x="533361" y="178295"/>
                  </a:lnTo>
                  <a:lnTo>
                    <a:pt x="553135" y="178295"/>
                  </a:lnTo>
                  <a:lnTo>
                    <a:pt x="561136" y="170230"/>
                  </a:lnTo>
                  <a:lnTo>
                    <a:pt x="561136" y="160286"/>
                  </a:lnTo>
                  <a:lnTo>
                    <a:pt x="561136" y="150329"/>
                  </a:lnTo>
                  <a:close/>
                </a:path>
                <a:path w="696595" h="193040">
                  <a:moveTo>
                    <a:pt x="561136" y="86448"/>
                  </a:moveTo>
                  <a:lnTo>
                    <a:pt x="553135" y="78397"/>
                  </a:lnTo>
                  <a:lnTo>
                    <a:pt x="533361" y="78397"/>
                  </a:lnTo>
                  <a:lnTo>
                    <a:pt x="525360" y="86448"/>
                  </a:lnTo>
                  <a:lnTo>
                    <a:pt x="525360" y="106362"/>
                  </a:lnTo>
                  <a:lnTo>
                    <a:pt x="533361" y="114427"/>
                  </a:lnTo>
                  <a:lnTo>
                    <a:pt x="553135" y="114427"/>
                  </a:lnTo>
                  <a:lnTo>
                    <a:pt x="561136" y="106362"/>
                  </a:lnTo>
                  <a:lnTo>
                    <a:pt x="561136" y="96405"/>
                  </a:lnTo>
                  <a:lnTo>
                    <a:pt x="561136" y="86448"/>
                  </a:lnTo>
                  <a:close/>
                </a:path>
                <a:path w="696595" h="193040">
                  <a:moveTo>
                    <a:pt x="615607" y="182854"/>
                  </a:moveTo>
                  <a:lnTo>
                    <a:pt x="607606" y="174802"/>
                  </a:lnTo>
                  <a:lnTo>
                    <a:pt x="598843" y="174802"/>
                  </a:lnTo>
                  <a:lnTo>
                    <a:pt x="597700" y="174802"/>
                  </a:lnTo>
                  <a:lnTo>
                    <a:pt x="588975" y="174802"/>
                  </a:lnTo>
                  <a:lnTo>
                    <a:pt x="580961" y="182854"/>
                  </a:lnTo>
                  <a:lnTo>
                    <a:pt x="580961" y="192798"/>
                  </a:lnTo>
                  <a:lnTo>
                    <a:pt x="597700" y="192798"/>
                  </a:lnTo>
                  <a:lnTo>
                    <a:pt x="598843" y="192798"/>
                  </a:lnTo>
                  <a:lnTo>
                    <a:pt x="615607" y="192798"/>
                  </a:lnTo>
                  <a:lnTo>
                    <a:pt x="615607" y="182854"/>
                  </a:lnTo>
                  <a:close/>
                </a:path>
                <a:path w="696595" h="193040">
                  <a:moveTo>
                    <a:pt x="615607" y="118948"/>
                  </a:moveTo>
                  <a:lnTo>
                    <a:pt x="607606" y="110883"/>
                  </a:lnTo>
                  <a:lnTo>
                    <a:pt x="598843" y="110883"/>
                  </a:lnTo>
                  <a:lnTo>
                    <a:pt x="597700" y="110883"/>
                  </a:lnTo>
                  <a:lnTo>
                    <a:pt x="588975" y="110883"/>
                  </a:lnTo>
                  <a:lnTo>
                    <a:pt x="580961" y="118948"/>
                  </a:lnTo>
                  <a:lnTo>
                    <a:pt x="580961" y="127762"/>
                  </a:lnTo>
                  <a:lnTo>
                    <a:pt x="580961" y="128905"/>
                  </a:lnTo>
                  <a:lnTo>
                    <a:pt x="580961" y="137718"/>
                  </a:lnTo>
                  <a:lnTo>
                    <a:pt x="588975" y="145783"/>
                  </a:lnTo>
                  <a:lnTo>
                    <a:pt x="597700" y="145783"/>
                  </a:lnTo>
                  <a:lnTo>
                    <a:pt x="598843" y="145783"/>
                  </a:lnTo>
                  <a:lnTo>
                    <a:pt x="607606" y="145783"/>
                  </a:lnTo>
                  <a:lnTo>
                    <a:pt x="615607" y="137718"/>
                  </a:lnTo>
                  <a:lnTo>
                    <a:pt x="615607" y="128905"/>
                  </a:lnTo>
                  <a:lnTo>
                    <a:pt x="615607" y="127787"/>
                  </a:lnTo>
                  <a:lnTo>
                    <a:pt x="615607" y="118948"/>
                  </a:lnTo>
                  <a:close/>
                </a:path>
                <a:path w="696595" h="193040">
                  <a:moveTo>
                    <a:pt x="615607" y="63868"/>
                  </a:moveTo>
                  <a:lnTo>
                    <a:pt x="598843" y="63868"/>
                  </a:lnTo>
                  <a:lnTo>
                    <a:pt x="597700" y="63868"/>
                  </a:lnTo>
                  <a:lnTo>
                    <a:pt x="580961" y="63868"/>
                  </a:lnTo>
                  <a:lnTo>
                    <a:pt x="580961" y="73850"/>
                  </a:lnTo>
                  <a:lnTo>
                    <a:pt x="588975" y="81902"/>
                  </a:lnTo>
                  <a:lnTo>
                    <a:pt x="597700" y="81902"/>
                  </a:lnTo>
                  <a:lnTo>
                    <a:pt x="598843" y="81902"/>
                  </a:lnTo>
                  <a:lnTo>
                    <a:pt x="607606" y="81902"/>
                  </a:lnTo>
                  <a:lnTo>
                    <a:pt x="615607" y="73850"/>
                  </a:lnTo>
                  <a:lnTo>
                    <a:pt x="615607" y="63868"/>
                  </a:lnTo>
                  <a:close/>
                </a:path>
                <a:path w="696595" h="193040">
                  <a:moveTo>
                    <a:pt x="671207" y="150329"/>
                  </a:moveTo>
                  <a:lnTo>
                    <a:pt x="663206" y="142278"/>
                  </a:lnTo>
                  <a:lnTo>
                    <a:pt x="643445" y="142278"/>
                  </a:lnTo>
                  <a:lnTo>
                    <a:pt x="635431" y="150329"/>
                  </a:lnTo>
                  <a:lnTo>
                    <a:pt x="635431" y="170230"/>
                  </a:lnTo>
                  <a:lnTo>
                    <a:pt x="643445" y="178295"/>
                  </a:lnTo>
                  <a:lnTo>
                    <a:pt x="663206" y="178295"/>
                  </a:lnTo>
                  <a:lnTo>
                    <a:pt x="671207" y="170230"/>
                  </a:lnTo>
                  <a:lnTo>
                    <a:pt x="671207" y="160286"/>
                  </a:lnTo>
                  <a:lnTo>
                    <a:pt x="671207" y="150329"/>
                  </a:lnTo>
                  <a:close/>
                </a:path>
                <a:path w="696595" h="193040">
                  <a:moveTo>
                    <a:pt x="671207" y="86448"/>
                  </a:moveTo>
                  <a:lnTo>
                    <a:pt x="663206" y="78397"/>
                  </a:lnTo>
                  <a:lnTo>
                    <a:pt x="643445" y="78397"/>
                  </a:lnTo>
                  <a:lnTo>
                    <a:pt x="635431" y="86448"/>
                  </a:lnTo>
                  <a:lnTo>
                    <a:pt x="635431" y="106362"/>
                  </a:lnTo>
                  <a:lnTo>
                    <a:pt x="643445" y="114427"/>
                  </a:lnTo>
                  <a:lnTo>
                    <a:pt x="663206" y="114427"/>
                  </a:lnTo>
                  <a:lnTo>
                    <a:pt x="671207" y="106362"/>
                  </a:lnTo>
                  <a:lnTo>
                    <a:pt x="671207" y="96405"/>
                  </a:lnTo>
                  <a:lnTo>
                    <a:pt x="671207" y="86448"/>
                  </a:lnTo>
                  <a:close/>
                </a:path>
                <a:path w="696595" h="193040">
                  <a:moveTo>
                    <a:pt x="691946" y="181940"/>
                  </a:moveTo>
                  <a:lnTo>
                    <a:pt x="691045" y="182854"/>
                  </a:lnTo>
                  <a:lnTo>
                    <a:pt x="691045" y="192798"/>
                  </a:lnTo>
                  <a:lnTo>
                    <a:pt x="691883" y="192798"/>
                  </a:lnTo>
                  <a:lnTo>
                    <a:pt x="691946" y="181940"/>
                  </a:lnTo>
                  <a:close/>
                </a:path>
                <a:path w="696595" h="193040">
                  <a:moveTo>
                    <a:pt x="693470" y="116509"/>
                  </a:moveTo>
                  <a:lnTo>
                    <a:pt x="691045" y="118948"/>
                  </a:lnTo>
                  <a:lnTo>
                    <a:pt x="691045" y="127787"/>
                  </a:lnTo>
                  <a:lnTo>
                    <a:pt x="691045" y="128905"/>
                  </a:lnTo>
                  <a:lnTo>
                    <a:pt x="691045" y="137718"/>
                  </a:lnTo>
                  <a:lnTo>
                    <a:pt x="692696" y="139395"/>
                  </a:lnTo>
                  <a:lnTo>
                    <a:pt x="693013" y="128905"/>
                  </a:lnTo>
                  <a:lnTo>
                    <a:pt x="693026" y="128295"/>
                  </a:lnTo>
                  <a:lnTo>
                    <a:pt x="693051" y="127787"/>
                  </a:lnTo>
                  <a:lnTo>
                    <a:pt x="693470" y="116509"/>
                  </a:lnTo>
                  <a:close/>
                </a:path>
                <a:path w="696595" h="193040">
                  <a:moveTo>
                    <a:pt x="696214" y="63868"/>
                  </a:moveTo>
                  <a:lnTo>
                    <a:pt x="691045" y="63868"/>
                  </a:lnTo>
                  <a:lnTo>
                    <a:pt x="691045" y="73850"/>
                  </a:lnTo>
                  <a:lnTo>
                    <a:pt x="695337" y="78168"/>
                  </a:lnTo>
                  <a:lnTo>
                    <a:pt x="696214" y="6386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5">
              <a:extLst>
                <a:ext uri="{FF2B5EF4-FFF2-40B4-BE49-F238E27FC236}">
                  <a16:creationId xmlns:a16="http://schemas.microsoft.com/office/drawing/2014/main" id="{2CF899E0-7E02-D6A9-3131-00F29B62963B}"/>
                </a:ext>
              </a:extLst>
            </p:cNvPr>
            <p:cNvSpPr/>
            <p:nvPr/>
          </p:nvSpPr>
          <p:spPr>
            <a:xfrm>
              <a:off x="4974272" y="843521"/>
              <a:ext cx="701675" cy="193040"/>
            </a:xfrm>
            <a:custGeom>
              <a:avLst/>
              <a:gdLst/>
              <a:ahLst/>
              <a:cxnLst/>
              <a:rect l="l" t="t" r="r" b="b"/>
              <a:pathLst>
                <a:path w="701675" h="193040">
                  <a:moveTo>
                    <a:pt x="3657" y="86461"/>
                  </a:moveTo>
                  <a:lnTo>
                    <a:pt x="2095" y="84886"/>
                  </a:lnTo>
                  <a:lnTo>
                    <a:pt x="1092" y="96418"/>
                  </a:lnTo>
                  <a:lnTo>
                    <a:pt x="0" y="110045"/>
                  </a:lnTo>
                  <a:lnTo>
                    <a:pt x="3657" y="106362"/>
                  </a:lnTo>
                  <a:lnTo>
                    <a:pt x="3657" y="86461"/>
                  </a:lnTo>
                  <a:close/>
                </a:path>
                <a:path w="701675" h="193040">
                  <a:moveTo>
                    <a:pt x="58127" y="118986"/>
                  </a:moveTo>
                  <a:lnTo>
                    <a:pt x="50126" y="110934"/>
                  </a:lnTo>
                  <a:lnTo>
                    <a:pt x="41376" y="110934"/>
                  </a:lnTo>
                  <a:lnTo>
                    <a:pt x="40246" y="110934"/>
                  </a:lnTo>
                  <a:lnTo>
                    <a:pt x="31496" y="110934"/>
                  </a:lnTo>
                  <a:lnTo>
                    <a:pt x="23482" y="118986"/>
                  </a:lnTo>
                  <a:lnTo>
                    <a:pt x="23482" y="128943"/>
                  </a:lnTo>
                  <a:lnTo>
                    <a:pt x="40246" y="128943"/>
                  </a:lnTo>
                  <a:lnTo>
                    <a:pt x="41376" y="128943"/>
                  </a:lnTo>
                  <a:lnTo>
                    <a:pt x="58127" y="128943"/>
                  </a:lnTo>
                  <a:lnTo>
                    <a:pt x="58127" y="118986"/>
                  </a:lnTo>
                  <a:close/>
                </a:path>
                <a:path w="701675" h="193040">
                  <a:moveTo>
                    <a:pt x="58127" y="55092"/>
                  </a:moveTo>
                  <a:lnTo>
                    <a:pt x="50126" y="47040"/>
                  </a:lnTo>
                  <a:lnTo>
                    <a:pt x="41376" y="47040"/>
                  </a:lnTo>
                  <a:lnTo>
                    <a:pt x="40246" y="47040"/>
                  </a:lnTo>
                  <a:lnTo>
                    <a:pt x="31496" y="47040"/>
                  </a:lnTo>
                  <a:lnTo>
                    <a:pt x="23482" y="55092"/>
                  </a:lnTo>
                  <a:lnTo>
                    <a:pt x="23482" y="63906"/>
                  </a:lnTo>
                  <a:lnTo>
                    <a:pt x="23482" y="65049"/>
                  </a:lnTo>
                  <a:lnTo>
                    <a:pt x="23482" y="73863"/>
                  </a:lnTo>
                  <a:lnTo>
                    <a:pt x="31496" y="81915"/>
                  </a:lnTo>
                  <a:lnTo>
                    <a:pt x="40246" y="81915"/>
                  </a:lnTo>
                  <a:lnTo>
                    <a:pt x="41376" y="81915"/>
                  </a:lnTo>
                  <a:lnTo>
                    <a:pt x="50126" y="81915"/>
                  </a:lnTo>
                  <a:lnTo>
                    <a:pt x="58127" y="73863"/>
                  </a:lnTo>
                  <a:lnTo>
                    <a:pt x="58127" y="65049"/>
                  </a:lnTo>
                  <a:lnTo>
                    <a:pt x="58127" y="63906"/>
                  </a:lnTo>
                  <a:lnTo>
                    <a:pt x="58127" y="55092"/>
                  </a:lnTo>
                  <a:close/>
                </a:path>
                <a:path w="701675" h="193040">
                  <a:moveTo>
                    <a:pt x="58127" y="0"/>
                  </a:moveTo>
                  <a:lnTo>
                    <a:pt x="40246" y="0"/>
                  </a:lnTo>
                  <a:lnTo>
                    <a:pt x="23482" y="12"/>
                  </a:lnTo>
                  <a:lnTo>
                    <a:pt x="23482" y="9969"/>
                  </a:lnTo>
                  <a:lnTo>
                    <a:pt x="31496" y="18034"/>
                  </a:lnTo>
                  <a:lnTo>
                    <a:pt x="40246" y="18034"/>
                  </a:lnTo>
                  <a:lnTo>
                    <a:pt x="41376" y="18034"/>
                  </a:lnTo>
                  <a:lnTo>
                    <a:pt x="50126" y="18034"/>
                  </a:lnTo>
                  <a:lnTo>
                    <a:pt x="58127" y="9969"/>
                  </a:lnTo>
                  <a:lnTo>
                    <a:pt x="58127" y="0"/>
                  </a:lnTo>
                  <a:close/>
                </a:path>
                <a:path w="701675" h="193040">
                  <a:moveTo>
                    <a:pt x="113728" y="86461"/>
                  </a:moveTo>
                  <a:lnTo>
                    <a:pt x="105727" y="78409"/>
                  </a:lnTo>
                  <a:lnTo>
                    <a:pt x="85966" y="78409"/>
                  </a:lnTo>
                  <a:lnTo>
                    <a:pt x="77952" y="86461"/>
                  </a:lnTo>
                  <a:lnTo>
                    <a:pt x="77952" y="106362"/>
                  </a:lnTo>
                  <a:lnTo>
                    <a:pt x="85966" y="114427"/>
                  </a:lnTo>
                  <a:lnTo>
                    <a:pt x="105727" y="114427"/>
                  </a:lnTo>
                  <a:lnTo>
                    <a:pt x="113728" y="106362"/>
                  </a:lnTo>
                  <a:lnTo>
                    <a:pt x="113728" y="96418"/>
                  </a:lnTo>
                  <a:lnTo>
                    <a:pt x="113728" y="86461"/>
                  </a:lnTo>
                  <a:close/>
                </a:path>
                <a:path w="701675" h="193040">
                  <a:moveTo>
                    <a:pt x="113728" y="22567"/>
                  </a:moveTo>
                  <a:lnTo>
                    <a:pt x="105727" y="14516"/>
                  </a:lnTo>
                  <a:lnTo>
                    <a:pt x="85966" y="14516"/>
                  </a:lnTo>
                  <a:lnTo>
                    <a:pt x="77952" y="22567"/>
                  </a:lnTo>
                  <a:lnTo>
                    <a:pt x="77952" y="42481"/>
                  </a:lnTo>
                  <a:lnTo>
                    <a:pt x="85966" y="50533"/>
                  </a:lnTo>
                  <a:lnTo>
                    <a:pt x="105727" y="50533"/>
                  </a:lnTo>
                  <a:lnTo>
                    <a:pt x="113728" y="42481"/>
                  </a:lnTo>
                  <a:lnTo>
                    <a:pt x="113728" y="32524"/>
                  </a:lnTo>
                  <a:lnTo>
                    <a:pt x="113728" y="22567"/>
                  </a:lnTo>
                  <a:close/>
                </a:path>
                <a:path w="701675" h="193040">
                  <a:moveTo>
                    <a:pt x="168198" y="182867"/>
                  </a:moveTo>
                  <a:lnTo>
                    <a:pt x="160197" y="174815"/>
                  </a:lnTo>
                  <a:lnTo>
                    <a:pt x="150304" y="174815"/>
                  </a:lnTo>
                  <a:lnTo>
                    <a:pt x="150304" y="192811"/>
                  </a:lnTo>
                  <a:lnTo>
                    <a:pt x="168198" y="192811"/>
                  </a:lnTo>
                  <a:lnTo>
                    <a:pt x="168198" y="182867"/>
                  </a:lnTo>
                  <a:close/>
                </a:path>
                <a:path w="701675" h="193040">
                  <a:moveTo>
                    <a:pt x="168198" y="118986"/>
                  </a:moveTo>
                  <a:lnTo>
                    <a:pt x="160197" y="110934"/>
                  </a:lnTo>
                  <a:lnTo>
                    <a:pt x="151460" y="110934"/>
                  </a:lnTo>
                  <a:lnTo>
                    <a:pt x="150304" y="110934"/>
                  </a:lnTo>
                  <a:lnTo>
                    <a:pt x="141579" y="110934"/>
                  </a:lnTo>
                  <a:lnTo>
                    <a:pt x="133565" y="118986"/>
                  </a:lnTo>
                  <a:lnTo>
                    <a:pt x="133565" y="128943"/>
                  </a:lnTo>
                  <a:lnTo>
                    <a:pt x="150304" y="128943"/>
                  </a:lnTo>
                  <a:lnTo>
                    <a:pt x="150304" y="145808"/>
                  </a:lnTo>
                  <a:lnTo>
                    <a:pt x="160197" y="145808"/>
                  </a:lnTo>
                  <a:lnTo>
                    <a:pt x="168198" y="137744"/>
                  </a:lnTo>
                  <a:lnTo>
                    <a:pt x="168198" y="128943"/>
                  </a:lnTo>
                  <a:lnTo>
                    <a:pt x="168198" y="127800"/>
                  </a:lnTo>
                  <a:lnTo>
                    <a:pt x="168198" y="118986"/>
                  </a:lnTo>
                  <a:close/>
                </a:path>
                <a:path w="701675" h="193040">
                  <a:moveTo>
                    <a:pt x="168198" y="55092"/>
                  </a:moveTo>
                  <a:lnTo>
                    <a:pt x="160197" y="47040"/>
                  </a:lnTo>
                  <a:lnTo>
                    <a:pt x="151460" y="47040"/>
                  </a:lnTo>
                  <a:lnTo>
                    <a:pt x="150304" y="47040"/>
                  </a:lnTo>
                  <a:lnTo>
                    <a:pt x="141579" y="47040"/>
                  </a:lnTo>
                  <a:lnTo>
                    <a:pt x="133565" y="55092"/>
                  </a:lnTo>
                  <a:lnTo>
                    <a:pt x="133565" y="63906"/>
                  </a:lnTo>
                  <a:lnTo>
                    <a:pt x="133565" y="65049"/>
                  </a:lnTo>
                  <a:lnTo>
                    <a:pt x="133565" y="73863"/>
                  </a:lnTo>
                  <a:lnTo>
                    <a:pt x="141579" y="81915"/>
                  </a:lnTo>
                  <a:lnTo>
                    <a:pt x="150304" y="81915"/>
                  </a:lnTo>
                  <a:lnTo>
                    <a:pt x="151460" y="81915"/>
                  </a:lnTo>
                  <a:lnTo>
                    <a:pt x="160197" y="81915"/>
                  </a:lnTo>
                  <a:lnTo>
                    <a:pt x="168198" y="73863"/>
                  </a:lnTo>
                  <a:lnTo>
                    <a:pt x="168198" y="65049"/>
                  </a:lnTo>
                  <a:lnTo>
                    <a:pt x="168198" y="63906"/>
                  </a:lnTo>
                  <a:lnTo>
                    <a:pt x="168198" y="55092"/>
                  </a:lnTo>
                  <a:close/>
                </a:path>
                <a:path w="701675" h="193040">
                  <a:moveTo>
                    <a:pt x="168198" y="0"/>
                  </a:moveTo>
                  <a:lnTo>
                    <a:pt x="151460" y="0"/>
                  </a:lnTo>
                  <a:lnTo>
                    <a:pt x="150304" y="0"/>
                  </a:lnTo>
                  <a:lnTo>
                    <a:pt x="133565" y="0"/>
                  </a:lnTo>
                  <a:lnTo>
                    <a:pt x="133565" y="9969"/>
                  </a:lnTo>
                  <a:lnTo>
                    <a:pt x="141579" y="18034"/>
                  </a:lnTo>
                  <a:lnTo>
                    <a:pt x="150304" y="18034"/>
                  </a:lnTo>
                  <a:lnTo>
                    <a:pt x="151460" y="18034"/>
                  </a:lnTo>
                  <a:lnTo>
                    <a:pt x="160197" y="18034"/>
                  </a:lnTo>
                  <a:lnTo>
                    <a:pt x="168198" y="9969"/>
                  </a:lnTo>
                  <a:lnTo>
                    <a:pt x="168198" y="0"/>
                  </a:lnTo>
                  <a:close/>
                </a:path>
                <a:path w="701675" h="193040">
                  <a:moveTo>
                    <a:pt x="223812" y="150355"/>
                  </a:moveTo>
                  <a:lnTo>
                    <a:pt x="215811" y="142303"/>
                  </a:lnTo>
                  <a:lnTo>
                    <a:pt x="196037" y="142303"/>
                  </a:lnTo>
                  <a:lnTo>
                    <a:pt x="188036" y="150355"/>
                  </a:lnTo>
                  <a:lnTo>
                    <a:pt x="188036" y="170268"/>
                  </a:lnTo>
                  <a:lnTo>
                    <a:pt x="196037" y="178320"/>
                  </a:lnTo>
                  <a:lnTo>
                    <a:pt x="215811" y="178320"/>
                  </a:lnTo>
                  <a:lnTo>
                    <a:pt x="223812" y="170268"/>
                  </a:lnTo>
                  <a:lnTo>
                    <a:pt x="223812" y="160312"/>
                  </a:lnTo>
                  <a:lnTo>
                    <a:pt x="223812" y="150355"/>
                  </a:lnTo>
                  <a:close/>
                </a:path>
                <a:path w="701675" h="193040">
                  <a:moveTo>
                    <a:pt x="223812" y="86461"/>
                  </a:moveTo>
                  <a:lnTo>
                    <a:pt x="215811" y="78409"/>
                  </a:lnTo>
                  <a:lnTo>
                    <a:pt x="196037" y="78409"/>
                  </a:lnTo>
                  <a:lnTo>
                    <a:pt x="188036" y="86461"/>
                  </a:lnTo>
                  <a:lnTo>
                    <a:pt x="188036" y="106362"/>
                  </a:lnTo>
                  <a:lnTo>
                    <a:pt x="196037" y="114427"/>
                  </a:lnTo>
                  <a:lnTo>
                    <a:pt x="215811" y="114427"/>
                  </a:lnTo>
                  <a:lnTo>
                    <a:pt x="223812" y="106362"/>
                  </a:lnTo>
                  <a:lnTo>
                    <a:pt x="223812" y="96418"/>
                  </a:lnTo>
                  <a:lnTo>
                    <a:pt x="223812" y="86461"/>
                  </a:lnTo>
                  <a:close/>
                </a:path>
                <a:path w="701675" h="193040">
                  <a:moveTo>
                    <a:pt x="223812" y="22567"/>
                  </a:moveTo>
                  <a:lnTo>
                    <a:pt x="215811" y="14516"/>
                  </a:lnTo>
                  <a:lnTo>
                    <a:pt x="196037" y="14516"/>
                  </a:lnTo>
                  <a:lnTo>
                    <a:pt x="188036" y="22567"/>
                  </a:lnTo>
                  <a:lnTo>
                    <a:pt x="188036" y="42481"/>
                  </a:lnTo>
                  <a:lnTo>
                    <a:pt x="196037" y="50533"/>
                  </a:lnTo>
                  <a:lnTo>
                    <a:pt x="215811" y="50533"/>
                  </a:lnTo>
                  <a:lnTo>
                    <a:pt x="223812" y="42481"/>
                  </a:lnTo>
                  <a:lnTo>
                    <a:pt x="223812" y="32524"/>
                  </a:lnTo>
                  <a:lnTo>
                    <a:pt x="223812" y="22567"/>
                  </a:lnTo>
                  <a:close/>
                </a:path>
                <a:path w="701675" h="193040">
                  <a:moveTo>
                    <a:pt x="261518" y="0"/>
                  </a:moveTo>
                  <a:lnTo>
                    <a:pt x="243636" y="0"/>
                  </a:lnTo>
                  <a:lnTo>
                    <a:pt x="243636" y="9969"/>
                  </a:lnTo>
                  <a:lnTo>
                    <a:pt x="251637" y="18034"/>
                  </a:lnTo>
                  <a:lnTo>
                    <a:pt x="261518" y="18034"/>
                  </a:lnTo>
                  <a:lnTo>
                    <a:pt x="261518" y="0"/>
                  </a:lnTo>
                  <a:close/>
                </a:path>
                <a:path w="701675" h="193040">
                  <a:moveTo>
                    <a:pt x="278269" y="182867"/>
                  </a:moveTo>
                  <a:lnTo>
                    <a:pt x="270268" y="174815"/>
                  </a:lnTo>
                  <a:lnTo>
                    <a:pt x="261518" y="174815"/>
                  </a:lnTo>
                  <a:lnTo>
                    <a:pt x="260375" y="174815"/>
                  </a:lnTo>
                  <a:lnTo>
                    <a:pt x="251637" y="174815"/>
                  </a:lnTo>
                  <a:lnTo>
                    <a:pt x="243636" y="182867"/>
                  </a:lnTo>
                  <a:lnTo>
                    <a:pt x="243636" y="192811"/>
                  </a:lnTo>
                  <a:lnTo>
                    <a:pt x="260375" y="192811"/>
                  </a:lnTo>
                  <a:lnTo>
                    <a:pt x="261518" y="192811"/>
                  </a:lnTo>
                  <a:lnTo>
                    <a:pt x="278269" y="192811"/>
                  </a:lnTo>
                  <a:lnTo>
                    <a:pt x="278269" y="182867"/>
                  </a:lnTo>
                  <a:close/>
                </a:path>
                <a:path w="701675" h="193040">
                  <a:moveTo>
                    <a:pt x="278269" y="118986"/>
                  </a:moveTo>
                  <a:lnTo>
                    <a:pt x="270268" y="110934"/>
                  </a:lnTo>
                  <a:lnTo>
                    <a:pt x="261518" y="110934"/>
                  </a:lnTo>
                  <a:lnTo>
                    <a:pt x="260375" y="110934"/>
                  </a:lnTo>
                  <a:lnTo>
                    <a:pt x="251637" y="110934"/>
                  </a:lnTo>
                  <a:lnTo>
                    <a:pt x="243636" y="118986"/>
                  </a:lnTo>
                  <a:lnTo>
                    <a:pt x="243636" y="127800"/>
                  </a:lnTo>
                  <a:lnTo>
                    <a:pt x="243636" y="128943"/>
                  </a:lnTo>
                  <a:lnTo>
                    <a:pt x="243636" y="137744"/>
                  </a:lnTo>
                  <a:lnTo>
                    <a:pt x="251637" y="145808"/>
                  </a:lnTo>
                  <a:lnTo>
                    <a:pt x="260375" y="145808"/>
                  </a:lnTo>
                  <a:lnTo>
                    <a:pt x="261518" y="145808"/>
                  </a:lnTo>
                  <a:lnTo>
                    <a:pt x="270268" y="145808"/>
                  </a:lnTo>
                  <a:lnTo>
                    <a:pt x="278269" y="137744"/>
                  </a:lnTo>
                  <a:lnTo>
                    <a:pt x="278269" y="128943"/>
                  </a:lnTo>
                  <a:lnTo>
                    <a:pt x="278269" y="127800"/>
                  </a:lnTo>
                  <a:lnTo>
                    <a:pt x="278269" y="118986"/>
                  </a:lnTo>
                  <a:close/>
                </a:path>
                <a:path w="701675" h="193040">
                  <a:moveTo>
                    <a:pt x="278269" y="63906"/>
                  </a:moveTo>
                  <a:lnTo>
                    <a:pt x="261518" y="63906"/>
                  </a:lnTo>
                  <a:lnTo>
                    <a:pt x="261518" y="47040"/>
                  </a:lnTo>
                  <a:lnTo>
                    <a:pt x="251637" y="47040"/>
                  </a:lnTo>
                  <a:lnTo>
                    <a:pt x="243636" y="55092"/>
                  </a:lnTo>
                  <a:lnTo>
                    <a:pt x="243636" y="63906"/>
                  </a:lnTo>
                  <a:lnTo>
                    <a:pt x="243636" y="65049"/>
                  </a:lnTo>
                  <a:lnTo>
                    <a:pt x="243636" y="73863"/>
                  </a:lnTo>
                  <a:lnTo>
                    <a:pt x="251637" y="81915"/>
                  </a:lnTo>
                  <a:lnTo>
                    <a:pt x="260375" y="81915"/>
                  </a:lnTo>
                  <a:lnTo>
                    <a:pt x="261518" y="81915"/>
                  </a:lnTo>
                  <a:lnTo>
                    <a:pt x="270268" y="81915"/>
                  </a:lnTo>
                  <a:lnTo>
                    <a:pt x="278269" y="73863"/>
                  </a:lnTo>
                  <a:lnTo>
                    <a:pt x="278269" y="63906"/>
                  </a:lnTo>
                  <a:close/>
                </a:path>
                <a:path w="701675" h="193040">
                  <a:moveTo>
                    <a:pt x="333883" y="150355"/>
                  </a:moveTo>
                  <a:lnTo>
                    <a:pt x="325882" y="142303"/>
                  </a:lnTo>
                  <a:lnTo>
                    <a:pt x="306108" y="142303"/>
                  </a:lnTo>
                  <a:lnTo>
                    <a:pt x="298107" y="150355"/>
                  </a:lnTo>
                  <a:lnTo>
                    <a:pt x="298107" y="170268"/>
                  </a:lnTo>
                  <a:lnTo>
                    <a:pt x="306108" y="178320"/>
                  </a:lnTo>
                  <a:lnTo>
                    <a:pt x="325882" y="178320"/>
                  </a:lnTo>
                  <a:lnTo>
                    <a:pt x="333883" y="170268"/>
                  </a:lnTo>
                  <a:lnTo>
                    <a:pt x="333883" y="160312"/>
                  </a:lnTo>
                  <a:lnTo>
                    <a:pt x="333883" y="150355"/>
                  </a:lnTo>
                  <a:close/>
                </a:path>
                <a:path w="701675" h="193040">
                  <a:moveTo>
                    <a:pt x="333883" y="86461"/>
                  </a:moveTo>
                  <a:lnTo>
                    <a:pt x="325882" y="78409"/>
                  </a:lnTo>
                  <a:lnTo>
                    <a:pt x="306108" y="78409"/>
                  </a:lnTo>
                  <a:lnTo>
                    <a:pt x="298107" y="86461"/>
                  </a:lnTo>
                  <a:lnTo>
                    <a:pt x="298107" y="106362"/>
                  </a:lnTo>
                  <a:lnTo>
                    <a:pt x="306108" y="114427"/>
                  </a:lnTo>
                  <a:lnTo>
                    <a:pt x="325882" y="114427"/>
                  </a:lnTo>
                  <a:lnTo>
                    <a:pt x="333883" y="106362"/>
                  </a:lnTo>
                  <a:lnTo>
                    <a:pt x="333883" y="96418"/>
                  </a:lnTo>
                  <a:lnTo>
                    <a:pt x="333883" y="86461"/>
                  </a:lnTo>
                  <a:close/>
                </a:path>
                <a:path w="701675" h="193040">
                  <a:moveTo>
                    <a:pt x="388353" y="182867"/>
                  </a:moveTo>
                  <a:lnTo>
                    <a:pt x="380352" y="174815"/>
                  </a:lnTo>
                  <a:lnTo>
                    <a:pt x="371602" y="174815"/>
                  </a:lnTo>
                  <a:lnTo>
                    <a:pt x="370484" y="174815"/>
                  </a:lnTo>
                  <a:lnTo>
                    <a:pt x="361734" y="174815"/>
                  </a:lnTo>
                  <a:lnTo>
                    <a:pt x="353720" y="182867"/>
                  </a:lnTo>
                  <a:lnTo>
                    <a:pt x="353720" y="192811"/>
                  </a:lnTo>
                  <a:lnTo>
                    <a:pt x="370484" y="192811"/>
                  </a:lnTo>
                  <a:lnTo>
                    <a:pt x="371602" y="192811"/>
                  </a:lnTo>
                  <a:lnTo>
                    <a:pt x="388353" y="192811"/>
                  </a:lnTo>
                  <a:lnTo>
                    <a:pt x="388353" y="182867"/>
                  </a:lnTo>
                  <a:close/>
                </a:path>
                <a:path w="701675" h="193040">
                  <a:moveTo>
                    <a:pt x="388353" y="118986"/>
                  </a:moveTo>
                  <a:lnTo>
                    <a:pt x="380352" y="110934"/>
                  </a:lnTo>
                  <a:lnTo>
                    <a:pt x="371602" y="110934"/>
                  </a:lnTo>
                  <a:lnTo>
                    <a:pt x="370484" y="110934"/>
                  </a:lnTo>
                  <a:lnTo>
                    <a:pt x="361734" y="110934"/>
                  </a:lnTo>
                  <a:lnTo>
                    <a:pt x="353720" y="118986"/>
                  </a:lnTo>
                  <a:lnTo>
                    <a:pt x="353720" y="127800"/>
                  </a:lnTo>
                  <a:lnTo>
                    <a:pt x="353720" y="128943"/>
                  </a:lnTo>
                  <a:lnTo>
                    <a:pt x="353720" y="137744"/>
                  </a:lnTo>
                  <a:lnTo>
                    <a:pt x="361734" y="145808"/>
                  </a:lnTo>
                  <a:lnTo>
                    <a:pt x="370484" y="145808"/>
                  </a:lnTo>
                  <a:lnTo>
                    <a:pt x="371602" y="145808"/>
                  </a:lnTo>
                  <a:lnTo>
                    <a:pt x="380352" y="145808"/>
                  </a:lnTo>
                  <a:lnTo>
                    <a:pt x="388353" y="137744"/>
                  </a:lnTo>
                  <a:lnTo>
                    <a:pt x="388353" y="128943"/>
                  </a:lnTo>
                  <a:lnTo>
                    <a:pt x="388353" y="127800"/>
                  </a:lnTo>
                  <a:lnTo>
                    <a:pt x="388353" y="118986"/>
                  </a:lnTo>
                  <a:close/>
                </a:path>
                <a:path w="701675" h="193040">
                  <a:moveTo>
                    <a:pt x="388353" y="63906"/>
                  </a:moveTo>
                  <a:lnTo>
                    <a:pt x="371602" y="63906"/>
                  </a:lnTo>
                  <a:lnTo>
                    <a:pt x="370484" y="63906"/>
                  </a:lnTo>
                  <a:lnTo>
                    <a:pt x="353720" y="63906"/>
                  </a:lnTo>
                  <a:lnTo>
                    <a:pt x="353720" y="73863"/>
                  </a:lnTo>
                  <a:lnTo>
                    <a:pt x="361734" y="81915"/>
                  </a:lnTo>
                  <a:lnTo>
                    <a:pt x="370484" y="81915"/>
                  </a:lnTo>
                  <a:lnTo>
                    <a:pt x="371602" y="81915"/>
                  </a:lnTo>
                  <a:lnTo>
                    <a:pt x="380352" y="81915"/>
                  </a:lnTo>
                  <a:lnTo>
                    <a:pt x="388353" y="73863"/>
                  </a:lnTo>
                  <a:lnTo>
                    <a:pt x="388353" y="63906"/>
                  </a:lnTo>
                  <a:close/>
                </a:path>
                <a:path w="701675" h="193040">
                  <a:moveTo>
                    <a:pt x="443953" y="150355"/>
                  </a:moveTo>
                  <a:lnTo>
                    <a:pt x="435952" y="142303"/>
                  </a:lnTo>
                  <a:lnTo>
                    <a:pt x="416179" y="142303"/>
                  </a:lnTo>
                  <a:lnTo>
                    <a:pt x="408178" y="150355"/>
                  </a:lnTo>
                  <a:lnTo>
                    <a:pt x="408178" y="170268"/>
                  </a:lnTo>
                  <a:lnTo>
                    <a:pt x="416179" y="178320"/>
                  </a:lnTo>
                  <a:lnTo>
                    <a:pt x="435952" y="178320"/>
                  </a:lnTo>
                  <a:lnTo>
                    <a:pt x="443953" y="170268"/>
                  </a:lnTo>
                  <a:lnTo>
                    <a:pt x="443953" y="160312"/>
                  </a:lnTo>
                  <a:lnTo>
                    <a:pt x="443953" y="150355"/>
                  </a:lnTo>
                  <a:close/>
                </a:path>
                <a:path w="701675" h="193040">
                  <a:moveTo>
                    <a:pt x="443953" y="86461"/>
                  </a:moveTo>
                  <a:lnTo>
                    <a:pt x="435952" y="78409"/>
                  </a:lnTo>
                  <a:lnTo>
                    <a:pt x="416179" y="78409"/>
                  </a:lnTo>
                  <a:lnTo>
                    <a:pt x="408178" y="86461"/>
                  </a:lnTo>
                  <a:lnTo>
                    <a:pt x="408178" y="106362"/>
                  </a:lnTo>
                  <a:lnTo>
                    <a:pt x="416179" y="114427"/>
                  </a:lnTo>
                  <a:lnTo>
                    <a:pt x="435952" y="114427"/>
                  </a:lnTo>
                  <a:lnTo>
                    <a:pt x="443953" y="106362"/>
                  </a:lnTo>
                  <a:lnTo>
                    <a:pt x="443953" y="96418"/>
                  </a:lnTo>
                  <a:lnTo>
                    <a:pt x="443953" y="86461"/>
                  </a:lnTo>
                  <a:close/>
                </a:path>
                <a:path w="701675" h="193040">
                  <a:moveTo>
                    <a:pt x="498424" y="182867"/>
                  </a:moveTo>
                  <a:lnTo>
                    <a:pt x="490423" y="174815"/>
                  </a:lnTo>
                  <a:lnTo>
                    <a:pt x="481672" y="174815"/>
                  </a:lnTo>
                  <a:lnTo>
                    <a:pt x="480529" y="174815"/>
                  </a:lnTo>
                  <a:lnTo>
                    <a:pt x="471805" y="174815"/>
                  </a:lnTo>
                  <a:lnTo>
                    <a:pt x="463791" y="182867"/>
                  </a:lnTo>
                  <a:lnTo>
                    <a:pt x="463791" y="192811"/>
                  </a:lnTo>
                  <a:lnTo>
                    <a:pt x="480529" y="192811"/>
                  </a:lnTo>
                  <a:lnTo>
                    <a:pt x="481672" y="192811"/>
                  </a:lnTo>
                  <a:lnTo>
                    <a:pt x="498424" y="192811"/>
                  </a:lnTo>
                  <a:lnTo>
                    <a:pt x="498424" y="182867"/>
                  </a:lnTo>
                  <a:close/>
                </a:path>
                <a:path w="701675" h="193040">
                  <a:moveTo>
                    <a:pt x="498424" y="118986"/>
                  </a:moveTo>
                  <a:lnTo>
                    <a:pt x="490423" y="110934"/>
                  </a:lnTo>
                  <a:lnTo>
                    <a:pt x="481672" y="110934"/>
                  </a:lnTo>
                  <a:lnTo>
                    <a:pt x="480529" y="110934"/>
                  </a:lnTo>
                  <a:lnTo>
                    <a:pt x="471805" y="110934"/>
                  </a:lnTo>
                  <a:lnTo>
                    <a:pt x="463791" y="118986"/>
                  </a:lnTo>
                  <a:lnTo>
                    <a:pt x="463791" y="127800"/>
                  </a:lnTo>
                  <a:lnTo>
                    <a:pt x="463791" y="128943"/>
                  </a:lnTo>
                  <a:lnTo>
                    <a:pt x="463791" y="137744"/>
                  </a:lnTo>
                  <a:lnTo>
                    <a:pt x="471805" y="145808"/>
                  </a:lnTo>
                  <a:lnTo>
                    <a:pt x="480529" y="145808"/>
                  </a:lnTo>
                  <a:lnTo>
                    <a:pt x="481672" y="145808"/>
                  </a:lnTo>
                  <a:lnTo>
                    <a:pt x="490423" y="145808"/>
                  </a:lnTo>
                  <a:lnTo>
                    <a:pt x="498424" y="137744"/>
                  </a:lnTo>
                  <a:lnTo>
                    <a:pt x="498424" y="128943"/>
                  </a:lnTo>
                  <a:lnTo>
                    <a:pt x="498424" y="127800"/>
                  </a:lnTo>
                  <a:lnTo>
                    <a:pt x="498424" y="118986"/>
                  </a:lnTo>
                  <a:close/>
                </a:path>
                <a:path w="701675" h="193040">
                  <a:moveTo>
                    <a:pt x="498424" y="63906"/>
                  </a:moveTo>
                  <a:lnTo>
                    <a:pt x="481672" y="63906"/>
                  </a:lnTo>
                  <a:lnTo>
                    <a:pt x="480529" y="63906"/>
                  </a:lnTo>
                  <a:lnTo>
                    <a:pt x="463791" y="63906"/>
                  </a:lnTo>
                  <a:lnTo>
                    <a:pt x="463791" y="73863"/>
                  </a:lnTo>
                  <a:lnTo>
                    <a:pt x="471805" y="81915"/>
                  </a:lnTo>
                  <a:lnTo>
                    <a:pt x="480529" y="81915"/>
                  </a:lnTo>
                  <a:lnTo>
                    <a:pt x="481672" y="81915"/>
                  </a:lnTo>
                  <a:lnTo>
                    <a:pt x="490423" y="81915"/>
                  </a:lnTo>
                  <a:lnTo>
                    <a:pt x="498424" y="73863"/>
                  </a:lnTo>
                  <a:lnTo>
                    <a:pt x="498424" y="63906"/>
                  </a:lnTo>
                  <a:close/>
                </a:path>
                <a:path w="701675" h="193040">
                  <a:moveTo>
                    <a:pt x="554037" y="150355"/>
                  </a:moveTo>
                  <a:lnTo>
                    <a:pt x="546036" y="142303"/>
                  </a:lnTo>
                  <a:lnTo>
                    <a:pt x="526262" y="142303"/>
                  </a:lnTo>
                  <a:lnTo>
                    <a:pt x="518261" y="150355"/>
                  </a:lnTo>
                  <a:lnTo>
                    <a:pt x="518261" y="170268"/>
                  </a:lnTo>
                  <a:lnTo>
                    <a:pt x="526262" y="178320"/>
                  </a:lnTo>
                  <a:lnTo>
                    <a:pt x="546036" y="178320"/>
                  </a:lnTo>
                  <a:lnTo>
                    <a:pt x="554037" y="170268"/>
                  </a:lnTo>
                  <a:lnTo>
                    <a:pt x="554037" y="160312"/>
                  </a:lnTo>
                  <a:lnTo>
                    <a:pt x="554037" y="150355"/>
                  </a:lnTo>
                  <a:close/>
                </a:path>
                <a:path w="701675" h="193040">
                  <a:moveTo>
                    <a:pt x="554037" y="86461"/>
                  </a:moveTo>
                  <a:lnTo>
                    <a:pt x="546036" y="78409"/>
                  </a:lnTo>
                  <a:lnTo>
                    <a:pt x="526262" y="78409"/>
                  </a:lnTo>
                  <a:lnTo>
                    <a:pt x="518261" y="86461"/>
                  </a:lnTo>
                  <a:lnTo>
                    <a:pt x="518261" y="106362"/>
                  </a:lnTo>
                  <a:lnTo>
                    <a:pt x="526262" y="114427"/>
                  </a:lnTo>
                  <a:lnTo>
                    <a:pt x="546036" y="114427"/>
                  </a:lnTo>
                  <a:lnTo>
                    <a:pt x="554037" y="106362"/>
                  </a:lnTo>
                  <a:lnTo>
                    <a:pt x="554037" y="96418"/>
                  </a:lnTo>
                  <a:lnTo>
                    <a:pt x="554037" y="86461"/>
                  </a:lnTo>
                  <a:close/>
                </a:path>
                <a:path w="701675" h="193040">
                  <a:moveTo>
                    <a:pt x="608507" y="182867"/>
                  </a:moveTo>
                  <a:lnTo>
                    <a:pt x="600506" y="174815"/>
                  </a:lnTo>
                  <a:lnTo>
                    <a:pt x="591743" y="174815"/>
                  </a:lnTo>
                  <a:lnTo>
                    <a:pt x="590600" y="174815"/>
                  </a:lnTo>
                  <a:lnTo>
                    <a:pt x="581875" y="174815"/>
                  </a:lnTo>
                  <a:lnTo>
                    <a:pt x="573862" y="182867"/>
                  </a:lnTo>
                  <a:lnTo>
                    <a:pt x="573862" y="192811"/>
                  </a:lnTo>
                  <a:lnTo>
                    <a:pt x="590600" y="192811"/>
                  </a:lnTo>
                  <a:lnTo>
                    <a:pt x="591743" y="192811"/>
                  </a:lnTo>
                  <a:lnTo>
                    <a:pt x="608507" y="192811"/>
                  </a:lnTo>
                  <a:lnTo>
                    <a:pt x="608507" y="182867"/>
                  </a:lnTo>
                  <a:close/>
                </a:path>
                <a:path w="701675" h="193040">
                  <a:moveTo>
                    <a:pt x="608507" y="118986"/>
                  </a:moveTo>
                  <a:lnTo>
                    <a:pt x="600506" y="110934"/>
                  </a:lnTo>
                  <a:lnTo>
                    <a:pt x="591743" y="110934"/>
                  </a:lnTo>
                  <a:lnTo>
                    <a:pt x="590600" y="110934"/>
                  </a:lnTo>
                  <a:lnTo>
                    <a:pt x="581875" y="110934"/>
                  </a:lnTo>
                  <a:lnTo>
                    <a:pt x="573862" y="118986"/>
                  </a:lnTo>
                  <a:lnTo>
                    <a:pt x="573862" y="127800"/>
                  </a:lnTo>
                  <a:lnTo>
                    <a:pt x="573862" y="128943"/>
                  </a:lnTo>
                  <a:lnTo>
                    <a:pt x="573862" y="137744"/>
                  </a:lnTo>
                  <a:lnTo>
                    <a:pt x="581875" y="145808"/>
                  </a:lnTo>
                  <a:lnTo>
                    <a:pt x="590600" y="145808"/>
                  </a:lnTo>
                  <a:lnTo>
                    <a:pt x="591743" y="145808"/>
                  </a:lnTo>
                  <a:lnTo>
                    <a:pt x="600506" y="145808"/>
                  </a:lnTo>
                  <a:lnTo>
                    <a:pt x="608507" y="137744"/>
                  </a:lnTo>
                  <a:lnTo>
                    <a:pt x="608507" y="128943"/>
                  </a:lnTo>
                  <a:lnTo>
                    <a:pt x="608507" y="127800"/>
                  </a:lnTo>
                  <a:lnTo>
                    <a:pt x="608507" y="118986"/>
                  </a:lnTo>
                  <a:close/>
                </a:path>
                <a:path w="701675" h="193040">
                  <a:moveTo>
                    <a:pt x="608507" y="63906"/>
                  </a:moveTo>
                  <a:lnTo>
                    <a:pt x="591743" y="63906"/>
                  </a:lnTo>
                  <a:lnTo>
                    <a:pt x="590600" y="63906"/>
                  </a:lnTo>
                  <a:lnTo>
                    <a:pt x="573862" y="63906"/>
                  </a:lnTo>
                  <a:lnTo>
                    <a:pt x="573862" y="73863"/>
                  </a:lnTo>
                  <a:lnTo>
                    <a:pt x="581875" y="81915"/>
                  </a:lnTo>
                  <a:lnTo>
                    <a:pt x="590600" y="81915"/>
                  </a:lnTo>
                  <a:lnTo>
                    <a:pt x="591743" y="81915"/>
                  </a:lnTo>
                  <a:lnTo>
                    <a:pt x="600506" y="81915"/>
                  </a:lnTo>
                  <a:lnTo>
                    <a:pt x="608507" y="73863"/>
                  </a:lnTo>
                  <a:lnTo>
                    <a:pt x="608507" y="63906"/>
                  </a:lnTo>
                  <a:close/>
                </a:path>
                <a:path w="701675" h="193040">
                  <a:moveTo>
                    <a:pt x="664108" y="150355"/>
                  </a:moveTo>
                  <a:lnTo>
                    <a:pt x="656107" y="142303"/>
                  </a:lnTo>
                  <a:lnTo>
                    <a:pt x="636346" y="142303"/>
                  </a:lnTo>
                  <a:lnTo>
                    <a:pt x="628332" y="150355"/>
                  </a:lnTo>
                  <a:lnTo>
                    <a:pt x="628332" y="170268"/>
                  </a:lnTo>
                  <a:lnTo>
                    <a:pt x="636346" y="178320"/>
                  </a:lnTo>
                  <a:lnTo>
                    <a:pt x="656107" y="178320"/>
                  </a:lnTo>
                  <a:lnTo>
                    <a:pt x="664108" y="170268"/>
                  </a:lnTo>
                  <a:lnTo>
                    <a:pt x="664108" y="160312"/>
                  </a:lnTo>
                  <a:lnTo>
                    <a:pt x="664108" y="150355"/>
                  </a:lnTo>
                  <a:close/>
                </a:path>
                <a:path w="701675" h="193040">
                  <a:moveTo>
                    <a:pt x="664108" y="86461"/>
                  </a:moveTo>
                  <a:lnTo>
                    <a:pt x="656107" y="78409"/>
                  </a:lnTo>
                  <a:lnTo>
                    <a:pt x="636346" y="78409"/>
                  </a:lnTo>
                  <a:lnTo>
                    <a:pt x="628332" y="86461"/>
                  </a:lnTo>
                  <a:lnTo>
                    <a:pt x="628332" y="106362"/>
                  </a:lnTo>
                  <a:lnTo>
                    <a:pt x="636346" y="114427"/>
                  </a:lnTo>
                  <a:lnTo>
                    <a:pt x="656107" y="114427"/>
                  </a:lnTo>
                  <a:lnTo>
                    <a:pt x="664108" y="106362"/>
                  </a:lnTo>
                  <a:lnTo>
                    <a:pt x="664108" y="96418"/>
                  </a:lnTo>
                  <a:lnTo>
                    <a:pt x="664108" y="86461"/>
                  </a:lnTo>
                  <a:close/>
                </a:path>
                <a:path w="701675" h="193040">
                  <a:moveTo>
                    <a:pt x="690156" y="176618"/>
                  </a:moveTo>
                  <a:lnTo>
                    <a:pt x="683945" y="182867"/>
                  </a:lnTo>
                  <a:lnTo>
                    <a:pt x="683945" y="192811"/>
                  </a:lnTo>
                  <a:lnTo>
                    <a:pt x="689051" y="192811"/>
                  </a:lnTo>
                  <a:lnTo>
                    <a:pt x="690156" y="176618"/>
                  </a:lnTo>
                  <a:close/>
                </a:path>
                <a:path w="701675" h="193040">
                  <a:moveTo>
                    <a:pt x="696061" y="110934"/>
                  </a:moveTo>
                  <a:lnTo>
                    <a:pt x="691959" y="110934"/>
                  </a:lnTo>
                  <a:lnTo>
                    <a:pt x="683945" y="118986"/>
                  </a:lnTo>
                  <a:lnTo>
                    <a:pt x="683945" y="127800"/>
                  </a:lnTo>
                  <a:lnTo>
                    <a:pt x="683945" y="128943"/>
                  </a:lnTo>
                  <a:lnTo>
                    <a:pt x="683945" y="137744"/>
                  </a:lnTo>
                  <a:lnTo>
                    <a:pt x="691959" y="145808"/>
                  </a:lnTo>
                  <a:lnTo>
                    <a:pt x="692658" y="145808"/>
                  </a:lnTo>
                  <a:lnTo>
                    <a:pt x="692810" y="144005"/>
                  </a:lnTo>
                  <a:lnTo>
                    <a:pt x="694220" y="128943"/>
                  </a:lnTo>
                  <a:lnTo>
                    <a:pt x="695871" y="112623"/>
                  </a:lnTo>
                  <a:lnTo>
                    <a:pt x="696061" y="110934"/>
                  </a:lnTo>
                  <a:close/>
                </a:path>
                <a:path w="701675" h="193040">
                  <a:moveTo>
                    <a:pt x="701624" y="63906"/>
                  </a:moveTo>
                  <a:lnTo>
                    <a:pt x="700684" y="63906"/>
                  </a:lnTo>
                  <a:lnTo>
                    <a:pt x="683945" y="63906"/>
                  </a:lnTo>
                  <a:lnTo>
                    <a:pt x="683945" y="73863"/>
                  </a:lnTo>
                  <a:lnTo>
                    <a:pt x="691959" y="81915"/>
                  </a:lnTo>
                  <a:lnTo>
                    <a:pt x="699363" y="81915"/>
                  </a:lnTo>
                  <a:lnTo>
                    <a:pt x="699579" y="80111"/>
                  </a:lnTo>
                  <a:lnTo>
                    <a:pt x="701624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6">
              <a:extLst>
                <a:ext uri="{FF2B5EF4-FFF2-40B4-BE49-F238E27FC236}">
                  <a16:creationId xmlns:a16="http://schemas.microsoft.com/office/drawing/2014/main" id="{911477BC-F333-8AFA-2EE6-C279F75398E8}"/>
                </a:ext>
              </a:extLst>
            </p:cNvPr>
            <p:cNvSpPr/>
            <p:nvPr/>
          </p:nvSpPr>
          <p:spPr>
            <a:xfrm>
              <a:off x="4997754" y="715759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60"/>
                  </a:moveTo>
                  <a:lnTo>
                    <a:pt x="26644" y="110909"/>
                  </a:lnTo>
                  <a:lnTo>
                    <a:pt x="17894" y="110909"/>
                  </a:lnTo>
                  <a:lnTo>
                    <a:pt x="16764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64" y="128943"/>
                  </a:lnTo>
                  <a:lnTo>
                    <a:pt x="17894" y="128943"/>
                  </a:lnTo>
                  <a:lnTo>
                    <a:pt x="34645" y="128943"/>
                  </a:lnTo>
                  <a:lnTo>
                    <a:pt x="34645" y="118960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36"/>
                  </a:lnTo>
                  <a:lnTo>
                    <a:pt x="0" y="73850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50"/>
                  </a:lnTo>
                  <a:lnTo>
                    <a:pt x="34645" y="65036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6764" y="0"/>
                  </a:lnTo>
                  <a:lnTo>
                    <a:pt x="5676" y="12"/>
                  </a:lnTo>
                  <a:lnTo>
                    <a:pt x="3479" y="1343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48"/>
                  </a:moveTo>
                  <a:lnTo>
                    <a:pt x="82245" y="78384"/>
                  </a:lnTo>
                  <a:lnTo>
                    <a:pt x="62484" y="78384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84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60"/>
                  </a:moveTo>
                  <a:lnTo>
                    <a:pt x="136715" y="110909"/>
                  </a:lnTo>
                  <a:lnTo>
                    <a:pt x="127977" y="110909"/>
                  </a:lnTo>
                  <a:lnTo>
                    <a:pt x="126822" y="110909"/>
                  </a:lnTo>
                  <a:lnTo>
                    <a:pt x="118097" y="110909"/>
                  </a:lnTo>
                  <a:lnTo>
                    <a:pt x="110083" y="118960"/>
                  </a:lnTo>
                  <a:lnTo>
                    <a:pt x="110083" y="128943"/>
                  </a:lnTo>
                  <a:lnTo>
                    <a:pt x="126822" y="128943"/>
                  </a:lnTo>
                  <a:lnTo>
                    <a:pt x="126822" y="145796"/>
                  </a:lnTo>
                  <a:lnTo>
                    <a:pt x="136715" y="145796"/>
                  </a:lnTo>
                  <a:lnTo>
                    <a:pt x="144716" y="137731"/>
                  </a:lnTo>
                  <a:lnTo>
                    <a:pt x="144716" y="128943"/>
                  </a:lnTo>
                  <a:lnTo>
                    <a:pt x="144716" y="127762"/>
                  </a:lnTo>
                  <a:lnTo>
                    <a:pt x="144716" y="118960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36"/>
                  </a:lnTo>
                  <a:lnTo>
                    <a:pt x="110083" y="73850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50"/>
                  </a:lnTo>
                  <a:lnTo>
                    <a:pt x="144716" y="65036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48"/>
                  </a:moveTo>
                  <a:lnTo>
                    <a:pt x="192328" y="78384"/>
                  </a:lnTo>
                  <a:lnTo>
                    <a:pt x="172554" y="78384"/>
                  </a:lnTo>
                  <a:lnTo>
                    <a:pt x="164553" y="86448"/>
                  </a:lnTo>
                  <a:lnTo>
                    <a:pt x="164553" y="106349"/>
                  </a:lnTo>
                  <a:lnTo>
                    <a:pt x="172554" y="114414"/>
                  </a:lnTo>
                  <a:lnTo>
                    <a:pt x="192328" y="114414"/>
                  </a:lnTo>
                  <a:lnTo>
                    <a:pt x="200329" y="106349"/>
                  </a:lnTo>
                  <a:lnTo>
                    <a:pt x="200329" y="96405"/>
                  </a:lnTo>
                  <a:lnTo>
                    <a:pt x="200329" y="86448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38036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36" y="18008"/>
                  </a:lnTo>
                  <a:lnTo>
                    <a:pt x="238036" y="0"/>
                  </a:lnTo>
                  <a:close/>
                </a:path>
                <a:path w="695325" h="193040">
                  <a:moveTo>
                    <a:pt x="254787" y="182854"/>
                  </a:moveTo>
                  <a:lnTo>
                    <a:pt x="246786" y="174802"/>
                  </a:lnTo>
                  <a:lnTo>
                    <a:pt x="236893" y="174802"/>
                  </a:lnTo>
                  <a:lnTo>
                    <a:pt x="236893" y="192811"/>
                  </a:lnTo>
                  <a:lnTo>
                    <a:pt x="254787" y="192811"/>
                  </a:lnTo>
                  <a:lnTo>
                    <a:pt x="254787" y="182854"/>
                  </a:lnTo>
                  <a:close/>
                </a:path>
                <a:path w="695325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893" y="110909"/>
                  </a:lnTo>
                  <a:lnTo>
                    <a:pt x="228155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893" y="128943"/>
                  </a:lnTo>
                  <a:lnTo>
                    <a:pt x="236893" y="145796"/>
                  </a:lnTo>
                  <a:lnTo>
                    <a:pt x="246786" y="145796"/>
                  </a:lnTo>
                  <a:lnTo>
                    <a:pt x="254787" y="137731"/>
                  </a:lnTo>
                  <a:lnTo>
                    <a:pt x="254787" y="128943"/>
                  </a:lnTo>
                  <a:lnTo>
                    <a:pt x="254787" y="127762"/>
                  </a:lnTo>
                  <a:lnTo>
                    <a:pt x="254787" y="118960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310400" y="150329"/>
                  </a:moveTo>
                  <a:lnTo>
                    <a:pt x="302399" y="142278"/>
                  </a:lnTo>
                  <a:lnTo>
                    <a:pt x="282625" y="142278"/>
                  </a:lnTo>
                  <a:lnTo>
                    <a:pt x="274624" y="150329"/>
                  </a:lnTo>
                  <a:lnTo>
                    <a:pt x="274624" y="170243"/>
                  </a:lnTo>
                  <a:lnTo>
                    <a:pt x="282625" y="178295"/>
                  </a:lnTo>
                  <a:lnTo>
                    <a:pt x="302399" y="178295"/>
                  </a:lnTo>
                  <a:lnTo>
                    <a:pt x="310400" y="170243"/>
                  </a:lnTo>
                  <a:lnTo>
                    <a:pt x="310400" y="160286"/>
                  </a:lnTo>
                  <a:lnTo>
                    <a:pt x="310400" y="150329"/>
                  </a:lnTo>
                  <a:close/>
                </a:path>
                <a:path w="695325" h="193040">
                  <a:moveTo>
                    <a:pt x="310400" y="86448"/>
                  </a:moveTo>
                  <a:lnTo>
                    <a:pt x="302399" y="78384"/>
                  </a:lnTo>
                  <a:lnTo>
                    <a:pt x="282625" y="78384"/>
                  </a:lnTo>
                  <a:lnTo>
                    <a:pt x="274624" y="86448"/>
                  </a:lnTo>
                  <a:lnTo>
                    <a:pt x="274624" y="106349"/>
                  </a:lnTo>
                  <a:lnTo>
                    <a:pt x="282625" y="114414"/>
                  </a:lnTo>
                  <a:lnTo>
                    <a:pt x="302399" y="114414"/>
                  </a:lnTo>
                  <a:lnTo>
                    <a:pt x="310400" y="106349"/>
                  </a:lnTo>
                  <a:lnTo>
                    <a:pt x="310400" y="96405"/>
                  </a:lnTo>
                  <a:lnTo>
                    <a:pt x="310400" y="86448"/>
                  </a:lnTo>
                  <a:close/>
                </a:path>
                <a:path w="695325" h="193040">
                  <a:moveTo>
                    <a:pt x="364871" y="182854"/>
                  </a:moveTo>
                  <a:lnTo>
                    <a:pt x="356870" y="174802"/>
                  </a:lnTo>
                  <a:lnTo>
                    <a:pt x="348119" y="174802"/>
                  </a:lnTo>
                  <a:lnTo>
                    <a:pt x="347002" y="174802"/>
                  </a:lnTo>
                  <a:lnTo>
                    <a:pt x="338251" y="174802"/>
                  </a:lnTo>
                  <a:lnTo>
                    <a:pt x="330238" y="182854"/>
                  </a:lnTo>
                  <a:lnTo>
                    <a:pt x="330238" y="192811"/>
                  </a:lnTo>
                  <a:lnTo>
                    <a:pt x="347002" y="192811"/>
                  </a:lnTo>
                  <a:lnTo>
                    <a:pt x="348119" y="192811"/>
                  </a:lnTo>
                  <a:lnTo>
                    <a:pt x="364871" y="192811"/>
                  </a:lnTo>
                  <a:lnTo>
                    <a:pt x="364871" y="182854"/>
                  </a:lnTo>
                  <a:close/>
                </a:path>
                <a:path w="695325" h="193040">
                  <a:moveTo>
                    <a:pt x="364871" y="118960"/>
                  </a:moveTo>
                  <a:lnTo>
                    <a:pt x="356870" y="110909"/>
                  </a:lnTo>
                  <a:lnTo>
                    <a:pt x="348119" y="110909"/>
                  </a:lnTo>
                  <a:lnTo>
                    <a:pt x="347002" y="110909"/>
                  </a:lnTo>
                  <a:lnTo>
                    <a:pt x="338251" y="110909"/>
                  </a:lnTo>
                  <a:lnTo>
                    <a:pt x="330238" y="118960"/>
                  </a:lnTo>
                  <a:lnTo>
                    <a:pt x="330238" y="127762"/>
                  </a:lnTo>
                  <a:lnTo>
                    <a:pt x="330238" y="128943"/>
                  </a:lnTo>
                  <a:lnTo>
                    <a:pt x="330238" y="137731"/>
                  </a:lnTo>
                  <a:lnTo>
                    <a:pt x="338251" y="145796"/>
                  </a:lnTo>
                  <a:lnTo>
                    <a:pt x="347002" y="145796"/>
                  </a:lnTo>
                  <a:lnTo>
                    <a:pt x="348119" y="145796"/>
                  </a:lnTo>
                  <a:lnTo>
                    <a:pt x="356870" y="145796"/>
                  </a:lnTo>
                  <a:lnTo>
                    <a:pt x="364871" y="137731"/>
                  </a:lnTo>
                  <a:lnTo>
                    <a:pt x="364871" y="128943"/>
                  </a:lnTo>
                  <a:lnTo>
                    <a:pt x="364871" y="127762"/>
                  </a:lnTo>
                  <a:lnTo>
                    <a:pt x="364871" y="118960"/>
                  </a:lnTo>
                  <a:close/>
                </a:path>
                <a:path w="695325" h="193040">
                  <a:moveTo>
                    <a:pt x="364871" y="63893"/>
                  </a:moveTo>
                  <a:lnTo>
                    <a:pt x="348119" y="63893"/>
                  </a:lnTo>
                  <a:lnTo>
                    <a:pt x="348119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36"/>
                  </a:lnTo>
                  <a:lnTo>
                    <a:pt x="330238" y="73850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50"/>
                  </a:lnTo>
                  <a:lnTo>
                    <a:pt x="364871" y="63893"/>
                  </a:lnTo>
                  <a:close/>
                </a:path>
                <a:path w="695325" h="193040">
                  <a:moveTo>
                    <a:pt x="420471" y="150329"/>
                  </a:moveTo>
                  <a:lnTo>
                    <a:pt x="412470" y="142278"/>
                  </a:lnTo>
                  <a:lnTo>
                    <a:pt x="392696" y="142278"/>
                  </a:lnTo>
                  <a:lnTo>
                    <a:pt x="384695" y="150329"/>
                  </a:lnTo>
                  <a:lnTo>
                    <a:pt x="384695" y="170243"/>
                  </a:lnTo>
                  <a:lnTo>
                    <a:pt x="392696" y="178295"/>
                  </a:lnTo>
                  <a:lnTo>
                    <a:pt x="412470" y="178295"/>
                  </a:lnTo>
                  <a:lnTo>
                    <a:pt x="420471" y="170243"/>
                  </a:lnTo>
                  <a:lnTo>
                    <a:pt x="420471" y="160286"/>
                  </a:lnTo>
                  <a:lnTo>
                    <a:pt x="420471" y="150329"/>
                  </a:lnTo>
                  <a:close/>
                </a:path>
                <a:path w="695325" h="193040">
                  <a:moveTo>
                    <a:pt x="420471" y="86448"/>
                  </a:moveTo>
                  <a:lnTo>
                    <a:pt x="412470" y="78384"/>
                  </a:lnTo>
                  <a:lnTo>
                    <a:pt x="392696" y="78384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695325" h="193040">
                  <a:moveTo>
                    <a:pt x="474941" y="182854"/>
                  </a:moveTo>
                  <a:lnTo>
                    <a:pt x="466940" y="174802"/>
                  </a:lnTo>
                  <a:lnTo>
                    <a:pt x="458190" y="174802"/>
                  </a:lnTo>
                  <a:lnTo>
                    <a:pt x="457047" y="174802"/>
                  </a:lnTo>
                  <a:lnTo>
                    <a:pt x="448322" y="174802"/>
                  </a:lnTo>
                  <a:lnTo>
                    <a:pt x="440309" y="182854"/>
                  </a:lnTo>
                  <a:lnTo>
                    <a:pt x="440309" y="192811"/>
                  </a:lnTo>
                  <a:lnTo>
                    <a:pt x="457047" y="192811"/>
                  </a:lnTo>
                  <a:lnTo>
                    <a:pt x="458190" y="192811"/>
                  </a:lnTo>
                  <a:lnTo>
                    <a:pt x="474941" y="192811"/>
                  </a:lnTo>
                  <a:lnTo>
                    <a:pt x="474941" y="182854"/>
                  </a:lnTo>
                  <a:close/>
                </a:path>
                <a:path w="695325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90" y="110909"/>
                  </a:lnTo>
                  <a:lnTo>
                    <a:pt x="457047" y="110909"/>
                  </a:lnTo>
                  <a:lnTo>
                    <a:pt x="448322" y="110909"/>
                  </a:lnTo>
                  <a:lnTo>
                    <a:pt x="440309" y="118960"/>
                  </a:lnTo>
                  <a:lnTo>
                    <a:pt x="440309" y="127762"/>
                  </a:lnTo>
                  <a:lnTo>
                    <a:pt x="440309" y="128943"/>
                  </a:lnTo>
                  <a:lnTo>
                    <a:pt x="440309" y="137731"/>
                  </a:lnTo>
                  <a:lnTo>
                    <a:pt x="448322" y="145796"/>
                  </a:lnTo>
                  <a:lnTo>
                    <a:pt x="457047" y="145796"/>
                  </a:lnTo>
                  <a:lnTo>
                    <a:pt x="458190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62"/>
                  </a:lnTo>
                  <a:lnTo>
                    <a:pt x="474941" y="118960"/>
                  </a:lnTo>
                  <a:close/>
                </a:path>
                <a:path w="695325" h="193040">
                  <a:moveTo>
                    <a:pt x="474941" y="63893"/>
                  </a:moveTo>
                  <a:lnTo>
                    <a:pt x="458190" y="63893"/>
                  </a:lnTo>
                  <a:lnTo>
                    <a:pt x="457047" y="63893"/>
                  </a:lnTo>
                  <a:lnTo>
                    <a:pt x="440309" y="63893"/>
                  </a:lnTo>
                  <a:lnTo>
                    <a:pt x="440309" y="73850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893"/>
                  </a:lnTo>
                  <a:close/>
                </a:path>
                <a:path w="695325" h="193040">
                  <a:moveTo>
                    <a:pt x="530555" y="150329"/>
                  </a:moveTo>
                  <a:lnTo>
                    <a:pt x="522554" y="142278"/>
                  </a:lnTo>
                  <a:lnTo>
                    <a:pt x="502780" y="142278"/>
                  </a:lnTo>
                  <a:lnTo>
                    <a:pt x="494779" y="150329"/>
                  </a:lnTo>
                  <a:lnTo>
                    <a:pt x="494779" y="170243"/>
                  </a:lnTo>
                  <a:lnTo>
                    <a:pt x="502780" y="178295"/>
                  </a:lnTo>
                  <a:lnTo>
                    <a:pt x="522554" y="178295"/>
                  </a:lnTo>
                  <a:lnTo>
                    <a:pt x="530555" y="170243"/>
                  </a:lnTo>
                  <a:lnTo>
                    <a:pt x="530555" y="160286"/>
                  </a:lnTo>
                  <a:lnTo>
                    <a:pt x="530555" y="150329"/>
                  </a:lnTo>
                  <a:close/>
                </a:path>
                <a:path w="695325" h="193040">
                  <a:moveTo>
                    <a:pt x="530555" y="86448"/>
                  </a:moveTo>
                  <a:lnTo>
                    <a:pt x="522554" y="78384"/>
                  </a:lnTo>
                  <a:lnTo>
                    <a:pt x="502780" y="78384"/>
                  </a:lnTo>
                  <a:lnTo>
                    <a:pt x="494779" y="86448"/>
                  </a:lnTo>
                  <a:lnTo>
                    <a:pt x="494779" y="106349"/>
                  </a:lnTo>
                  <a:lnTo>
                    <a:pt x="502780" y="114414"/>
                  </a:lnTo>
                  <a:lnTo>
                    <a:pt x="522554" y="114414"/>
                  </a:lnTo>
                  <a:lnTo>
                    <a:pt x="530555" y="106349"/>
                  </a:lnTo>
                  <a:lnTo>
                    <a:pt x="530555" y="96405"/>
                  </a:lnTo>
                  <a:lnTo>
                    <a:pt x="530555" y="86448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8261" y="174802"/>
                  </a:lnTo>
                  <a:lnTo>
                    <a:pt x="567118" y="174802"/>
                  </a:lnTo>
                  <a:lnTo>
                    <a:pt x="558393" y="174802"/>
                  </a:lnTo>
                  <a:lnTo>
                    <a:pt x="550379" y="182854"/>
                  </a:lnTo>
                  <a:lnTo>
                    <a:pt x="550379" y="192811"/>
                  </a:lnTo>
                  <a:lnTo>
                    <a:pt x="567118" y="192811"/>
                  </a:lnTo>
                  <a:lnTo>
                    <a:pt x="568261" y="192811"/>
                  </a:lnTo>
                  <a:lnTo>
                    <a:pt x="585025" y="192811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60"/>
                  </a:moveTo>
                  <a:lnTo>
                    <a:pt x="577024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62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24" y="145796"/>
                  </a:lnTo>
                  <a:lnTo>
                    <a:pt x="585025" y="137731"/>
                  </a:lnTo>
                  <a:lnTo>
                    <a:pt x="585025" y="128943"/>
                  </a:lnTo>
                  <a:lnTo>
                    <a:pt x="585025" y="127774"/>
                  </a:lnTo>
                  <a:lnTo>
                    <a:pt x="585025" y="118960"/>
                  </a:lnTo>
                  <a:close/>
                </a:path>
                <a:path w="695325" h="193040">
                  <a:moveTo>
                    <a:pt x="585025" y="63893"/>
                  </a:moveTo>
                  <a:lnTo>
                    <a:pt x="568261" y="63893"/>
                  </a:lnTo>
                  <a:lnTo>
                    <a:pt x="567118" y="63893"/>
                  </a:lnTo>
                  <a:lnTo>
                    <a:pt x="550379" y="63893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50"/>
                  </a:lnTo>
                  <a:lnTo>
                    <a:pt x="585025" y="63893"/>
                  </a:lnTo>
                  <a:close/>
                </a:path>
                <a:path w="695325" h="193040">
                  <a:moveTo>
                    <a:pt x="640626" y="150329"/>
                  </a:moveTo>
                  <a:lnTo>
                    <a:pt x="632625" y="142278"/>
                  </a:lnTo>
                  <a:lnTo>
                    <a:pt x="612863" y="142278"/>
                  </a:lnTo>
                  <a:lnTo>
                    <a:pt x="604850" y="150329"/>
                  </a:lnTo>
                  <a:lnTo>
                    <a:pt x="604850" y="170243"/>
                  </a:lnTo>
                  <a:lnTo>
                    <a:pt x="612863" y="178295"/>
                  </a:lnTo>
                  <a:lnTo>
                    <a:pt x="632625" y="178295"/>
                  </a:lnTo>
                  <a:lnTo>
                    <a:pt x="640626" y="170243"/>
                  </a:lnTo>
                  <a:lnTo>
                    <a:pt x="640626" y="160286"/>
                  </a:lnTo>
                  <a:lnTo>
                    <a:pt x="640626" y="150329"/>
                  </a:lnTo>
                  <a:close/>
                </a:path>
                <a:path w="695325" h="193040">
                  <a:moveTo>
                    <a:pt x="640626" y="86448"/>
                  </a:moveTo>
                  <a:lnTo>
                    <a:pt x="632625" y="78384"/>
                  </a:lnTo>
                  <a:lnTo>
                    <a:pt x="612863" y="78384"/>
                  </a:lnTo>
                  <a:lnTo>
                    <a:pt x="604850" y="86448"/>
                  </a:lnTo>
                  <a:lnTo>
                    <a:pt x="604850" y="106349"/>
                  </a:lnTo>
                  <a:lnTo>
                    <a:pt x="612863" y="114414"/>
                  </a:lnTo>
                  <a:lnTo>
                    <a:pt x="632625" y="114414"/>
                  </a:lnTo>
                  <a:lnTo>
                    <a:pt x="640626" y="106349"/>
                  </a:lnTo>
                  <a:lnTo>
                    <a:pt x="640626" y="96405"/>
                  </a:lnTo>
                  <a:lnTo>
                    <a:pt x="640626" y="86448"/>
                  </a:lnTo>
                  <a:close/>
                </a:path>
                <a:path w="695325" h="193040">
                  <a:moveTo>
                    <a:pt x="680415" y="174802"/>
                  </a:moveTo>
                  <a:lnTo>
                    <a:pt x="678243" y="174802"/>
                  </a:lnTo>
                  <a:lnTo>
                    <a:pt x="677202" y="174802"/>
                  </a:lnTo>
                  <a:lnTo>
                    <a:pt x="668477" y="174802"/>
                  </a:lnTo>
                  <a:lnTo>
                    <a:pt x="660463" y="182854"/>
                  </a:lnTo>
                  <a:lnTo>
                    <a:pt x="660463" y="192811"/>
                  </a:lnTo>
                  <a:lnTo>
                    <a:pt x="677202" y="192811"/>
                  </a:lnTo>
                  <a:lnTo>
                    <a:pt x="677989" y="192811"/>
                  </a:lnTo>
                  <a:lnTo>
                    <a:pt x="678091" y="191973"/>
                  </a:lnTo>
                  <a:lnTo>
                    <a:pt x="680415" y="174802"/>
                  </a:lnTo>
                  <a:close/>
                </a:path>
                <a:path w="695325" h="193040">
                  <a:moveTo>
                    <a:pt x="689889" y="113715"/>
                  </a:moveTo>
                  <a:lnTo>
                    <a:pt x="687095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77" y="110909"/>
                  </a:lnTo>
                  <a:lnTo>
                    <a:pt x="660463" y="118960"/>
                  </a:lnTo>
                  <a:lnTo>
                    <a:pt x="660463" y="127774"/>
                  </a:lnTo>
                  <a:lnTo>
                    <a:pt x="660463" y="128943"/>
                  </a:lnTo>
                  <a:lnTo>
                    <a:pt x="660463" y="137731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07" y="145796"/>
                  </a:lnTo>
                  <a:lnTo>
                    <a:pt x="684669" y="145796"/>
                  </a:lnTo>
                  <a:lnTo>
                    <a:pt x="684936" y="143992"/>
                  </a:lnTo>
                  <a:lnTo>
                    <a:pt x="687324" y="128943"/>
                  </a:lnTo>
                  <a:lnTo>
                    <a:pt x="689889" y="113715"/>
                  </a:lnTo>
                  <a:close/>
                </a:path>
                <a:path w="695325" h="193040">
                  <a:moveTo>
                    <a:pt x="695096" y="63881"/>
                  </a:moveTo>
                  <a:lnTo>
                    <a:pt x="677202" y="63881"/>
                  </a:lnTo>
                  <a:lnTo>
                    <a:pt x="660463" y="63893"/>
                  </a:lnTo>
                  <a:lnTo>
                    <a:pt x="660463" y="73850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50"/>
                  </a:lnTo>
                  <a:lnTo>
                    <a:pt x="695096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7">
              <a:extLst>
                <a:ext uri="{FF2B5EF4-FFF2-40B4-BE49-F238E27FC236}">
                  <a16:creationId xmlns:a16="http://schemas.microsoft.com/office/drawing/2014/main" id="{A41F152C-E01A-2729-D825-6C1B2B41A43F}"/>
                </a:ext>
              </a:extLst>
            </p:cNvPr>
            <p:cNvSpPr/>
            <p:nvPr/>
          </p:nvSpPr>
          <p:spPr>
            <a:xfrm>
              <a:off x="5003254" y="587984"/>
              <a:ext cx="719455" cy="193040"/>
            </a:xfrm>
            <a:custGeom>
              <a:avLst/>
              <a:gdLst/>
              <a:ahLst/>
              <a:cxnLst/>
              <a:rect l="l" t="t" r="r" b="b"/>
              <a:pathLst>
                <a:path w="719454" h="193040">
                  <a:moveTo>
                    <a:pt x="29146" y="118960"/>
                  </a:moveTo>
                  <a:lnTo>
                    <a:pt x="21145" y="110909"/>
                  </a:lnTo>
                  <a:lnTo>
                    <a:pt x="12395" y="110909"/>
                  </a:lnTo>
                  <a:lnTo>
                    <a:pt x="11264" y="110909"/>
                  </a:lnTo>
                  <a:lnTo>
                    <a:pt x="3073" y="110909"/>
                  </a:lnTo>
                  <a:lnTo>
                    <a:pt x="0" y="128930"/>
                  </a:lnTo>
                  <a:lnTo>
                    <a:pt x="11264" y="128930"/>
                  </a:lnTo>
                  <a:lnTo>
                    <a:pt x="12395" y="128930"/>
                  </a:lnTo>
                  <a:lnTo>
                    <a:pt x="29146" y="128930"/>
                  </a:lnTo>
                  <a:lnTo>
                    <a:pt x="29146" y="118960"/>
                  </a:lnTo>
                  <a:close/>
                </a:path>
                <a:path w="719454" h="193040">
                  <a:moveTo>
                    <a:pt x="29146" y="55079"/>
                  </a:moveTo>
                  <a:lnTo>
                    <a:pt x="21145" y="47028"/>
                  </a:lnTo>
                  <a:lnTo>
                    <a:pt x="15024" y="47028"/>
                  </a:lnTo>
                  <a:lnTo>
                    <a:pt x="12395" y="60452"/>
                  </a:lnTo>
                  <a:lnTo>
                    <a:pt x="11709" y="63881"/>
                  </a:lnTo>
                  <a:lnTo>
                    <a:pt x="11480" y="65049"/>
                  </a:lnTo>
                  <a:lnTo>
                    <a:pt x="8305" y="81902"/>
                  </a:lnTo>
                  <a:lnTo>
                    <a:pt x="11264" y="81902"/>
                  </a:lnTo>
                  <a:lnTo>
                    <a:pt x="12395" y="81902"/>
                  </a:lnTo>
                  <a:lnTo>
                    <a:pt x="21145" y="81902"/>
                  </a:lnTo>
                  <a:lnTo>
                    <a:pt x="29146" y="73837"/>
                  </a:lnTo>
                  <a:lnTo>
                    <a:pt x="29146" y="65049"/>
                  </a:lnTo>
                  <a:lnTo>
                    <a:pt x="29146" y="63881"/>
                  </a:lnTo>
                  <a:lnTo>
                    <a:pt x="29146" y="55079"/>
                  </a:lnTo>
                  <a:close/>
                </a:path>
                <a:path w="719454" h="193040">
                  <a:moveTo>
                    <a:pt x="29146" y="0"/>
                  </a:moveTo>
                  <a:lnTo>
                    <a:pt x="24853" y="0"/>
                  </a:lnTo>
                  <a:lnTo>
                    <a:pt x="20980" y="18008"/>
                  </a:lnTo>
                  <a:lnTo>
                    <a:pt x="21145" y="18008"/>
                  </a:lnTo>
                  <a:lnTo>
                    <a:pt x="29146" y="9944"/>
                  </a:lnTo>
                  <a:lnTo>
                    <a:pt x="29146" y="0"/>
                  </a:lnTo>
                  <a:close/>
                </a:path>
                <a:path w="719454" h="193040">
                  <a:moveTo>
                    <a:pt x="84747" y="86461"/>
                  </a:moveTo>
                  <a:lnTo>
                    <a:pt x="76746" y="78409"/>
                  </a:lnTo>
                  <a:lnTo>
                    <a:pt x="56984" y="78409"/>
                  </a:lnTo>
                  <a:lnTo>
                    <a:pt x="48971" y="86461"/>
                  </a:lnTo>
                  <a:lnTo>
                    <a:pt x="48971" y="106375"/>
                  </a:lnTo>
                  <a:lnTo>
                    <a:pt x="56984" y="114439"/>
                  </a:lnTo>
                  <a:lnTo>
                    <a:pt x="76746" y="114439"/>
                  </a:lnTo>
                  <a:lnTo>
                    <a:pt x="84747" y="106375"/>
                  </a:lnTo>
                  <a:lnTo>
                    <a:pt x="84747" y="96418"/>
                  </a:lnTo>
                  <a:lnTo>
                    <a:pt x="84747" y="86461"/>
                  </a:lnTo>
                  <a:close/>
                </a:path>
                <a:path w="719454" h="193040">
                  <a:moveTo>
                    <a:pt x="84747" y="22555"/>
                  </a:moveTo>
                  <a:lnTo>
                    <a:pt x="76746" y="14503"/>
                  </a:lnTo>
                  <a:lnTo>
                    <a:pt x="56984" y="14503"/>
                  </a:lnTo>
                  <a:lnTo>
                    <a:pt x="48971" y="22555"/>
                  </a:lnTo>
                  <a:lnTo>
                    <a:pt x="48971" y="42468"/>
                  </a:lnTo>
                  <a:lnTo>
                    <a:pt x="56984" y="50520"/>
                  </a:lnTo>
                  <a:lnTo>
                    <a:pt x="76746" y="50520"/>
                  </a:lnTo>
                  <a:lnTo>
                    <a:pt x="84747" y="42468"/>
                  </a:lnTo>
                  <a:lnTo>
                    <a:pt x="84747" y="32512"/>
                  </a:lnTo>
                  <a:lnTo>
                    <a:pt x="84747" y="22555"/>
                  </a:lnTo>
                  <a:close/>
                </a:path>
                <a:path w="719454" h="193040">
                  <a:moveTo>
                    <a:pt x="139217" y="118960"/>
                  </a:moveTo>
                  <a:lnTo>
                    <a:pt x="131216" y="110909"/>
                  </a:lnTo>
                  <a:lnTo>
                    <a:pt x="122478" y="110909"/>
                  </a:lnTo>
                  <a:lnTo>
                    <a:pt x="121323" y="110909"/>
                  </a:lnTo>
                  <a:lnTo>
                    <a:pt x="112598" y="110909"/>
                  </a:lnTo>
                  <a:lnTo>
                    <a:pt x="104584" y="118960"/>
                  </a:lnTo>
                  <a:lnTo>
                    <a:pt x="104584" y="128930"/>
                  </a:lnTo>
                  <a:lnTo>
                    <a:pt x="121323" y="128930"/>
                  </a:lnTo>
                  <a:lnTo>
                    <a:pt x="122478" y="128930"/>
                  </a:lnTo>
                  <a:lnTo>
                    <a:pt x="139217" y="128930"/>
                  </a:lnTo>
                  <a:lnTo>
                    <a:pt x="139217" y="118960"/>
                  </a:lnTo>
                  <a:close/>
                </a:path>
                <a:path w="719454" h="193040">
                  <a:moveTo>
                    <a:pt x="139217" y="55079"/>
                  </a:moveTo>
                  <a:lnTo>
                    <a:pt x="131216" y="47028"/>
                  </a:lnTo>
                  <a:lnTo>
                    <a:pt x="122478" y="47028"/>
                  </a:lnTo>
                  <a:lnTo>
                    <a:pt x="121323" y="47028"/>
                  </a:lnTo>
                  <a:lnTo>
                    <a:pt x="112598" y="47028"/>
                  </a:lnTo>
                  <a:lnTo>
                    <a:pt x="104584" y="55079"/>
                  </a:lnTo>
                  <a:lnTo>
                    <a:pt x="104584" y="63881"/>
                  </a:lnTo>
                  <a:lnTo>
                    <a:pt x="104584" y="65049"/>
                  </a:lnTo>
                  <a:lnTo>
                    <a:pt x="104584" y="73837"/>
                  </a:lnTo>
                  <a:lnTo>
                    <a:pt x="112598" y="81902"/>
                  </a:lnTo>
                  <a:lnTo>
                    <a:pt x="121323" y="81902"/>
                  </a:lnTo>
                  <a:lnTo>
                    <a:pt x="122478" y="81902"/>
                  </a:lnTo>
                  <a:lnTo>
                    <a:pt x="131216" y="81902"/>
                  </a:lnTo>
                  <a:lnTo>
                    <a:pt x="139217" y="73837"/>
                  </a:lnTo>
                  <a:lnTo>
                    <a:pt x="139217" y="65049"/>
                  </a:lnTo>
                  <a:lnTo>
                    <a:pt x="139217" y="63881"/>
                  </a:lnTo>
                  <a:lnTo>
                    <a:pt x="139217" y="55079"/>
                  </a:lnTo>
                  <a:close/>
                </a:path>
                <a:path w="719454" h="193040">
                  <a:moveTo>
                    <a:pt x="139217" y="0"/>
                  </a:moveTo>
                  <a:lnTo>
                    <a:pt x="122478" y="0"/>
                  </a:lnTo>
                  <a:lnTo>
                    <a:pt x="121323" y="0"/>
                  </a:lnTo>
                  <a:lnTo>
                    <a:pt x="104584" y="0"/>
                  </a:lnTo>
                  <a:lnTo>
                    <a:pt x="104584" y="9944"/>
                  </a:lnTo>
                  <a:lnTo>
                    <a:pt x="112598" y="18008"/>
                  </a:lnTo>
                  <a:lnTo>
                    <a:pt x="121323" y="18008"/>
                  </a:lnTo>
                  <a:lnTo>
                    <a:pt x="122478" y="18008"/>
                  </a:lnTo>
                  <a:lnTo>
                    <a:pt x="131216" y="18008"/>
                  </a:lnTo>
                  <a:lnTo>
                    <a:pt x="139217" y="9944"/>
                  </a:lnTo>
                  <a:lnTo>
                    <a:pt x="139217" y="0"/>
                  </a:lnTo>
                  <a:close/>
                </a:path>
                <a:path w="719454" h="193040">
                  <a:moveTo>
                    <a:pt x="194830" y="86461"/>
                  </a:moveTo>
                  <a:lnTo>
                    <a:pt x="186829" y="78409"/>
                  </a:lnTo>
                  <a:lnTo>
                    <a:pt x="167055" y="78409"/>
                  </a:lnTo>
                  <a:lnTo>
                    <a:pt x="159054" y="86461"/>
                  </a:lnTo>
                  <a:lnTo>
                    <a:pt x="159054" y="106375"/>
                  </a:lnTo>
                  <a:lnTo>
                    <a:pt x="167055" y="114439"/>
                  </a:lnTo>
                  <a:lnTo>
                    <a:pt x="186829" y="114439"/>
                  </a:lnTo>
                  <a:lnTo>
                    <a:pt x="194830" y="106375"/>
                  </a:lnTo>
                  <a:lnTo>
                    <a:pt x="194830" y="96418"/>
                  </a:lnTo>
                  <a:lnTo>
                    <a:pt x="194830" y="86461"/>
                  </a:lnTo>
                  <a:close/>
                </a:path>
                <a:path w="719454" h="193040">
                  <a:moveTo>
                    <a:pt x="194830" y="22555"/>
                  </a:moveTo>
                  <a:lnTo>
                    <a:pt x="186829" y="14503"/>
                  </a:lnTo>
                  <a:lnTo>
                    <a:pt x="167055" y="14503"/>
                  </a:lnTo>
                  <a:lnTo>
                    <a:pt x="159054" y="22555"/>
                  </a:lnTo>
                  <a:lnTo>
                    <a:pt x="159054" y="42468"/>
                  </a:lnTo>
                  <a:lnTo>
                    <a:pt x="167055" y="50520"/>
                  </a:lnTo>
                  <a:lnTo>
                    <a:pt x="186829" y="50520"/>
                  </a:lnTo>
                  <a:lnTo>
                    <a:pt x="194830" y="42468"/>
                  </a:lnTo>
                  <a:lnTo>
                    <a:pt x="194830" y="32512"/>
                  </a:lnTo>
                  <a:lnTo>
                    <a:pt x="194830" y="22555"/>
                  </a:lnTo>
                  <a:close/>
                </a:path>
                <a:path w="719454" h="193040">
                  <a:moveTo>
                    <a:pt x="232537" y="0"/>
                  </a:moveTo>
                  <a:lnTo>
                    <a:pt x="214655" y="0"/>
                  </a:lnTo>
                  <a:lnTo>
                    <a:pt x="214655" y="9944"/>
                  </a:lnTo>
                  <a:lnTo>
                    <a:pt x="222656" y="18008"/>
                  </a:lnTo>
                  <a:lnTo>
                    <a:pt x="232537" y="18008"/>
                  </a:lnTo>
                  <a:lnTo>
                    <a:pt x="232537" y="0"/>
                  </a:lnTo>
                  <a:close/>
                </a:path>
                <a:path w="719454" h="193040">
                  <a:moveTo>
                    <a:pt x="249288" y="182854"/>
                  </a:moveTo>
                  <a:lnTo>
                    <a:pt x="241287" y="174802"/>
                  </a:lnTo>
                  <a:lnTo>
                    <a:pt x="231394" y="174802"/>
                  </a:lnTo>
                  <a:lnTo>
                    <a:pt x="231394" y="192811"/>
                  </a:lnTo>
                  <a:lnTo>
                    <a:pt x="249288" y="192811"/>
                  </a:lnTo>
                  <a:lnTo>
                    <a:pt x="249288" y="182854"/>
                  </a:lnTo>
                  <a:close/>
                </a:path>
                <a:path w="719454" h="193040">
                  <a:moveTo>
                    <a:pt x="249288" y="118960"/>
                  </a:moveTo>
                  <a:lnTo>
                    <a:pt x="241287" y="110909"/>
                  </a:lnTo>
                  <a:lnTo>
                    <a:pt x="232537" y="110909"/>
                  </a:lnTo>
                  <a:lnTo>
                    <a:pt x="231394" y="110909"/>
                  </a:lnTo>
                  <a:lnTo>
                    <a:pt x="222656" y="110909"/>
                  </a:lnTo>
                  <a:lnTo>
                    <a:pt x="214655" y="118960"/>
                  </a:lnTo>
                  <a:lnTo>
                    <a:pt x="214655" y="128930"/>
                  </a:lnTo>
                  <a:lnTo>
                    <a:pt x="231394" y="128930"/>
                  </a:lnTo>
                  <a:lnTo>
                    <a:pt x="231394" y="145783"/>
                  </a:lnTo>
                  <a:lnTo>
                    <a:pt x="241287" y="145783"/>
                  </a:lnTo>
                  <a:lnTo>
                    <a:pt x="249288" y="137731"/>
                  </a:lnTo>
                  <a:lnTo>
                    <a:pt x="249288" y="128930"/>
                  </a:lnTo>
                  <a:lnTo>
                    <a:pt x="249288" y="127774"/>
                  </a:lnTo>
                  <a:lnTo>
                    <a:pt x="249288" y="118960"/>
                  </a:lnTo>
                  <a:close/>
                </a:path>
                <a:path w="719454" h="193040">
                  <a:moveTo>
                    <a:pt x="249288" y="55079"/>
                  </a:moveTo>
                  <a:lnTo>
                    <a:pt x="241287" y="47028"/>
                  </a:lnTo>
                  <a:lnTo>
                    <a:pt x="232537" y="47028"/>
                  </a:lnTo>
                  <a:lnTo>
                    <a:pt x="231394" y="47028"/>
                  </a:lnTo>
                  <a:lnTo>
                    <a:pt x="222656" y="47028"/>
                  </a:lnTo>
                  <a:lnTo>
                    <a:pt x="214655" y="55079"/>
                  </a:lnTo>
                  <a:lnTo>
                    <a:pt x="214655" y="63881"/>
                  </a:lnTo>
                  <a:lnTo>
                    <a:pt x="214655" y="65049"/>
                  </a:lnTo>
                  <a:lnTo>
                    <a:pt x="214655" y="73837"/>
                  </a:lnTo>
                  <a:lnTo>
                    <a:pt x="222656" y="81902"/>
                  </a:lnTo>
                  <a:lnTo>
                    <a:pt x="231394" y="81902"/>
                  </a:lnTo>
                  <a:lnTo>
                    <a:pt x="232537" y="81902"/>
                  </a:lnTo>
                  <a:lnTo>
                    <a:pt x="241287" y="81902"/>
                  </a:lnTo>
                  <a:lnTo>
                    <a:pt x="249288" y="73837"/>
                  </a:lnTo>
                  <a:lnTo>
                    <a:pt x="249288" y="65049"/>
                  </a:lnTo>
                  <a:lnTo>
                    <a:pt x="249288" y="63881"/>
                  </a:lnTo>
                  <a:lnTo>
                    <a:pt x="249288" y="55079"/>
                  </a:lnTo>
                  <a:close/>
                </a:path>
                <a:path w="719454" h="193040">
                  <a:moveTo>
                    <a:pt x="304901" y="150342"/>
                  </a:moveTo>
                  <a:lnTo>
                    <a:pt x="296900" y="142290"/>
                  </a:lnTo>
                  <a:lnTo>
                    <a:pt x="277126" y="142290"/>
                  </a:lnTo>
                  <a:lnTo>
                    <a:pt x="269125" y="150342"/>
                  </a:lnTo>
                  <a:lnTo>
                    <a:pt x="269125" y="170256"/>
                  </a:lnTo>
                  <a:lnTo>
                    <a:pt x="277126" y="178308"/>
                  </a:lnTo>
                  <a:lnTo>
                    <a:pt x="296900" y="178308"/>
                  </a:lnTo>
                  <a:lnTo>
                    <a:pt x="304901" y="170256"/>
                  </a:lnTo>
                  <a:lnTo>
                    <a:pt x="304901" y="160299"/>
                  </a:lnTo>
                  <a:lnTo>
                    <a:pt x="304901" y="150342"/>
                  </a:lnTo>
                  <a:close/>
                </a:path>
                <a:path w="719454" h="193040">
                  <a:moveTo>
                    <a:pt x="304901" y="86461"/>
                  </a:moveTo>
                  <a:lnTo>
                    <a:pt x="296900" y="78409"/>
                  </a:lnTo>
                  <a:lnTo>
                    <a:pt x="277126" y="78409"/>
                  </a:lnTo>
                  <a:lnTo>
                    <a:pt x="269125" y="86461"/>
                  </a:lnTo>
                  <a:lnTo>
                    <a:pt x="269125" y="106375"/>
                  </a:lnTo>
                  <a:lnTo>
                    <a:pt x="277126" y="114439"/>
                  </a:lnTo>
                  <a:lnTo>
                    <a:pt x="296900" y="114439"/>
                  </a:lnTo>
                  <a:lnTo>
                    <a:pt x="304901" y="106375"/>
                  </a:lnTo>
                  <a:lnTo>
                    <a:pt x="304901" y="96418"/>
                  </a:lnTo>
                  <a:lnTo>
                    <a:pt x="304901" y="86461"/>
                  </a:lnTo>
                  <a:close/>
                </a:path>
                <a:path w="719454" h="193040">
                  <a:moveTo>
                    <a:pt x="304901" y="22555"/>
                  </a:moveTo>
                  <a:lnTo>
                    <a:pt x="296900" y="14503"/>
                  </a:lnTo>
                  <a:lnTo>
                    <a:pt x="277126" y="14503"/>
                  </a:lnTo>
                  <a:lnTo>
                    <a:pt x="269125" y="22555"/>
                  </a:lnTo>
                  <a:lnTo>
                    <a:pt x="269125" y="42468"/>
                  </a:lnTo>
                  <a:lnTo>
                    <a:pt x="277126" y="50520"/>
                  </a:lnTo>
                  <a:lnTo>
                    <a:pt x="296900" y="50520"/>
                  </a:lnTo>
                  <a:lnTo>
                    <a:pt x="304901" y="42468"/>
                  </a:lnTo>
                  <a:lnTo>
                    <a:pt x="304901" y="32512"/>
                  </a:lnTo>
                  <a:lnTo>
                    <a:pt x="304901" y="22555"/>
                  </a:lnTo>
                  <a:close/>
                </a:path>
                <a:path w="719454" h="193040">
                  <a:moveTo>
                    <a:pt x="342620" y="0"/>
                  </a:moveTo>
                  <a:lnTo>
                    <a:pt x="324739" y="0"/>
                  </a:lnTo>
                  <a:lnTo>
                    <a:pt x="324739" y="9944"/>
                  </a:lnTo>
                  <a:lnTo>
                    <a:pt x="332752" y="18008"/>
                  </a:lnTo>
                  <a:lnTo>
                    <a:pt x="342620" y="18008"/>
                  </a:lnTo>
                  <a:lnTo>
                    <a:pt x="342620" y="0"/>
                  </a:lnTo>
                  <a:close/>
                </a:path>
                <a:path w="719454" h="193040">
                  <a:moveTo>
                    <a:pt x="359371" y="182854"/>
                  </a:moveTo>
                  <a:lnTo>
                    <a:pt x="351370" y="174802"/>
                  </a:lnTo>
                  <a:lnTo>
                    <a:pt x="341503" y="174802"/>
                  </a:lnTo>
                  <a:lnTo>
                    <a:pt x="341503" y="192811"/>
                  </a:lnTo>
                  <a:lnTo>
                    <a:pt x="359371" y="192811"/>
                  </a:lnTo>
                  <a:lnTo>
                    <a:pt x="359371" y="182854"/>
                  </a:lnTo>
                  <a:close/>
                </a:path>
                <a:path w="719454" h="193040">
                  <a:moveTo>
                    <a:pt x="359371" y="118960"/>
                  </a:moveTo>
                  <a:lnTo>
                    <a:pt x="351370" y="110909"/>
                  </a:lnTo>
                  <a:lnTo>
                    <a:pt x="342620" y="110909"/>
                  </a:lnTo>
                  <a:lnTo>
                    <a:pt x="341503" y="110909"/>
                  </a:lnTo>
                  <a:lnTo>
                    <a:pt x="332752" y="110909"/>
                  </a:lnTo>
                  <a:lnTo>
                    <a:pt x="324739" y="118960"/>
                  </a:lnTo>
                  <a:lnTo>
                    <a:pt x="324739" y="127774"/>
                  </a:lnTo>
                  <a:lnTo>
                    <a:pt x="324739" y="128930"/>
                  </a:lnTo>
                  <a:lnTo>
                    <a:pt x="324739" y="137731"/>
                  </a:lnTo>
                  <a:lnTo>
                    <a:pt x="332752" y="145783"/>
                  </a:lnTo>
                  <a:lnTo>
                    <a:pt x="341503" y="145783"/>
                  </a:lnTo>
                  <a:lnTo>
                    <a:pt x="342620" y="145783"/>
                  </a:lnTo>
                  <a:lnTo>
                    <a:pt x="351370" y="145783"/>
                  </a:lnTo>
                  <a:lnTo>
                    <a:pt x="359371" y="137731"/>
                  </a:lnTo>
                  <a:lnTo>
                    <a:pt x="359371" y="128930"/>
                  </a:lnTo>
                  <a:lnTo>
                    <a:pt x="359371" y="127774"/>
                  </a:lnTo>
                  <a:lnTo>
                    <a:pt x="359371" y="118960"/>
                  </a:lnTo>
                  <a:close/>
                </a:path>
                <a:path w="719454" h="193040">
                  <a:moveTo>
                    <a:pt x="359371" y="63881"/>
                  </a:moveTo>
                  <a:lnTo>
                    <a:pt x="342620" y="63881"/>
                  </a:lnTo>
                  <a:lnTo>
                    <a:pt x="342620" y="47028"/>
                  </a:lnTo>
                  <a:lnTo>
                    <a:pt x="332752" y="47028"/>
                  </a:lnTo>
                  <a:lnTo>
                    <a:pt x="324739" y="55079"/>
                  </a:lnTo>
                  <a:lnTo>
                    <a:pt x="324739" y="63881"/>
                  </a:lnTo>
                  <a:lnTo>
                    <a:pt x="324739" y="65049"/>
                  </a:lnTo>
                  <a:lnTo>
                    <a:pt x="324739" y="73837"/>
                  </a:lnTo>
                  <a:lnTo>
                    <a:pt x="332752" y="81902"/>
                  </a:lnTo>
                  <a:lnTo>
                    <a:pt x="341503" y="81902"/>
                  </a:lnTo>
                  <a:lnTo>
                    <a:pt x="342620" y="81902"/>
                  </a:lnTo>
                  <a:lnTo>
                    <a:pt x="351370" y="81902"/>
                  </a:lnTo>
                  <a:lnTo>
                    <a:pt x="359371" y="73837"/>
                  </a:lnTo>
                  <a:lnTo>
                    <a:pt x="359371" y="63881"/>
                  </a:lnTo>
                  <a:close/>
                </a:path>
                <a:path w="719454" h="193040">
                  <a:moveTo>
                    <a:pt x="414972" y="150342"/>
                  </a:moveTo>
                  <a:lnTo>
                    <a:pt x="406971" y="142290"/>
                  </a:lnTo>
                  <a:lnTo>
                    <a:pt x="387197" y="142290"/>
                  </a:lnTo>
                  <a:lnTo>
                    <a:pt x="379196" y="150342"/>
                  </a:lnTo>
                  <a:lnTo>
                    <a:pt x="379196" y="170256"/>
                  </a:lnTo>
                  <a:lnTo>
                    <a:pt x="387197" y="178308"/>
                  </a:lnTo>
                  <a:lnTo>
                    <a:pt x="406971" y="178308"/>
                  </a:lnTo>
                  <a:lnTo>
                    <a:pt x="414972" y="170256"/>
                  </a:lnTo>
                  <a:lnTo>
                    <a:pt x="414972" y="160299"/>
                  </a:lnTo>
                  <a:lnTo>
                    <a:pt x="414972" y="150342"/>
                  </a:lnTo>
                  <a:close/>
                </a:path>
                <a:path w="719454" h="193040">
                  <a:moveTo>
                    <a:pt x="414972" y="86461"/>
                  </a:moveTo>
                  <a:lnTo>
                    <a:pt x="406971" y="78409"/>
                  </a:lnTo>
                  <a:lnTo>
                    <a:pt x="387197" y="78409"/>
                  </a:lnTo>
                  <a:lnTo>
                    <a:pt x="379196" y="86461"/>
                  </a:lnTo>
                  <a:lnTo>
                    <a:pt x="379196" y="106375"/>
                  </a:lnTo>
                  <a:lnTo>
                    <a:pt x="387197" y="114439"/>
                  </a:lnTo>
                  <a:lnTo>
                    <a:pt x="406971" y="114439"/>
                  </a:lnTo>
                  <a:lnTo>
                    <a:pt x="414972" y="106375"/>
                  </a:lnTo>
                  <a:lnTo>
                    <a:pt x="414972" y="96418"/>
                  </a:lnTo>
                  <a:lnTo>
                    <a:pt x="414972" y="86461"/>
                  </a:lnTo>
                  <a:close/>
                </a:path>
                <a:path w="719454" h="193040">
                  <a:moveTo>
                    <a:pt x="469442" y="182854"/>
                  </a:moveTo>
                  <a:lnTo>
                    <a:pt x="461441" y="174802"/>
                  </a:lnTo>
                  <a:lnTo>
                    <a:pt x="452691" y="174802"/>
                  </a:lnTo>
                  <a:lnTo>
                    <a:pt x="451548" y="174802"/>
                  </a:lnTo>
                  <a:lnTo>
                    <a:pt x="442823" y="174802"/>
                  </a:lnTo>
                  <a:lnTo>
                    <a:pt x="434809" y="182854"/>
                  </a:lnTo>
                  <a:lnTo>
                    <a:pt x="434809" y="192811"/>
                  </a:lnTo>
                  <a:lnTo>
                    <a:pt x="451548" y="192811"/>
                  </a:lnTo>
                  <a:lnTo>
                    <a:pt x="452691" y="192811"/>
                  </a:lnTo>
                  <a:lnTo>
                    <a:pt x="469442" y="192811"/>
                  </a:lnTo>
                  <a:lnTo>
                    <a:pt x="469442" y="182854"/>
                  </a:lnTo>
                  <a:close/>
                </a:path>
                <a:path w="719454" h="193040">
                  <a:moveTo>
                    <a:pt x="469442" y="118960"/>
                  </a:moveTo>
                  <a:lnTo>
                    <a:pt x="461441" y="110909"/>
                  </a:lnTo>
                  <a:lnTo>
                    <a:pt x="452691" y="110909"/>
                  </a:lnTo>
                  <a:lnTo>
                    <a:pt x="451548" y="110909"/>
                  </a:lnTo>
                  <a:lnTo>
                    <a:pt x="442823" y="110909"/>
                  </a:lnTo>
                  <a:lnTo>
                    <a:pt x="434809" y="118960"/>
                  </a:lnTo>
                  <a:lnTo>
                    <a:pt x="434809" y="127774"/>
                  </a:lnTo>
                  <a:lnTo>
                    <a:pt x="434809" y="128930"/>
                  </a:lnTo>
                  <a:lnTo>
                    <a:pt x="434809" y="137731"/>
                  </a:lnTo>
                  <a:lnTo>
                    <a:pt x="442823" y="145783"/>
                  </a:lnTo>
                  <a:lnTo>
                    <a:pt x="451548" y="145783"/>
                  </a:lnTo>
                  <a:lnTo>
                    <a:pt x="452691" y="145783"/>
                  </a:lnTo>
                  <a:lnTo>
                    <a:pt x="461441" y="145783"/>
                  </a:lnTo>
                  <a:lnTo>
                    <a:pt x="469442" y="137731"/>
                  </a:lnTo>
                  <a:lnTo>
                    <a:pt x="469442" y="128930"/>
                  </a:lnTo>
                  <a:lnTo>
                    <a:pt x="469442" y="127774"/>
                  </a:lnTo>
                  <a:lnTo>
                    <a:pt x="469442" y="118960"/>
                  </a:lnTo>
                  <a:close/>
                </a:path>
                <a:path w="719454" h="193040">
                  <a:moveTo>
                    <a:pt x="469442" y="63881"/>
                  </a:moveTo>
                  <a:lnTo>
                    <a:pt x="452691" y="63881"/>
                  </a:lnTo>
                  <a:lnTo>
                    <a:pt x="451548" y="63881"/>
                  </a:lnTo>
                  <a:lnTo>
                    <a:pt x="434809" y="63881"/>
                  </a:lnTo>
                  <a:lnTo>
                    <a:pt x="434809" y="73837"/>
                  </a:lnTo>
                  <a:lnTo>
                    <a:pt x="442823" y="81902"/>
                  </a:lnTo>
                  <a:lnTo>
                    <a:pt x="451548" y="81902"/>
                  </a:lnTo>
                  <a:lnTo>
                    <a:pt x="452691" y="81902"/>
                  </a:lnTo>
                  <a:lnTo>
                    <a:pt x="461441" y="81902"/>
                  </a:lnTo>
                  <a:lnTo>
                    <a:pt x="469442" y="73837"/>
                  </a:lnTo>
                  <a:lnTo>
                    <a:pt x="469442" y="63881"/>
                  </a:lnTo>
                  <a:close/>
                </a:path>
                <a:path w="719454" h="193040">
                  <a:moveTo>
                    <a:pt x="525056" y="150342"/>
                  </a:moveTo>
                  <a:lnTo>
                    <a:pt x="517055" y="142290"/>
                  </a:lnTo>
                  <a:lnTo>
                    <a:pt x="497281" y="142290"/>
                  </a:lnTo>
                  <a:lnTo>
                    <a:pt x="489280" y="150342"/>
                  </a:lnTo>
                  <a:lnTo>
                    <a:pt x="489280" y="170256"/>
                  </a:lnTo>
                  <a:lnTo>
                    <a:pt x="497281" y="178308"/>
                  </a:lnTo>
                  <a:lnTo>
                    <a:pt x="517055" y="178308"/>
                  </a:lnTo>
                  <a:lnTo>
                    <a:pt x="525056" y="170256"/>
                  </a:lnTo>
                  <a:lnTo>
                    <a:pt x="525056" y="160299"/>
                  </a:lnTo>
                  <a:lnTo>
                    <a:pt x="525056" y="150342"/>
                  </a:lnTo>
                  <a:close/>
                </a:path>
                <a:path w="719454" h="193040">
                  <a:moveTo>
                    <a:pt x="525056" y="86461"/>
                  </a:moveTo>
                  <a:lnTo>
                    <a:pt x="517055" y="78409"/>
                  </a:lnTo>
                  <a:lnTo>
                    <a:pt x="497281" y="78409"/>
                  </a:lnTo>
                  <a:lnTo>
                    <a:pt x="489280" y="86461"/>
                  </a:lnTo>
                  <a:lnTo>
                    <a:pt x="489280" y="106375"/>
                  </a:lnTo>
                  <a:lnTo>
                    <a:pt x="497281" y="114439"/>
                  </a:lnTo>
                  <a:lnTo>
                    <a:pt x="517055" y="114439"/>
                  </a:lnTo>
                  <a:lnTo>
                    <a:pt x="525056" y="106375"/>
                  </a:lnTo>
                  <a:lnTo>
                    <a:pt x="525056" y="96418"/>
                  </a:lnTo>
                  <a:lnTo>
                    <a:pt x="525056" y="86461"/>
                  </a:lnTo>
                  <a:close/>
                </a:path>
                <a:path w="719454" h="193040">
                  <a:moveTo>
                    <a:pt x="579526" y="182854"/>
                  </a:moveTo>
                  <a:lnTo>
                    <a:pt x="571525" y="174802"/>
                  </a:lnTo>
                  <a:lnTo>
                    <a:pt x="562762" y="174802"/>
                  </a:lnTo>
                  <a:lnTo>
                    <a:pt x="561619" y="174802"/>
                  </a:lnTo>
                  <a:lnTo>
                    <a:pt x="552894" y="174802"/>
                  </a:lnTo>
                  <a:lnTo>
                    <a:pt x="544880" y="182854"/>
                  </a:lnTo>
                  <a:lnTo>
                    <a:pt x="544880" y="192811"/>
                  </a:lnTo>
                  <a:lnTo>
                    <a:pt x="561619" y="192811"/>
                  </a:lnTo>
                  <a:lnTo>
                    <a:pt x="562762" y="192811"/>
                  </a:lnTo>
                  <a:lnTo>
                    <a:pt x="579526" y="192811"/>
                  </a:lnTo>
                  <a:lnTo>
                    <a:pt x="579526" y="182854"/>
                  </a:lnTo>
                  <a:close/>
                </a:path>
                <a:path w="719454" h="193040">
                  <a:moveTo>
                    <a:pt x="579526" y="118960"/>
                  </a:moveTo>
                  <a:lnTo>
                    <a:pt x="571525" y="110909"/>
                  </a:lnTo>
                  <a:lnTo>
                    <a:pt x="562762" y="110909"/>
                  </a:lnTo>
                  <a:lnTo>
                    <a:pt x="561619" y="110909"/>
                  </a:lnTo>
                  <a:lnTo>
                    <a:pt x="552894" y="110909"/>
                  </a:lnTo>
                  <a:lnTo>
                    <a:pt x="544880" y="118960"/>
                  </a:lnTo>
                  <a:lnTo>
                    <a:pt x="544880" y="127774"/>
                  </a:lnTo>
                  <a:lnTo>
                    <a:pt x="544880" y="128930"/>
                  </a:lnTo>
                  <a:lnTo>
                    <a:pt x="544880" y="137731"/>
                  </a:lnTo>
                  <a:lnTo>
                    <a:pt x="552894" y="145783"/>
                  </a:lnTo>
                  <a:lnTo>
                    <a:pt x="561619" y="145783"/>
                  </a:lnTo>
                  <a:lnTo>
                    <a:pt x="562762" y="145783"/>
                  </a:lnTo>
                  <a:lnTo>
                    <a:pt x="571525" y="145783"/>
                  </a:lnTo>
                  <a:lnTo>
                    <a:pt x="579526" y="137731"/>
                  </a:lnTo>
                  <a:lnTo>
                    <a:pt x="579526" y="128930"/>
                  </a:lnTo>
                  <a:lnTo>
                    <a:pt x="579526" y="127774"/>
                  </a:lnTo>
                  <a:lnTo>
                    <a:pt x="579526" y="118960"/>
                  </a:lnTo>
                  <a:close/>
                </a:path>
                <a:path w="719454" h="193040">
                  <a:moveTo>
                    <a:pt x="579526" y="63881"/>
                  </a:moveTo>
                  <a:lnTo>
                    <a:pt x="562762" y="63881"/>
                  </a:lnTo>
                  <a:lnTo>
                    <a:pt x="561619" y="63881"/>
                  </a:lnTo>
                  <a:lnTo>
                    <a:pt x="544880" y="63881"/>
                  </a:lnTo>
                  <a:lnTo>
                    <a:pt x="544880" y="73837"/>
                  </a:lnTo>
                  <a:lnTo>
                    <a:pt x="552894" y="81902"/>
                  </a:lnTo>
                  <a:lnTo>
                    <a:pt x="561619" y="81902"/>
                  </a:lnTo>
                  <a:lnTo>
                    <a:pt x="562762" y="81902"/>
                  </a:lnTo>
                  <a:lnTo>
                    <a:pt x="571525" y="81902"/>
                  </a:lnTo>
                  <a:lnTo>
                    <a:pt x="579526" y="73837"/>
                  </a:lnTo>
                  <a:lnTo>
                    <a:pt x="579526" y="63881"/>
                  </a:lnTo>
                  <a:close/>
                </a:path>
                <a:path w="719454" h="193040">
                  <a:moveTo>
                    <a:pt x="635127" y="150342"/>
                  </a:moveTo>
                  <a:lnTo>
                    <a:pt x="627126" y="142290"/>
                  </a:lnTo>
                  <a:lnTo>
                    <a:pt x="607364" y="142290"/>
                  </a:lnTo>
                  <a:lnTo>
                    <a:pt x="599351" y="150342"/>
                  </a:lnTo>
                  <a:lnTo>
                    <a:pt x="599351" y="170256"/>
                  </a:lnTo>
                  <a:lnTo>
                    <a:pt x="607364" y="178308"/>
                  </a:lnTo>
                  <a:lnTo>
                    <a:pt x="627126" y="178308"/>
                  </a:lnTo>
                  <a:lnTo>
                    <a:pt x="635127" y="170256"/>
                  </a:lnTo>
                  <a:lnTo>
                    <a:pt x="635127" y="160299"/>
                  </a:lnTo>
                  <a:lnTo>
                    <a:pt x="635127" y="150342"/>
                  </a:lnTo>
                  <a:close/>
                </a:path>
                <a:path w="719454" h="193040">
                  <a:moveTo>
                    <a:pt x="635127" y="86461"/>
                  </a:moveTo>
                  <a:lnTo>
                    <a:pt x="627126" y="78409"/>
                  </a:lnTo>
                  <a:lnTo>
                    <a:pt x="607364" y="78409"/>
                  </a:lnTo>
                  <a:lnTo>
                    <a:pt x="599351" y="86461"/>
                  </a:lnTo>
                  <a:lnTo>
                    <a:pt x="599351" y="106375"/>
                  </a:lnTo>
                  <a:lnTo>
                    <a:pt x="607364" y="114439"/>
                  </a:lnTo>
                  <a:lnTo>
                    <a:pt x="627126" y="114439"/>
                  </a:lnTo>
                  <a:lnTo>
                    <a:pt x="635127" y="106375"/>
                  </a:lnTo>
                  <a:lnTo>
                    <a:pt x="635127" y="96418"/>
                  </a:lnTo>
                  <a:lnTo>
                    <a:pt x="635127" y="86461"/>
                  </a:lnTo>
                  <a:close/>
                </a:path>
                <a:path w="719454" h="193040">
                  <a:moveTo>
                    <a:pt x="689597" y="182854"/>
                  </a:moveTo>
                  <a:lnTo>
                    <a:pt x="681596" y="174802"/>
                  </a:lnTo>
                  <a:lnTo>
                    <a:pt x="672846" y="174802"/>
                  </a:lnTo>
                  <a:lnTo>
                    <a:pt x="671703" y="174802"/>
                  </a:lnTo>
                  <a:lnTo>
                    <a:pt x="662978" y="174802"/>
                  </a:lnTo>
                  <a:lnTo>
                    <a:pt x="654964" y="182854"/>
                  </a:lnTo>
                  <a:lnTo>
                    <a:pt x="654964" y="192811"/>
                  </a:lnTo>
                  <a:lnTo>
                    <a:pt x="671703" y="192811"/>
                  </a:lnTo>
                  <a:lnTo>
                    <a:pt x="672846" y="192811"/>
                  </a:lnTo>
                  <a:lnTo>
                    <a:pt x="689597" y="192811"/>
                  </a:lnTo>
                  <a:lnTo>
                    <a:pt x="689597" y="182854"/>
                  </a:lnTo>
                  <a:close/>
                </a:path>
                <a:path w="719454" h="193040">
                  <a:moveTo>
                    <a:pt x="689597" y="118960"/>
                  </a:moveTo>
                  <a:lnTo>
                    <a:pt x="681596" y="110909"/>
                  </a:lnTo>
                  <a:lnTo>
                    <a:pt x="672846" y="110909"/>
                  </a:lnTo>
                  <a:lnTo>
                    <a:pt x="671703" y="110909"/>
                  </a:lnTo>
                  <a:lnTo>
                    <a:pt x="662978" y="110909"/>
                  </a:lnTo>
                  <a:lnTo>
                    <a:pt x="654964" y="118960"/>
                  </a:lnTo>
                  <a:lnTo>
                    <a:pt x="654964" y="127774"/>
                  </a:lnTo>
                  <a:lnTo>
                    <a:pt x="654964" y="128930"/>
                  </a:lnTo>
                  <a:lnTo>
                    <a:pt x="654964" y="137731"/>
                  </a:lnTo>
                  <a:lnTo>
                    <a:pt x="662978" y="145783"/>
                  </a:lnTo>
                  <a:lnTo>
                    <a:pt x="671703" y="145783"/>
                  </a:lnTo>
                  <a:lnTo>
                    <a:pt x="672846" y="145783"/>
                  </a:lnTo>
                  <a:lnTo>
                    <a:pt x="681596" y="145783"/>
                  </a:lnTo>
                  <a:lnTo>
                    <a:pt x="689597" y="137731"/>
                  </a:lnTo>
                  <a:lnTo>
                    <a:pt x="689597" y="128930"/>
                  </a:lnTo>
                  <a:lnTo>
                    <a:pt x="689597" y="127787"/>
                  </a:lnTo>
                  <a:lnTo>
                    <a:pt x="689597" y="118960"/>
                  </a:lnTo>
                  <a:close/>
                </a:path>
                <a:path w="719454" h="193040">
                  <a:moveTo>
                    <a:pt x="689597" y="63881"/>
                  </a:moveTo>
                  <a:lnTo>
                    <a:pt x="672846" y="63881"/>
                  </a:lnTo>
                  <a:lnTo>
                    <a:pt x="671703" y="63881"/>
                  </a:lnTo>
                  <a:lnTo>
                    <a:pt x="654964" y="63881"/>
                  </a:lnTo>
                  <a:lnTo>
                    <a:pt x="654964" y="73837"/>
                  </a:lnTo>
                  <a:lnTo>
                    <a:pt x="662978" y="81902"/>
                  </a:lnTo>
                  <a:lnTo>
                    <a:pt x="671703" y="81902"/>
                  </a:lnTo>
                  <a:lnTo>
                    <a:pt x="672846" y="81902"/>
                  </a:lnTo>
                  <a:lnTo>
                    <a:pt x="681596" y="81902"/>
                  </a:lnTo>
                  <a:lnTo>
                    <a:pt x="689597" y="73837"/>
                  </a:lnTo>
                  <a:lnTo>
                    <a:pt x="689597" y="63881"/>
                  </a:lnTo>
                  <a:close/>
                </a:path>
                <a:path w="719454" h="193040">
                  <a:moveTo>
                    <a:pt x="719378" y="78409"/>
                  </a:moveTo>
                  <a:lnTo>
                    <a:pt x="717435" y="78409"/>
                  </a:lnTo>
                  <a:lnTo>
                    <a:pt x="709422" y="86461"/>
                  </a:lnTo>
                  <a:lnTo>
                    <a:pt x="709422" y="106375"/>
                  </a:lnTo>
                  <a:lnTo>
                    <a:pt x="711784" y="108750"/>
                  </a:lnTo>
                  <a:lnTo>
                    <a:pt x="714832" y="96304"/>
                  </a:lnTo>
                  <a:lnTo>
                    <a:pt x="718947" y="80060"/>
                  </a:lnTo>
                  <a:lnTo>
                    <a:pt x="719378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8">
              <a:extLst>
                <a:ext uri="{FF2B5EF4-FFF2-40B4-BE49-F238E27FC236}">
                  <a16:creationId xmlns:a16="http://schemas.microsoft.com/office/drawing/2014/main" id="{1980F575-4B32-30FF-5EB6-7D38D5B2DF10}"/>
                </a:ext>
              </a:extLst>
            </p:cNvPr>
            <p:cNvSpPr/>
            <p:nvPr/>
          </p:nvSpPr>
          <p:spPr>
            <a:xfrm>
              <a:off x="5027853" y="460196"/>
              <a:ext cx="720725" cy="193040"/>
            </a:xfrm>
            <a:custGeom>
              <a:avLst/>
              <a:gdLst/>
              <a:ahLst/>
              <a:cxnLst/>
              <a:rect l="l" t="t" r="r" b="b"/>
              <a:pathLst>
                <a:path w="720725" h="193040">
                  <a:moveTo>
                    <a:pt x="4546" y="118973"/>
                  </a:moveTo>
                  <a:lnTo>
                    <a:pt x="2616" y="117043"/>
                  </a:lnTo>
                  <a:lnTo>
                    <a:pt x="0" y="128917"/>
                  </a:lnTo>
                  <a:lnTo>
                    <a:pt x="4546" y="128917"/>
                  </a:lnTo>
                  <a:lnTo>
                    <a:pt x="4546" y="118973"/>
                  </a:lnTo>
                  <a:close/>
                </a:path>
                <a:path w="720725" h="193040">
                  <a:moveTo>
                    <a:pt x="60147" y="86461"/>
                  </a:moveTo>
                  <a:lnTo>
                    <a:pt x="52146" y="78409"/>
                  </a:lnTo>
                  <a:lnTo>
                    <a:pt x="32385" y="78409"/>
                  </a:lnTo>
                  <a:lnTo>
                    <a:pt x="24371" y="86461"/>
                  </a:lnTo>
                  <a:lnTo>
                    <a:pt x="24371" y="106362"/>
                  </a:lnTo>
                  <a:lnTo>
                    <a:pt x="32385" y="114427"/>
                  </a:lnTo>
                  <a:lnTo>
                    <a:pt x="52146" y="114427"/>
                  </a:lnTo>
                  <a:lnTo>
                    <a:pt x="60147" y="106362"/>
                  </a:lnTo>
                  <a:lnTo>
                    <a:pt x="60147" y="96418"/>
                  </a:lnTo>
                  <a:lnTo>
                    <a:pt x="60147" y="86461"/>
                  </a:lnTo>
                  <a:close/>
                </a:path>
                <a:path w="720725" h="193040">
                  <a:moveTo>
                    <a:pt x="60147" y="22580"/>
                  </a:moveTo>
                  <a:lnTo>
                    <a:pt x="52146" y="14528"/>
                  </a:lnTo>
                  <a:lnTo>
                    <a:pt x="32385" y="14528"/>
                  </a:lnTo>
                  <a:lnTo>
                    <a:pt x="25831" y="21107"/>
                  </a:lnTo>
                  <a:lnTo>
                    <a:pt x="24371" y="26708"/>
                  </a:lnTo>
                  <a:lnTo>
                    <a:pt x="24371" y="42481"/>
                  </a:lnTo>
                  <a:lnTo>
                    <a:pt x="32385" y="50546"/>
                  </a:lnTo>
                  <a:lnTo>
                    <a:pt x="52146" y="50546"/>
                  </a:lnTo>
                  <a:lnTo>
                    <a:pt x="60147" y="42481"/>
                  </a:lnTo>
                  <a:lnTo>
                    <a:pt x="60147" y="22580"/>
                  </a:lnTo>
                  <a:close/>
                </a:path>
                <a:path w="720725" h="193040">
                  <a:moveTo>
                    <a:pt x="114617" y="118973"/>
                  </a:moveTo>
                  <a:lnTo>
                    <a:pt x="106616" y="110934"/>
                  </a:lnTo>
                  <a:lnTo>
                    <a:pt x="97878" y="110934"/>
                  </a:lnTo>
                  <a:lnTo>
                    <a:pt x="96723" y="110934"/>
                  </a:lnTo>
                  <a:lnTo>
                    <a:pt x="87998" y="110934"/>
                  </a:lnTo>
                  <a:lnTo>
                    <a:pt x="79984" y="118973"/>
                  </a:lnTo>
                  <a:lnTo>
                    <a:pt x="79984" y="128917"/>
                  </a:lnTo>
                  <a:lnTo>
                    <a:pt x="96723" y="128917"/>
                  </a:lnTo>
                  <a:lnTo>
                    <a:pt x="97878" y="128917"/>
                  </a:lnTo>
                  <a:lnTo>
                    <a:pt x="114617" y="128917"/>
                  </a:lnTo>
                  <a:lnTo>
                    <a:pt x="114617" y="118973"/>
                  </a:lnTo>
                  <a:close/>
                </a:path>
                <a:path w="720725" h="193040">
                  <a:moveTo>
                    <a:pt x="114617" y="55079"/>
                  </a:moveTo>
                  <a:lnTo>
                    <a:pt x="106616" y="47028"/>
                  </a:lnTo>
                  <a:lnTo>
                    <a:pt x="97878" y="47028"/>
                  </a:lnTo>
                  <a:lnTo>
                    <a:pt x="96723" y="47028"/>
                  </a:lnTo>
                  <a:lnTo>
                    <a:pt x="87998" y="47028"/>
                  </a:lnTo>
                  <a:lnTo>
                    <a:pt x="79984" y="55079"/>
                  </a:lnTo>
                  <a:lnTo>
                    <a:pt x="79984" y="63906"/>
                  </a:lnTo>
                  <a:lnTo>
                    <a:pt x="79984" y="65036"/>
                  </a:lnTo>
                  <a:lnTo>
                    <a:pt x="79984" y="73863"/>
                  </a:lnTo>
                  <a:lnTo>
                    <a:pt x="87998" y="81915"/>
                  </a:lnTo>
                  <a:lnTo>
                    <a:pt x="96723" y="81915"/>
                  </a:lnTo>
                  <a:lnTo>
                    <a:pt x="97878" y="81915"/>
                  </a:lnTo>
                  <a:lnTo>
                    <a:pt x="106616" y="81915"/>
                  </a:lnTo>
                  <a:lnTo>
                    <a:pt x="114617" y="73863"/>
                  </a:lnTo>
                  <a:lnTo>
                    <a:pt x="114617" y="65036"/>
                  </a:lnTo>
                  <a:lnTo>
                    <a:pt x="114617" y="63893"/>
                  </a:lnTo>
                  <a:lnTo>
                    <a:pt x="114617" y="55079"/>
                  </a:lnTo>
                  <a:close/>
                </a:path>
                <a:path w="720725" h="193040">
                  <a:moveTo>
                    <a:pt x="114617" y="0"/>
                  </a:moveTo>
                  <a:lnTo>
                    <a:pt x="97878" y="0"/>
                  </a:lnTo>
                  <a:lnTo>
                    <a:pt x="96723" y="0"/>
                  </a:lnTo>
                  <a:lnTo>
                    <a:pt x="79984" y="0"/>
                  </a:lnTo>
                  <a:lnTo>
                    <a:pt x="79984" y="9956"/>
                  </a:lnTo>
                  <a:lnTo>
                    <a:pt x="87998" y="18021"/>
                  </a:lnTo>
                  <a:lnTo>
                    <a:pt x="96723" y="18021"/>
                  </a:lnTo>
                  <a:lnTo>
                    <a:pt x="97878" y="18021"/>
                  </a:lnTo>
                  <a:lnTo>
                    <a:pt x="106616" y="18021"/>
                  </a:lnTo>
                  <a:lnTo>
                    <a:pt x="114617" y="9956"/>
                  </a:lnTo>
                  <a:lnTo>
                    <a:pt x="114617" y="0"/>
                  </a:lnTo>
                  <a:close/>
                </a:path>
                <a:path w="720725" h="193040">
                  <a:moveTo>
                    <a:pt x="170230" y="86461"/>
                  </a:moveTo>
                  <a:lnTo>
                    <a:pt x="162229" y="78409"/>
                  </a:lnTo>
                  <a:lnTo>
                    <a:pt x="142455" y="78409"/>
                  </a:lnTo>
                  <a:lnTo>
                    <a:pt x="134454" y="86461"/>
                  </a:lnTo>
                  <a:lnTo>
                    <a:pt x="134454" y="106362"/>
                  </a:lnTo>
                  <a:lnTo>
                    <a:pt x="142455" y="114427"/>
                  </a:lnTo>
                  <a:lnTo>
                    <a:pt x="162229" y="114427"/>
                  </a:lnTo>
                  <a:lnTo>
                    <a:pt x="170230" y="106362"/>
                  </a:lnTo>
                  <a:lnTo>
                    <a:pt x="170230" y="96418"/>
                  </a:lnTo>
                  <a:lnTo>
                    <a:pt x="170230" y="86461"/>
                  </a:lnTo>
                  <a:close/>
                </a:path>
                <a:path w="720725" h="193040">
                  <a:moveTo>
                    <a:pt x="170230" y="22580"/>
                  </a:moveTo>
                  <a:lnTo>
                    <a:pt x="162229" y="14528"/>
                  </a:lnTo>
                  <a:lnTo>
                    <a:pt x="142455" y="14528"/>
                  </a:lnTo>
                  <a:lnTo>
                    <a:pt x="134454" y="22580"/>
                  </a:lnTo>
                  <a:lnTo>
                    <a:pt x="134454" y="42481"/>
                  </a:lnTo>
                  <a:lnTo>
                    <a:pt x="142455" y="50546"/>
                  </a:lnTo>
                  <a:lnTo>
                    <a:pt x="162229" y="50546"/>
                  </a:lnTo>
                  <a:lnTo>
                    <a:pt x="170230" y="42481"/>
                  </a:lnTo>
                  <a:lnTo>
                    <a:pt x="170230" y="32537"/>
                  </a:lnTo>
                  <a:lnTo>
                    <a:pt x="170230" y="22580"/>
                  </a:lnTo>
                  <a:close/>
                </a:path>
                <a:path w="720725" h="193040">
                  <a:moveTo>
                    <a:pt x="224688" y="118973"/>
                  </a:moveTo>
                  <a:lnTo>
                    <a:pt x="216687" y="110934"/>
                  </a:lnTo>
                  <a:lnTo>
                    <a:pt x="207937" y="110934"/>
                  </a:lnTo>
                  <a:lnTo>
                    <a:pt x="206794" y="110934"/>
                  </a:lnTo>
                  <a:lnTo>
                    <a:pt x="198056" y="110934"/>
                  </a:lnTo>
                  <a:lnTo>
                    <a:pt x="190055" y="118973"/>
                  </a:lnTo>
                  <a:lnTo>
                    <a:pt x="190055" y="128917"/>
                  </a:lnTo>
                  <a:lnTo>
                    <a:pt x="206794" y="128917"/>
                  </a:lnTo>
                  <a:lnTo>
                    <a:pt x="206794" y="145796"/>
                  </a:lnTo>
                  <a:lnTo>
                    <a:pt x="216687" y="145796"/>
                  </a:lnTo>
                  <a:lnTo>
                    <a:pt x="224688" y="137731"/>
                  </a:lnTo>
                  <a:lnTo>
                    <a:pt x="224688" y="128917"/>
                  </a:lnTo>
                  <a:lnTo>
                    <a:pt x="224688" y="127787"/>
                  </a:lnTo>
                  <a:lnTo>
                    <a:pt x="224688" y="118973"/>
                  </a:lnTo>
                  <a:close/>
                </a:path>
                <a:path w="720725" h="193040">
                  <a:moveTo>
                    <a:pt x="224688" y="55079"/>
                  </a:moveTo>
                  <a:lnTo>
                    <a:pt x="216687" y="47028"/>
                  </a:lnTo>
                  <a:lnTo>
                    <a:pt x="207937" y="47028"/>
                  </a:lnTo>
                  <a:lnTo>
                    <a:pt x="206794" y="47028"/>
                  </a:lnTo>
                  <a:lnTo>
                    <a:pt x="198056" y="47028"/>
                  </a:lnTo>
                  <a:lnTo>
                    <a:pt x="190055" y="55079"/>
                  </a:lnTo>
                  <a:lnTo>
                    <a:pt x="190055" y="63893"/>
                  </a:lnTo>
                  <a:lnTo>
                    <a:pt x="190055" y="65036"/>
                  </a:lnTo>
                  <a:lnTo>
                    <a:pt x="190055" y="73863"/>
                  </a:lnTo>
                  <a:lnTo>
                    <a:pt x="198056" y="81915"/>
                  </a:lnTo>
                  <a:lnTo>
                    <a:pt x="206794" y="81915"/>
                  </a:lnTo>
                  <a:lnTo>
                    <a:pt x="207937" y="81915"/>
                  </a:lnTo>
                  <a:lnTo>
                    <a:pt x="216687" y="81915"/>
                  </a:lnTo>
                  <a:lnTo>
                    <a:pt x="224688" y="73863"/>
                  </a:lnTo>
                  <a:lnTo>
                    <a:pt x="224688" y="65036"/>
                  </a:lnTo>
                  <a:lnTo>
                    <a:pt x="224688" y="63893"/>
                  </a:lnTo>
                  <a:lnTo>
                    <a:pt x="224688" y="55079"/>
                  </a:lnTo>
                  <a:close/>
                </a:path>
                <a:path w="720725" h="193040">
                  <a:moveTo>
                    <a:pt x="224688" y="0"/>
                  </a:moveTo>
                  <a:lnTo>
                    <a:pt x="207937" y="0"/>
                  </a:lnTo>
                  <a:lnTo>
                    <a:pt x="206794" y="0"/>
                  </a:lnTo>
                  <a:lnTo>
                    <a:pt x="190055" y="0"/>
                  </a:lnTo>
                  <a:lnTo>
                    <a:pt x="190055" y="9956"/>
                  </a:lnTo>
                  <a:lnTo>
                    <a:pt x="198056" y="18021"/>
                  </a:lnTo>
                  <a:lnTo>
                    <a:pt x="206794" y="18021"/>
                  </a:lnTo>
                  <a:lnTo>
                    <a:pt x="207937" y="18021"/>
                  </a:lnTo>
                  <a:lnTo>
                    <a:pt x="216687" y="18021"/>
                  </a:lnTo>
                  <a:lnTo>
                    <a:pt x="224688" y="9956"/>
                  </a:lnTo>
                  <a:lnTo>
                    <a:pt x="224688" y="0"/>
                  </a:lnTo>
                  <a:close/>
                </a:path>
                <a:path w="720725" h="193040">
                  <a:moveTo>
                    <a:pt x="280301" y="150342"/>
                  </a:moveTo>
                  <a:lnTo>
                    <a:pt x="272300" y="142290"/>
                  </a:lnTo>
                  <a:lnTo>
                    <a:pt x="252526" y="142290"/>
                  </a:lnTo>
                  <a:lnTo>
                    <a:pt x="244525" y="150342"/>
                  </a:lnTo>
                  <a:lnTo>
                    <a:pt x="244525" y="170256"/>
                  </a:lnTo>
                  <a:lnTo>
                    <a:pt x="252526" y="178308"/>
                  </a:lnTo>
                  <a:lnTo>
                    <a:pt x="272300" y="178308"/>
                  </a:lnTo>
                  <a:lnTo>
                    <a:pt x="280301" y="170256"/>
                  </a:lnTo>
                  <a:lnTo>
                    <a:pt x="280301" y="160299"/>
                  </a:lnTo>
                  <a:lnTo>
                    <a:pt x="280301" y="150342"/>
                  </a:lnTo>
                  <a:close/>
                </a:path>
                <a:path w="720725" h="193040">
                  <a:moveTo>
                    <a:pt x="280301" y="86461"/>
                  </a:moveTo>
                  <a:lnTo>
                    <a:pt x="272300" y="78409"/>
                  </a:lnTo>
                  <a:lnTo>
                    <a:pt x="252526" y="78409"/>
                  </a:lnTo>
                  <a:lnTo>
                    <a:pt x="244525" y="86461"/>
                  </a:lnTo>
                  <a:lnTo>
                    <a:pt x="244525" y="106362"/>
                  </a:lnTo>
                  <a:lnTo>
                    <a:pt x="252526" y="114427"/>
                  </a:lnTo>
                  <a:lnTo>
                    <a:pt x="272300" y="114427"/>
                  </a:lnTo>
                  <a:lnTo>
                    <a:pt x="280301" y="106362"/>
                  </a:lnTo>
                  <a:lnTo>
                    <a:pt x="280301" y="96418"/>
                  </a:lnTo>
                  <a:lnTo>
                    <a:pt x="280301" y="86461"/>
                  </a:lnTo>
                  <a:close/>
                </a:path>
                <a:path w="720725" h="193040">
                  <a:moveTo>
                    <a:pt x="280301" y="22580"/>
                  </a:moveTo>
                  <a:lnTo>
                    <a:pt x="272300" y="14528"/>
                  </a:lnTo>
                  <a:lnTo>
                    <a:pt x="252526" y="14528"/>
                  </a:lnTo>
                  <a:lnTo>
                    <a:pt x="244525" y="22580"/>
                  </a:lnTo>
                  <a:lnTo>
                    <a:pt x="244525" y="42481"/>
                  </a:lnTo>
                  <a:lnTo>
                    <a:pt x="252526" y="50546"/>
                  </a:lnTo>
                  <a:lnTo>
                    <a:pt x="272300" y="50546"/>
                  </a:lnTo>
                  <a:lnTo>
                    <a:pt x="280301" y="42481"/>
                  </a:lnTo>
                  <a:lnTo>
                    <a:pt x="280301" y="32537"/>
                  </a:lnTo>
                  <a:lnTo>
                    <a:pt x="280301" y="22580"/>
                  </a:lnTo>
                  <a:close/>
                </a:path>
                <a:path w="720725" h="193040">
                  <a:moveTo>
                    <a:pt x="334772" y="182867"/>
                  </a:moveTo>
                  <a:lnTo>
                    <a:pt x="326771" y="174815"/>
                  </a:lnTo>
                  <a:lnTo>
                    <a:pt x="316903" y="174815"/>
                  </a:lnTo>
                  <a:lnTo>
                    <a:pt x="316903" y="192836"/>
                  </a:lnTo>
                  <a:lnTo>
                    <a:pt x="334772" y="192836"/>
                  </a:lnTo>
                  <a:lnTo>
                    <a:pt x="334772" y="182867"/>
                  </a:lnTo>
                  <a:close/>
                </a:path>
                <a:path w="720725" h="193040">
                  <a:moveTo>
                    <a:pt x="334772" y="118973"/>
                  </a:moveTo>
                  <a:lnTo>
                    <a:pt x="326771" y="110934"/>
                  </a:lnTo>
                  <a:lnTo>
                    <a:pt x="318020" y="110934"/>
                  </a:lnTo>
                  <a:lnTo>
                    <a:pt x="316903" y="110934"/>
                  </a:lnTo>
                  <a:lnTo>
                    <a:pt x="308152" y="110934"/>
                  </a:lnTo>
                  <a:lnTo>
                    <a:pt x="300139" y="118973"/>
                  </a:lnTo>
                  <a:lnTo>
                    <a:pt x="300139" y="128917"/>
                  </a:lnTo>
                  <a:lnTo>
                    <a:pt x="316903" y="128917"/>
                  </a:lnTo>
                  <a:lnTo>
                    <a:pt x="316903" y="145796"/>
                  </a:lnTo>
                  <a:lnTo>
                    <a:pt x="326771" y="145796"/>
                  </a:lnTo>
                  <a:lnTo>
                    <a:pt x="334772" y="137731"/>
                  </a:lnTo>
                  <a:lnTo>
                    <a:pt x="334772" y="128917"/>
                  </a:lnTo>
                  <a:lnTo>
                    <a:pt x="334772" y="127787"/>
                  </a:lnTo>
                  <a:lnTo>
                    <a:pt x="334772" y="118973"/>
                  </a:lnTo>
                  <a:close/>
                </a:path>
                <a:path w="720725" h="193040">
                  <a:moveTo>
                    <a:pt x="334772" y="55079"/>
                  </a:moveTo>
                  <a:lnTo>
                    <a:pt x="326771" y="47028"/>
                  </a:lnTo>
                  <a:lnTo>
                    <a:pt x="318020" y="47028"/>
                  </a:lnTo>
                  <a:lnTo>
                    <a:pt x="316903" y="47028"/>
                  </a:lnTo>
                  <a:lnTo>
                    <a:pt x="308152" y="47028"/>
                  </a:lnTo>
                  <a:lnTo>
                    <a:pt x="300139" y="55079"/>
                  </a:lnTo>
                  <a:lnTo>
                    <a:pt x="300139" y="63893"/>
                  </a:lnTo>
                  <a:lnTo>
                    <a:pt x="300139" y="65036"/>
                  </a:lnTo>
                  <a:lnTo>
                    <a:pt x="300139" y="73863"/>
                  </a:lnTo>
                  <a:lnTo>
                    <a:pt x="308152" y="81915"/>
                  </a:lnTo>
                  <a:lnTo>
                    <a:pt x="316903" y="81915"/>
                  </a:lnTo>
                  <a:lnTo>
                    <a:pt x="318020" y="81915"/>
                  </a:lnTo>
                  <a:lnTo>
                    <a:pt x="326771" y="81915"/>
                  </a:lnTo>
                  <a:lnTo>
                    <a:pt x="334772" y="73863"/>
                  </a:lnTo>
                  <a:lnTo>
                    <a:pt x="334772" y="65036"/>
                  </a:lnTo>
                  <a:lnTo>
                    <a:pt x="334772" y="63893"/>
                  </a:lnTo>
                  <a:lnTo>
                    <a:pt x="334772" y="55079"/>
                  </a:lnTo>
                  <a:close/>
                </a:path>
                <a:path w="720725" h="193040">
                  <a:moveTo>
                    <a:pt x="334772" y="0"/>
                  </a:moveTo>
                  <a:lnTo>
                    <a:pt x="318020" y="0"/>
                  </a:lnTo>
                  <a:lnTo>
                    <a:pt x="316903" y="0"/>
                  </a:lnTo>
                  <a:lnTo>
                    <a:pt x="300139" y="0"/>
                  </a:lnTo>
                  <a:lnTo>
                    <a:pt x="300139" y="9956"/>
                  </a:lnTo>
                  <a:lnTo>
                    <a:pt x="308152" y="18021"/>
                  </a:lnTo>
                  <a:lnTo>
                    <a:pt x="316903" y="18021"/>
                  </a:lnTo>
                  <a:lnTo>
                    <a:pt x="318020" y="18021"/>
                  </a:lnTo>
                  <a:lnTo>
                    <a:pt x="326771" y="18021"/>
                  </a:lnTo>
                  <a:lnTo>
                    <a:pt x="334772" y="9956"/>
                  </a:lnTo>
                  <a:lnTo>
                    <a:pt x="334772" y="0"/>
                  </a:lnTo>
                  <a:close/>
                </a:path>
                <a:path w="720725" h="193040">
                  <a:moveTo>
                    <a:pt x="390372" y="150342"/>
                  </a:moveTo>
                  <a:lnTo>
                    <a:pt x="382371" y="142290"/>
                  </a:lnTo>
                  <a:lnTo>
                    <a:pt x="362597" y="142290"/>
                  </a:lnTo>
                  <a:lnTo>
                    <a:pt x="354596" y="150342"/>
                  </a:lnTo>
                  <a:lnTo>
                    <a:pt x="354596" y="170256"/>
                  </a:lnTo>
                  <a:lnTo>
                    <a:pt x="362597" y="178308"/>
                  </a:lnTo>
                  <a:lnTo>
                    <a:pt x="382371" y="178308"/>
                  </a:lnTo>
                  <a:lnTo>
                    <a:pt x="390372" y="170256"/>
                  </a:lnTo>
                  <a:lnTo>
                    <a:pt x="390372" y="160299"/>
                  </a:lnTo>
                  <a:lnTo>
                    <a:pt x="390372" y="150342"/>
                  </a:lnTo>
                  <a:close/>
                </a:path>
                <a:path w="720725" h="193040">
                  <a:moveTo>
                    <a:pt x="390372" y="86461"/>
                  </a:moveTo>
                  <a:lnTo>
                    <a:pt x="382371" y="78409"/>
                  </a:lnTo>
                  <a:lnTo>
                    <a:pt x="362597" y="78409"/>
                  </a:lnTo>
                  <a:lnTo>
                    <a:pt x="354596" y="86461"/>
                  </a:lnTo>
                  <a:lnTo>
                    <a:pt x="354596" y="106362"/>
                  </a:lnTo>
                  <a:lnTo>
                    <a:pt x="362597" y="114427"/>
                  </a:lnTo>
                  <a:lnTo>
                    <a:pt x="382371" y="114427"/>
                  </a:lnTo>
                  <a:lnTo>
                    <a:pt x="390372" y="106362"/>
                  </a:lnTo>
                  <a:lnTo>
                    <a:pt x="390372" y="96418"/>
                  </a:lnTo>
                  <a:lnTo>
                    <a:pt x="390372" y="86461"/>
                  </a:lnTo>
                  <a:close/>
                </a:path>
                <a:path w="720725" h="193040">
                  <a:moveTo>
                    <a:pt x="390372" y="22580"/>
                  </a:moveTo>
                  <a:lnTo>
                    <a:pt x="382371" y="14528"/>
                  </a:lnTo>
                  <a:lnTo>
                    <a:pt x="362597" y="14528"/>
                  </a:lnTo>
                  <a:lnTo>
                    <a:pt x="354596" y="22580"/>
                  </a:lnTo>
                  <a:lnTo>
                    <a:pt x="354596" y="42481"/>
                  </a:lnTo>
                  <a:lnTo>
                    <a:pt x="362597" y="50546"/>
                  </a:lnTo>
                  <a:lnTo>
                    <a:pt x="382371" y="50546"/>
                  </a:lnTo>
                  <a:lnTo>
                    <a:pt x="390372" y="42481"/>
                  </a:lnTo>
                  <a:lnTo>
                    <a:pt x="390372" y="32537"/>
                  </a:lnTo>
                  <a:lnTo>
                    <a:pt x="390372" y="22580"/>
                  </a:lnTo>
                  <a:close/>
                </a:path>
                <a:path w="720725" h="193040">
                  <a:moveTo>
                    <a:pt x="428091" y="0"/>
                  </a:moveTo>
                  <a:lnTo>
                    <a:pt x="410210" y="0"/>
                  </a:lnTo>
                  <a:lnTo>
                    <a:pt x="410210" y="9956"/>
                  </a:lnTo>
                  <a:lnTo>
                    <a:pt x="418223" y="18021"/>
                  </a:lnTo>
                  <a:lnTo>
                    <a:pt x="428091" y="18021"/>
                  </a:lnTo>
                  <a:lnTo>
                    <a:pt x="428091" y="0"/>
                  </a:lnTo>
                  <a:close/>
                </a:path>
                <a:path w="720725" h="193040">
                  <a:moveTo>
                    <a:pt x="444842" y="182867"/>
                  </a:moveTo>
                  <a:lnTo>
                    <a:pt x="436841" y="174815"/>
                  </a:lnTo>
                  <a:lnTo>
                    <a:pt x="428091" y="174815"/>
                  </a:lnTo>
                  <a:lnTo>
                    <a:pt x="426948" y="174815"/>
                  </a:lnTo>
                  <a:lnTo>
                    <a:pt x="418223" y="174815"/>
                  </a:lnTo>
                  <a:lnTo>
                    <a:pt x="410210" y="182867"/>
                  </a:lnTo>
                  <a:lnTo>
                    <a:pt x="410210" y="192836"/>
                  </a:lnTo>
                  <a:lnTo>
                    <a:pt x="426948" y="192836"/>
                  </a:lnTo>
                  <a:lnTo>
                    <a:pt x="428091" y="192836"/>
                  </a:lnTo>
                  <a:lnTo>
                    <a:pt x="444842" y="192836"/>
                  </a:lnTo>
                  <a:lnTo>
                    <a:pt x="444842" y="182867"/>
                  </a:lnTo>
                  <a:close/>
                </a:path>
                <a:path w="720725" h="193040">
                  <a:moveTo>
                    <a:pt x="444842" y="118973"/>
                  </a:moveTo>
                  <a:lnTo>
                    <a:pt x="436841" y="110934"/>
                  </a:lnTo>
                  <a:lnTo>
                    <a:pt x="428091" y="110934"/>
                  </a:lnTo>
                  <a:lnTo>
                    <a:pt x="426948" y="110934"/>
                  </a:lnTo>
                  <a:lnTo>
                    <a:pt x="418223" y="110934"/>
                  </a:lnTo>
                  <a:lnTo>
                    <a:pt x="410210" y="118973"/>
                  </a:lnTo>
                  <a:lnTo>
                    <a:pt x="410210" y="127787"/>
                  </a:lnTo>
                  <a:lnTo>
                    <a:pt x="410210" y="128917"/>
                  </a:lnTo>
                  <a:lnTo>
                    <a:pt x="410210" y="137731"/>
                  </a:lnTo>
                  <a:lnTo>
                    <a:pt x="418223" y="145796"/>
                  </a:lnTo>
                  <a:lnTo>
                    <a:pt x="426948" y="145796"/>
                  </a:lnTo>
                  <a:lnTo>
                    <a:pt x="428091" y="145796"/>
                  </a:lnTo>
                  <a:lnTo>
                    <a:pt x="436841" y="145796"/>
                  </a:lnTo>
                  <a:lnTo>
                    <a:pt x="444842" y="137731"/>
                  </a:lnTo>
                  <a:lnTo>
                    <a:pt x="444842" y="128917"/>
                  </a:lnTo>
                  <a:lnTo>
                    <a:pt x="444842" y="127787"/>
                  </a:lnTo>
                  <a:lnTo>
                    <a:pt x="444842" y="118973"/>
                  </a:lnTo>
                  <a:close/>
                </a:path>
                <a:path w="720725" h="193040">
                  <a:moveTo>
                    <a:pt x="444842" y="63893"/>
                  </a:moveTo>
                  <a:lnTo>
                    <a:pt x="428091" y="63893"/>
                  </a:lnTo>
                  <a:lnTo>
                    <a:pt x="428091" y="47028"/>
                  </a:lnTo>
                  <a:lnTo>
                    <a:pt x="418223" y="47028"/>
                  </a:lnTo>
                  <a:lnTo>
                    <a:pt x="410210" y="55079"/>
                  </a:lnTo>
                  <a:lnTo>
                    <a:pt x="410210" y="63893"/>
                  </a:lnTo>
                  <a:lnTo>
                    <a:pt x="410210" y="65036"/>
                  </a:lnTo>
                  <a:lnTo>
                    <a:pt x="410210" y="73863"/>
                  </a:lnTo>
                  <a:lnTo>
                    <a:pt x="418223" y="81915"/>
                  </a:lnTo>
                  <a:lnTo>
                    <a:pt x="426948" y="81915"/>
                  </a:lnTo>
                  <a:lnTo>
                    <a:pt x="428091" y="81915"/>
                  </a:lnTo>
                  <a:lnTo>
                    <a:pt x="436841" y="81915"/>
                  </a:lnTo>
                  <a:lnTo>
                    <a:pt x="444842" y="73863"/>
                  </a:lnTo>
                  <a:lnTo>
                    <a:pt x="444842" y="63893"/>
                  </a:lnTo>
                  <a:close/>
                </a:path>
                <a:path w="720725" h="193040">
                  <a:moveTo>
                    <a:pt x="500456" y="150342"/>
                  </a:moveTo>
                  <a:lnTo>
                    <a:pt x="492455" y="142290"/>
                  </a:lnTo>
                  <a:lnTo>
                    <a:pt x="472681" y="142290"/>
                  </a:lnTo>
                  <a:lnTo>
                    <a:pt x="464680" y="150342"/>
                  </a:lnTo>
                  <a:lnTo>
                    <a:pt x="464680" y="170256"/>
                  </a:lnTo>
                  <a:lnTo>
                    <a:pt x="472681" y="178308"/>
                  </a:lnTo>
                  <a:lnTo>
                    <a:pt x="492455" y="178308"/>
                  </a:lnTo>
                  <a:lnTo>
                    <a:pt x="500456" y="170256"/>
                  </a:lnTo>
                  <a:lnTo>
                    <a:pt x="500456" y="160299"/>
                  </a:lnTo>
                  <a:lnTo>
                    <a:pt x="500456" y="150342"/>
                  </a:lnTo>
                  <a:close/>
                </a:path>
                <a:path w="720725" h="193040">
                  <a:moveTo>
                    <a:pt x="500456" y="86461"/>
                  </a:moveTo>
                  <a:lnTo>
                    <a:pt x="492455" y="78409"/>
                  </a:lnTo>
                  <a:lnTo>
                    <a:pt x="472681" y="78409"/>
                  </a:lnTo>
                  <a:lnTo>
                    <a:pt x="464680" y="86461"/>
                  </a:lnTo>
                  <a:lnTo>
                    <a:pt x="464680" y="106362"/>
                  </a:lnTo>
                  <a:lnTo>
                    <a:pt x="472681" y="114427"/>
                  </a:lnTo>
                  <a:lnTo>
                    <a:pt x="492455" y="114427"/>
                  </a:lnTo>
                  <a:lnTo>
                    <a:pt x="500456" y="106362"/>
                  </a:lnTo>
                  <a:lnTo>
                    <a:pt x="500456" y="96418"/>
                  </a:lnTo>
                  <a:lnTo>
                    <a:pt x="500456" y="86461"/>
                  </a:lnTo>
                  <a:close/>
                </a:path>
                <a:path w="720725" h="193040">
                  <a:moveTo>
                    <a:pt x="554926" y="182867"/>
                  </a:moveTo>
                  <a:lnTo>
                    <a:pt x="546925" y="174815"/>
                  </a:lnTo>
                  <a:lnTo>
                    <a:pt x="538162" y="174815"/>
                  </a:lnTo>
                  <a:lnTo>
                    <a:pt x="537019" y="174815"/>
                  </a:lnTo>
                  <a:lnTo>
                    <a:pt x="528294" y="174815"/>
                  </a:lnTo>
                  <a:lnTo>
                    <a:pt x="520280" y="182867"/>
                  </a:lnTo>
                  <a:lnTo>
                    <a:pt x="520280" y="192836"/>
                  </a:lnTo>
                  <a:lnTo>
                    <a:pt x="537019" y="192836"/>
                  </a:lnTo>
                  <a:lnTo>
                    <a:pt x="538162" y="192836"/>
                  </a:lnTo>
                  <a:lnTo>
                    <a:pt x="554926" y="192836"/>
                  </a:lnTo>
                  <a:lnTo>
                    <a:pt x="554926" y="182867"/>
                  </a:lnTo>
                  <a:close/>
                </a:path>
                <a:path w="720725" h="193040">
                  <a:moveTo>
                    <a:pt x="554926" y="118973"/>
                  </a:moveTo>
                  <a:lnTo>
                    <a:pt x="546925" y="110934"/>
                  </a:lnTo>
                  <a:lnTo>
                    <a:pt x="538162" y="110934"/>
                  </a:lnTo>
                  <a:lnTo>
                    <a:pt x="537019" y="110934"/>
                  </a:lnTo>
                  <a:lnTo>
                    <a:pt x="528294" y="110934"/>
                  </a:lnTo>
                  <a:lnTo>
                    <a:pt x="520280" y="118973"/>
                  </a:lnTo>
                  <a:lnTo>
                    <a:pt x="520280" y="127787"/>
                  </a:lnTo>
                  <a:lnTo>
                    <a:pt x="520280" y="128917"/>
                  </a:lnTo>
                  <a:lnTo>
                    <a:pt x="520280" y="137731"/>
                  </a:lnTo>
                  <a:lnTo>
                    <a:pt x="528294" y="145796"/>
                  </a:lnTo>
                  <a:lnTo>
                    <a:pt x="537019" y="145796"/>
                  </a:lnTo>
                  <a:lnTo>
                    <a:pt x="538162" y="145796"/>
                  </a:lnTo>
                  <a:lnTo>
                    <a:pt x="546925" y="145796"/>
                  </a:lnTo>
                  <a:lnTo>
                    <a:pt x="554926" y="137731"/>
                  </a:lnTo>
                  <a:lnTo>
                    <a:pt x="554926" y="128917"/>
                  </a:lnTo>
                  <a:lnTo>
                    <a:pt x="554926" y="127787"/>
                  </a:lnTo>
                  <a:lnTo>
                    <a:pt x="554926" y="118973"/>
                  </a:lnTo>
                  <a:close/>
                </a:path>
                <a:path w="720725" h="193040">
                  <a:moveTo>
                    <a:pt x="554926" y="63893"/>
                  </a:moveTo>
                  <a:lnTo>
                    <a:pt x="538162" y="63893"/>
                  </a:lnTo>
                  <a:lnTo>
                    <a:pt x="538162" y="47028"/>
                  </a:lnTo>
                  <a:lnTo>
                    <a:pt x="528294" y="47028"/>
                  </a:lnTo>
                  <a:lnTo>
                    <a:pt x="520280" y="55079"/>
                  </a:lnTo>
                  <a:lnTo>
                    <a:pt x="520280" y="63893"/>
                  </a:lnTo>
                  <a:lnTo>
                    <a:pt x="520280" y="65036"/>
                  </a:lnTo>
                  <a:lnTo>
                    <a:pt x="520280" y="73863"/>
                  </a:lnTo>
                  <a:lnTo>
                    <a:pt x="528294" y="81915"/>
                  </a:lnTo>
                  <a:lnTo>
                    <a:pt x="537019" y="81915"/>
                  </a:lnTo>
                  <a:lnTo>
                    <a:pt x="538162" y="81915"/>
                  </a:lnTo>
                  <a:lnTo>
                    <a:pt x="546925" y="81915"/>
                  </a:lnTo>
                  <a:lnTo>
                    <a:pt x="554926" y="73863"/>
                  </a:lnTo>
                  <a:lnTo>
                    <a:pt x="554926" y="63893"/>
                  </a:lnTo>
                  <a:close/>
                </a:path>
                <a:path w="720725" h="193040">
                  <a:moveTo>
                    <a:pt x="610527" y="150342"/>
                  </a:moveTo>
                  <a:lnTo>
                    <a:pt x="602526" y="142290"/>
                  </a:lnTo>
                  <a:lnTo>
                    <a:pt x="582764" y="142290"/>
                  </a:lnTo>
                  <a:lnTo>
                    <a:pt x="574751" y="150342"/>
                  </a:lnTo>
                  <a:lnTo>
                    <a:pt x="574751" y="170256"/>
                  </a:lnTo>
                  <a:lnTo>
                    <a:pt x="582764" y="178308"/>
                  </a:lnTo>
                  <a:lnTo>
                    <a:pt x="602526" y="178308"/>
                  </a:lnTo>
                  <a:lnTo>
                    <a:pt x="610527" y="170256"/>
                  </a:lnTo>
                  <a:lnTo>
                    <a:pt x="610527" y="160299"/>
                  </a:lnTo>
                  <a:lnTo>
                    <a:pt x="610527" y="150342"/>
                  </a:lnTo>
                  <a:close/>
                </a:path>
                <a:path w="720725" h="193040">
                  <a:moveTo>
                    <a:pt x="610527" y="86461"/>
                  </a:moveTo>
                  <a:lnTo>
                    <a:pt x="602526" y="78409"/>
                  </a:lnTo>
                  <a:lnTo>
                    <a:pt x="582764" y="78409"/>
                  </a:lnTo>
                  <a:lnTo>
                    <a:pt x="574751" y="86461"/>
                  </a:lnTo>
                  <a:lnTo>
                    <a:pt x="574751" y="106362"/>
                  </a:lnTo>
                  <a:lnTo>
                    <a:pt x="582764" y="114427"/>
                  </a:lnTo>
                  <a:lnTo>
                    <a:pt x="602526" y="114427"/>
                  </a:lnTo>
                  <a:lnTo>
                    <a:pt x="610527" y="106362"/>
                  </a:lnTo>
                  <a:lnTo>
                    <a:pt x="610527" y="96418"/>
                  </a:lnTo>
                  <a:lnTo>
                    <a:pt x="610527" y="86461"/>
                  </a:lnTo>
                  <a:close/>
                </a:path>
                <a:path w="720725" h="193040">
                  <a:moveTo>
                    <a:pt x="664997" y="182867"/>
                  </a:moveTo>
                  <a:lnTo>
                    <a:pt x="656996" y="174815"/>
                  </a:lnTo>
                  <a:lnTo>
                    <a:pt x="648246" y="174815"/>
                  </a:lnTo>
                  <a:lnTo>
                    <a:pt x="647103" y="174815"/>
                  </a:lnTo>
                  <a:lnTo>
                    <a:pt x="638378" y="174815"/>
                  </a:lnTo>
                  <a:lnTo>
                    <a:pt x="630364" y="182867"/>
                  </a:lnTo>
                  <a:lnTo>
                    <a:pt x="630364" y="192836"/>
                  </a:lnTo>
                  <a:lnTo>
                    <a:pt x="647103" y="192836"/>
                  </a:lnTo>
                  <a:lnTo>
                    <a:pt x="648246" y="192836"/>
                  </a:lnTo>
                  <a:lnTo>
                    <a:pt x="664997" y="192836"/>
                  </a:lnTo>
                  <a:lnTo>
                    <a:pt x="664997" y="182867"/>
                  </a:lnTo>
                  <a:close/>
                </a:path>
                <a:path w="720725" h="193040">
                  <a:moveTo>
                    <a:pt x="664997" y="118973"/>
                  </a:moveTo>
                  <a:lnTo>
                    <a:pt x="656996" y="110934"/>
                  </a:lnTo>
                  <a:lnTo>
                    <a:pt x="648246" y="110934"/>
                  </a:lnTo>
                  <a:lnTo>
                    <a:pt x="647103" y="110934"/>
                  </a:lnTo>
                  <a:lnTo>
                    <a:pt x="638378" y="110934"/>
                  </a:lnTo>
                  <a:lnTo>
                    <a:pt x="630364" y="118973"/>
                  </a:lnTo>
                  <a:lnTo>
                    <a:pt x="630364" y="127787"/>
                  </a:lnTo>
                  <a:lnTo>
                    <a:pt x="630364" y="128917"/>
                  </a:lnTo>
                  <a:lnTo>
                    <a:pt x="630364" y="137731"/>
                  </a:lnTo>
                  <a:lnTo>
                    <a:pt x="638378" y="145796"/>
                  </a:lnTo>
                  <a:lnTo>
                    <a:pt x="647103" y="145796"/>
                  </a:lnTo>
                  <a:lnTo>
                    <a:pt x="648246" y="145796"/>
                  </a:lnTo>
                  <a:lnTo>
                    <a:pt x="656996" y="145796"/>
                  </a:lnTo>
                  <a:lnTo>
                    <a:pt x="664997" y="137731"/>
                  </a:lnTo>
                  <a:lnTo>
                    <a:pt x="664997" y="128917"/>
                  </a:lnTo>
                  <a:lnTo>
                    <a:pt x="664997" y="127787"/>
                  </a:lnTo>
                  <a:lnTo>
                    <a:pt x="664997" y="118973"/>
                  </a:lnTo>
                  <a:close/>
                </a:path>
                <a:path w="720725" h="193040">
                  <a:moveTo>
                    <a:pt x="664997" y="63906"/>
                  </a:moveTo>
                  <a:lnTo>
                    <a:pt x="648246" y="63906"/>
                  </a:lnTo>
                  <a:lnTo>
                    <a:pt x="630364" y="63893"/>
                  </a:lnTo>
                  <a:lnTo>
                    <a:pt x="630364" y="73863"/>
                  </a:lnTo>
                  <a:lnTo>
                    <a:pt x="638378" y="81915"/>
                  </a:lnTo>
                  <a:lnTo>
                    <a:pt x="647103" y="81915"/>
                  </a:lnTo>
                  <a:lnTo>
                    <a:pt x="648246" y="81915"/>
                  </a:lnTo>
                  <a:lnTo>
                    <a:pt x="656996" y="81915"/>
                  </a:lnTo>
                  <a:lnTo>
                    <a:pt x="664997" y="73863"/>
                  </a:lnTo>
                  <a:lnTo>
                    <a:pt x="664997" y="63906"/>
                  </a:lnTo>
                  <a:close/>
                </a:path>
                <a:path w="720725" h="193040">
                  <a:moveTo>
                    <a:pt x="712482" y="142290"/>
                  </a:moveTo>
                  <a:lnTo>
                    <a:pt x="692835" y="142290"/>
                  </a:lnTo>
                  <a:lnTo>
                    <a:pt x="684822" y="150342"/>
                  </a:lnTo>
                  <a:lnTo>
                    <a:pt x="684822" y="170256"/>
                  </a:lnTo>
                  <a:lnTo>
                    <a:pt x="692835" y="178308"/>
                  </a:lnTo>
                  <a:lnTo>
                    <a:pt x="702221" y="178308"/>
                  </a:lnTo>
                  <a:lnTo>
                    <a:pt x="702716" y="176479"/>
                  </a:lnTo>
                  <a:lnTo>
                    <a:pt x="707288" y="160197"/>
                  </a:lnTo>
                  <a:lnTo>
                    <a:pt x="711974" y="143979"/>
                  </a:lnTo>
                  <a:lnTo>
                    <a:pt x="712482" y="142290"/>
                  </a:lnTo>
                  <a:close/>
                </a:path>
                <a:path w="720725" h="193040">
                  <a:moveTo>
                    <a:pt x="720598" y="86461"/>
                  </a:moveTo>
                  <a:lnTo>
                    <a:pt x="712597" y="78409"/>
                  </a:lnTo>
                  <a:lnTo>
                    <a:pt x="692835" y="78409"/>
                  </a:lnTo>
                  <a:lnTo>
                    <a:pt x="684822" y="86461"/>
                  </a:lnTo>
                  <a:lnTo>
                    <a:pt x="684822" y="106362"/>
                  </a:lnTo>
                  <a:lnTo>
                    <a:pt x="692835" y="114427"/>
                  </a:lnTo>
                  <a:lnTo>
                    <a:pt x="712597" y="114427"/>
                  </a:lnTo>
                  <a:lnTo>
                    <a:pt x="720598" y="106362"/>
                  </a:lnTo>
                  <a:lnTo>
                    <a:pt x="720598" y="96418"/>
                  </a:lnTo>
                  <a:lnTo>
                    <a:pt x="720598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9">
              <a:extLst>
                <a:ext uri="{FF2B5EF4-FFF2-40B4-BE49-F238E27FC236}">
                  <a16:creationId xmlns:a16="http://schemas.microsoft.com/office/drawing/2014/main" id="{42E481D6-B0B7-9C43-2545-C0CA5024C73B}"/>
                </a:ext>
              </a:extLst>
            </p:cNvPr>
            <p:cNvSpPr/>
            <p:nvPr/>
          </p:nvSpPr>
          <p:spPr>
            <a:xfrm>
              <a:off x="5062944" y="332434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40">
                  <a:moveTo>
                    <a:pt x="25057" y="86448"/>
                  </a:moveTo>
                  <a:lnTo>
                    <a:pt x="17056" y="78397"/>
                  </a:lnTo>
                  <a:lnTo>
                    <a:pt x="10210" y="78397"/>
                  </a:lnTo>
                  <a:lnTo>
                    <a:pt x="5029" y="96405"/>
                  </a:lnTo>
                  <a:lnTo>
                    <a:pt x="0" y="114427"/>
                  </a:lnTo>
                  <a:lnTo>
                    <a:pt x="17056" y="114427"/>
                  </a:lnTo>
                  <a:lnTo>
                    <a:pt x="25057" y="106362"/>
                  </a:lnTo>
                  <a:lnTo>
                    <a:pt x="25057" y="86448"/>
                  </a:lnTo>
                  <a:close/>
                </a:path>
                <a:path w="740410" h="193040">
                  <a:moveTo>
                    <a:pt x="25057" y="29184"/>
                  </a:moveTo>
                  <a:lnTo>
                    <a:pt x="24015" y="32512"/>
                  </a:lnTo>
                  <a:lnTo>
                    <a:pt x="19126" y="48437"/>
                  </a:lnTo>
                  <a:lnTo>
                    <a:pt x="25057" y="42468"/>
                  </a:lnTo>
                  <a:lnTo>
                    <a:pt x="25057" y="29184"/>
                  </a:lnTo>
                  <a:close/>
                </a:path>
                <a:path w="740410" h="193040">
                  <a:moveTo>
                    <a:pt x="79527" y="118960"/>
                  </a:moveTo>
                  <a:lnTo>
                    <a:pt x="71526" y="110896"/>
                  </a:lnTo>
                  <a:lnTo>
                    <a:pt x="62788" y="110896"/>
                  </a:lnTo>
                  <a:lnTo>
                    <a:pt x="61633" y="110896"/>
                  </a:lnTo>
                  <a:lnTo>
                    <a:pt x="52908" y="110896"/>
                  </a:lnTo>
                  <a:lnTo>
                    <a:pt x="44894" y="118960"/>
                  </a:lnTo>
                  <a:lnTo>
                    <a:pt x="44894" y="128930"/>
                  </a:lnTo>
                  <a:lnTo>
                    <a:pt x="61633" y="128930"/>
                  </a:lnTo>
                  <a:lnTo>
                    <a:pt x="62788" y="128930"/>
                  </a:lnTo>
                  <a:lnTo>
                    <a:pt x="79527" y="128930"/>
                  </a:lnTo>
                  <a:lnTo>
                    <a:pt x="79527" y="118960"/>
                  </a:lnTo>
                  <a:close/>
                </a:path>
                <a:path w="740410" h="193040">
                  <a:moveTo>
                    <a:pt x="79527" y="55079"/>
                  </a:moveTo>
                  <a:lnTo>
                    <a:pt x="71526" y="47028"/>
                  </a:lnTo>
                  <a:lnTo>
                    <a:pt x="62788" y="47028"/>
                  </a:lnTo>
                  <a:lnTo>
                    <a:pt x="61633" y="47028"/>
                  </a:lnTo>
                  <a:lnTo>
                    <a:pt x="52908" y="47028"/>
                  </a:lnTo>
                  <a:lnTo>
                    <a:pt x="44894" y="55079"/>
                  </a:lnTo>
                  <a:lnTo>
                    <a:pt x="44894" y="63881"/>
                  </a:lnTo>
                  <a:lnTo>
                    <a:pt x="44894" y="65011"/>
                  </a:lnTo>
                  <a:lnTo>
                    <a:pt x="44894" y="73837"/>
                  </a:lnTo>
                  <a:lnTo>
                    <a:pt x="52908" y="81889"/>
                  </a:lnTo>
                  <a:lnTo>
                    <a:pt x="61633" y="81889"/>
                  </a:lnTo>
                  <a:lnTo>
                    <a:pt x="62788" y="81889"/>
                  </a:lnTo>
                  <a:lnTo>
                    <a:pt x="71526" y="81889"/>
                  </a:lnTo>
                  <a:lnTo>
                    <a:pt x="79527" y="73837"/>
                  </a:lnTo>
                  <a:lnTo>
                    <a:pt x="79527" y="65011"/>
                  </a:lnTo>
                  <a:lnTo>
                    <a:pt x="79527" y="63881"/>
                  </a:lnTo>
                  <a:lnTo>
                    <a:pt x="79527" y="55079"/>
                  </a:lnTo>
                  <a:close/>
                </a:path>
                <a:path w="740410" h="193040">
                  <a:moveTo>
                    <a:pt x="79527" y="0"/>
                  </a:moveTo>
                  <a:lnTo>
                    <a:pt x="61633" y="0"/>
                  </a:lnTo>
                  <a:lnTo>
                    <a:pt x="44894" y="12"/>
                  </a:lnTo>
                  <a:lnTo>
                    <a:pt x="44894" y="9944"/>
                  </a:lnTo>
                  <a:lnTo>
                    <a:pt x="52908" y="18008"/>
                  </a:lnTo>
                  <a:lnTo>
                    <a:pt x="61633" y="18008"/>
                  </a:lnTo>
                  <a:lnTo>
                    <a:pt x="62788" y="18008"/>
                  </a:lnTo>
                  <a:lnTo>
                    <a:pt x="71526" y="18008"/>
                  </a:lnTo>
                  <a:lnTo>
                    <a:pt x="79527" y="9944"/>
                  </a:lnTo>
                  <a:lnTo>
                    <a:pt x="79527" y="0"/>
                  </a:lnTo>
                  <a:close/>
                </a:path>
                <a:path w="740410" h="193040">
                  <a:moveTo>
                    <a:pt x="135140" y="86448"/>
                  </a:moveTo>
                  <a:lnTo>
                    <a:pt x="127139" y="78397"/>
                  </a:lnTo>
                  <a:lnTo>
                    <a:pt x="107365" y="78397"/>
                  </a:lnTo>
                  <a:lnTo>
                    <a:pt x="99364" y="86448"/>
                  </a:lnTo>
                  <a:lnTo>
                    <a:pt x="99364" y="106362"/>
                  </a:lnTo>
                  <a:lnTo>
                    <a:pt x="107365" y="114427"/>
                  </a:lnTo>
                  <a:lnTo>
                    <a:pt x="127139" y="114427"/>
                  </a:lnTo>
                  <a:lnTo>
                    <a:pt x="135140" y="106362"/>
                  </a:lnTo>
                  <a:lnTo>
                    <a:pt x="135140" y="96405"/>
                  </a:lnTo>
                  <a:lnTo>
                    <a:pt x="135140" y="86448"/>
                  </a:lnTo>
                  <a:close/>
                </a:path>
                <a:path w="740410" h="193040">
                  <a:moveTo>
                    <a:pt x="135140" y="22555"/>
                  </a:moveTo>
                  <a:lnTo>
                    <a:pt x="127139" y="14503"/>
                  </a:lnTo>
                  <a:lnTo>
                    <a:pt x="107365" y="14503"/>
                  </a:lnTo>
                  <a:lnTo>
                    <a:pt x="99364" y="22555"/>
                  </a:lnTo>
                  <a:lnTo>
                    <a:pt x="99364" y="42468"/>
                  </a:lnTo>
                  <a:lnTo>
                    <a:pt x="107365" y="50520"/>
                  </a:lnTo>
                  <a:lnTo>
                    <a:pt x="127139" y="50520"/>
                  </a:lnTo>
                  <a:lnTo>
                    <a:pt x="135140" y="42468"/>
                  </a:lnTo>
                  <a:lnTo>
                    <a:pt x="135140" y="32512"/>
                  </a:lnTo>
                  <a:lnTo>
                    <a:pt x="135140" y="22555"/>
                  </a:lnTo>
                  <a:close/>
                </a:path>
                <a:path w="740410" h="193040">
                  <a:moveTo>
                    <a:pt x="189598" y="118960"/>
                  </a:moveTo>
                  <a:lnTo>
                    <a:pt x="181597" y="110896"/>
                  </a:lnTo>
                  <a:lnTo>
                    <a:pt x="172847" y="110896"/>
                  </a:lnTo>
                  <a:lnTo>
                    <a:pt x="171704" y="110896"/>
                  </a:lnTo>
                  <a:lnTo>
                    <a:pt x="162966" y="110896"/>
                  </a:lnTo>
                  <a:lnTo>
                    <a:pt x="154965" y="118960"/>
                  </a:lnTo>
                  <a:lnTo>
                    <a:pt x="154965" y="128930"/>
                  </a:lnTo>
                  <a:lnTo>
                    <a:pt x="171704" y="128930"/>
                  </a:lnTo>
                  <a:lnTo>
                    <a:pt x="172847" y="128930"/>
                  </a:lnTo>
                  <a:lnTo>
                    <a:pt x="189598" y="128930"/>
                  </a:lnTo>
                  <a:lnTo>
                    <a:pt x="189598" y="118960"/>
                  </a:lnTo>
                  <a:close/>
                </a:path>
                <a:path w="740410" h="193040">
                  <a:moveTo>
                    <a:pt x="189598" y="55079"/>
                  </a:moveTo>
                  <a:lnTo>
                    <a:pt x="181597" y="47028"/>
                  </a:lnTo>
                  <a:lnTo>
                    <a:pt x="172847" y="47028"/>
                  </a:lnTo>
                  <a:lnTo>
                    <a:pt x="171704" y="47028"/>
                  </a:lnTo>
                  <a:lnTo>
                    <a:pt x="162966" y="47028"/>
                  </a:lnTo>
                  <a:lnTo>
                    <a:pt x="154965" y="55079"/>
                  </a:lnTo>
                  <a:lnTo>
                    <a:pt x="154965" y="63881"/>
                  </a:lnTo>
                  <a:lnTo>
                    <a:pt x="154965" y="65011"/>
                  </a:lnTo>
                  <a:lnTo>
                    <a:pt x="154965" y="73837"/>
                  </a:lnTo>
                  <a:lnTo>
                    <a:pt x="162966" y="81889"/>
                  </a:lnTo>
                  <a:lnTo>
                    <a:pt x="171704" y="81889"/>
                  </a:lnTo>
                  <a:lnTo>
                    <a:pt x="172847" y="81889"/>
                  </a:lnTo>
                  <a:lnTo>
                    <a:pt x="181597" y="81889"/>
                  </a:lnTo>
                  <a:lnTo>
                    <a:pt x="189598" y="73837"/>
                  </a:lnTo>
                  <a:lnTo>
                    <a:pt x="189598" y="65011"/>
                  </a:lnTo>
                  <a:lnTo>
                    <a:pt x="189598" y="63881"/>
                  </a:lnTo>
                  <a:lnTo>
                    <a:pt x="189598" y="55079"/>
                  </a:lnTo>
                  <a:close/>
                </a:path>
                <a:path w="740410" h="193040">
                  <a:moveTo>
                    <a:pt x="189598" y="0"/>
                  </a:moveTo>
                  <a:lnTo>
                    <a:pt x="172847" y="0"/>
                  </a:lnTo>
                  <a:lnTo>
                    <a:pt x="171704" y="0"/>
                  </a:lnTo>
                  <a:lnTo>
                    <a:pt x="154965" y="0"/>
                  </a:lnTo>
                  <a:lnTo>
                    <a:pt x="154965" y="9944"/>
                  </a:lnTo>
                  <a:lnTo>
                    <a:pt x="162966" y="18008"/>
                  </a:lnTo>
                  <a:lnTo>
                    <a:pt x="171704" y="18008"/>
                  </a:lnTo>
                  <a:lnTo>
                    <a:pt x="172847" y="18008"/>
                  </a:lnTo>
                  <a:lnTo>
                    <a:pt x="181597" y="18008"/>
                  </a:lnTo>
                  <a:lnTo>
                    <a:pt x="189598" y="9944"/>
                  </a:lnTo>
                  <a:lnTo>
                    <a:pt x="189598" y="0"/>
                  </a:lnTo>
                  <a:close/>
                </a:path>
                <a:path w="740410" h="193040">
                  <a:moveTo>
                    <a:pt x="245211" y="86448"/>
                  </a:moveTo>
                  <a:lnTo>
                    <a:pt x="237210" y="78397"/>
                  </a:lnTo>
                  <a:lnTo>
                    <a:pt x="217436" y="78397"/>
                  </a:lnTo>
                  <a:lnTo>
                    <a:pt x="209435" y="86448"/>
                  </a:lnTo>
                  <a:lnTo>
                    <a:pt x="209435" y="106362"/>
                  </a:lnTo>
                  <a:lnTo>
                    <a:pt x="217436" y="114427"/>
                  </a:lnTo>
                  <a:lnTo>
                    <a:pt x="237210" y="114427"/>
                  </a:lnTo>
                  <a:lnTo>
                    <a:pt x="245211" y="106362"/>
                  </a:lnTo>
                  <a:lnTo>
                    <a:pt x="245211" y="96405"/>
                  </a:lnTo>
                  <a:lnTo>
                    <a:pt x="245211" y="86448"/>
                  </a:lnTo>
                  <a:close/>
                </a:path>
                <a:path w="740410" h="193040">
                  <a:moveTo>
                    <a:pt x="245211" y="22555"/>
                  </a:moveTo>
                  <a:lnTo>
                    <a:pt x="237210" y="14503"/>
                  </a:lnTo>
                  <a:lnTo>
                    <a:pt x="217436" y="14503"/>
                  </a:lnTo>
                  <a:lnTo>
                    <a:pt x="209435" y="22555"/>
                  </a:lnTo>
                  <a:lnTo>
                    <a:pt x="209435" y="42468"/>
                  </a:lnTo>
                  <a:lnTo>
                    <a:pt x="217436" y="50520"/>
                  </a:lnTo>
                  <a:lnTo>
                    <a:pt x="237210" y="50520"/>
                  </a:lnTo>
                  <a:lnTo>
                    <a:pt x="245211" y="42468"/>
                  </a:lnTo>
                  <a:lnTo>
                    <a:pt x="245211" y="32512"/>
                  </a:lnTo>
                  <a:lnTo>
                    <a:pt x="245211" y="22555"/>
                  </a:lnTo>
                  <a:close/>
                </a:path>
                <a:path w="740410" h="193040">
                  <a:moveTo>
                    <a:pt x="299681" y="118960"/>
                  </a:moveTo>
                  <a:lnTo>
                    <a:pt x="291680" y="110896"/>
                  </a:lnTo>
                  <a:lnTo>
                    <a:pt x="282930" y="110896"/>
                  </a:lnTo>
                  <a:lnTo>
                    <a:pt x="281813" y="110896"/>
                  </a:lnTo>
                  <a:lnTo>
                    <a:pt x="273062" y="110896"/>
                  </a:lnTo>
                  <a:lnTo>
                    <a:pt x="265049" y="118960"/>
                  </a:lnTo>
                  <a:lnTo>
                    <a:pt x="265049" y="128930"/>
                  </a:lnTo>
                  <a:lnTo>
                    <a:pt x="281813" y="128930"/>
                  </a:lnTo>
                  <a:lnTo>
                    <a:pt x="282930" y="128930"/>
                  </a:lnTo>
                  <a:lnTo>
                    <a:pt x="299681" y="128930"/>
                  </a:lnTo>
                  <a:lnTo>
                    <a:pt x="299681" y="118960"/>
                  </a:lnTo>
                  <a:close/>
                </a:path>
                <a:path w="740410" h="193040">
                  <a:moveTo>
                    <a:pt x="299681" y="55079"/>
                  </a:moveTo>
                  <a:lnTo>
                    <a:pt x="291680" y="47028"/>
                  </a:lnTo>
                  <a:lnTo>
                    <a:pt x="282930" y="47028"/>
                  </a:lnTo>
                  <a:lnTo>
                    <a:pt x="281813" y="47028"/>
                  </a:lnTo>
                  <a:lnTo>
                    <a:pt x="273062" y="47028"/>
                  </a:lnTo>
                  <a:lnTo>
                    <a:pt x="265049" y="55079"/>
                  </a:lnTo>
                  <a:lnTo>
                    <a:pt x="265049" y="63881"/>
                  </a:lnTo>
                  <a:lnTo>
                    <a:pt x="265049" y="65011"/>
                  </a:lnTo>
                  <a:lnTo>
                    <a:pt x="265049" y="73837"/>
                  </a:lnTo>
                  <a:lnTo>
                    <a:pt x="273062" y="81889"/>
                  </a:lnTo>
                  <a:lnTo>
                    <a:pt x="281813" y="81889"/>
                  </a:lnTo>
                  <a:lnTo>
                    <a:pt x="282930" y="81889"/>
                  </a:lnTo>
                  <a:lnTo>
                    <a:pt x="291680" y="81889"/>
                  </a:lnTo>
                  <a:lnTo>
                    <a:pt x="299681" y="73837"/>
                  </a:lnTo>
                  <a:lnTo>
                    <a:pt x="299681" y="65011"/>
                  </a:lnTo>
                  <a:lnTo>
                    <a:pt x="299681" y="63881"/>
                  </a:lnTo>
                  <a:lnTo>
                    <a:pt x="299681" y="55079"/>
                  </a:lnTo>
                  <a:close/>
                </a:path>
                <a:path w="740410" h="193040">
                  <a:moveTo>
                    <a:pt x="299681" y="0"/>
                  </a:moveTo>
                  <a:lnTo>
                    <a:pt x="282930" y="0"/>
                  </a:lnTo>
                  <a:lnTo>
                    <a:pt x="281813" y="0"/>
                  </a:lnTo>
                  <a:lnTo>
                    <a:pt x="265049" y="0"/>
                  </a:lnTo>
                  <a:lnTo>
                    <a:pt x="265049" y="9944"/>
                  </a:lnTo>
                  <a:lnTo>
                    <a:pt x="273062" y="18008"/>
                  </a:lnTo>
                  <a:lnTo>
                    <a:pt x="281813" y="18008"/>
                  </a:lnTo>
                  <a:lnTo>
                    <a:pt x="282930" y="18008"/>
                  </a:lnTo>
                  <a:lnTo>
                    <a:pt x="291680" y="18008"/>
                  </a:lnTo>
                  <a:lnTo>
                    <a:pt x="299681" y="9944"/>
                  </a:lnTo>
                  <a:lnTo>
                    <a:pt x="299681" y="0"/>
                  </a:lnTo>
                  <a:close/>
                </a:path>
                <a:path w="740410" h="193040">
                  <a:moveTo>
                    <a:pt x="355282" y="86448"/>
                  </a:moveTo>
                  <a:lnTo>
                    <a:pt x="347281" y="78397"/>
                  </a:lnTo>
                  <a:lnTo>
                    <a:pt x="327507" y="78397"/>
                  </a:lnTo>
                  <a:lnTo>
                    <a:pt x="319506" y="86448"/>
                  </a:lnTo>
                  <a:lnTo>
                    <a:pt x="319506" y="106362"/>
                  </a:lnTo>
                  <a:lnTo>
                    <a:pt x="327507" y="114427"/>
                  </a:lnTo>
                  <a:lnTo>
                    <a:pt x="347281" y="114427"/>
                  </a:lnTo>
                  <a:lnTo>
                    <a:pt x="355282" y="106362"/>
                  </a:lnTo>
                  <a:lnTo>
                    <a:pt x="355282" y="96405"/>
                  </a:lnTo>
                  <a:lnTo>
                    <a:pt x="355282" y="86448"/>
                  </a:lnTo>
                  <a:close/>
                </a:path>
                <a:path w="740410" h="193040">
                  <a:moveTo>
                    <a:pt x="355282" y="22555"/>
                  </a:moveTo>
                  <a:lnTo>
                    <a:pt x="347281" y="14503"/>
                  </a:lnTo>
                  <a:lnTo>
                    <a:pt x="327507" y="14503"/>
                  </a:lnTo>
                  <a:lnTo>
                    <a:pt x="319506" y="22555"/>
                  </a:lnTo>
                  <a:lnTo>
                    <a:pt x="319506" y="42468"/>
                  </a:lnTo>
                  <a:lnTo>
                    <a:pt x="327507" y="50520"/>
                  </a:lnTo>
                  <a:lnTo>
                    <a:pt x="347281" y="50520"/>
                  </a:lnTo>
                  <a:lnTo>
                    <a:pt x="355282" y="42468"/>
                  </a:lnTo>
                  <a:lnTo>
                    <a:pt x="355282" y="32512"/>
                  </a:lnTo>
                  <a:lnTo>
                    <a:pt x="355282" y="22555"/>
                  </a:lnTo>
                  <a:close/>
                </a:path>
                <a:path w="740410" h="193040">
                  <a:moveTo>
                    <a:pt x="393001" y="0"/>
                  </a:moveTo>
                  <a:lnTo>
                    <a:pt x="375119" y="0"/>
                  </a:lnTo>
                  <a:lnTo>
                    <a:pt x="375119" y="9944"/>
                  </a:lnTo>
                  <a:lnTo>
                    <a:pt x="383133" y="18008"/>
                  </a:lnTo>
                  <a:lnTo>
                    <a:pt x="393001" y="18008"/>
                  </a:lnTo>
                  <a:lnTo>
                    <a:pt x="393001" y="0"/>
                  </a:lnTo>
                  <a:close/>
                </a:path>
                <a:path w="740410" h="193040">
                  <a:moveTo>
                    <a:pt x="409752" y="182841"/>
                  </a:moveTo>
                  <a:lnTo>
                    <a:pt x="401751" y="174790"/>
                  </a:lnTo>
                  <a:lnTo>
                    <a:pt x="391858" y="174790"/>
                  </a:lnTo>
                  <a:lnTo>
                    <a:pt x="391858" y="192798"/>
                  </a:lnTo>
                  <a:lnTo>
                    <a:pt x="409752" y="192798"/>
                  </a:lnTo>
                  <a:lnTo>
                    <a:pt x="409752" y="182841"/>
                  </a:lnTo>
                  <a:close/>
                </a:path>
                <a:path w="740410" h="193040">
                  <a:moveTo>
                    <a:pt x="409752" y="118960"/>
                  </a:moveTo>
                  <a:lnTo>
                    <a:pt x="401751" y="110896"/>
                  </a:lnTo>
                  <a:lnTo>
                    <a:pt x="393001" y="110896"/>
                  </a:lnTo>
                  <a:lnTo>
                    <a:pt x="391858" y="110896"/>
                  </a:lnTo>
                  <a:lnTo>
                    <a:pt x="383133" y="110896"/>
                  </a:lnTo>
                  <a:lnTo>
                    <a:pt x="375119" y="118960"/>
                  </a:lnTo>
                  <a:lnTo>
                    <a:pt x="375119" y="128930"/>
                  </a:lnTo>
                  <a:lnTo>
                    <a:pt x="391858" y="128930"/>
                  </a:lnTo>
                  <a:lnTo>
                    <a:pt x="391858" y="145783"/>
                  </a:lnTo>
                  <a:lnTo>
                    <a:pt x="401751" y="145783"/>
                  </a:lnTo>
                  <a:lnTo>
                    <a:pt x="409752" y="137718"/>
                  </a:lnTo>
                  <a:lnTo>
                    <a:pt x="409752" y="128930"/>
                  </a:lnTo>
                  <a:lnTo>
                    <a:pt x="409752" y="127762"/>
                  </a:lnTo>
                  <a:lnTo>
                    <a:pt x="409752" y="118960"/>
                  </a:lnTo>
                  <a:close/>
                </a:path>
                <a:path w="740410" h="193040">
                  <a:moveTo>
                    <a:pt x="409752" y="55079"/>
                  </a:moveTo>
                  <a:lnTo>
                    <a:pt x="401751" y="47028"/>
                  </a:lnTo>
                  <a:lnTo>
                    <a:pt x="393001" y="47028"/>
                  </a:lnTo>
                  <a:lnTo>
                    <a:pt x="391858" y="47028"/>
                  </a:lnTo>
                  <a:lnTo>
                    <a:pt x="383133" y="47028"/>
                  </a:lnTo>
                  <a:lnTo>
                    <a:pt x="375119" y="55079"/>
                  </a:lnTo>
                  <a:lnTo>
                    <a:pt x="375119" y="63881"/>
                  </a:lnTo>
                  <a:lnTo>
                    <a:pt x="375119" y="65011"/>
                  </a:lnTo>
                  <a:lnTo>
                    <a:pt x="375119" y="73837"/>
                  </a:lnTo>
                  <a:lnTo>
                    <a:pt x="383133" y="81889"/>
                  </a:lnTo>
                  <a:lnTo>
                    <a:pt x="391858" y="81889"/>
                  </a:lnTo>
                  <a:lnTo>
                    <a:pt x="393001" y="81889"/>
                  </a:lnTo>
                  <a:lnTo>
                    <a:pt x="401751" y="81889"/>
                  </a:lnTo>
                  <a:lnTo>
                    <a:pt x="409752" y="73837"/>
                  </a:lnTo>
                  <a:lnTo>
                    <a:pt x="409752" y="65011"/>
                  </a:lnTo>
                  <a:lnTo>
                    <a:pt x="409752" y="63881"/>
                  </a:lnTo>
                  <a:lnTo>
                    <a:pt x="409752" y="55079"/>
                  </a:lnTo>
                  <a:close/>
                </a:path>
                <a:path w="740410" h="193040">
                  <a:moveTo>
                    <a:pt x="465366" y="150342"/>
                  </a:moveTo>
                  <a:lnTo>
                    <a:pt x="457365" y="142290"/>
                  </a:lnTo>
                  <a:lnTo>
                    <a:pt x="437591" y="142290"/>
                  </a:lnTo>
                  <a:lnTo>
                    <a:pt x="429590" y="150342"/>
                  </a:lnTo>
                  <a:lnTo>
                    <a:pt x="429590" y="170243"/>
                  </a:lnTo>
                  <a:lnTo>
                    <a:pt x="437591" y="178308"/>
                  </a:lnTo>
                  <a:lnTo>
                    <a:pt x="457365" y="178308"/>
                  </a:lnTo>
                  <a:lnTo>
                    <a:pt x="465366" y="170243"/>
                  </a:lnTo>
                  <a:lnTo>
                    <a:pt x="465366" y="160299"/>
                  </a:lnTo>
                  <a:lnTo>
                    <a:pt x="465366" y="150342"/>
                  </a:lnTo>
                  <a:close/>
                </a:path>
                <a:path w="740410" h="193040">
                  <a:moveTo>
                    <a:pt x="465366" y="86448"/>
                  </a:moveTo>
                  <a:lnTo>
                    <a:pt x="457365" y="78397"/>
                  </a:lnTo>
                  <a:lnTo>
                    <a:pt x="437591" y="78397"/>
                  </a:lnTo>
                  <a:lnTo>
                    <a:pt x="429590" y="86448"/>
                  </a:lnTo>
                  <a:lnTo>
                    <a:pt x="429590" y="106362"/>
                  </a:lnTo>
                  <a:lnTo>
                    <a:pt x="437591" y="114427"/>
                  </a:lnTo>
                  <a:lnTo>
                    <a:pt x="457365" y="114427"/>
                  </a:lnTo>
                  <a:lnTo>
                    <a:pt x="465366" y="106362"/>
                  </a:lnTo>
                  <a:lnTo>
                    <a:pt x="465366" y="96405"/>
                  </a:lnTo>
                  <a:lnTo>
                    <a:pt x="465366" y="86448"/>
                  </a:lnTo>
                  <a:close/>
                </a:path>
                <a:path w="740410" h="193040">
                  <a:moveTo>
                    <a:pt x="503072" y="0"/>
                  </a:moveTo>
                  <a:lnTo>
                    <a:pt x="485190" y="0"/>
                  </a:lnTo>
                  <a:lnTo>
                    <a:pt x="485190" y="9944"/>
                  </a:lnTo>
                  <a:lnTo>
                    <a:pt x="493204" y="18008"/>
                  </a:lnTo>
                  <a:lnTo>
                    <a:pt x="503072" y="18008"/>
                  </a:lnTo>
                  <a:lnTo>
                    <a:pt x="503072" y="0"/>
                  </a:lnTo>
                  <a:close/>
                </a:path>
                <a:path w="740410" h="193040">
                  <a:moveTo>
                    <a:pt x="519836" y="182841"/>
                  </a:moveTo>
                  <a:lnTo>
                    <a:pt x="511835" y="174790"/>
                  </a:lnTo>
                  <a:lnTo>
                    <a:pt x="503072" y="174790"/>
                  </a:lnTo>
                  <a:lnTo>
                    <a:pt x="501929" y="174790"/>
                  </a:lnTo>
                  <a:lnTo>
                    <a:pt x="493204" y="174790"/>
                  </a:lnTo>
                  <a:lnTo>
                    <a:pt x="485190" y="182841"/>
                  </a:lnTo>
                  <a:lnTo>
                    <a:pt x="485190" y="192798"/>
                  </a:lnTo>
                  <a:lnTo>
                    <a:pt x="501929" y="192798"/>
                  </a:lnTo>
                  <a:lnTo>
                    <a:pt x="503072" y="192798"/>
                  </a:lnTo>
                  <a:lnTo>
                    <a:pt x="519836" y="192798"/>
                  </a:lnTo>
                  <a:lnTo>
                    <a:pt x="519836" y="182841"/>
                  </a:lnTo>
                  <a:close/>
                </a:path>
                <a:path w="740410" h="193040">
                  <a:moveTo>
                    <a:pt x="519836" y="118960"/>
                  </a:moveTo>
                  <a:lnTo>
                    <a:pt x="511835" y="110896"/>
                  </a:lnTo>
                  <a:lnTo>
                    <a:pt x="503072" y="110896"/>
                  </a:lnTo>
                  <a:lnTo>
                    <a:pt x="501929" y="110896"/>
                  </a:lnTo>
                  <a:lnTo>
                    <a:pt x="493204" y="110896"/>
                  </a:lnTo>
                  <a:lnTo>
                    <a:pt x="485190" y="118960"/>
                  </a:lnTo>
                  <a:lnTo>
                    <a:pt x="485190" y="127762"/>
                  </a:lnTo>
                  <a:lnTo>
                    <a:pt x="485190" y="128930"/>
                  </a:lnTo>
                  <a:lnTo>
                    <a:pt x="485190" y="137718"/>
                  </a:lnTo>
                  <a:lnTo>
                    <a:pt x="493204" y="145783"/>
                  </a:lnTo>
                  <a:lnTo>
                    <a:pt x="501929" y="145783"/>
                  </a:lnTo>
                  <a:lnTo>
                    <a:pt x="503072" y="145783"/>
                  </a:lnTo>
                  <a:lnTo>
                    <a:pt x="511835" y="145783"/>
                  </a:lnTo>
                  <a:lnTo>
                    <a:pt x="519836" y="137718"/>
                  </a:lnTo>
                  <a:lnTo>
                    <a:pt x="519836" y="128930"/>
                  </a:lnTo>
                  <a:lnTo>
                    <a:pt x="519836" y="127762"/>
                  </a:lnTo>
                  <a:lnTo>
                    <a:pt x="519836" y="118960"/>
                  </a:lnTo>
                  <a:close/>
                </a:path>
                <a:path w="740410" h="193040">
                  <a:moveTo>
                    <a:pt x="519836" y="63881"/>
                  </a:moveTo>
                  <a:lnTo>
                    <a:pt x="503072" y="63881"/>
                  </a:lnTo>
                  <a:lnTo>
                    <a:pt x="503072" y="47028"/>
                  </a:lnTo>
                  <a:lnTo>
                    <a:pt x="493204" y="47028"/>
                  </a:lnTo>
                  <a:lnTo>
                    <a:pt x="485190" y="55079"/>
                  </a:lnTo>
                  <a:lnTo>
                    <a:pt x="485190" y="63881"/>
                  </a:lnTo>
                  <a:lnTo>
                    <a:pt x="485190" y="65011"/>
                  </a:lnTo>
                  <a:lnTo>
                    <a:pt x="485190" y="73837"/>
                  </a:lnTo>
                  <a:lnTo>
                    <a:pt x="493204" y="81889"/>
                  </a:lnTo>
                  <a:lnTo>
                    <a:pt x="501929" y="81889"/>
                  </a:lnTo>
                  <a:lnTo>
                    <a:pt x="503072" y="81889"/>
                  </a:lnTo>
                  <a:lnTo>
                    <a:pt x="511835" y="81889"/>
                  </a:lnTo>
                  <a:lnTo>
                    <a:pt x="519836" y="73837"/>
                  </a:lnTo>
                  <a:lnTo>
                    <a:pt x="519836" y="63881"/>
                  </a:lnTo>
                  <a:close/>
                </a:path>
                <a:path w="740410" h="193040">
                  <a:moveTo>
                    <a:pt x="575437" y="150342"/>
                  </a:moveTo>
                  <a:lnTo>
                    <a:pt x="567436" y="142290"/>
                  </a:lnTo>
                  <a:lnTo>
                    <a:pt x="547674" y="142290"/>
                  </a:lnTo>
                  <a:lnTo>
                    <a:pt x="539661" y="150342"/>
                  </a:lnTo>
                  <a:lnTo>
                    <a:pt x="539661" y="170243"/>
                  </a:lnTo>
                  <a:lnTo>
                    <a:pt x="547674" y="178308"/>
                  </a:lnTo>
                  <a:lnTo>
                    <a:pt x="567436" y="178308"/>
                  </a:lnTo>
                  <a:lnTo>
                    <a:pt x="575437" y="170243"/>
                  </a:lnTo>
                  <a:lnTo>
                    <a:pt x="575437" y="160299"/>
                  </a:lnTo>
                  <a:lnTo>
                    <a:pt x="575437" y="150342"/>
                  </a:lnTo>
                  <a:close/>
                </a:path>
                <a:path w="740410" h="193040">
                  <a:moveTo>
                    <a:pt x="575437" y="86448"/>
                  </a:moveTo>
                  <a:lnTo>
                    <a:pt x="567436" y="78397"/>
                  </a:lnTo>
                  <a:lnTo>
                    <a:pt x="547674" y="78397"/>
                  </a:lnTo>
                  <a:lnTo>
                    <a:pt x="539661" y="86448"/>
                  </a:lnTo>
                  <a:lnTo>
                    <a:pt x="539661" y="106362"/>
                  </a:lnTo>
                  <a:lnTo>
                    <a:pt x="547674" y="114427"/>
                  </a:lnTo>
                  <a:lnTo>
                    <a:pt x="567436" y="114427"/>
                  </a:lnTo>
                  <a:lnTo>
                    <a:pt x="575437" y="106362"/>
                  </a:lnTo>
                  <a:lnTo>
                    <a:pt x="575437" y="96405"/>
                  </a:lnTo>
                  <a:lnTo>
                    <a:pt x="575437" y="86448"/>
                  </a:lnTo>
                  <a:close/>
                </a:path>
                <a:path w="740410" h="193040">
                  <a:moveTo>
                    <a:pt x="629907" y="182841"/>
                  </a:moveTo>
                  <a:lnTo>
                    <a:pt x="621906" y="174790"/>
                  </a:lnTo>
                  <a:lnTo>
                    <a:pt x="613156" y="174790"/>
                  </a:lnTo>
                  <a:lnTo>
                    <a:pt x="612013" y="174790"/>
                  </a:lnTo>
                  <a:lnTo>
                    <a:pt x="603288" y="174790"/>
                  </a:lnTo>
                  <a:lnTo>
                    <a:pt x="595274" y="182841"/>
                  </a:lnTo>
                  <a:lnTo>
                    <a:pt x="595274" y="192798"/>
                  </a:lnTo>
                  <a:lnTo>
                    <a:pt x="612013" y="192798"/>
                  </a:lnTo>
                  <a:lnTo>
                    <a:pt x="613156" y="192798"/>
                  </a:lnTo>
                  <a:lnTo>
                    <a:pt x="629907" y="192798"/>
                  </a:lnTo>
                  <a:lnTo>
                    <a:pt x="629907" y="182841"/>
                  </a:lnTo>
                  <a:close/>
                </a:path>
                <a:path w="740410" h="193040">
                  <a:moveTo>
                    <a:pt x="629907" y="118960"/>
                  </a:moveTo>
                  <a:lnTo>
                    <a:pt x="621906" y="110896"/>
                  </a:lnTo>
                  <a:lnTo>
                    <a:pt x="613156" y="110896"/>
                  </a:lnTo>
                  <a:lnTo>
                    <a:pt x="612013" y="110896"/>
                  </a:lnTo>
                  <a:lnTo>
                    <a:pt x="603288" y="110896"/>
                  </a:lnTo>
                  <a:lnTo>
                    <a:pt x="595274" y="118960"/>
                  </a:lnTo>
                  <a:lnTo>
                    <a:pt x="595274" y="127762"/>
                  </a:lnTo>
                  <a:lnTo>
                    <a:pt x="595274" y="128930"/>
                  </a:lnTo>
                  <a:lnTo>
                    <a:pt x="595274" y="137718"/>
                  </a:lnTo>
                  <a:lnTo>
                    <a:pt x="603288" y="145783"/>
                  </a:lnTo>
                  <a:lnTo>
                    <a:pt x="612013" y="145783"/>
                  </a:lnTo>
                  <a:lnTo>
                    <a:pt x="613156" y="145783"/>
                  </a:lnTo>
                  <a:lnTo>
                    <a:pt x="621906" y="145783"/>
                  </a:lnTo>
                  <a:lnTo>
                    <a:pt x="629907" y="137718"/>
                  </a:lnTo>
                  <a:lnTo>
                    <a:pt x="629907" y="128930"/>
                  </a:lnTo>
                  <a:lnTo>
                    <a:pt x="629907" y="127762"/>
                  </a:lnTo>
                  <a:lnTo>
                    <a:pt x="629907" y="118960"/>
                  </a:lnTo>
                  <a:close/>
                </a:path>
                <a:path w="740410" h="193040">
                  <a:moveTo>
                    <a:pt x="629907" y="63881"/>
                  </a:moveTo>
                  <a:lnTo>
                    <a:pt x="613156" y="63881"/>
                  </a:lnTo>
                  <a:lnTo>
                    <a:pt x="612013" y="63881"/>
                  </a:lnTo>
                  <a:lnTo>
                    <a:pt x="595274" y="63881"/>
                  </a:lnTo>
                  <a:lnTo>
                    <a:pt x="595274" y="73837"/>
                  </a:lnTo>
                  <a:lnTo>
                    <a:pt x="603288" y="81889"/>
                  </a:lnTo>
                  <a:lnTo>
                    <a:pt x="612013" y="81889"/>
                  </a:lnTo>
                  <a:lnTo>
                    <a:pt x="613156" y="81889"/>
                  </a:lnTo>
                  <a:lnTo>
                    <a:pt x="621906" y="81889"/>
                  </a:lnTo>
                  <a:lnTo>
                    <a:pt x="629907" y="73837"/>
                  </a:lnTo>
                  <a:lnTo>
                    <a:pt x="629907" y="63881"/>
                  </a:lnTo>
                  <a:close/>
                </a:path>
                <a:path w="740410" h="193040">
                  <a:moveTo>
                    <a:pt x="685507" y="150342"/>
                  </a:moveTo>
                  <a:lnTo>
                    <a:pt x="677506" y="142290"/>
                  </a:lnTo>
                  <a:lnTo>
                    <a:pt x="657745" y="142290"/>
                  </a:lnTo>
                  <a:lnTo>
                    <a:pt x="649732" y="150342"/>
                  </a:lnTo>
                  <a:lnTo>
                    <a:pt x="649732" y="170243"/>
                  </a:lnTo>
                  <a:lnTo>
                    <a:pt x="657745" y="178308"/>
                  </a:lnTo>
                  <a:lnTo>
                    <a:pt x="677506" y="178308"/>
                  </a:lnTo>
                  <a:lnTo>
                    <a:pt x="685507" y="170243"/>
                  </a:lnTo>
                  <a:lnTo>
                    <a:pt x="685507" y="160299"/>
                  </a:lnTo>
                  <a:lnTo>
                    <a:pt x="685507" y="150342"/>
                  </a:lnTo>
                  <a:close/>
                </a:path>
                <a:path w="740410" h="193040">
                  <a:moveTo>
                    <a:pt x="685507" y="86448"/>
                  </a:moveTo>
                  <a:lnTo>
                    <a:pt x="677506" y="78397"/>
                  </a:lnTo>
                  <a:lnTo>
                    <a:pt x="657745" y="78397"/>
                  </a:lnTo>
                  <a:lnTo>
                    <a:pt x="649732" y="86448"/>
                  </a:lnTo>
                  <a:lnTo>
                    <a:pt x="649732" y="106362"/>
                  </a:lnTo>
                  <a:lnTo>
                    <a:pt x="657745" y="114427"/>
                  </a:lnTo>
                  <a:lnTo>
                    <a:pt x="677506" y="114427"/>
                  </a:lnTo>
                  <a:lnTo>
                    <a:pt x="685507" y="106362"/>
                  </a:lnTo>
                  <a:lnTo>
                    <a:pt x="685507" y="96405"/>
                  </a:lnTo>
                  <a:lnTo>
                    <a:pt x="685507" y="86448"/>
                  </a:lnTo>
                  <a:close/>
                </a:path>
                <a:path w="740410" h="193040">
                  <a:moveTo>
                    <a:pt x="731799" y="110896"/>
                  </a:moveTo>
                  <a:lnTo>
                    <a:pt x="723239" y="110896"/>
                  </a:lnTo>
                  <a:lnTo>
                    <a:pt x="722109" y="110896"/>
                  </a:lnTo>
                  <a:lnTo>
                    <a:pt x="713359" y="110896"/>
                  </a:lnTo>
                  <a:lnTo>
                    <a:pt x="705345" y="118960"/>
                  </a:lnTo>
                  <a:lnTo>
                    <a:pt x="705345" y="127762"/>
                  </a:lnTo>
                  <a:lnTo>
                    <a:pt x="705345" y="128930"/>
                  </a:lnTo>
                  <a:lnTo>
                    <a:pt x="705345" y="137718"/>
                  </a:lnTo>
                  <a:lnTo>
                    <a:pt x="713359" y="145783"/>
                  </a:lnTo>
                  <a:lnTo>
                    <a:pt x="718566" y="145783"/>
                  </a:lnTo>
                  <a:lnTo>
                    <a:pt x="722109" y="136245"/>
                  </a:lnTo>
                  <a:lnTo>
                    <a:pt x="723239" y="133197"/>
                  </a:lnTo>
                  <a:lnTo>
                    <a:pt x="724204" y="130632"/>
                  </a:lnTo>
                  <a:lnTo>
                    <a:pt x="724839" y="128930"/>
                  </a:lnTo>
                  <a:lnTo>
                    <a:pt x="731799" y="110896"/>
                  </a:lnTo>
                  <a:close/>
                </a:path>
                <a:path w="740410" h="193040">
                  <a:moveTo>
                    <a:pt x="739978" y="63881"/>
                  </a:moveTo>
                  <a:lnTo>
                    <a:pt x="723239" y="63881"/>
                  </a:lnTo>
                  <a:lnTo>
                    <a:pt x="722109" y="63881"/>
                  </a:lnTo>
                  <a:lnTo>
                    <a:pt x="705345" y="63881"/>
                  </a:lnTo>
                  <a:lnTo>
                    <a:pt x="705345" y="73837"/>
                  </a:lnTo>
                  <a:lnTo>
                    <a:pt x="713359" y="81889"/>
                  </a:lnTo>
                  <a:lnTo>
                    <a:pt x="722109" y="81889"/>
                  </a:lnTo>
                  <a:lnTo>
                    <a:pt x="723239" y="81889"/>
                  </a:lnTo>
                  <a:lnTo>
                    <a:pt x="731977" y="81889"/>
                  </a:lnTo>
                  <a:lnTo>
                    <a:pt x="739978" y="73837"/>
                  </a:lnTo>
                  <a:lnTo>
                    <a:pt x="739978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0">
              <a:extLst>
                <a:ext uri="{FF2B5EF4-FFF2-40B4-BE49-F238E27FC236}">
                  <a16:creationId xmlns:a16="http://schemas.microsoft.com/office/drawing/2014/main" id="{A888AB43-F11C-6ACE-E650-64B492A687B8}"/>
                </a:ext>
              </a:extLst>
            </p:cNvPr>
            <p:cNvSpPr/>
            <p:nvPr/>
          </p:nvSpPr>
          <p:spPr>
            <a:xfrm>
              <a:off x="5107838" y="204647"/>
              <a:ext cx="751205" cy="193040"/>
            </a:xfrm>
            <a:custGeom>
              <a:avLst/>
              <a:gdLst/>
              <a:ahLst/>
              <a:cxnLst/>
              <a:rect l="l" t="t" r="r" b="b"/>
              <a:pathLst>
                <a:path w="751204" h="193040">
                  <a:moveTo>
                    <a:pt x="34632" y="118960"/>
                  </a:moveTo>
                  <a:lnTo>
                    <a:pt x="26631" y="110909"/>
                  </a:lnTo>
                  <a:lnTo>
                    <a:pt x="17894" y="110909"/>
                  </a:lnTo>
                  <a:lnTo>
                    <a:pt x="16738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38" y="128943"/>
                  </a:lnTo>
                  <a:lnTo>
                    <a:pt x="17894" y="128943"/>
                  </a:lnTo>
                  <a:lnTo>
                    <a:pt x="34632" y="128943"/>
                  </a:lnTo>
                  <a:lnTo>
                    <a:pt x="34632" y="118960"/>
                  </a:lnTo>
                  <a:close/>
                </a:path>
                <a:path w="751204" h="193040">
                  <a:moveTo>
                    <a:pt x="34632" y="55079"/>
                  </a:moveTo>
                  <a:lnTo>
                    <a:pt x="26631" y="47028"/>
                  </a:lnTo>
                  <a:lnTo>
                    <a:pt x="17894" y="47028"/>
                  </a:lnTo>
                  <a:lnTo>
                    <a:pt x="17132" y="47028"/>
                  </a:lnTo>
                  <a:lnTo>
                    <a:pt x="16738" y="48107"/>
                  </a:lnTo>
                  <a:lnTo>
                    <a:pt x="13081" y="58305"/>
                  </a:lnTo>
                  <a:lnTo>
                    <a:pt x="11112" y="63893"/>
                  </a:lnTo>
                  <a:lnTo>
                    <a:pt x="10706" y="65036"/>
                  </a:lnTo>
                  <a:lnTo>
                    <a:pt x="5638" y="79527"/>
                  </a:lnTo>
                  <a:lnTo>
                    <a:pt x="8013" y="81915"/>
                  </a:lnTo>
                  <a:lnTo>
                    <a:pt x="16738" y="81915"/>
                  </a:lnTo>
                  <a:lnTo>
                    <a:pt x="17894" y="81915"/>
                  </a:lnTo>
                  <a:lnTo>
                    <a:pt x="26631" y="81915"/>
                  </a:lnTo>
                  <a:lnTo>
                    <a:pt x="34632" y="73850"/>
                  </a:lnTo>
                  <a:lnTo>
                    <a:pt x="34632" y="65036"/>
                  </a:lnTo>
                  <a:lnTo>
                    <a:pt x="34632" y="63919"/>
                  </a:lnTo>
                  <a:lnTo>
                    <a:pt x="34632" y="55079"/>
                  </a:lnTo>
                  <a:close/>
                </a:path>
                <a:path w="751204" h="193040">
                  <a:moveTo>
                    <a:pt x="34632" y="12"/>
                  </a:moveTo>
                  <a:lnTo>
                    <a:pt x="30048" y="12014"/>
                  </a:lnTo>
                  <a:lnTo>
                    <a:pt x="28511" y="16141"/>
                  </a:lnTo>
                  <a:lnTo>
                    <a:pt x="34632" y="9969"/>
                  </a:lnTo>
                  <a:lnTo>
                    <a:pt x="34632" y="12"/>
                  </a:lnTo>
                  <a:close/>
                </a:path>
                <a:path w="751204" h="193040">
                  <a:moveTo>
                    <a:pt x="90246" y="86448"/>
                  </a:moveTo>
                  <a:lnTo>
                    <a:pt x="82245" y="78397"/>
                  </a:lnTo>
                  <a:lnTo>
                    <a:pt x="62471" y="78397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71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751204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71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51204" h="193040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71" y="110909"/>
                  </a:lnTo>
                  <a:lnTo>
                    <a:pt x="110070" y="118960"/>
                  </a:lnTo>
                  <a:lnTo>
                    <a:pt x="110070" y="128943"/>
                  </a:lnTo>
                  <a:lnTo>
                    <a:pt x="126809" y="128943"/>
                  </a:lnTo>
                  <a:lnTo>
                    <a:pt x="127952" y="128943"/>
                  </a:lnTo>
                  <a:lnTo>
                    <a:pt x="144703" y="128943"/>
                  </a:lnTo>
                  <a:lnTo>
                    <a:pt x="144703" y="118960"/>
                  </a:lnTo>
                  <a:close/>
                </a:path>
                <a:path w="751204" h="193040">
                  <a:moveTo>
                    <a:pt x="144703" y="55079"/>
                  </a:moveTo>
                  <a:lnTo>
                    <a:pt x="136702" y="47028"/>
                  </a:lnTo>
                  <a:lnTo>
                    <a:pt x="127965" y="47028"/>
                  </a:lnTo>
                  <a:lnTo>
                    <a:pt x="126809" y="47028"/>
                  </a:lnTo>
                  <a:lnTo>
                    <a:pt x="118071" y="47028"/>
                  </a:lnTo>
                  <a:lnTo>
                    <a:pt x="110070" y="55079"/>
                  </a:lnTo>
                  <a:lnTo>
                    <a:pt x="110070" y="63919"/>
                  </a:lnTo>
                  <a:lnTo>
                    <a:pt x="110070" y="65036"/>
                  </a:lnTo>
                  <a:lnTo>
                    <a:pt x="110070" y="73850"/>
                  </a:lnTo>
                  <a:lnTo>
                    <a:pt x="118071" y="81915"/>
                  </a:lnTo>
                  <a:lnTo>
                    <a:pt x="126809" y="81915"/>
                  </a:lnTo>
                  <a:lnTo>
                    <a:pt x="127952" y="81915"/>
                  </a:lnTo>
                  <a:lnTo>
                    <a:pt x="136702" y="81915"/>
                  </a:lnTo>
                  <a:lnTo>
                    <a:pt x="144703" y="73850"/>
                  </a:lnTo>
                  <a:lnTo>
                    <a:pt x="144703" y="65036"/>
                  </a:lnTo>
                  <a:lnTo>
                    <a:pt x="144703" y="63919"/>
                  </a:lnTo>
                  <a:lnTo>
                    <a:pt x="144703" y="55079"/>
                  </a:lnTo>
                  <a:close/>
                </a:path>
                <a:path w="751204" h="193040">
                  <a:moveTo>
                    <a:pt x="144703" y="0"/>
                  </a:moveTo>
                  <a:lnTo>
                    <a:pt x="126809" y="0"/>
                  </a:lnTo>
                  <a:lnTo>
                    <a:pt x="110070" y="12"/>
                  </a:lnTo>
                  <a:lnTo>
                    <a:pt x="110070" y="9969"/>
                  </a:lnTo>
                  <a:lnTo>
                    <a:pt x="118071" y="18034"/>
                  </a:lnTo>
                  <a:lnTo>
                    <a:pt x="126809" y="18034"/>
                  </a:lnTo>
                  <a:lnTo>
                    <a:pt x="127965" y="18034"/>
                  </a:lnTo>
                  <a:lnTo>
                    <a:pt x="136702" y="18034"/>
                  </a:lnTo>
                  <a:lnTo>
                    <a:pt x="144703" y="9969"/>
                  </a:lnTo>
                  <a:lnTo>
                    <a:pt x="144703" y="0"/>
                  </a:lnTo>
                  <a:close/>
                </a:path>
                <a:path w="751204" h="193040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49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49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751204" h="193040">
                  <a:moveTo>
                    <a:pt x="200317" y="22567"/>
                  </a:moveTo>
                  <a:lnTo>
                    <a:pt x="192316" y="14516"/>
                  </a:lnTo>
                  <a:lnTo>
                    <a:pt x="172542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42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751204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918" y="110909"/>
                  </a:lnTo>
                  <a:lnTo>
                    <a:pt x="228168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918" y="128943"/>
                  </a:lnTo>
                  <a:lnTo>
                    <a:pt x="238036" y="128943"/>
                  </a:lnTo>
                  <a:lnTo>
                    <a:pt x="254787" y="128943"/>
                  </a:lnTo>
                  <a:lnTo>
                    <a:pt x="254787" y="118960"/>
                  </a:lnTo>
                  <a:close/>
                </a:path>
                <a:path w="751204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918" y="47028"/>
                  </a:lnTo>
                  <a:lnTo>
                    <a:pt x="228168" y="47028"/>
                  </a:lnTo>
                  <a:lnTo>
                    <a:pt x="220154" y="55079"/>
                  </a:lnTo>
                  <a:lnTo>
                    <a:pt x="220154" y="63919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68" y="81915"/>
                  </a:lnTo>
                  <a:lnTo>
                    <a:pt x="236918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919"/>
                  </a:lnTo>
                  <a:lnTo>
                    <a:pt x="254787" y="55079"/>
                  </a:lnTo>
                  <a:close/>
                </a:path>
                <a:path w="751204" h="193040">
                  <a:moveTo>
                    <a:pt x="254787" y="0"/>
                  </a:moveTo>
                  <a:lnTo>
                    <a:pt x="238036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34"/>
                  </a:lnTo>
                  <a:lnTo>
                    <a:pt x="236918" y="18034"/>
                  </a:lnTo>
                  <a:lnTo>
                    <a:pt x="238036" y="18034"/>
                  </a:lnTo>
                  <a:lnTo>
                    <a:pt x="246786" y="18034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751204" h="193040">
                  <a:moveTo>
                    <a:pt x="310388" y="86448"/>
                  </a:moveTo>
                  <a:lnTo>
                    <a:pt x="302387" y="78397"/>
                  </a:lnTo>
                  <a:lnTo>
                    <a:pt x="282613" y="78397"/>
                  </a:lnTo>
                  <a:lnTo>
                    <a:pt x="274612" y="86448"/>
                  </a:lnTo>
                  <a:lnTo>
                    <a:pt x="274612" y="106349"/>
                  </a:lnTo>
                  <a:lnTo>
                    <a:pt x="282613" y="114414"/>
                  </a:lnTo>
                  <a:lnTo>
                    <a:pt x="302387" y="114414"/>
                  </a:lnTo>
                  <a:lnTo>
                    <a:pt x="310388" y="106349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751204" h="193040">
                  <a:moveTo>
                    <a:pt x="310388" y="22567"/>
                  </a:moveTo>
                  <a:lnTo>
                    <a:pt x="302387" y="14516"/>
                  </a:lnTo>
                  <a:lnTo>
                    <a:pt x="282613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13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751204" h="193040">
                  <a:moveTo>
                    <a:pt x="348107" y="0"/>
                  </a:moveTo>
                  <a:lnTo>
                    <a:pt x="330225" y="0"/>
                  </a:lnTo>
                  <a:lnTo>
                    <a:pt x="330225" y="9969"/>
                  </a:lnTo>
                  <a:lnTo>
                    <a:pt x="338239" y="18034"/>
                  </a:lnTo>
                  <a:lnTo>
                    <a:pt x="348107" y="18034"/>
                  </a:lnTo>
                  <a:lnTo>
                    <a:pt x="348107" y="0"/>
                  </a:lnTo>
                  <a:close/>
                </a:path>
                <a:path w="751204" h="193040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43"/>
                  </a:lnTo>
                  <a:lnTo>
                    <a:pt x="346964" y="128943"/>
                  </a:lnTo>
                  <a:lnTo>
                    <a:pt x="346964" y="145796"/>
                  </a:lnTo>
                  <a:lnTo>
                    <a:pt x="356857" y="145796"/>
                  </a:lnTo>
                  <a:lnTo>
                    <a:pt x="364858" y="137731"/>
                  </a:lnTo>
                  <a:lnTo>
                    <a:pt x="364858" y="128943"/>
                  </a:lnTo>
                  <a:lnTo>
                    <a:pt x="364858" y="127787"/>
                  </a:lnTo>
                  <a:lnTo>
                    <a:pt x="364858" y="118960"/>
                  </a:lnTo>
                  <a:close/>
                </a:path>
                <a:path w="751204" h="193040">
                  <a:moveTo>
                    <a:pt x="364858" y="55079"/>
                  </a:moveTo>
                  <a:lnTo>
                    <a:pt x="356857" y="47028"/>
                  </a:lnTo>
                  <a:lnTo>
                    <a:pt x="348107" y="47028"/>
                  </a:lnTo>
                  <a:lnTo>
                    <a:pt x="346964" y="47028"/>
                  </a:lnTo>
                  <a:lnTo>
                    <a:pt x="338239" y="47028"/>
                  </a:lnTo>
                  <a:lnTo>
                    <a:pt x="330225" y="55079"/>
                  </a:lnTo>
                  <a:lnTo>
                    <a:pt x="330225" y="63919"/>
                  </a:lnTo>
                  <a:lnTo>
                    <a:pt x="330225" y="65036"/>
                  </a:lnTo>
                  <a:lnTo>
                    <a:pt x="330225" y="73850"/>
                  </a:lnTo>
                  <a:lnTo>
                    <a:pt x="338239" y="81915"/>
                  </a:lnTo>
                  <a:lnTo>
                    <a:pt x="346964" y="81915"/>
                  </a:lnTo>
                  <a:lnTo>
                    <a:pt x="348107" y="81915"/>
                  </a:lnTo>
                  <a:lnTo>
                    <a:pt x="356857" y="81915"/>
                  </a:lnTo>
                  <a:lnTo>
                    <a:pt x="364858" y="73850"/>
                  </a:lnTo>
                  <a:lnTo>
                    <a:pt x="364858" y="65036"/>
                  </a:lnTo>
                  <a:lnTo>
                    <a:pt x="364858" y="63919"/>
                  </a:lnTo>
                  <a:lnTo>
                    <a:pt x="364858" y="55079"/>
                  </a:lnTo>
                  <a:close/>
                </a:path>
                <a:path w="751204" h="193040">
                  <a:moveTo>
                    <a:pt x="420471" y="150342"/>
                  </a:moveTo>
                  <a:lnTo>
                    <a:pt x="412470" y="142290"/>
                  </a:lnTo>
                  <a:lnTo>
                    <a:pt x="392696" y="142290"/>
                  </a:lnTo>
                  <a:lnTo>
                    <a:pt x="384695" y="150342"/>
                  </a:lnTo>
                  <a:lnTo>
                    <a:pt x="384695" y="170256"/>
                  </a:lnTo>
                  <a:lnTo>
                    <a:pt x="392696" y="178308"/>
                  </a:lnTo>
                  <a:lnTo>
                    <a:pt x="412470" y="178308"/>
                  </a:lnTo>
                  <a:lnTo>
                    <a:pt x="420471" y="170256"/>
                  </a:lnTo>
                  <a:lnTo>
                    <a:pt x="420471" y="160299"/>
                  </a:lnTo>
                  <a:lnTo>
                    <a:pt x="420471" y="150342"/>
                  </a:lnTo>
                  <a:close/>
                </a:path>
                <a:path w="751204" h="193040">
                  <a:moveTo>
                    <a:pt x="420471" y="86448"/>
                  </a:moveTo>
                  <a:lnTo>
                    <a:pt x="412470" y="78397"/>
                  </a:lnTo>
                  <a:lnTo>
                    <a:pt x="392696" y="78397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751204" h="193040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51204" h="193040">
                  <a:moveTo>
                    <a:pt x="458177" y="0"/>
                  </a:moveTo>
                  <a:lnTo>
                    <a:pt x="440296" y="0"/>
                  </a:lnTo>
                  <a:lnTo>
                    <a:pt x="440296" y="9969"/>
                  </a:lnTo>
                  <a:lnTo>
                    <a:pt x="448310" y="18034"/>
                  </a:lnTo>
                  <a:lnTo>
                    <a:pt x="458177" y="18034"/>
                  </a:lnTo>
                  <a:lnTo>
                    <a:pt x="458177" y="0"/>
                  </a:lnTo>
                  <a:close/>
                </a:path>
                <a:path w="751204" h="193040">
                  <a:moveTo>
                    <a:pt x="474941" y="182867"/>
                  </a:moveTo>
                  <a:lnTo>
                    <a:pt x="466940" y="174815"/>
                  </a:lnTo>
                  <a:lnTo>
                    <a:pt x="457034" y="174815"/>
                  </a:lnTo>
                  <a:lnTo>
                    <a:pt x="457034" y="192798"/>
                  </a:lnTo>
                  <a:lnTo>
                    <a:pt x="474941" y="192798"/>
                  </a:lnTo>
                  <a:lnTo>
                    <a:pt x="474941" y="182867"/>
                  </a:lnTo>
                  <a:close/>
                </a:path>
                <a:path w="751204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77" y="110909"/>
                  </a:lnTo>
                  <a:lnTo>
                    <a:pt x="457034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7787"/>
                  </a:lnTo>
                  <a:lnTo>
                    <a:pt x="440296" y="128943"/>
                  </a:lnTo>
                  <a:lnTo>
                    <a:pt x="440296" y="137731"/>
                  </a:lnTo>
                  <a:lnTo>
                    <a:pt x="448310" y="145796"/>
                  </a:lnTo>
                  <a:lnTo>
                    <a:pt x="457034" y="145796"/>
                  </a:lnTo>
                  <a:lnTo>
                    <a:pt x="458177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87"/>
                  </a:lnTo>
                  <a:lnTo>
                    <a:pt x="474941" y="118960"/>
                  </a:lnTo>
                  <a:close/>
                </a:path>
                <a:path w="751204" h="193040">
                  <a:moveTo>
                    <a:pt x="474941" y="63919"/>
                  </a:moveTo>
                  <a:lnTo>
                    <a:pt x="458177" y="63919"/>
                  </a:lnTo>
                  <a:lnTo>
                    <a:pt x="458177" y="47028"/>
                  </a:lnTo>
                  <a:lnTo>
                    <a:pt x="448310" y="47028"/>
                  </a:lnTo>
                  <a:lnTo>
                    <a:pt x="440296" y="55079"/>
                  </a:lnTo>
                  <a:lnTo>
                    <a:pt x="440296" y="63919"/>
                  </a:lnTo>
                  <a:lnTo>
                    <a:pt x="440296" y="65036"/>
                  </a:lnTo>
                  <a:lnTo>
                    <a:pt x="440296" y="73850"/>
                  </a:lnTo>
                  <a:lnTo>
                    <a:pt x="448310" y="81915"/>
                  </a:lnTo>
                  <a:lnTo>
                    <a:pt x="457034" y="81915"/>
                  </a:lnTo>
                  <a:lnTo>
                    <a:pt x="458177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919"/>
                  </a:lnTo>
                  <a:close/>
                </a:path>
                <a:path w="751204" h="193040">
                  <a:moveTo>
                    <a:pt x="530542" y="150342"/>
                  </a:moveTo>
                  <a:lnTo>
                    <a:pt x="522541" y="142290"/>
                  </a:lnTo>
                  <a:lnTo>
                    <a:pt x="502780" y="142290"/>
                  </a:lnTo>
                  <a:lnTo>
                    <a:pt x="494766" y="150342"/>
                  </a:lnTo>
                  <a:lnTo>
                    <a:pt x="494766" y="170256"/>
                  </a:lnTo>
                  <a:lnTo>
                    <a:pt x="502780" y="178308"/>
                  </a:lnTo>
                  <a:lnTo>
                    <a:pt x="522541" y="178308"/>
                  </a:lnTo>
                  <a:lnTo>
                    <a:pt x="530542" y="170256"/>
                  </a:lnTo>
                  <a:lnTo>
                    <a:pt x="530542" y="160299"/>
                  </a:lnTo>
                  <a:lnTo>
                    <a:pt x="530542" y="150342"/>
                  </a:lnTo>
                  <a:close/>
                </a:path>
                <a:path w="751204" h="193040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49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49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751204" h="193040">
                  <a:moveTo>
                    <a:pt x="585012" y="182867"/>
                  </a:moveTo>
                  <a:lnTo>
                    <a:pt x="577011" y="174815"/>
                  </a:lnTo>
                  <a:lnTo>
                    <a:pt x="568261" y="174815"/>
                  </a:lnTo>
                  <a:lnTo>
                    <a:pt x="567118" y="174815"/>
                  </a:lnTo>
                  <a:lnTo>
                    <a:pt x="558393" y="174815"/>
                  </a:lnTo>
                  <a:lnTo>
                    <a:pt x="550379" y="182867"/>
                  </a:lnTo>
                  <a:lnTo>
                    <a:pt x="550379" y="192798"/>
                  </a:lnTo>
                  <a:lnTo>
                    <a:pt x="567118" y="192798"/>
                  </a:lnTo>
                  <a:lnTo>
                    <a:pt x="568261" y="192798"/>
                  </a:lnTo>
                  <a:lnTo>
                    <a:pt x="585012" y="192798"/>
                  </a:lnTo>
                  <a:lnTo>
                    <a:pt x="585012" y="182867"/>
                  </a:lnTo>
                  <a:close/>
                </a:path>
                <a:path w="751204" h="193040">
                  <a:moveTo>
                    <a:pt x="585012" y="118960"/>
                  </a:moveTo>
                  <a:lnTo>
                    <a:pt x="577011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87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11" y="145796"/>
                  </a:lnTo>
                  <a:lnTo>
                    <a:pt x="585012" y="137731"/>
                  </a:lnTo>
                  <a:lnTo>
                    <a:pt x="585012" y="128943"/>
                  </a:lnTo>
                  <a:lnTo>
                    <a:pt x="585012" y="127787"/>
                  </a:lnTo>
                  <a:lnTo>
                    <a:pt x="585012" y="118960"/>
                  </a:lnTo>
                  <a:close/>
                </a:path>
                <a:path w="751204" h="193040">
                  <a:moveTo>
                    <a:pt x="585012" y="63919"/>
                  </a:moveTo>
                  <a:lnTo>
                    <a:pt x="568261" y="63919"/>
                  </a:lnTo>
                  <a:lnTo>
                    <a:pt x="567118" y="63919"/>
                  </a:lnTo>
                  <a:lnTo>
                    <a:pt x="550379" y="63919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11" y="81915"/>
                  </a:lnTo>
                  <a:lnTo>
                    <a:pt x="585012" y="73850"/>
                  </a:lnTo>
                  <a:lnTo>
                    <a:pt x="585012" y="63919"/>
                  </a:lnTo>
                  <a:close/>
                </a:path>
                <a:path w="751204" h="193040">
                  <a:moveTo>
                    <a:pt x="640613" y="150342"/>
                  </a:moveTo>
                  <a:lnTo>
                    <a:pt x="632612" y="142290"/>
                  </a:lnTo>
                  <a:lnTo>
                    <a:pt x="612851" y="142290"/>
                  </a:lnTo>
                  <a:lnTo>
                    <a:pt x="604837" y="150342"/>
                  </a:lnTo>
                  <a:lnTo>
                    <a:pt x="604837" y="170256"/>
                  </a:lnTo>
                  <a:lnTo>
                    <a:pt x="612851" y="178308"/>
                  </a:lnTo>
                  <a:lnTo>
                    <a:pt x="632612" y="178308"/>
                  </a:lnTo>
                  <a:lnTo>
                    <a:pt x="640613" y="170256"/>
                  </a:lnTo>
                  <a:lnTo>
                    <a:pt x="640613" y="160299"/>
                  </a:lnTo>
                  <a:lnTo>
                    <a:pt x="640613" y="150342"/>
                  </a:lnTo>
                  <a:close/>
                </a:path>
                <a:path w="751204" h="193040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49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49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751204" h="193040">
                  <a:moveTo>
                    <a:pt x="695083" y="182867"/>
                  </a:moveTo>
                  <a:lnTo>
                    <a:pt x="687082" y="174815"/>
                  </a:lnTo>
                  <a:lnTo>
                    <a:pt x="678345" y="174815"/>
                  </a:lnTo>
                  <a:lnTo>
                    <a:pt x="677214" y="174815"/>
                  </a:lnTo>
                  <a:lnTo>
                    <a:pt x="668464" y="174815"/>
                  </a:lnTo>
                  <a:lnTo>
                    <a:pt x="660450" y="182867"/>
                  </a:lnTo>
                  <a:lnTo>
                    <a:pt x="660450" y="192798"/>
                  </a:lnTo>
                  <a:lnTo>
                    <a:pt x="677214" y="192798"/>
                  </a:lnTo>
                  <a:lnTo>
                    <a:pt x="678345" y="192798"/>
                  </a:lnTo>
                  <a:lnTo>
                    <a:pt x="695083" y="192798"/>
                  </a:lnTo>
                  <a:lnTo>
                    <a:pt x="695083" y="182867"/>
                  </a:lnTo>
                  <a:close/>
                </a:path>
                <a:path w="751204" h="193040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14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7787"/>
                  </a:lnTo>
                  <a:lnTo>
                    <a:pt x="660450" y="128943"/>
                  </a:lnTo>
                  <a:lnTo>
                    <a:pt x="660450" y="137731"/>
                  </a:lnTo>
                  <a:lnTo>
                    <a:pt x="668464" y="145796"/>
                  </a:lnTo>
                  <a:lnTo>
                    <a:pt x="677214" y="145796"/>
                  </a:lnTo>
                  <a:lnTo>
                    <a:pt x="678345" y="145796"/>
                  </a:lnTo>
                  <a:lnTo>
                    <a:pt x="687082" y="145796"/>
                  </a:lnTo>
                  <a:lnTo>
                    <a:pt x="695083" y="137731"/>
                  </a:lnTo>
                  <a:lnTo>
                    <a:pt x="695083" y="128943"/>
                  </a:lnTo>
                  <a:lnTo>
                    <a:pt x="695083" y="127800"/>
                  </a:lnTo>
                  <a:lnTo>
                    <a:pt x="695083" y="118960"/>
                  </a:lnTo>
                  <a:close/>
                </a:path>
                <a:path w="751204" h="193040">
                  <a:moveTo>
                    <a:pt x="695083" y="63893"/>
                  </a:moveTo>
                  <a:lnTo>
                    <a:pt x="677214" y="63893"/>
                  </a:lnTo>
                  <a:lnTo>
                    <a:pt x="660450" y="63919"/>
                  </a:lnTo>
                  <a:lnTo>
                    <a:pt x="660450" y="73850"/>
                  </a:lnTo>
                  <a:lnTo>
                    <a:pt x="668464" y="81915"/>
                  </a:lnTo>
                  <a:lnTo>
                    <a:pt x="677214" y="81915"/>
                  </a:lnTo>
                  <a:lnTo>
                    <a:pt x="678345" y="81915"/>
                  </a:lnTo>
                  <a:lnTo>
                    <a:pt x="687082" y="81915"/>
                  </a:lnTo>
                  <a:lnTo>
                    <a:pt x="695083" y="73850"/>
                  </a:lnTo>
                  <a:lnTo>
                    <a:pt x="695083" y="63893"/>
                  </a:lnTo>
                  <a:close/>
                </a:path>
                <a:path w="751204" h="193040">
                  <a:moveTo>
                    <a:pt x="727443" y="142290"/>
                  </a:moveTo>
                  <a:lnTo>
                    <a:pt x="722934" y="142290"/>
                  </a:lnTo>
                  <a:lnTo>
                    <a:pt x="714921" y="150342"/>
                  </a:lnTo>
                  <a:lnTo>
                    <a:pt x="715022" y="170357"/>
                  </a:lnTo>
                  <a:lnTo>
                    <a:pt x="719467" y="160147"/>
                  </a:lnTo>
                  <a:lnTo>
                    <a:pt x="726694" y="143941"/>
                  </a:lnTo>
                  <a:lnTo>
                    <a:pt x="727443" y="142290"/>
                  </a:lnTo>
                  <a:close/>
                </a:path>
                <a:path w="751204" h="193040">
                  <a:moveTo>
                    <a:pt x="750697" y="86461"/>
                  </a:moveTo>
                  <a:lnTo>
                    <a:pt x="742696" y="78409"/>
                  </a:lnTo>
                  <a:lnTo>
                    <a:pt x="722934" y="78409"/>
                  </a:lnTo>
                  <a:lnTo>
                    <a:pt x="714921" y="86461"/>
                  </a:lnTo>
                  <a:lnTo>
                    <a:pt x="714921" y="106362"/>
                  </a:lnTo>
                  <a:lnTo>
                    <a:pt x="722934" y="114427"/>
                  </a:lnTo>
                  <a:lnTo>
                    <a:pt x="740295" y="114427"/>
                  </a:lnTo>
                  <a:lnTo>
                    <a:pt x="741159" y="112560"/>
                  </a:lnTo>
                  <a:lnTo>
                    <a:pt x="748944" y="96253"/>
                  </a:lnTo>
                  <a:lnTo>
                    <a:pt x="750697" y="92671"/>
                  </a:lnTo>
                  <a:lnTo>
                    <a:pt x="750697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1">
              <a:extLst>
                <a:ext uri="{FF2B5EF4-FFF2-40B4-BE49-F238E27FC236}">
                  <a16:creationId xmlns:a16="http://schemas.microsoft.com/office/drawing/2014/main" id="{F01C8861-9F93-0A2B-B2BF-1B5EBC86FDF5}"/>
                </a:ext>
              </a:extLst>
            </p:cNvPr>
            <p:cNvSpPr/>
            <p:nvPr/>
          </p:nvSpPr>
          <p:spPr>
            <a:xfrm>
              <a:off x="5142014" y="76872"/>
              <a:ext cx="771525" cy="193040"/>
            </a:xfrm>
            <a:custGeom>
              <a:avLst/>
              <a:gdLst/>
              <a:ahLst/>
              <a:cxnLst/>
              <a:rect l="l" t="t" r="r" b="b"/>
              <a:pathLst>
                <a:path w="771525" h="193040">
                  <a:moveTo>
                    <a:pt x="457" y="127711"/>
                  </a:moveTo>
                  <a:lnTo>
                    <a:pt x="0" y="128917"/>
                  </a:lnTo>
                  <a:lnTo>
                    <a:pt x="457" y="128917"/>
                  </a:lnTo>
                  <a:lnTo>
                    <a:pt x="457" y="127711"/>
                  </a:lnTo>
                  <a:close/>
                </a:path>
                <a:path w="771525" h="193040">
                  <a:moveTo>
                    <a:pt x="56070" y="86461"/>
                  </a:moveTo>
                  <a:lnTo>
                    <a:pt x="48069" y="78397"/>
                  </a:lnTo>
                  <a:lnTo>
                    <a:pt x="28295" y="78397"/>
                  </a:lnTo>
                  <a:lnTo>
                    <a:pt x="20294" y="86461"/>
                  </a:lnTo>
                  <a:lnTo>
                    <a:pt x="20294" y="106362"/>
                  </a:lnTo>
                  <a:lnTo>
                    <a:pt x="28295" y="114427"/>
                  </a:lnTo>
                  <a:lnTo>
                    <a:pt x="48069" y="114427"/>
                  </a:lnTo>
                  <a:lnTo>
                    <a:pt x="56070" y="106362"/>
                  </a:lnTo>
                  <a:lnTo>
                    <a:pt x="56070" y="96418"/>
                  </a:lnTo>
                  <a:lnTo>
                    <a:pt x="56070" y="86461"/>
                  </a:lnTo>
                  <a:close/>
                </a:path>
                <a:path w="771525" h="193040">
                  <a:moveTo>
                    <a:pt x="56070" y="22555"/>
                  </a:moveTo>
                  <a:lnTo>
                    <a:pt x="48069" y="14503"/>
                  </a:lnTo>
                  <a:lnTo>
                    <a:pt x="46761" y="14503"/>
                  </a:lnTo>
                  <a:lnTo>
                    <a:pt x="38976" y="32512"/>
                  </a:lnTo>
                  <a:lnTo>
                    <a:pt x="31369" y="50520"/>
                  </a:lnTo>
                  <a:lnTo>
                    <a:pt x="48069" y="50520"/>
                  </a:lnTo>
                  <a:lnTo>
                    <a:pt x="56070" y="42468"/>
                  </a:lnTo>
                  <a:lnTo>
                    <a:pt x="56070" y="22555"/>
                  </a:lnTo>
                  <a:close/>
                </a:path>
                <a:path w="771525" h="193040">
                  <a:moveTo>
                    <a:pt x="110528" y="118973"/>
                  </a:moveTo>
                  <a:lnTo>
                    <a:pt x="102527" y="110921"/>
                  </a:lnTo>
                  <a:lnTo>
                    <a:pt x="93789" y="110921"/>
                  </a:lnTo>
                  <a:lnTo>
                    <a:pt x="92633" y="110921"/>
                  </a:lnTo>
                  <a:lnTo>
                    <a:pt x="83896" y="110921"/>
                  </a:lnTo>
                  <a:lnTo>
                    <a:pt x="75895" y="118973"/>
                  </a:lnTo>
                  <a:lnTo>
                    <a:pt x="75895" y="128917"/>
                  </a:lnTo>
                  <a:lnTo>
                    <a:pt x="92633" y="128917"/>
                  </a:lnTo>
                  <a:lnTo>
                    <a:pt x="93789" y="128917"/>
                  </a:lnTo>
                  <a:lnTo>
                    <a:pt x="110528" y="128917"/>
                  </a:lnTo>
                  <a:lnTo>
                    <a:pt x="110528" y="118973"/>
                  </a:lnTo>
                  <a:close/>
                </a:path>
                <a:path w="771525" h="193040">
                  <a:moveTo>
                    <a:pt x="110528" y="55079"/>
                  </a:moveTo>
                  <a:lnTo>
                    <a:pt x="102527" y="47028"/>
                  </a:lnTo>
                  <a:lnTo>
                    <a:pt x="93789" y="47028"/>
                  </a:lnTo>
                  <a:lnTo>
                    <a:pt x="92633" y="47028"/>
                  </a:lnTo>
                  <a:lnTo>
                    <a:pt x="83896" y="47028"/>
                  </a:lnTo>
                  <a:lnTo>
                    <a:pt x="75895" y="55079"/>
                  </a:lnTo>
                  <a:lnTo>
                    <a:pt x="75895" y="63893"/>
                  </a:lnTo>
                  <a:lnTo>
                    <a:pt x="75895" y="65036"/>
                  </a:lnTo>
                  <a:lnTo>
                    <a:pt x="75895" y="73837"/>
                  </a:lnTo>
                  <a:lnTo>
                    <a:pt x="83896" y="81902"/>
                  </a:lnTo>
                  <a:lnTo>
                    <a:pt x="92633" y="81902"/>
                  </a:lnTo>
                  <a:lnTo>
                    <a:pt x="93789" y="81902"/>
                  </a:lnTo>
                  <a:lnTo>
                    <a:pt x="102527" y="81902"/>
                  </a:lnTo>
                  <a:lnTo>
                    <a:pt x="110528" y="73837"/>
                  </a:lnTo>
                  <a:lnTo>
                    <a:pt x="110528" y="65036"/>
                  </a:lnTo>
                  <a:lnTo>
                    <a:pt x="110528" y="63893"/>
                  </a:lnTo>
                  <a:lnTo>
                    <a:pt x="110528" y="55079"/>
                  </a:lnTo>
                  <a:close/>
                </a:path>
                <a:path w="771525" h="193040">
                  <a:moveTo>
                    <a:pt x="110528" y="0"/>
                  </a:moveTo>
                  <a:lnTo>
                    <a:pt x="93789" y="0"/>
                  </a:lnTo>
                  <a:lnTo>
                    <a:pt x="92633" y="0"/>
                  </a:lnTo>
                  <a:lnTo>
                    <a:pt x="75895" y="0"/>
                  </a:lnTo>
                  <a:lnTo>
                    <a:pt x="75895" y="9969"/>
                  </a:lnTo>
                  <a:lnTo>
                    <a:pt x="83896" y="18021"/>
                  </a:lnTo>
                  <a:lnTo>
                    <a:pt x="92633" y="18021"/>
                  </a:lnTo>
                  <a:lnTo>
                    <a:pt x="93789" y="18021"/>
                  </a:lnTo>
                  <a:lnTo>
                    <a:pt x="102527" y="18021"/>
                  </a:lnTo>
                  <a:lnTo>
                    <a:pt x="110528" y="9969"/>
                  </a:lnTo>
                  <a:lnTo>
                    <a:pt x="110528" y="0"/>
                  </a:lnTo>
                  <a:close/>
                </a:path>
                <a:path w="771525" h="193040">
                  <a:moveTo>
                    <a:pt x="166141" y="86461"/>
                  </a:moveTo>
                  <a:lnTo>
                    <a:pt x="158140" y="78397"/>
                  </a:lnTo>
                  <a:lnTo>
                    <a:pt x="138366" y="78397"/>
                  </a:lnTo>
                  <a:lnTo>
                    <a:pt x="130365" y="86461"/>
                  </a:lnTo>
                  <a:lnTo>
                    <a:pt x="130365" y="106362"/>
                  </a:lnTo>
                  <a:lnTo>
                    <a:pt x="138366" y="114427"/>
                  </a:lnTo>
                  <a:lnTo>
                    <a:pt x="158140" y="114427"/>
                  </a:lnTo>
                  <a:lnTo>
                    <a:pt x="166141" y="106362"/>
                  </a:lnTo>
                  <a:lnTo>
                    <a:pt x="166141" y="96418"/>
                  </a:lnTo>
                  <a:lnTo>
                    <a:pt x="166141" y="86461"/>
                  </a:lnTo>
                  <a:close/>
                </a:path>
                <a:path w="771525" h="193040">
                  <a:moveTo>
                    <a:pt x="166141" y="22555"/>
                  </a:moveTo>
                  <a:lnTo>
                    <a:pt x="158140" y="14503"/>
                  </a:lnTo>
                  <a:lnTo>
                    <a:pt x="138366" y="14503"/>
                  </a:lnTo>
                  <a:lnTo>
                    <a:pt x="130365" y="22555"/>
                  </a:lnTo>
                  <a:lnTo>
                    <a:pt x="130365" y="42468"/>
                  </a:lnTo>
                  <a:lnTo>
                    <a:pt x="138366" y="50520"/>
                  </a:lnTo>
                  <a:lnTo>
                    <a:pt x="158140" y="50520"/>
                  </a:lnTo>
                  <a:lnTo>
                    <a:pt x="166141" y="42468"/>
                  </a:lnTo>
                  <a:lnTo>
                    <a:pt x="166141" y="32512"/>
                  </a:lnTo>
                  <a:lnTo>
                    <a:pt x="166141" y="22555"/>
                  </a:lnTo>
                  <a:close/>
                </a:path>
                <a:path w="771525" h="193040">
                  <a:moveTo>
                    <a:pt x="220611" y="118973"/>
                  </a:moveTo>
                  <a:lnTo>
                    <a:pt x="212610" y="110921"/>
                  </a:lnTo>
                  <a:lnTo>
                    <a:pt x="203860" y="110921"/>
                  </a:lnTo>
                  <a:lnTo>
                    <a:pt x="202742" y="110921"/>
                  </a:lnTo>
                  <a:lnTo>
                    <a:pt x="193992" y="110921"/>
                  </a:lnTo>
                  <a:lnTo>
                    <a:pt x="185978" y="118973"/>
                  </a:lnTo>
                  <a:lnTo>
                    <a:pt x="185978" y="128917"/>
                  </a:lnTo>
                  <a:lnTo>
                    <a:pt x="202742" y="128917"/>
                  </a:lnTo>
                  <a:lnTo>
                    <a:pt x="203860" y="128917"/>
                  </a:lnTo>
                  <a:lnTo>
                    <a:pt x="220611" y="128917"/>
                  </a:lnTo>
                  <a:lnTo>
                    <a:pt x="220611" y="118973"/>
                  </a:lnTo>
                  <a:close/>
                </a:path>
                <a:path w="771525" h="193040">
                  <a:moveTo>
                    <a:pt x="220611" y="55079"/>
                  </a:moveTo>
                  <a:lnTo>
                    <a:pt x="212610" y="47028"/>
                  </a:lnTo>
                  <a:lnTo>
                    <a:pt x="203860" y="47028"/>
                  </a:lnTo>
                  <a:lnTo>
                    <a:pt x="202742" y="47028"/>
                  </a:lnTo>
                  <a:lnTo>
                    <a:pt x="193992" y="47028"/>
                  </a:lnTo>
                  <a:lnTo>
                    <a:pt x="185978" y="55079"/>
                  </a:lnTo>
                  <a:lnTo>
                    <a:pt x="185978" y="63893"/>
                  </a:lnTo>
                  <a:lnTo>
                    <a:pt x="185978" y="65036"/>
                  </a:lnTo>
                  <a:lnTo>
                    <a:pt x="185978" y="73837"/>
                  </a:lnTo>
                  <a:lnTo>
                    <a:pt x="193992" y="81902"/>
                  </a:lnTo>
                  <a:lnTo>
                    <a:pt x="202742" y="81902"/>
                  </a:lnTo>
                  <a:lnTo>
                    <a:pt x="203860" y="81902"/>
                  </a:lnTo>
                  <a:lnTo>
                    <a:pt x="212610" y="81902"/>
                  </a:lnTo>
                  <a:lnTo>
                    <a:pt x="220611" y="73837"/>
                  </a:lnTo>
                  <a:lnTo>
                    <a:pt x="220611" y="65036"/>
                  </a:lnTo>
                  <a:lnTo>
                    <a:pt x="220611" y="63893"/>
                  </a:lnTo>
                  <a:lnTo>
                    <a:pt x="220611" y="55079"/>
                  </a:lnTo>
                  <a:close/>
                </a:path>
                <a:path w="771525" h="193040">
                  <a:moveTo>
                    <a:pt x="220611" y="0"/>
                  </a:moveTo>
                  <a:lnTo>
                    <a:pt x="203860" y="0"/>
                  </a:lnTo>
                  <a:lnTo>
                    <a:pt x="202742" y="0"/>
                  </a:lnTo>
                  <a:lnTo>
                    <a:pt x="185978" y="0"/>
                  </a:lnTo>
                  <a:lnTo>
                    <a:pt x="185978" y="9969"/>
                  </a:lnTo>
                  <a:lnTo>
                    <a:pt x="193992" y="18021"/>
                  </a:lnTo>
                  <a:lnTo>
                    <a:pt x="202742" y="18021"/>
                  </a:lnTo>
                  <a:lnTo>
                    <a:pt x="203860" y="18021"/>
                  </a:lnTo>
                  <a:lnTo>
                    <a:pt x="212610" y="18021"/>
                  </a:lnTo>
                  <a:lnTo>
                    <a:pt x="220611" y="9969"/>
                  </a:lnTo>
                  <a:lnTo>
                    <a:pt x="220611" y="0"/>
                  </a:lnTo>
                  <a:close/>
                </a:path>
                <a:path w="771525" h="193040">
                  <a:moveTo>
                    <a:pt x="276212" y="86461"/>
                  </a:moveTo>
                  <a:lnTo>
                    <a:pt x="268211" y="78397"/>
                  </a:lnTo>
                  <a:lnTo>
                    <a:pt x="248437" y="78397"/>
                  </a:lnTo>
                  <a:lnTo>
                    <a:pt x="240436" y="86461"/>
                  </a:lnTo>
                  <a:lnTo>
                    <a:pt x="240436" y="106362"/>
                  </a:lnTo>
                  <a:lnTo>
                    <a:pt x="248437" y="114427"/>
                  </a:lnTo>
                  <a:lnTo>
                    <a:pt x="268211" y="114427"/>
                  </a:lnTo>
                  <a:lnTo>
                    <a:pt x="276212" y="106362"/>
                  </a:lnTo>
                  <a:lnTo>
                    <a:pt x="276212" y="96418"/>
                  </a:lnTo>
                  <a:lnTo>
                    <a:pt x="276212" y="86461"/>
                  </a:lnTo>
                  <a:close/>
                </a:path>
                <a:path w="771525" h="193040">
                  <a:moveTo>
                    <a:pt x="276212" y="22555"/>
                  </a:moveTo>
                  <a:lnTo>
                    <a:pt x="268211" y="14503"/>
                  </a:lnTo>
                  <a:lnTo>
                    <a:pt x="248437" y="14503"/>
                  </a:lnTo>
                  <a:lnTo>
                    <a:pt x="240436" y="22555"/>
                  </a:lnTo>
                  <a:lnTo>
                    <a:pt x="240436" y="42468"/>
                  </a:lnTo>
                  <a:lnTo>
                    <a:pt x="248437" y="50520"/>
                  </a:lnTo>
                  <a:lnTo>
                    <a:pt x="268211" y="50520"/>
                  </a:lnTo>
                  <a:lnTo>
                    <a:pt x="276212" y="42468"/>
                  </a:lnTo>
                  <a:lnTo>
                    <a:pt x="276212" y="32512"/>
                  </a:lnTo>
                  <a:lnTo>
                    <a:pt x="276212" y="22555"/>
                  </a:lnTo>
                  <a:close/>
                </a:path>
                <a:path w="771525" h="193040">
                  <a:moveTo>
                    <a:pt x="330682" y="118973"/>
                  </a:moveTo>
                  <a:lnTo>
                    <a:pt x="322681" y="110921"/>
                  </a:lnTo>
                  <a:lnTo>
                    <a:pt x="313931" y="110921"/>
                  </a:lnTo>
                  <a:lnTo>
                    <a:pt x="312788" y="110921"/>
                  </a:lnTo>
                  <a:lnTo>
                    <a:pt x="304063" y="110921"/>
                  </a:lnTo>
                  <a:lnTo>
                    <a:pt x="296049" y="118973"/>
                  </a:lnTo>
                  <a:lnTo>
                    <a:pt x="296049" y="128917"/>
                  </a:lnTo>
                  <a:lnTo>
                    <a:pt x="312788" y="128917"/>
                  </a:lnTo>
                  <a:lnTo>
                    <a:pt x="312788" y="145808"/>
                  </a:lnTo>
                  <a:lnTo>
                    <a:pt x="322681" y="145808"/>
                  </a:lnTo>
                  <a:lnTo>
                    <a:pt x="330682" y="137744"/>
                  </a:lnTo>
                  <a:lnTo>
                    <a:pt x="330682" y="128917"/>
                  </a:lnTo>
                  <a:lnTo>
                    <a:pt x="330682" y="127774"/>
                  </a:lnTo>
                  <a:lnTo>
                    <a:pt x="330682" y="118973"/>
                  </a:lnTo>
                  <a:close/>
                </a:path>
                <a:path w="771525" h="193040">
                  <a:moveTo>
                    <a:pt x="330682" y="55079"/>
                  </a:moveTo>
                  <a:lnTo>
                    <a:pt x="322681" y="47028"/>
                  </a:lnTo>
                  <a:lnTo>
                    <a:pt x="313931" y="47028"/>
                  </a:lnTo>
                  <a:lnTo>
                    <a:pt x="312788" y="47028"/>
                  </a:lnTo>
                  <a:lnTo>
                    <a:pt x="304063" y="47028"/>
                  </a:lnTo>
                  <a:lnTo>
                    <a:pt x="296049" y="55079"/>
                  </a:lnTo>
                  <a:lnTo>
                    <a:pt x="296049" y="63893"/>
                  </a:lnTo>
                  <a:lnTo>
                    <a:pt x="296049" y="65036"/>
                  </a:lnTo>
                  <a:lnTo>
                    <a:pt x="296049" y="73837"/>
                  </a:lnTo>
                  <a:lnTo>
                    <a:pt x="304063" y="81902"/>
                  </a:lnTo>
                  <a:lnTo>
                    <a:pt x="312788" y="81902"/>
                  </a:lnTo>
                  <a:lnTo>
                    <a:pt x="313931" y="81902"/>
                  </a:lnTo>
                  <a:lnTo>
                    <a:pt x="322681" y="81902"/>
                  </a:lnTo>
                  <a:lnTo>
                    <a:pt x="330682" y="73837"/>
                  </a:lnTo>
                  <a:lnTo>
                    <a:pt x="330682" y="65036"/>
                  </a:lnTo>
                  <a:lnTo>
                    <a:pt x="330682" y="63893"/>
                  </a:lnTo>
                  <a:lnTo>
                    <a:pt x="330682" y="55079"/>
                  </a:lnTo>
                  <a:close/>
                </a:path>
                <a:path w="771525" h="193040">
                  <a:moveTo>
                    <a:pt x="330682" y="0"/>
                  </a:moveTo>
                  <a:lnTo>
                    <a:pt x="313931" y="0"/>
                  </a:lnTo>
                  <a:lnTo>
                    <a:pt x="312788" y="0"/>
                  </a:lnTo>
                  <a:lnTo>
                    <a:pt x="296049" y="0"/>
                  </a:lnTo>
                  <a:lnTo>
                    <a:pt x="296049" y="9969"/>
                  </a:lnTo>
                  <a:lnTo>
                    <a:pt x="304063" y="18021"/>
                  </a:lnTo>
                  <a:lnTo>
                    <a:pt x="312788" y="18021"/>
                  </a:lnTo>
                  <a:lnTo>
                    <a:pt x="313931" y="18021"/>
                  </a:lnTo>
                  <a:lnTo>
                    <a:pt x="322681" y="18021"/>
                  </a:lnTo>
                  <a:lnTo>
                    <a:pt x="330682" y="9969"/>
                  </a:lnTo>
                  <a:lnTo>
                    <a:pt x="330682" y="0"/>
                  </a:lnTo>
                  <a:close/>
                </a:path>
                <a:path w="771525" h="193040">
                  <a:moveTo>
                    <a:pt x="386295" y="150342"/>
                  </a:moveTo>
                  <a:lnTo>
                    <a:pt x="378294" y="142290"/>
                  </a:lnTo>
                  <a:lnTo>
                    <a:pt x="358521" y="142290"/>
                  </a:lnTo>
                  <a:lnTo>
                    <a:pt x="350520" y="150342"/>
                  </a:lnTo>
                  <a:lnTo>
                    <a:pt x="350520" y="170256"/>
                  </a:lnTo>
                  <a:lnTo>
                    <a:pt x="358521" y="178308"/>
                  </a:lnTo>
                  <a:lnTo>
                    <a:pt x="378294" y="178308"/>
                  </a:lnTo>
                  <a:lnTo>
                    <a:pt x="386295" y="170256"/>
                  </a:lnTo>
                  <a:lnTo>
                    <a:pt x="386295" y="160299"/>
                  </a:lnTo>
                  <a:lnTo>
                    <a:pt x="386295" y="150342"/>
                  </a:lnTo>
                  <a:close/>
                </a:path>
                <a:path w="771525" h="193040">
                  <a:moveTo>
                    <a:pt x="386295" y="86461"/>
                  </a:moveTo>
                  <a:lnTo>
                    <a:pt x="378294" y="78397"/>
                  </a:lnTo>
                  <a:lnTo>
                    <a:pt x="358521" y="78397"/>
                  </a:lnTo>
                  <a:lnTo>
                    <a:pt x="350520" y="86461"/>
                  </a:lnTo>
                  <a:lnTo>
                    <a:pt x="350520" y="106362"/>
                  </a:lnTo>
                  <a:lnTo>
                    <a:pt x="358521" y="114427"/>
                  </a:lnTo>
                  <a:lnTo>
                    <a:pt x="378294" y="114427"/>
                  </a:lnTo>
                  <a:lnTo>
                    <a:pt x="386295" y="106362"/>
                  </a:lnTo>
                  <a:lnTo>
                    <a:pt x="386295" y="96418"/>
                  </a:lnTo>
                  <a:lnTo>
                    <a:pt x="386295" y="86461"/>
                  </a:lnTo>
                  <a:close/>
                </a:path>
                <a:path w="771525" h="193040">
                  <a:moveTo>
                    <a:pt x="386295" y="22555"/>
                  </a:moveTo>
                  <a:lnTo>
                    <a:pt x="378294" y="14503"/>
                  </a:lnTo>
                  <a:lnTo>
                    <a:pt x="358521" y="14503"/>
                  </a:lnTo>
                  <a:lnTo>
                    <a:pt x="350520" y="22555"/>
                  </a:lnTo>
                  <a:lnTo>
                    <a:pt x="350520" y="42468"/>
                  </a:lnTo>
                  <a:lnTo>
                    <a:pt x="358521" y="50520"/>
                  </a:lnTo>
                  <a:lnTo>
                    <a:pt x="378294" y="50520"/>
                  </a:lnTo>
                  <a:lnTo>
                    <a:pt x="386295" y="42468"/>
                  </a:lnTo>
                  <a:lnTo>
                    <a:pt x="386295" y="32512"/>
                  </a:lnTo>
                  <a:lnTo>
                    <a:pt x="386295" y="22555"/>
                  </a:lnTo>
                  <a:close/>
                </a:path>
                <a:path w="771525" h="193040">
                  <a:moveTo>
                    <a:pt x="424002" y="0"/>
                  </a:moveTo>
                  <a:lnTo>
                    <a:pt x="406120" y="0"/>
                  </a:lnTo>
                  <a:lnTo>
                    <a:pt x="406120" y="9969"/>
                  </a:lnTo>
                  <a:lnTo>
                    <a:pt x="414134" y="18021"/>
                  </a:lnTo>
                  <a:lnTo>
                    <a:pt x="424002" y="18021"/>
                  </a:lnTo>
                  <a:lnTo>
                    <a:pt x="424002" y="0"/>
                  </a:lnTo>
                  <a:close/>
                </a:path>
                <a:path w="771525" h="193040">
                  <a:moveTo>
                    <a:pt x="440766" y="182854"/>
                  </a:moveTo>
                  <a:lnTo>
                    <a:pt x="432765" y="174802"/>
                  </a:lnTo>
                  <a:lnTo>
                    <a:pt x="422859" y="174802"/>
                  </a:lnTo>
                  <a:lnTo>
                    <a:pt x="422859" y="192811"/>
                  </a:lnTo>
                  <a:lnTo>
                    <a:pt x="440766" y="192811"/>
                  </a:lnTo>
                  <a:lnTo>
                    <a:pt x="440766" y="182854"/>
                  </a:lnTo>
                  <a:close/>
                </a:path>
                <a:path w="771525" h="193040">
                  <a:moveTo>
                    <a:pt x="440766" y="118973"/>
                  </a:moveTo>
                  <a:lnTo>
                    <a:pt x="432765" y="110921"/>
                  </a:lnTo>
                  <a:lnTo>
                    <a:pt x="424002" y="110921"/>
                  </a:lnTo>
                  <a:lnTo>
                    <a:pt x="422859" y="110921"/>
                  </a:lnTo>
                  <a:lnTo>
                    <a:pt x="414134" y="110921"/>
                  </a:lnTo>
                  <a:lnTo>
                    <a:pt x="406120" y="118973"/>
                  </a:lnTo>
                  <a:lnTo>
                    <a:pt x="406120" y="128917"/>
                  </a:lnTo>
                  <a:lnTo>
                    <a:pt x="422859" y="128917"/>
                  </a:lnTo>
                  <a:lnTo>
                    <a:pt x="422859" y="145808"/>
                  </a:lnTo>
                  <a:lnTo>
                    <a:pt x="432765" y="145808"/>
                  </a:lnTo>
                  <a:lnTo>
                    <a:pt x="440766" y="137744"/>
                  </a:lnTo>
                  <a:lnTo>
                    <a:pt x="440766" y="128917"/>
                  </a:lnTo>
                  <a:lnTo>
                    <a:pt x="440766" y="127774"/>
                  </a:lnTo>
                  <a:lnTo>
                    <a:pt x="440766" y="118973"/>
                  </a:lnTo>
                  <a:close/>
                </a:path>
                <a:path w="771525" h="193040">
                  <a:moveTo>
                    <a:pt x="440766" y="63893"/>
                  </a:moveTo>
                  <a:lnTo>
                    <a:pt x="424002" y="63893"/>
                  </a:lnTo>
                  <a:lnTo>
                    <a:pt x="424002" y="47028"/>
                  </a:lnTo>
                  <a:lnTo>
                    <a:pt x="414134" y="47028"/>
                  </a:lnTo>
                  <a:lnTo>
                    <a:pt x="406120" y="55079"/>
                  </a:lnTo>
                  <a:lnTo>
                    <a:pt x="406120" y="63893"/>
                  </a:lnTo>
                  <a:lnTo>
                    <a:pt x="406120" y="65036"/>
                  </a:lnTo>
                  <a:lnTo>
                    <a:pt x="406120" y="73837"/>
                  </a:lnTo>
                  <a:lnTo>
                    <a:pt x="414134" y="81902"/>
                  </a:lnTo>
                  <a:lnTo>
                    <a:pt x="422859" y="81902"/>
                  </a:lnTo>
                  <a:lnTo>
                    <a:pt x="424002" y="81902"/>
                  </a:lnTo>
                  <a:lnTo>
                    <a:pt x="432765" y="81902"/>
                  </a:lnTo>
                  <a:lnTo>
                    <a:pt x="440766" y="73837"/>
                  </a:lnTo>
                  <a:lnTo>
                    <a:pt x="440766" y="63893"/>
                  </a:lnTo>
                  <a:close/>
                </a:path>
                <a:path w="771525" h="193040">
                  <a:moveTo>
                    <a:pt x="496366" y="150342"/>
                  </a:moveTo>
                  <a:lnTo>
                    <a:pt x="488365" y="142290"/>
                  </a:lnTo>
                  <a:lnTo>
                    <a:pt x="468604" y="142290"/>
                  </a:lnTo>
                  <a:lnTo>
                    <a:pt x="460590" y="150342"/>
                  </a:lnTo>
                  <a:lnTo>
                    <a:pt x="460590" y="170256"/>
                  </a:lnTo>
                  <a:lnTo>
                    <a:pt x="468604" y="178308"/>
                  </a:lnTo>
                  <a:lnTo>
                    <a:pt x="488365" y="178308"/>
                  </a:lnTo>
                  <a:lnTo>
                    <a:pt x="496366" y="170256"/>
                  </a:lnTo>
                  <a:lnTo>
                    <a:pt x="496366" y="160299"/>
                  </a:lnTo>
                  <a:lnTo>
                    <a:pt x="496366" y="150342"/>
                  </a:lnTo>
                  <a:close/>
                </a:path>
                <a:path w="771525" h="193040">
                  <a:moveTo>
                    <a:pt x="496366" y="86461"/>
                  </a:moveTo>
                  <a:lnTo>
                    <a:pt x="488365" y="78397"/>
                  </a:lnTo>
                  <a:lnTo>
                    <a:pt x="468604" y="78397"/>
                  </a:lnTo>
                  <a:lnTo>
                    <a:pt x="460590" y="86461"/>
                  </a:lnTo>
                  <a:lnTo>
                    <a:pt x="460590" y="106362"/>
                  </a:lnTo>
                  <a:lnTo>
                    <a:pt x="468604" y="114427"/>
                  </a:lnTo>
                  <a:lnTo>
                    <a:pt x="488365" y="114427"/>
                  </a:lnTo>
                  <a:lnTo>
                    <a:pt x="496366" y="106362"/>
                  </a:lnTo>
                  <a:lnTo>
                    <a:pt x="496366" y="96418"/>
                  </a:lnTo>
                  <a:lnTo>
                    <a:pt x="496366" y="86461"/>
                  </a:lnTo>
                  <a:close/>
                </a:path>
                <a:path w="771525" h="193040">
                  <a:moveTo>
                    <a:pt x="550837" y="182854"/>
                  </a:moveTo>
                  <a:lnTo>
                    <a:pt x="542836" y="174802"/>
                  </a:lnTo>
                  <a:lnTo>
                    <a:pt x="534085" y="174802"/>
                  </a:lnTo>
                  <a:lnTo>
                    <a:pt x="532942" y="174802"/>
                  </a:lnTo>
                  <a:lnTo>
                    <a:pt x="524217" y="174802"/>
                  </a:lnTo>
                  <a:lnTo>
                    <a:pt x="516204" y="182854"/>
                  </a:lnTo>
                  <a:lnTo>
                    <a:pt x="516204" y="192811"/>
                  </a:lnTo>
                  <a:lnTo>
                    <a:pt x="532942" y="192811"/>
                  </a:lnTo>
                  <a:lnTo>
                    <a:pt x="534085" y="192811"/>
                  </a:lnTo>
                  <a:lnTo>
                    <a:pt x="550837" y="192811"/>
                  </a:lnTo>
                  <a:lnTo>
                    <a:pt x="550837" y="182854"/>
                  </a:lnTo>
                  <a:close/>
                </a:path>
                <a:path w="771525" h="193040">
                  <a:moveTo>
                    <a:pt x="550837" y="118973"/>
                  </a:moveTo>
                  <a:lnTo>
                    <a:pt x="542836" y="110921"/>
                  </a:lnTo>
                  <a:lnTo>
                    <a:pt x="534085" y="110921"/>
                  </a:lnTo>
                  <a:lnTo>
                    <a:pt x="532942" y="110921"/>
                  </a:lnTo>
                  <a:lnTo>
                    <a:pt x="524217" y="110921"/>
                  </a:lnTo>
                  <a:lnTo>
                    <a:pt x="516204" y="118973"/>
                  </a:lnTo>
                  <a:lnTo>
                    <a:pt x="516204" y="127774"/>
                  </a:lnTo>
                  <a:lnTo>
                    <a:pt x="516204" y="128917"/>
                  </a:lnTo>
                  <a:lnTo>
                    <a:pt x="516204" y="137744"/>
                  </a:lnTo>
                  <a:lnTo>
                    <a:pt x="524217" y="145808"/>
                  </a:lnTo>
                  <a:lnTo>
                    <a:pt x="532942" y="145808"/>
                  </a:lnTo>
                  <a:lnTo>
                    <a:pt x="534085" y="145808"/>
                  </a:lnTo>
                  <a:lnTo>
                    <a:pt x="542836" y="145808"/>
                  </a:lnTo>
                  <a:lnTo>
                    <a:pt x="550837" y="137744"/>
                  </a:lnTo>
                  <a:lnTo>
                    <a:pt x="550837" y="128917"/>
                  </a:lnTo>
                  <a:lnTo>
                    <a:pt x="550837" y="127774"/>
                  </a:lnTo>
                  <a:lnTo>
                    <a:pt x="550837" y="118973"/>
                  </a:lnTo>
                  <a:close/>
                </a:path>
                <a:path w="771525" h="193040">
                  <a:moveTo>
                    <a:pt x="550837" y="63893"/>
                  </a:moveTo>
                  <a:lnTo>
                    <a:pt x="534085" y="63893"/>
                  </a:lnTo>
                  <a:lnTo>
                    <a:pt x="532942" y="63893"/>
                  </a:lnTo>
                  <a:lnTo>
                    <a:pt x="516204" y="63893"/>
                  </a:lnTo>
                  <a:lnTo>
                    <a:pt x="516204" y="73837"/>
                  </a:lnTo>
                  <a:lnTo>
                    <a:pt x="524217" y="81902"/>
                  </a:lnTo>
                  <a:lnTo>
                    <a:pt x="532942" y="81902"/>
                  </a:lnTo>
                  <a:lnTo>
                    <a:pt x="534085" y="81902"/>
                  </a:lnTo>
                  <a:lnTo>
                    <a:pt x="542836" y="81902"/>
                  </a:lnTo>
                  <a:lnTo>
                    <a:pt x="550837" y="73837"/>
                  </a:lnTo>
                  <a:lnTo>
                    <a:pt x="550837" y="63893"/>
                  </a:lnTo>
                  <a:close/>
                </a:path>
                <a:path w="771525" h="193040">
                  <a:moveTo>
                    <a:pt x="606437" y="150342"/>
                  </a:moveTo>
                  <a:lnTo>
                    <a:pt x="598436" y="142290"/>
                  </a:lnTo>
                  <a:lnTo>
                    <a:pt x="578675" y="142290"/>
                  </a:lnTo>
                  <a:lnTo>
                    <a:pt x="570661" y="150342"/>
                  </a:lnTo>
                  <a:lnTo>
                    <a:pt x="570661" y="170256"/>
                  </a:lnTo>
                  <a:lnTo>
                    <a:pt x="578675" y="178308"/>
                  </a:lnTo>
                  <a:lnTo>
                    <a:pt x="598436" y="178308"/>
                  </a:lnTo>
                  <a:lnTo>
                    <a:pt x="606437" y="170256"/>
                  </a:lnTo>
                  <a:lnTo>
                    <a:pt x="606437" y="160299"/>
                  </a:lnTo>
                  <a:lnTo>
                    <a:pt x="606437" y="150342"/>
                  </a:lnTo>
                  <a:close/>
                </a:path>
                <a:path w="771525" h="193040">
                  <a:moveTo>
                    <a:pt x="606437" y="86461"/>
                  </a:moveTo>
                  <a:lnTo>
                    <a:pt x="598436" y="78397"/>
                  </a:lnTo>
                  <a:lnTo>
                    <a:pt x="578675" y="78397"/>
                  </a:lnTo>
                  <a:lnTo>
                    <a:pt x="570661" y="86461"/>
                  </a:lnTo>
                  <a:lnTo>
                    <a:pt x="570661" y="106362"/>
                  </a:lnTo>
                  <a:lnTo>
                    <a:pt x="578675" y="114427"/>
                  </a:lnTo>
                  <a:lnTo>
                    <a:pt x="598436" y="114427"/>
                  </a:lnTo>
                  <a:lnTo>
                    <a:pt x="606437" y="106362"/>
                  </a:lnTo>
                  <a:lnTo>
                    <a:pt x="606437" y="96418"/>
                  </a:lnTo>
                  <a:lnTo>
                    <a:pt x="606437" y="86461"/>
                  </a:lnTo>
                  <a:close/>
                </a:path>
                <a:path w="771525" h="193040">
                  <a:moveTo>
                    <a:pt x="660908" y="182854"/>
                  </a:moveTo>
                  <a:lnTo>
                    <a:pt x="652907" y="174802"/>
                  </a:lnTo>
                  <a:lnTo>
                    <a:pt x="644169" y="174802"/>
                  </a:lnTo>
                  <a:lnTo>
                    <a:pt x="643039" y="174802"/>
                  </a:lnTo>
                  <a:lnTo>
                    <a:pt x="634288" y="174802"/>
                  </a:lnTo>
                  <a:lnTo>
                    <a:pt x="626275" y="182854"/>
                  </a:lnTo>
                  <a:lnTo>
                    <a:pt x="626275" y="192811"/>
                  </a:lnTo>
                  <a:lnTo>
                    <a:pt x="643039" y="192811"/>
                  </a:lnTo>
                  <a:lnTo>
                    <a:pt x="644169" y="192811"/>
                  </a:lnTo>
                  <a:lnTo>
                    <a:pt x="660908" y="192811"/>
                  </a:lnTo>
                  <a:lnTo>
                    <a:pt x="660908" y="182854"/>
                  </a:lnTo>
                  <a:close/>
                </a:path>
                <a:path w="771525" h="193040">
                  <a:moveTo>
                    <a:pt x="660908" y="118973"/>
                  </a:moveTo>
                  <a:lnTo>
                    <a:pt x="652907" y="110921"/>
                  </a:lnTo>
                  <a:lnTo>
                    <a:pt x="644169" y="110921"/>
                  </a:lnTo>
                  <a:lnTo>
                    <a:pt x="643039" y="110921"/>
                  </a:lnTo>
                  <a:lnTo>
                    <a:pt x="634288" y="110921"/>
                  </a:lnTo>
                  <a:lnTo>
                    <a:pt x="626275" y="118973"/>
                  </a:lnTo>
                  <a:lnTo>
                    <a:pt x="626275" y="127774"/>
                  </a:lnTo>
                  <a:lnTo>
                    <a:pt x="626275" y="128917"/>
                  </a:lnTo>
                  <a:lnTo>
                    <a:pt x="626275" y="137744"/>
                  </a:lnTo>
                  <a:lnTo>
                    <a:pt x="634288" y="145808"/>
                  </a:lnTo>
                  <a:lnTo>
                    <a:pt x="643039" y="145808"/>
                  </a:lnTo>
                  <a:lnTo>
                    <a:pt x="644169" y="145808"/>
                  </a:lnTo>
                  <a:lnTo>
                    <a:pt x="652907" y="145808"/>
                  </a:lnTo>
                  <a:lnTo>
                    <a:pt x="660908" y="137744"/>
                  </a:lnTo>
                  <a:lnTo>
                    <a:pt x="660908" y="128917"/>
                  </a:lnTo>
                  <a:lnTo>
                    <a:pt x="660908" y="127787"/>
                  </a:lnTo>
                  <a:lnTo>
                    <a:pt x="660908" y="118973"/>
                  </a:lnTo>
                  <a:close/>
                </a:path>
                <a:path w="771525" h="193040">
                  <a:moveTo>
                    <a:pt x="660908" y="63893"/>
                  </a:moveTo>
                  <a:lnTo>
                    <a:pt x="644169" y="63893"/>
                  </a:lnTo>
                  <a:lnTo>
                    <a:pt x="643039" y="63893"/>
                  </a:lnTo>
                  <a:lnTo>
                    <a:pt x="626275" y="63893"/>
                  </a:lnTo>
                  <a:lnTo>
                    <a:pt x="626275" y="73837"/>
                  </a:lnTo>
                  <a:lnTo>
                    <a:pt x="634288" y="81902"/>
                  </a:lnTo>
                  <a:lnTo>
                    <a:pt x="643039" y="81902"/>
                  </a:lnTo>
                  <a:lnTo>
                    <a:pt x="644169" y="81902"/>
                  </a:lnTo>
                  <a:lnTo>
                    <a:pt x="652907" y="81902"/>
                  </a:lnTo>
                  <a:lnTo>
                    <a:pt x="660908" y="73837"/>
                  </a:lnTo>
                  <a:lnTo>
                    <a:pt x="660908" y="63893"/>
                  </a:lnTo>
                  <a:close/>
                </a:path>
                <a:path w="771525" h="193040">
                  <a:moveTo>
                    <a:pt x="716521" y="150342"/>
                  </a:moveTo>
                  <a:lnTo>
                    <a:pt x="708520" y="142290"/>
                  </a:lnTo>
                  <a:lnTo>
                    <a:pt x="688759" y="142290"/>
                  </a:lnTo>
                  <a:lnTo>
                    <a:pt x="680745" y="150342"/>
                  </a:lnTo>
                  <a:lnTo>
                    <a:pt x="680745" y="170256"/>
                  </a:lnTo>
                  <a:lnTo>
                    <a:pt x="688759" y="178308"/>
                  </a:lnTo>
                  <a:lnTo>
                    <a:pt x="708520" y="178308"/>
                  </a:lnTo>
                  <a:lnTo>
                    <a:pt x="716521" y="170256"/>
                  </a:lnTo>
                  <a:lnTo>
                    <a:pt x="716521" y="160299"/>
                  </a:lnTo>
                  <a:lnTo>
                    <a:pt x="716521" y="150342"/>
                  </a:lnTo>
                  <a:close/>
                </a:path>
                <a:path w="771525" h="193040">
                  <a:moveTo>
                    <a:pt x="716521" y="86461"/>
                  </a:moveTo>
                  <a:lnTo>
                    <a:pt x="708520" y="78397"/>
                  </a:lnTo>
                  <a:lnTo>
                    <a:pt x="688759" y="78397"/>
                  </a:lnTo>
                  <a:lnTo>
                    <a:pt x="680745" y="86461"/>
                  </a:lnTo>
                  <a:lnTo>
                    <a:pt x="680745" y="106362"/>
                  </a:lnTo>
                  <a:lnTo>
                    <a:pt x="688759" y="114427"/>
                  </a:lnTo>
                  <a:lnTo>
                    <a:pt x="708520" y="114427"/>
                  </a:lnTo>
                  <a:lnTo>
                    <a:pt x="716521" y="106362"/>
                  </a:lnTo>
                  <a:lnTo>
                    <a:pt x="716521" y="96418"/>
                  </a:lnTo>
                  <a:lnTo>
                    <a:pt x="716521" y="86461"/>
                  </a:lnTo>
                  <a:close/>
                </a:path>
                <a:path w="771525" h="193040">
                  <a:moveTo>
                    <a:pt x="769988" y="117970"/>
                  </a:moveTo>
                  <a:lnTo>
                    <a:pt x="762990" y="110921"/>
                  </a:lnTo>
                  <a:lnTo>
                    <a:pt x="754253" y="110921"/>
                  </a:lnTo>
                  <a:lnTo>
                    <a:pt x="753110" y="110921"/>
                  </a:lnTo>
                  <a:lnTo>
                    <a:pt x="744359" y="110921"/>
                  </a:lnTo>
                  <a:lnTo>
                    <a:pt x="736346" y="118973"/>
                  </a:lnTo>
                  <a:lnTo>
                    <a:pt x="736346" y="127787"/>
                  </a:lnTo>
                  <a:lnTo>
                    <a:pt x="736346" y="128917"/>
                  </a:lnTo>
                  <a:lnTo>
                    <a:pt x="736346" y="137744"/>
                  </a:lnTo>
                  <a:lnTo>
                    <a:pt x="744359" y="145808"/>
                  </a:lnTo>
                  <a:lnTo>
                    <a:pt x="753110" y="145808"/>
                  </a:lnTo>
                  <a:lnTo>
                    <a:pt x="754253" y="145808"/>
                  </a:lnTo>
                  <a:lnTo>
                    <a:pt x="754697" y="145808"/>
                  </a:lnTo>
                  <a:lnTo>
                    <a:pt x="756856" y="141770"/>
                  </a:lnTo>
                  <a:lnTo>
                    <a:pt x="760679" y="134734"/>
                  </a:lnTo>
                  <a:lnTo>
                    <a:pt x="763879" y="128917"/>
                  </a:lnTo>
                  <a:lnTo>
                    <a:pt x="764514" y="127787"/>
                  </a:lnTo>
                  <a:lnTo>
                    <a:pt x="769988" y="117970"/>
                  </a:lnTo>
                  <a:close/>
                </a:path>
                <a:path w="771525" h="193040">
                  <a:moveTo>
                    <a:pt x="770991" y="63893"/>
                  </a:moveTo>
                  <a:lnTo>
                    <a:pt x="754253" y="63893"/>
                  </a:lnTo>
                  <a:lnTo>
                    <a:pt x="753110" y="63893"/>
                  </a:lnTo>
                  <a:lnTo>
                    <a:pt x="736346" y="63893"/>
                  </a:lnTo>
                  <a:lnTo>
                    <a:pt x="736346" y="73837"/>
                  </a:lnTo>
                  <a:lnTo>
                    <a:pt x="744359" y="81902"/>
                  </a:lnTo>
                  <a:lnTo>
                    <a:pt x="753110" y="81902"/>
                  </a:lnTo>
                  <a:lnTo>
                    <a:pt x="754253" y="81902"/>
                  </a:lnTo>
                  <a:lnTo>
                    <a:pt x="762990" y="81902"/>
                  </a:lnTo>
                  <a:lnTo>
                    <a:pt x="770991" y="73837"/>
                  </a:lnTo>
                  <a:lnTo>
                    <a:pt x="770991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2">
              <a:extLst>
                <a:ext uri="{FF2B5EF4-FFF2-40B4-BE49-F238E27FC236}">
                  <a16:creationId xmlns:a16="http://schemas.microsoft.com/office/drawing/2014/main" id="{004E52AB-D0B2-9BDD-28D0-6AB47DBD3359}"/>
                </a:ext>
              </a:extLst>
            </p:cNvPr>
            <p:cNvSpPr/>
            <p:nvPr/>
          </p:nvSpPr>
          <p:spPr>
            <a:xfrm>
              <a:off x="5217909" y="12"/>
              <a:ext cx="805180" cy="142240"/>
            </a:xfrm>
            <a:custGeom>
              <a:avLst/>
              <a:gdLst/>
              <a:ahLst/>
              <a:cxnLst/>
              <a:rect l="l" t="t" r="r" b="b"/>
              <a:pathLst>
                <a:path w="805179" h="142240">
                  <a:moveTo>
                    <a:pt x="34632" y="68059"/>
                  </a:moveTo>
                  <a:lnTo>
                    <a:pt x="26631" y="60007"/>
                  </a:lnTo>
                  <a:lnTo>
                    <a:pt x="17894" y="60007"/>
                  </a:lnTo>
                  <a:lnTo>
                    <a:pt x="16738" y="60007"/>
                  </a:lnTo>
                  <a:lnTo>
                    <a:pt x="8001" y="60007"/>
                  </a:lnTo>
                  <a:lnTo>
                    <a:pt x="0" y="68059"/>
                  </a:lnTo>
                  <a:lnTo>
                    <a:pt x="0" y="78003"/>
                  </a:lnTo>
                  <a:lnTo>
                    <a:pt x="16738" y="78003"/>
                  </a:lnTo>
                  <a:lnTo>
                    <a:pt x="17894" y="78003"/>
                  </a:lnTo>
                  <a:lnTo>
                    <a:pt x="34632" y="78003"/>
                  </a:lnTo>
                  <a:lnTo>
                    <a:pt x="34632" y="68059"/>
                  </a:lnTo>
                  <a:close/>
                </a:path>
                <a:path w="805179" h="142240">
                  <a:moveTo>
                    <a:pt x="34632" y="4165"/>
                  </a:moveTo>
                  <a:lnTo>
                    <a:pt x="30492" y="0"/>
                  </a:lnTo>
                  <a:lnTo>
                    <a:pt x="17894" y="0"/>
                  </a:lnTo>
                  <a:lnTo>
                    <a:pt x="16738" y="0"/>
                  </a:lnTo>
                  <a:lnTo>
                    <a:pt x="12776" y="0"/>
                  </a:lnTo>
                  <a:lnTo>
                    <a:pt x="6007" y="14122"/>
                  </a:lnTo>
                  <a:lnTo>
                    <a:pt x="1270" y="24206"/>
                  </a:lnTo>
                  <a:lnTo>
                    <a:pt x="8001" y="30988"/>
                  </a:lnTo>
                  <a:lnTo>
                    <a:pt x="16738" y="30988"/>
                  </a:lnTo>
                  <a:lnTo>
                    <a:pt x="17894" y="30988"/>
                  </a:lnTo>
                  <a:lnTo>
                    <a:pt x="26631" y="30988"/>
                  </a:lnTo>
                  <a:lnTo>
                    <a:pt x="34632" y="22923"/>
                  </a:lnTo>
                  <a:lnTo>
                    <a:pt x="34632" y="14122"/>
                  </a:lnTo>
                  <a:lnTo>
                    <a:pt x="34632" y="12954"/>
                  </a:lnTo>
                  <a:lnTo>
                    <a:pt x="34632" y="4165"/>
                  </a:lnTo>
                  <a:close/>
                </a:path>
                <a:path w="805179" h="142240">
                  <a:moveTo>
                    <a:pt x="90246" y="35534"/>
                  </a:moveTo>
                  <a:lnTo>
                    <a:pt x="82245" y="27482"/>
                  </a:lnTo>
                  <a:lnTo>
                    <a:pt x="62471" y="27482"/>
                  </a:lnTo>
                  <a:lnTo>
                    <a:pt x="54470" y="35534"/>
                  </a:lnTo>
                  <a:lnTo>
                    <a:pt x="54470" y="55448"/>
                  </a:lnTo>
                  <a:lnTo>
                    <a:pt x="62471" y="63500"/>
                  </a:lnTo>
                  <a:lnTo>
                    <a:pt x="82245" y="63500"/>
                  </a:lnTo>
                  <a:lnTo>
                    <a:pt x="90246" y="55448"/>
                  </a:lnTo>
                  <a:lnTo>
                    <a:pt x="90246" y="45491"/>
                  </a:lnTo>
                  <a:lnTo>
                    <a:pt x="90246" y="35534"/>
                  </a:lnTo>
                  <a:close/>
                </a:path>
                <a:path w="805179" h="142240">
                  <a:moveTo>
                    <a:pt x="144716" y="68059"/>
                  </a:moveTo>
                  <a:lnTo>
                    <a:pt x="136715" y="60007"/>
                  </a:lnTo>
                  <a:lnTo>
                    <a:pt x="127965" y="60007"/>
                  </a:lnTo>
                  <a:lnTo>
                    <a:pt x="126847" y="60007"/>
                  </a:lnTo>
                  <a:lnTo>
                    <a:pt x="118097" y="60007"/>
                  </a:lnTo>
                  <a:lnTo>
                    <a:pt x="110083" y="68059"/>
                  </a:lnTo>
                  <a:lnTo>
                    <a:pt x="110083" y="78003"/>
                  </a:lnTo>
                  <a:lnTo>
                    <a:pt x="126847" y="78003"/>
                  </a:lnTo>
                  <a:lnTo>
                    <a:pt x="127965" y="78003"/>
                  </a:lnTo>
                  <a:lnTo>
                    <a:pt x="144716" y="78003"/>
                  </a:lnTo>
                  <a:lnTo>
                    <a:pt x="144716" y="68059"/>
                  </a:lnTo>
                  <a:close/>
                </a:path>
                <a:path w="805179" h="142240">
                  <a:moveTo>
                    <a:pt x="144716" y="4165"/>
                  </a:moveTo>
                  <a:lnTo>
                    <a:pt x="140563" y="0"/>
                  </a:lnTo>
                  <a:lnTo>
                    <a:pt x="127965" y="0"/>
                  </a:lnTo>
                  <a:lnTo>
                    <a:pt x="126847" y="0"/>
                  </a:lnTo>
                  <a:lnTo>
                    <a:pt x="114236" y="0"/>
                  </a:lnTo>
                  <a:lnTo>
                    <a:pt x="110083" y="4165"/>
                  </a:lnTo>
                  <a:lnTo>
                    <a:pt x="110083" y="12954"/>
                  </a:lnTo>
                  <a:lnTo>
                    <a:pt x="110083" y="14122"/>
                  </a:lnTo>
                  <a:lnTo>
                    <a:pt x="110083" y="22923"/>
                  </a:lnTo>
                  <a:lnTo>
                    <a:pt x="118097" y="30988"/>
                  </a:lnTo>
                  <a:lnTo>
                    <a:pt x="126847" y="30988"/>
                  </a:lnTo>
                  <a:lnTo>
                    <a:pt x="127965" y="30988"/>
                  </a:lnTo>
                  <a:lnTo>
                    <a:pt x="136715" y="30988"/>
                  </a:lnTo>
                  <a:lnTo>
                    <a:pt x="144716" y="22923"/>
                  </a:lnTo>
                  <a:lnTo>
                    <a:pt x="144716" y="14122"/>
                  </a:lnTo>
                  <a:lnTo>
                    <a:pt x="144716" y="12954"/>
                  </a:lnTo>
                  <a:lnTo>
                    <a:pt x="144716" y="4165"/>
                  </a:lnTo>
                  <a:close/>
                </a:path>
                <a:path w="805179" h="142240">
                  <a:moveTo>
                    <a:pt x="200317" y="35534"/>
                  </a:moveTo>
                  <a:lnTo>
                    <a:pt x="192316" y="27482"/>
                  </a:lnTo>
                  <a:lnTo>
                    <a:pt x="172542" y="27482"/>
                  </a:lnTo>
                  <a:lnTo>
                    <a:pt x="164541" y="35534"/>
                  </a:lnTo>
                  <a:lnTo>
                    <a:pt x="164541" y="55448"/>
                  </a:lnTo>
                  <a:lnTo>
                    <a:pt x="172542" y="63500"/>
                  </a:lnTo>
                  <a:lnTo>
                    <a:pt x="192316" y="63500"/>
                  </a:lnTo>
                  <a:lnTo>
                    <a:pt x="200317" y="55448"/>
                  </a:lnTo>
                  <a:lnTo>
                    <a:pt x="200317" y="45491"/>
                  </a:lnTo>
                  <a:lnTo>
                    <a:pt x="200317" y="35534"/>
                  </a:lnTo>
                  <a:close/>
                </a:path>
                <a:path w="805179" h="142240">
                  <a:moveTo>
                    <a:pt x="254787" y="68059"/>
                  </a:moveTo>
                  <a:lnTo>
                    <a:pt x="246786" y="60007"/>
                  </a:lnTo>
                  <a:lnTo>
                    <a:pt x="238036" y="60007"/>
                  </a:lnTo>
                  <a:lnTo>
                    <a:pt x="236893" y="60007"/>
                  </a:lnTo>
                  <a:lnTo>
                    <a:pt x="228168" y="60007"/>
                  </a:lnTo>
                  <a:lnTo>
                    <a:pt x="220154" y="68059"/>
                  </a:lnTo>
                  <a:lnTo>
                    <a:pt x="220154" y="78003"/>
                  </a:lnTo>
                  <a:lnTo>
                    <a:pt x="236893" y="78003"/>
                  </a:lnTo>
                  <a:lnTo>
                    <a:pt x="236893" y="94881"/>
                  </a:lnTo>
                  <a:lnTo>
                    <a:pt x="246786" y="94881"/>
                  </a:lnTo>
                  <a:lnTo>
                    <a:pt x="254787" y="86829"/>
                  </a:lnTo>
                  <a:lnTo>
                    <a:pt x="254787" y="78003"/>
                  </a:lnTo>
                  <a:lnTo>
                    <a:pt x="254787" y="76860"/>
                  </a:lnTo>
                  <a:lnTo>
                    <a:pt x="254787" y="68059"/>
                  </a:lnTo>
                  <a:close/>
                </a:path>
                <a:path w="805179" h="142240">
                  <a:moveTo>
                    <a:pt x="254787" y="4165"/>
                  </a:moveTo>
                  <a:lnTo>
                    <a:pt x="250647" y="0"/>
                  </a:lnTo>
                  <a:lnTo>
                    <a:pt x="238036" y="0"/>
                  </a:lnTo>
                  <a:lnTo>
                    <a:pt x="236893" y="0"/>
                  </a:lnTo>
                  <a:lnTo>
                    <a:pt x="224307" y="0"/>
                  </a:lnTo>
                  <a:lnTo>
                    <a:pt x="220154" y="4165"/>
                  </a:lnTo>
                  <a:lnTo>
                    <a:pt x="220154" y="12954"/>
                  </a:lnTo>
                  <a:lnTo>
                    <a:pt x="220154" y="14122"/>
                  </a:lnTo>
                  <a:lnTo>
                    <a:pt x="220154" y="22923"/>
                  </a:lnTo>
                  <a:lnTo>
                    <a:pt x="228168" y="30988"/>
                  </a:lnTo>
                  <a:lnTo>
                    <a:pt x="236893" y="30988"/>
                  </a:lnTo>
                  <a:lnTo>
                    <a:pt x="238036" y="30988"/>
                  </a:lnTo>
                  <a:lnTo>
                    <a:pt x="246786" y="30988"/>
                  </a:lnTo>
                  <a:lnTo>
                    <a:pt x="254787" y="22923"/>
                  </a:lnTo>
                  <a:lnTo>
                    <a:pt x="254787" y="14122"/>
                  </a:lnTo>
                  <a:lnTo>
                    <a:pt x="254787" y="12954"/>
                  </a:lnTo>
                  <a:lnTo>
                    <a:pt x="254787" y="4165"/>
                  </a:lnTo>
                  <a:close/>
                </a:path>
                <a:path w="805179" h="142240">
                  <a:moveTo>
                    <a:pt x="310400" y="35534"/>
                  </a:moveTo>
                  <a:lnTo>
                    <a:pt x="302399" y="27482"/>
                  </a:lnTo>
                  <a:lnTo>
                    <a:pt x="282625" y="27482"/>
                  </a:lnTo>
                  <a:lnTo>
                    <a:pt x="274624" y="35534"/>
                  </a:lnTo>
                  <a:lnTo>
                    <a:pt x="274624" y="55448"/>
                  </a:lnTo>
                  <a:lnTo>
                    <a:pt x="282625" y="63500"/>
                  </a:lnTo>
                  <a:lnTo>
                    <a:pt x="302399" y="63500"/>
                  </a:lnTo>
                  <a:lnTo>
                    <a:pt x="310400" y="55448"/>
                  </a:lnTo>
                  <a:lnTo>
                    <a:pt x="310400" y="45491"/>
                  </a:lnTo>
                  <a:lnTo>
                    <a:pt x="310400" y="35534"/>
                  </a:lnTo>
                  <a:close/>
                </a:path>
                <a:path w="805179" h="142240">
                  <a:moveTo>
                    <a:pt x="364871" y="131940"/>
                  </a:moveTo>
                  <a:lnTo>
                    <a:pt x="356870" y="123888"/>
                  </a:lnTo>
                  <a:lnTo>
                    <a:pt x="346964" y="123888"/>
                  </a:lnTo>
                  <a:lnTo>
                    <a:pt x="346964" y="141897"/>
                  </a:lnTo>
                  <a:lnTo>
                    <a:pt x="364871" y="141897"/>
                  </a:lnTo>
                  <a:lnTo>
                    <a:pt x="364871" y="131940"/>
                  </a:lnTo>
                  <a:close/>
                </a:path>
                <a:path w="805179" h="142240">
                  <a:moveTo>
                    <a:pt x="364871" y="68059"/>
                  </a:moveTo>
                  <a:lnTo>
                    <a:pt x="356870" y="60007"/>
                  </a:lnTo>
                  <a:lnTo>
                    <a:pt x="348107" y="60007"/>
                  </a:lnTo>
                  <a:lnTo>
                    <a:pt x="346964" y="60007"/>
                  </a:lnTo>
                  <a:lnTo>
                    <a:pt x="338239" y="60007"/>
                  </a:lnTo>
                  <a:lnTo>
                    <a:pt x="330225" y="68059"/>
                  </a:lnTo>
                  <a:lnTo>
                    <a:pt x="330225" y="78003"/>
                  </a:lnTo>
                  <a:lnTo>
                    <a:pt x="346964" y="78003"/>
                  </a:lnTo>
                  <a:lnTo>
                    <a:pt x="346964" y="94881"/>
                  </a:lnTo>
                  <a:lnTo>
                    <a:pt x="356870" y="94881"/>
                  </a:lnTo>
                  <a:lnTo>
                    <a:pt x="364871" y="86829"/>
                  </a:lnTo>
                  <a:lnTo>
                    <a:pt x="364871" y="78003"/>
                  </a:lnTo>
                  <a:lnTo>
                    <a:pt x="364871" y="76860"/>
                  </a:lnTo>
                  <a:lnTo>
                    <a:pt x="364871" y="68059"/>
                  </a:lnTo>
                  <a:close/>
                </a:path>
                <a:path w="805179" h="142240">
                  <a:moveTo>
                    <a:pt x="364871" y="4165"/>
                  </a:moveTo>
                  <a:lnTo>
                    <a:pt x="360718" y="0"/>
                  </a:lnTo>
                  <a:lnTo>
                    <a:pt x="348107" y="0"/>
                  </a:lnTo>
                  <a:lnTo>
                    <a:pt x="346964" y="0"/>
                  </a:lnTo>
                  <a:lnTo>
                    <a:pt x="334378" y="0"/>
                  </a:lnTo>
                  <a:lnTo>
                    <a:pt x="330225" y="4165"/>
                  </a:lnTo>
                  <a:lnTo>
                    <a:pt x="330225" y="12954"/>
                  </a:lnTo>
                  <a:lnTo>
                    <a:pt x="330225" y="14122"/>
                  </a:lnTo>
                  <a:lnTo>
                    <a:pt x="330225" y="22923"/>
                  </a:lnTo>
                  <a:lnTo>
                    <a:pt x="338239" y="30988"/>
                  </a:lnTo>
                  <a:lnTo>
                    <a:pt x="346964" y="30988"/>
                  </a:lnTo>
                  <a:lnTo>
                    <a:pt x="348107" y="30988"/>
                  </a:lnTo>
                  <a:lnTo>
                    <a:pt x="356870" y="30988"/>
                  </a:lnTo>
                  <a:lnTo>
                    <a:pt x="364871" y="22923"/>
                  </a:lnTo>
                  <a:lnTo>
                    <a:pt x="364871" y="14122"/>
                  </a:lnTo>
                  <a:lnTo>
                    <a:pt x="364871" y="12954"/>
                  </a:lnTo>
                  <a:lnTo>
                    <a:pt x="364871" y="4165"/>
                  </a:lnTo>
                  <a:close/>
                </a:path>
                <a:path w="805179" h="142240">
                  <a:moveTo>
                    <a:pt x="420471" y="99415"/>
                  </a:moveTo>
                  <a:lnTo>
                    <a:pt x="412470" y="91363"/>
                  </a:lnTo>
                  <a:lnTo>
                    <a:pt x="392709" y="91363"/>
                  </a:lnTo>
                  <a:lnTo>
                    <a:pt x="384695" y="99415"/>
                  </a:lnTo>
                  <a:lnTo>
                    <a:pt x="384695" y="119329"/>
                  </a:lnTo>
                  <a:lnTo>
                    <a:pt x="392709" y="127381"/>
                  </a:lnTo>
                  <a:lnTo>
                    <a:pt x="412470" y="127381"/>
                  </a:lnTo>
                  <a:lnTo>
                    <a:pt x="420471" y="119329"/>
                  </a:lnTo>
                  <a:lnTo>
                    <a:pt x="420471" y="109372"/>
                  </a:lnTo>
                  <a:lnTo>
                    <a:pt x="420471" y="99415"/>
                  </a:lnTo>
                  <a:close/>
                </a:path>
                <a:path w="805179" h="142240">
                  <a:moveTo>
                    <a:pt x="420471" y="35534"/>
                  </a:moveTo>
                  <a:lnTo>
                    <a:pt x="412470" y="27482"/>
                  </a:lnTo>
                  <a:lnTo>
                    <a:pt x="392709" y="27482"/>
                  </a:lnTo>
                  <a:lnTo>
                    <a:pt x="384695" y="35534"/>
                  </a:lnTo>
                  <a:lnTo>
                    <a:pt x="384695" y="55448"/>
                  </a:lnTo>
                  <a:lnTo>
                    <a:pt x="392709" y="63500"/>
                  </a:lnTo>
                  <a:lnTo>
                    <a:pt x="412470" y="63500"/>
                  </a:lnTo>
                  <a:lnTo>
                    <a:pt x="420471" y="55448"/>
                  </a:lnTo>
                  <a:lnTo>
                    <a:pt x="420471" y="45491"/>
                  </a:lnTo>
                  <a:lnTo>
                    <a:pt x="420471" y="35534"/>
                  </a:lnTo>
                  <a:close/>
                </a:path>
                <a:path w="805179" h="142240">
                  <a:moveTo>
                    <a:pt x="474941" y="131940"/>
                  </a:moveTo>
                  <a:lnTo>
                    <a:pt x="466940" y="123888"/>
                  </a:lnTo>
                  <a:lnTo>
                    <a:pt x="458190" y="123888"/>
                  </a:lnTo>
                  <a:lnTo>
                    <a:pt x="457047" y="123888"/>
                  </a:lnTo>
                  <a:lnTo>
                    <a:pt x="448322" y="123888"/>
                  </a:lnTo>
                  <a:lnTo>
                    <a:pt x="440309" y="131940"/>
                  </a:lnTo>
                  <a:lnTo>
                    <a:pt x="440309" y="141897"/>
                  </a:lnTo>
                  <a:lnTo>
                    <a:pt x="457047" y="141897"/>
                  </a:lnTo>
                  <a:lnTo>
                    <a:pt x="458190" y="141897"/>
                  </a:lnTo>
                  <a:lnTo>
                    <a:pt x="474941" y="141897"/>
                  </a:lnTo>
                  <a:lnTo>
                    <a:pt x="474941" y="131940"/>
                  </a:lnTo>
                  <a:close/>
                </a:path>
                <a:path w="805179" h="142240">
                  <a:moveTo>
                    <a:pt x="474941" y="68059"/>
                  </a:moveTo>
                  <a:lnTo>
                    <a:pt x="466940" y="60007"/>
                  </a:lnTo>
                  <a:lnTo>
                    <a:pt x="458190" y="60007"/>
                  </a:lnTo>
                  <a:lnTo>
                    <a:pt x="457047" y="60007"/>
                  </a:lnTo>
                  <a:lnTo>
                    <a:pt x="448322" y="60007"/>
                  </a:lnTo>
                  <a:lnTo>
                    <a:pt x="440309" y="68059"/>
                  </a:lnTo>
                  <a:lnTo>
                    <a:pt x="440309" y="76860"/>
                  </a:lnTo>
                  <a:lnTo>
                    <a:pt x="440309" y="78003"/>
                  </a:lnTo>
                  <a:lnTo>
                    <a:pt x="440309" y="86829"/>
                  </a:lnTo>
                  <a:lnTo>
                    <a:pt x="448322" y="94881"/>
                  </a:lnTo>
                  <a:lnTo>
                    <a:pt x="457047" y="94881"/>
                  </a:lnTo>
                  <a:lnTo>
                    <a:pt x="458190" y="94881"/>
                  </a:lnTo>
                  <a:lnTo>
                    <a:pt x="466940" y="94881"/>
                  </a:lnTo>
                  <a:lnTo>
                    <a:pt x="474941" y="86829"/>
                  </a:lnTo>
                  <a:lnTo>
                    <a:pt x="474941" y="78003"/>
                  </a:lnTo>
                  <a:lnTo>
                    <a:pt x="474941" y="76860"/>
                  </a:lnTo>
                  <a:lnTo>
                    <a:pt x="474941" y="68059"/>
                  </a:lnTo>
                  <a:close/>
                </a:path>
                <a:path w="805179" h="142240">
                  <a:moveTo>
                    <a:pt x="474941" y="4165"/>
                  </a:moveTo>
                  <a:lnTo>
                    <a:pt x="470789" y="0"/>
                  </a:lnTo>
                  <a:lnTo>
                    <a:pt x="458190" y="0"/>
                  </a:lnTo>
                  <a:lnTo>
                    <a:pt x="457047" y="0"/>
                  </a:lnTo>
                  <a:lnTo>
                    <a:pt x="444461" y="0"/>
                  </a:lnTo>
                  <a:lnTo>
                    <a:pt x="440309" y="4165"/>
                  </a:lnTo>
                  <a:lnTo>
                    <a:pt x="440309" y="12954"/>
                  </a:lnTo>
                  <a:lnTo>
                    <a:pt x="440309" y="14122"/>
                  </a:lnTo>
                  <a:lnTo>
                    <a:pt x="440309" y="22923"/>
                  </a:lnTo>
                  <a:lnTo>
                    <a:pt x="448322" y="30988"/>
                  </a:lnTo>
                  <a:lnTo>
                    <a:pt x="457047" y="30988"/>
                  </a:lnTo>
                  <a:lnTo>
                    <a:pt x="458190" y="30988"/>
                  </a:lnTo>
                  <a:lnTo>
                    <a:pt x="466940" y="30988"/>
                  </a:lnTo>
                  <a:lnTo>
                    <a:pt x="474941" y="22923"/>
                  </a:lnTo>
                  <a:lnTo>
                    <a:pt x="474941" y="14122"/>
                  </a:lnTo>
                  <a:lnTo>
                    <a:pt x="474941" y="12954"/>
                  </a:lnTo>
                  <a:lnTo>
                    <a:pt x="474941" y="4165"/>
                  </a:lnTo>
                  <a:close/>
                </a:path>
                <a:path w="805179" h="142240">
                  <a:moveTo>
                    <a:pt x="530542" y="99415"/>
                  </a:moveTo>
                  <a:lnTo>
                    <a:pt x="522541" y="91363"/>
                  </a:lnTo>
                  <a:lnTo>
                    <a:pt x="502780" y="91363"/>
                  </a:lnTo>
                  <a:lnTo>
                    <a:pt x="494766" y="99415"/>
                  </a:lnTo>
                  <a:lnTo>
                    <a:pt x="494766" y="119329"/>
                  </a:lnTo>
                  <a:lnTo>
                    <a:pt x="502780" y="127381"/>
                  </a:lnTo>
                  <a:lnTo>
                    <a:pt x="522541" y="127381"/>
                  </a:lnTo>
                  <a:lnTo>
                    <a:pt x="530542" y="119329"/>
                  </a:lnTo>
                  <a:lnTo>
                    <a:pt x="530542" y="109372"/>
                  </a:lnTo>
                  <a:lnTo>
                    <a:pt x="530542" y="99415"/>
                  </a:lnTo>
                  <a:close/>
                </a:path>
                <a:path w="805179" h="142240">
                  <a:moveTo>
                    <a:pt x="530542" y="35534"/>
                  </a:moveTo>
                  <a:lnTo>
                    <a:pt x="522541" y="27482"/>
                  </a:lnTo>
                  <a:lnTo>
                    <a:pt x="502780" y="27482"/>
                  </a:lnTo>
                  <a:lnTo>
                    <a:pt x="494766" y="35534"/>
                  </a:lnTo>
                  <a:lnTo>
                    <a:pt x="494766" y="55448"/>
                  </a:lnTo>
                  <a:lnTo>
                    <a:pt x="502780" y="63500"/>
                  </a:lnTo>
                  <a:lnTo>
                    <a:pt x="522541" y="63500"/>
                  </a:lnTo>
                  <a:lnTo>
                    <a:pt x="530542" y="55448"/>
                  </a:lnTo>
                  <a:lnTo>
                    <a:pt x="530542" y="45491"/>
                  </a:lnTo>
                  <a:lnTo>
                    <a:pt x="530542" y="35534"/>
                  </a:lnTo>
                  <a:close/>
                </a:path>
                <a:path w="805179" h="142240">
                  <a:moveTo>
                    <a:pt x="585012" y="131940"/>
                  </a:moveTo>
                  <a:lnTo>
                    <a:pt x="577011" y="123888"/>
                  </a:lnTo>
                  <a:lnTo>
                    <a:pt x="568274" y="123888"/>
                  </a:lnTo>
                  <a:lnTo>
                    <a:pt x="567143" y="123888"/>
                  </a:lnTo>
                  <a:lnTo>
                    <a:pt x="558393" y="123888"/>
                  </a:lnTo>
                  <a:lnTo>
                    <a:pt x="550379" y="131940"/>
                  </a:lnTo>
                  <a:lnTo>
                    <a:pt x="550379" y="141897"/>
                  </a:lnTo>
                  <a:lnTo>
                    <a:pt x="567143" y="141897"/>
                  </a:lnTo>
                  <a:lnTo>
                    <a:pt x="568274" y="141897"/>
                  </a:lnTo>
                  <a:lnTo>
                    <a:pt x="585012" y="141897"/>
                  </a:lnTo>
                  <a:lnTo>
                    <a:pt x="585012" y="131940"/>
                  </a:lnTo>
                  <a:close/>
                </a:path>
                <a:path w="805179" h="142240">
                  <a:moveTo>
                    <a:pt x="585012" y="68059"/>
                  </a:moveTo>
                  <a:lnTo>
                    <a:pt x="577011" y="60007"/>
                  </a:lnTo>
                  <a:lnTo>
                    <a:pt x="568274" y="60007"/>
                  </a:lnTo>
                  <a:lnTo>
                    <a:pt x="567143" y="60007"/>
                  </a:lnTo>
                  <a:lnTo>
                    <a:pt x="558393" y="60007"/>
                  </a:lnTo>
                  <a:lnTo>
                    <a:pt x="550379" y="68059"/>
                  </a:lnTo>
                  <a:lnTo>
                    <a:pt x="550379" y="76860"/>
                  </a:lnTo>
                  <a:lnTo>
                    <a:pt x="550379" y="78003"/>
                  </a:lnTo>
                  <a:lnTo>
                    <a:pt x="550379" y="86829"/>
                  </a:lnTo>
                  <a:lnTo>
                    <a:pt x="558393" y="94881"/>
                  </a:lnTo>
                  <a:lnTo>
                    <a:pt x="567143" y="94881"/>
                  </a:lnTo>
                  <a:lnTo>
                    <a:pt x="568274" y="94881"/>
                  </a:lnTo>
                  <a:lnTo>
                    <a:pt x="577011" y="94881"/>
                  </a:lnTo>
                  <a:lnTo>
                    <a:pt x="585012" y="86829"/>
                  </a:lnTo>
                  <a:lnTo>
                    <a:pt x="585012" y="78003"/>
                  </a:lnTo>
                  <a:lnTo>
                    <a:pt x="585012" y="76860"/>
                  </a:lnTo>
                  <a:lnTo>
                    <a:pt x="585012" y="68059"/>
                  </a:lnTo>
                  <a:close/>
                </a:path>
                <a:path w="805179" h="142240">
                  <a:moveTo>
                    <a:pt x="585012" y="4165"/>
                  </a:moveTo>
                  <a:lnTo>
                    <a:pt x="580872" y="0"/>
                  </a:lnTo>
                  <a:lnTo>
                    <a:pt x="568274" y="0"/>
                  </a:lnTo>
                  <a:lnTo>
                    <a:pt x="567143" y="0"/>
                  </a:lnTo>
                  <a:lnTo>
                    <a:pt x="554532" y="0"/>
                  </a:lnTo>
                  <a:lnTo>
                    <a:pt x="550379" y="4165"/>
                  </a:lnTo>
                  <a:lnTo>
                    <a:pt x="550379" y="12954"/>
                  </a:lnTo>
                  <a:lnTo>
                    <a:pt x="550379" y="14122"/>
                  </a:lnTo>
                  <a:lnTo>
                    <a:pt x="550379" y="22923"/>
                  </a:lnTo>
                  <a:lnTo>
                    <a:pt x="558393" y="30988"/>
                  </a:lnTo>
                  <a:lnTo>
                    <a:pt x="567143" y="30988"/>
                  </a:lnTo>
                  <a:lnTo>
                    <a:pt x="568274" y="30988"/>
                  </a:lnTo>
                  <a:lnTo>
                    <a:pt x="577011" y="30988"/>
                  </a:lnTo>
                  <a:lnTo>
                    <a:pt x="585012" y="22923"/>
                  </a:lnTo>
                  <a:lnTo>
                    <a:pt x="585012" y="14122"/>
                  </a:lnTo>
                  <a:lnTo>
                    <a:pt x="585012" y="12954"/>
                  </a:lnTo>
                  <a:lnTo>
                    <a:pt x="585012" y="4165"/>
                  </a:lnTo>
                  <a:close/>
                </a:path>
                <a:path w="805179" h="142240">
                  <a:moveTo>
                    <a:pt x="640626" y="99415"/>
                  </a:moveTo>
                  <a:lnTo>
                    <a:pt x="632625" y="91363"/>
                  </a:lnTo>
                  <a:lnTo>
                    <a:pt x="612863" y="91363"/>
                  </a:lnTo>
                  <a:lnTo>
                    <a:pt x="604850" y="99415"/>
                  </a:lnTo>
                  <a:lnTo>
                    <a:pt x="604850" y="119329"/>
                  </a:lnTo>
                  <a:lnTo>
                    <a:pt x="612863" y="127381"/>
                  </a:lnTo>
                  <a:lnTo>
                    <a:pt x="632625" y="127381"/>
                  </a:lnTo>
                  <a:lnTo>
                    <a:pt x="640626" y="119329"/>
                  </a:lnTo>
                  <a:lnTo>
                    <a:pt x="640626" y="109372"/>
                  </a:lnTo>
                  <a:lnTo>
                    <a:pt x="640626" y="99415"/>
                  </a:lnTo>
                  <a:close/>
                </a:path>
                <a:path w="805179" h="142240">
                  <a:moveTo>
                    <a:pt x="640626" y="35534"/>
                  </a:moveTo>
                  <a:lnTo>
                    <a:pt x="632625" y="27482"/>
                  </a:lnTo>
                  <a:lnTo>
                    <a:pt x="612863" y="27482"/>
                  </a:lnTo>
                  <a:lnTo>
                    <a:pt x="604850" y="35534"/>
                  </a:lnTo>
                  <a:lnTo>
                    <a:pt x="604850" y="55448"/>
                  </a:lnTo>
                  <a:lnTo>
                    <a:pt x="612863" y="63500"/>
                  </a:lnTo>
                  <a:lnTo>
                    <a:pt x="632625" y="63500"/>
                  </a:lnTo>
                  <a:lnTo>
                    <a:pt x="640626" y="55448"/>
                  </a:lnTo>
                  <a:lnTo>
                    <a:pt x="640626" y="45491"/>
                  </a:lnTo>
                  <a:lnTo>
                    <a:pt x="640626" y="35534"/>
                  </a:lnTo>
                  <a:close/>
                </a:path>
                <a:path w="805179" h="142240">
                  <a:moveTo>
                    <a:pt x="695096" y="131940"/>
                  </a:moveTo>
                  <a:lnTo>
                    <a:pt x="687095" y="123888"/>
                  </a:lnTo>
                  <a:lnTo>
                    <a:pt x="678357" y="123888"/>
                  </a:lnTo>
                  <a:lnTo>
                    <a:pt x="677214" y="123888"/>
                  </a:lnTo>
                  <a:lnTo>
                    <a:pt x="668464" y="123888"/>
                  </a:lnTo>
                  <a:lnTo>
                    <a:pt x="660450" y="131940"/>
                  </a:lnTo>
                  <a:lnTo>
                    <a:pt x="660450" y="141897"/>
                  </a:lnTo>
                  <a:lnTo>
                    <a:pt x="677214" y="141897"/>
                  </a:lnTo>
                  <a:lnTo>
                    <a:pt x="678357" y="141897"/>
                  </a:lnTo>
                  <a:lnTo>
                    <a:pt x="695096" y="141897"/>
                  </a:lnTo>
                  <a:lnTo>
                    <a:pt x="695096" y="131940"/>
                  </a:lnTo>
                  <a:close/>
                </a:path>
                <a:path w="805179" h="142240">
                  <a:moveTo>
                    <a:pt x="695096" y="68059"/>
                  </a:moveTo>
                  <a:lnTo>
                    <a:pt x="687095" y="60007"/>
                  </a:lnTo>
                  <a:lnTo>
                    <a:pt x="678357" y="60007"/>
                  </a:lnTo>
                  <a:lnTo>
                    <a:pt x="677214" y="60007"/>
                  </a:lnTo>
                  <a:lnTo>
                    <a:pt x="668464" y="60007"/>
                  </a:lnTo>
                  <a:lnTo>
                    <a:pt x="660450" y="68059"/>
                  </a:lnTo>
                  <a:lnTo>
                    <a:pt x="660450" y="76860"/>
                  </a:lnTo>
                  <a:lnTo>
                    <a:pt x="660450" y="78003"/>
                  </a:lnTo>
                  <a:lnTo>
                    <a:pt x="660450" y="86829"/>
                  </a:lnTo>
                  <a:lnTo>
                    <a:pt x="668464" y="94881"/>
                  </a:lnTo>
                  <a:lnTo>
                    <a:pt x="677214" y="94881"/>
                  </a:lnTo>
                  <a:lnTo>
                    <a:pt x="678357" y="94881"/>
                  </a:lnTo>
                  <a:lnTo>
                    <a:pt x="687095" y="94881"/>
                  </a:lnTo>
                  <a:lnTo>
                    <a:pt x="695096" y="86829"/>
                  </a:lnTo>
                  <a:lnTo>
                    <a:pt x="695096" y="78003"/>
                  </a:lnTo>
                  <a:lnTo>
                    <a:pt x="695096" y="76860"/>
                  </a:lnTo>
                  <a:lnTo>
                    <a:pt x="695096" y="68059"/>
                  </a:lnTo>
                  <a:close/>
                </a:path>
                <a:path w="805179" h="142240">
                  <a:moveTo>
                    <a:pt x="695096" y="12979"/>
                  </a:moveTo>
                  <a:lnTo>
                    <a:pt x="678357" y="12979"/>
                  </a:lnTo>
                  <a:lnTo>
                    <a:pt x="678357" y="0"/>
                  </a:lnTo>
                  <a:lnTo>
                    <a:pt x="664603" y="0"/>
                  </a:lnTo>
                  <a:lnTo>
                    <a:pt x="660450" y="4165"/>
                  </a:lnTo>
                  <a:lnTo>
                    <a:pt x="660450" y="12954"/>
                  </a:lnTo>
                  <a:lnTo>
                    <a:pt x="660450" y="14122"/>
                  </a:lnTo>
                  <a:lnTo>
                    <a:pt x="660450" y="22923"/>
                  </a:lnTo>
                  <a:lnTo>
                    <a:pt x="668464" y="30988"/>
                  </a:lnTo>
                  <a:lnTo>
                    <a:pt x="677214" y="30988"/>
                  </a:lnTo>
                  <a:lnTo>
                    <a:pt x="678357" y="30988"/>
                  </a:lnTo>
                  <a:lnTo>
                    <a:pt x="687095" y="30988"/>
                  </a:lnTo>
                  <a:lnTo>
                    <a:pt x="695096" y="22923"/>
                  </a:lnTo>
                  <a:lnTo>
                    <a:pt x="695096" y="12979"/>
                  </a:lnTo>
                  <a:close/>
                </a:path>
                <a:path w="805179" h="142240">
                  <a:moveTo>
                    <a:pt x="750697" y="99415"/>
                  </a:moveTo>
                  <a:lnTo>
                    <a:pt x="742696" y="91363"/>
                  </a:lnTo>
                  <a:lnTo>
                    <a:pt x="722934" y="91363"/>
                  </a:lnTo>
                  <a:lnTo>
                    <a:pt x="714921" y="99415"/>
                  </a:lnTo>
                  <a:lnTo>
                    <a:pt x="714921" y="119329"/>
                  </a:lnTo>
                  <a:lnTo>
                    <a:pt x="722934" y="127381"/>
                  </a:lnTo>
                  <a:lnTo>
                    <a:pt x="733552" y="127381"/>
                  </a:lnTo>
                  <a:lnTo>
                    <a:pt x="734707" y="125476"/>
                  </a:lnTo>
                  <a:lnTo>
                    <a:pt x="744804" y="109181"/>
                  </a:lnTo>
                  <a:lnTo>
                    <a:pt x="750697" y="99885"/>
                  </a:lnTo>
                  <a:lnTo>
                    <a:pt x="750697" y="99415"/>
                  </a:lnTo>
                  <a:close/>
                </a:path>
                <a:path w="805179" h="142240">
                  <a:moveTo>
                    <a:pt x="750697" y="35534"/>
                  </a:moveTo>
                  <a:lnTo>
                    <a:pt x="742696" y="27482"/>
                  </a:lnTo>
                  <a:lnTo>
                    <a:pt x="722934" y="27482"/>
                  </a:lnTo>
                  <a:lnTo>
                    <a:pt x="714921" y="35534"/>
                  </a:lnTo>
                  <a:lnTo>
                    <a:pt x="714921" y="55448"/>
                  </a:lnTo>
                  <a:lnTo>
                    <a:pt x="722934" y="63500"/>
                  </a:lnTo>
                  <a:lnTo>
                    <a:pt x="742696" y="63500"/>
                  </a:lnTo>
                  <a:lnTo>
                    <a:pt x="750697" y="55448"/>
                  </a:lnTo>
                  <a:lnTo>
                    <a:pt x="750697" y="45491"/>
                  </a:lnTo>
                  <a:lnTo>
                    <a:pt x="750697" y="35534"/>
                  </a:lnTo>
                  <a:close/>
                </a:path>
                <a:path w="805179" h="142240">
                  <a:moveTo>
                    <a:pt x="772769" y="65811"/>
                  </a:moveTo>
                  <a:lnTo>
                    <a:pt x="770534" y="68059"/>
                  </a:lnTo>
                  <a:lnTo>
                    <a:pt x="770534" y="69176"/>
                  </a:lnTo>
                  <a:lnTo>
                    <a:pt x="772769" y="65811"/>
                  </a:lnTo>
                  <a:close/>
                </a:path>
                <a:path w="805179" h="142240">
                  <a:moveTo>
                    <a:pt x="805167" y="12979"/>
                  </a:moveTo>
                  <a:lnTo>
                    <a:pt x="788416" y="12979"/>
                  </a:lnTo>
                  <a:lnTo>
                    <a:pt x="788416" y="0"/>
                  </a:lnTo>
                  <a:lnTo>
                    <a:pt x="774687" y="0"/>
                  </a:lnTo>
                  <a:lnTo>
                    <a:pt x="770534" y="4165"/>
                  </a:lnTo>
                  <a:lnTo>
                    <a:pt x="770534" y="12979"/>
                  </a:lnTo>
                  <a:lnTo>
                    <a:pt x="770534" y="14122"/>
                  </a:lnTo>
                  <a:lnTo>
                    <a:pt x="770534" y="22923"/>
                  </a:lnTo>
                  <a:lnTo>
                    <a:pt x="778548" y="30988"/>
                  </a:lnTo>
                  <a:lnTo>
                    <a:pt x="787260" y="30988"/>
                  </a:lnTo>
                  <a:lnTo>
                    <a:pt x="788416" y="30988"/>
                  </a:lnTo>
                  <a:lnTo>
                    <a:pt x="796378" y="30988"/>
                  </a:lnTo>
                  <a:lnTo>
                    <a:pt x="798068" y="28549"/>
                  </a:lnTo>
                  <a:lnTo>
                    <a:pt x="805167" y="18415"/>
                  </a:lnTo>
                  <a:lnTo>
                    <a:pt x="805167" y="1297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3">
              <a:extLst>
                <a:ext uri="{FF2B5EF4-FFF2-40B4-BE49-F238E27FC236}">
                  <a16:creationId xmlns:a16="http://schemas.microsoft.com/office/drawing/2014/main" id="{61949E08-5B11-8AD6-2F0A-0180BB7C9F7D}"/>
                </a:ext>
              </a:extLst>
            </p:cNvPr>
            <p:cNvSpPr/>
            <p:nvPr/>
          </p:nvSpPr>
          <p:spPr>
            <a:xfrm>
              <a:off x="5895124" y="12"/>
              <a:ext cx="128270" cy="14604"/>
            </a:xfrm>
            <a:custGeom>
              <a:avLst/>
              <a:gdLst/>
              <a:ahLst/>
              <a:cxnLst/>
              <a:rect l="l" t="t" r="r" b="b"/>
              <a:pathLst>
                <a:path w="128270" h="14604">
                  <a:moveTo>
                    <a:pt x="17881" y="4165"/>
                  </a:moveTo>
                  <a:lnTo>
                    <a:pt x="13728" y="0"/>
                  </a:lnTo>
                  <a:lnTo>
                    <a:pt x="0" y="0"/>
                  </a:lnTo>
                  <a:lnTo>
                    <a:pt x="0" y="14122"/>
                  </a:lnTo>
                  <a:lnTo>
                    <a:pt x="17881" y="14122"/>
                  </a:lnTo>
                  <a:lnTo>
                    <a:pt x="17881" y="4165"/>
                  </a:lnTo>
                  <a:close/>
                </a:path>
                <a:path w="128270" h="14604">
                  <a:moveTo>
                    <a:pt x="127952" y="4165"/>
                  </a:moveTo>
                  <a:lnTo>
                    <a:pt x="123812" y="0"/>
                  </a:lnTo>
                  <a:lnTo>
                    <a:pt x="111201" y="0"/>
                  </a:lnTo>
                  <a:lnTo>
                    <a:pt x="110045" y="0"/>
                  </a:lnTo>
                  <a:lnTo>
                    <a:pt x="97472" y="0"/>
                  </a:lnTo>
                  <a:lnTo>
                    <a:pt x="93319" y="4165"/>
                  </a:lnTo>
                  <a:lnTo>
                    <a:pt x="93319" y="14122"/>
                  </a:lnTo>
                  <a:lnTo>
                    <a:pt x="110045" y="14122"/>
                  </a:lnTo>
                  <a:lnTo>
                    <a:pt x="111201" y="14122"/>
                  </a:lnTo>
                  <a:lnTo>
                    <a:pt x="127952" y="14122"/>
                  </a:lnTo>
                  <a:lnTo>
                    <a:pt x="127952" y="416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4">
              <a:extLst>
                <a:ext uri="{FF2B5EF4-FFF2-40B4-BE49-F238E27FC236}">
                  <a16:creationId xmlns:a16="http://schemas.microsoft.com/office/drawing/2014/main" id="{C025E2AE-F525-57E5-770E-6BF666B89C5A}"/>
                </a:ext>
              </a:extLst>
            </p:cNvPr>
            <p:cNvSpPr/>
            <p:nvPr/>
          </p:nvSpPr>
          <p:spPr>
            <a:xfrm>
              <a:off x="4965967" y="11442"/>
              <a:ext cx="4178300" cy="3848100"/>
            </a:xfrm>
            <a:custGeom>
              <a:avLst/>
              <a:gdLst/>
              <a:ahLst/>
              <a:cxnLst/>
              <a:rect l="l" t="t" r="r" b="b"/>
              <a:pathLst>
                <a:path w="4178300" h="3848100">
                  <a:moveTo>
                    <a:pt x="2990322" y="3835400"/>
                  </a:moveTo>
                  <a:lnTo>
                    <a:pt x="2393989" y="3835400"/>
                  </a:lnTo>
                  <a:lnTo>
                    <a:pt x="2443248" y="3848100"/>
                  </a:lnTo>
                  <a:lnTo>
                    <a:pt x="2941063" y="3848100"/>
                  </a:lnTo>
                  <a:lnTo>
                    <a:pt x="2990322" y="3835400"/>
                  </a:lnTo>
                  <a:close/>
                </a:path>
                <a:path w="4178300" h="3848100">
                  <a:moveTo>
                    <a:pt x="3088242" y="3822700"/>
                  </a:moveTo>
                  <a:lnTo>
                    <a:pt x="2296068" y="3822700"/>
                  </a:lnTo>
                  <a:lnTo>
                    <a:pt x="2344926" y="3835400"/>
                  </a:lnTo>
                  <a:lnTo>
                    <a:pt x="3039385" y="3835400"/>
                  </a:lnTo>
                  <a:lnTo>
                    <a:pt x="3088242" y="3822700"/>
                  </a:lnTo>
                  <a:close/>
                </a:path>
                <a:path w="4178300" h="3848100">
                  <a:moveTo>
                    <a:pt x="3281430" y="3784600"/>
                  </a:moveTo>
                  <a:lnTo>
                    <a:pt x="2102879" y="3784600"/>
                  </a:lnTo>
                  <a:lnTo>
                    <a:pt x="2247425" y="3822700"/>
                  </a:lnTo>
                  <a:lnTo>
                    <a:pt x="3136885" y="3822700"/>
                  </a:lnTo>
                  <a:lnTo>
                    <a:pt x="3281430" y="3784600"/>
                  </a:lnTo>
                  <a:close/>
                </a:path>
                <a:path w="4178300" h="3848100">
                  <a:moveTo>
                    <a:pt x="1070328" y="0"/>
                  </a:moveTo>
                  <a:lnTo>
                    <a:pt x="264843" y="0"/>
                  </a:lnTo>
                  <a:lnTo>
                    <a:pt x="252742" y="25400"/>
                  </a:lnTo>
                  <a:lnTo>
                    <a:pt x="232462" y="63500"/>
                  </a:lnTo>
                  <a:lnTo>
                    <a:pt x="213001" y="114300"/>
                  </a:lnTo>
                  <a:lnTo>
                    <a:pt x="194364" y="152400"/>
                  </a:lnTo>
                  <a:lnTo>
                    <a:pt x="176553" y="203200"/>
                  </a:lnTo>
                  <a:lnTo>
                    <a:pt x="159573" y="241300"/>
                  </a:lnTo>
                  <a:lnTo>
                    <a:pt x="143428" y="292100"/>
                  </a:lnTo>
                  <a:lnTo>
                    <a:pt x="128122" y="342900"/>
                  </a:lnTo>
                  <a:lnTo>
                    <a:pt x="113658" y="381000"/>
                  </a:lnTo>
                  <a:lnTo>
                    <a:pt x="100040" y="431800"/>
                  </a:lnTo>
                  <a:lnTo>
                    <a:pt x="87273" y="482600"/>
                  </a:lnTo>
                  <a:lnTo>
                    <a:pt x="75360" y="520700"/>
                  </a:lnTo>
                  <a:lnTo>
                    <a:pt x="64305" y="571500"/>
                  </a:lnTo>
                  <a:lnTo>
                    <a:pt x="54112" y="622300"/>
                  </a:lnTo>
                  <a:lnTo>
                    <a:pt x="44785" y="673100"/>
                  </a:lnTo>
                  <a:lnTo>
                    <a:pt x="36328" y="723900"/>
                  </a:lnTo>
                  <a:lnTo>
                    <a:pt x="28745" y="762000"/>
                  </a:lnTo>
                  <a:lnTo>
                    <a:pt x="22039" y="812800"/>
                  </a:lnTo>
                  <a:lnTo>
                    <a:pt x="16214" y="863600"/>
                  </a:lnTo>
                  <a:lnTo>
                    <a:pt x="11275" y="914400"/>
                  </a:lnTo>
                  <a:lnTo>
                    <a:pt x="7225" y="965200"/>
                  </a:lnTo>
                  <a:lnTo>
                    <a:pt x="4069" y="1016000"/>
                  </a:lnTo>
                  <a:lnTo>
                    <a:pt x="1809" y="1066800"/>
                  </a:lnTo>
                  <a:lnTo>
                    <a:pt x="451" y="1117600"/>
                  </a:lnTo>
                  <a:lnTo>
                    <a:pt x="0" y="1168400"/>
                  </a:lnTo>
                  <a:lnTo>
                    <a:pt x="451" y="1206500"/>
                  </a:lnTo>
                  <a:lnTo>
                    <a:pt x="1809" y="1257300"/>
                  </a:lnTo>
                  <a:lnTo>
                    <a:pt x="4069" y="1308100"/>
                  </a:lnTo>
                  <a:lnTo>
                    <a:pt x="7225" y="1358900"/>
                  </a:lnTo>
                  <a:lnTo>
                    <a:pt x="11275" y="1409700"/>
                  </a:lnTo>
                  <a:lnTo>
                    <a:pt x="16214" y="1460500"/>
                  </a:lnTo>
                  <a:lnTo>
                    <a:pt x="22039" y="1511300"/>
                  </a:lnTo>
                  <a:lnTo>
                    <a:pt x="28745" y="1562100"/>
                  </a:lnTo>
                  <a:lnTo>
                    <a:pt x="36328" y="1612900"/>
                  </a:lnTo>
                  <a:lnTo>
                    <a:pt x="44785" y="1651000"/>
                  </a:lnTo>
                  <a:lnTo>
                    <a:pt x="54112" y="1701800"/>
                  </a:lnTo>
                  <a:lnTo>
                    <a:pt x="64305" y="1752600"/>
                  </a:lnTo>
                  <a:lnTo>
                    <a:pt x="75360" y="1803400"/>
                  </a:lnTo>
                  <a:lnTo>
                    <a:pt x="87273" y="1841500"/>
                  </a:lnTo>
                  <a:lnTo>
                    <a:pt x="100040" y="1892300"/>
                  </a:lnTo>
                  <a:lnTo>
                    <a:pt x="113658" y="1943100"/>
                  </a:lnTo>
                  <a:lnTo>
                    <a:pt x="128122" y="1981200"/>
                  </a:lnTo>
                  <a:lnTo>
                    <a:pt x="143428" y="2032000"/>
                  </a:lnTo>
                  <a:lnTo>
                    <a:pt x="159573" y="2082800"/>
                  </a:lnTo>
                  <a:lnTo>
                    <a:pt x="176553" y="2120900"/>
                  </a:lnTo>
                  <a:lnTo>
                    <a:pt x="194364" y="2171700"/>
                  </a:lnTo>
                  <a:lnTo>
                    <a:pt x="213001" y="2209800"/>
                  </a:lnTo>
                  <a:lnTo>
                    <a:pt x="232462" y="2260600"/>
                  </a:lnTo>
                  <a:lnTo>
                    <a:pt x="252742" y="2298700"/>
                  </a:lnTo>
                  <a:lnTo>
                    <a:pt x="273837" y="2349500"/>
                  </a:lnTo>
                  <a:lnTo>
                    <a:pt x="295743" y="2387600"/>
                  </a:lnTo>
                  <a:lnTo>
                    <a:pt x="318457" y="2438400"/>
                  </a:lnTo>
                  <a:lnTo>
                    <a:pt x="341975" y="2476500"/>
                  </a:lnTo>
                  <a:lnTo>
                    <a:pt x="366292" y="2514600"/>
                  </a:lnTo>
                  <a:lnTo>
                    <a:pt x="391405" y="2565400"/>
                  </a:lnTo>
                  <a:lnTo>
                    <a:pt x="417309" y="2603500"/>
                  </a:lnTo>
                  <a:lnTo>
                    <a:pt x="444002" y="2641600"/>
                  </a:lnTo>
                  <a:lnTo>
                    <a:pt x="471479" y="2679700"/>
                  </a:lnTo>
                  <a:lnTo>
                    <a:pt x="499736" y="2730500"/>
                  </a:lnTo>
                  <a:lnTo>
                    <a:pt x="528769" y="2768600"/>
                  </a:lnTo>
                  <a:lnTo>
                    <a:pt x="558575" y="2806700"/>
                  </a:lnTo>
                  <a:lnTo>
                    <a:pt x="589149" y="2844800"/>
                  </a:lnTo>
                  <a:lnTo>
                    <a:pt x="620488" y="2882900"/>
                  </a:lnTo>
                  <a:lnTo>
                    <a:pt x="652587" y="2921000"/>
                  </a:lnTo>
                  <a:lnTo>
                    <a:pt x="685444" y="2959100"/>
                  </a:lnTo>
                  <a:lnTo>
                    <a:pt x="719053" y="2997200"/>
                  </a:lnTo>
                  <a:lnTo>
                    <a:pt x="753411" y="3035300"/>
                  </a:lnTo>
                  <a:lnTo>
                    <a:pt x="788515" y="3060700"/>
                  </a:lnTo>
                  <a:lnTo>
                    <a:pt x="824260" y="3098800"/>
                  </a:lnTo>
                  <a:lnTo>
                    <a:pt x="860539" y="3136900"/>
                  </a:lnTo>
                  <a:lnTo>
                    <a:pt x="897344" y="3175000"/>
                  </a:lnTo>
                  <a:lnTo>
                    <a:pt x="934664" y="3200400"/>
                  </a:lnTo>
                  <a:lnTo>
                    <a:pt x="972490" y="3238500"/>
                  </a:lnTo>
                  <a:lnTo>
                    <a:pt x="1010814" y="3263900"/>
                  </a:lnTo>
                  <a:lnTo>
                    <a:pt x="1049624" y="3302000"/>
                  </a:lnTo>
                  <a:lnTo>
                    <a:pt x="1088913" y="3327400"/>
                  </a:lnTo>
                  <a:lnTo>
                    <a:pt x="1168888" y="3378200"/>
                  </a:lnTo>
                  <a:lnTo>
                    <a:pt x="1209554" y="3416300"/>
                  </a:lnTo>
                  <a:lnTo>
                    <a:pt x="1250661" y="3441700"/>
                  </a:lnTo>
                  <a:lnTo>
                    <a:pt x="1376531" y="3517900"/>
                  </a:lnTo>
                  <a:lnTo>
                    <a:pt x="1419306" y="3530600"/>
                  </a:lnTo>
                  <a:lnTo>
                    <a:pt x="1549954" y="3606800"/>
                  </a:lnTo>
                  <a:lnTo>
                    <a:pt x="1594246" y="3619500"/>
                  </a:lnTo>
                  <a:lnTo>
                    <a:pt x="1638894" y="3644900"/>
                  </a:lnTo>
                  <a:lnTo>
                    <a:pt x="1683889" y="3657600"/>
                  </a:lnTo>
                  <a:lnTo>
                    <a:pt x="1729221" y="3683000"/>
                  </a:lnTo>
                  <a:lnTo>
                    <a:pt x="1867144" y="3721100"/>
                  </a:lnTo>
                  <a:lnTo>
                    <a:pt x="1913730" y="3746500"/>
                  </a:lnTo>
                  <a:lnTo>
                    <a:pt x="2055190" y="3784600"/>
                  </a:lnTo>
                  <a:lnTo>
                    <a:pt x="3329119" y="3784600"/>
                  </a:lnTo>
                  <a:lnTo>
                    <a:pt x="3470578" y="3746500"/>
                  </a:lnTo>
                  <a:lnTo>
                    <a:pt x="3517164" y="3721100"/>
                  </a:lnTo>
                  <a:lnTo>
                    <a:pt x="3655086" y="3683000"/>
                  </a:lnTo>
                  <a:lnTo>
                    <a:pt x="3700418" y="3657600"/>
                  </a:lnTo>
                  <a:lnTo>
                    <a:pt x="3745412" y="3644900"/>
                  </a:lnTo>
                  <a:lnTo>
                    <a:pt x="3790060" y="3619500"/>
                  </a:lnTo>
                  <a:lnTo>
                    <a:pt x="3834352" y="3606800"/>
                  </a:lnTo>
                  <a:lnTo>
                    <a:pt x="3965000" y="3530600"/>
                  </a:lnTo>
                  <a:lnTo>
                    <a:pt x="4007774" y="3517900"/>
                  </a:lnTo>
                  <a:lnTo>
                    <a:pt x="4133645" y="3441700"/>
                  </a:lnTo>
                  <a:lnTo>
                    <a:pt x="4174752" y="3416300"/>
                  </a:lnTo>
                  <a:lnTo>
                    <a:pt x="4178033" y="3403600"/>
                  </a:lnTo>
                  <a:lnTo>
                    <a:pt x="4178033" y="3162300"/>
                  </a:lnTo>
                  <a:lnTo>
                    <a:pt x="2547525" y="3162300"/>
                  </a:lnTo>
                  <a:lnTo>
                    <a:pt x="2499909" y="3149600"/>
                  </a:lnTo>
                  <a:lnTo>
                    <a:pt x="2452613" y="3149600"/>
                  </a:lnTo>
                  <a:lnTo>
                    <a:pt x="2405650" y="3136900"/>
                  </a:lnTo>
                  <a:lnTo>
                    <a:pt x="2359032" y="3136900"/>
                  </a:lnTo>
                  <a:lnTo>
                    <a:pt x="2266887" y="3111500"/>
                  </a:lnTo>
                  <a:lnTo>
                    <a:pt x="2221387" y="3111500"/>
                  </a:lnTo>
                  <a:lnTo>
                    <a:pt x="2087328" y="3073400"/>
                  </a:lnTo>
                  <a:lnTo>
                    <a:pt x="2043501" y="3048000"/>
                  </a:lnTo>
                  <a:lnTo>
                    <a:pt x="1914779" y="3009900"/>
                  </a:lnTo>
                  <a:lnTo>
                    <a:pt x="1872836" y="2984500"/>
                  </a:lnTo>
                  <a:lnTo>
                    <a:pt x="1831397" y="2971800"/>
                  </a:lnTo>
                  <a:lnTo>
                    <a:pt x="1750085" y="2921000"/>
                  </a:lnTo>
                  <a:lnTo>
                    <a:pt x="1710238" y="2908300"/>
                  </a:lnTo>
                  <a:lnTo>
                    <a:pt x="1632227" y="2857500"/>
                  </a:lnTo>
                  <a:lnTo>
                    <a:pt x="1594089" y="2832100"/>
                  </a:lnTo>
                  <a:lnTo>
                    <a:pt x="1556549" y="2806700"/>
                  </a:lnTo>
                  <a:lnTo>
                    <a:pt x="1519618" y="2781300"/>
                  </a:lnTo>
                  <a:lnTo>
                    <a:pt x="1483309" y="2755900"/>
                  </a:lnTo>
                  <a:lnTo>
                    <a:pt x="1447637" y="2730500"/>
                  </a:lnTo>
                  <a:lnTo>
                    <a:pt x="1412614" y="2692400"/>
                  </a:lnTo>
                  <a:lnTo>
                    <a:pt x="1378253" y="2667000"/>
                  </a:lnTo>
                  <a:lnTo>
                    <a:pt x="1344568" y="2641600"/>
                  </a:lnTo>
                  <a:lnTo>
                    <a:pt x="1311572" y="2603500"/>
                  </a:lnTo>
                  <a:lnTo>
                    <a:pt x="1279277" y="2578100"/>
                  </a:lnTo>
                  <a:lnTo>
                    <a:pt x="1247698" y="2540000"/>
                  </a:lnTo>
                  <a:lnTo>
                    <a:pt x="1216847" y="2514600"/>
                  </a:lnTo>
                  <a:lnTo>
                    <a:pt x="1186738" y="2476500"/>
                  </a:lnTo>
                  <a:lnTo>
                    <a:pt x="1157383" y="2438400"/>
                  </a:lnTo>
                  <a:lnTo>
                    <a:pt x="1128797" y="2413000"/>
                  </a:lnTo>
                  <a:lnTo>
                    <a:pt x="1100991" y="2374900"/>
                  </a:lnTo>
                  <a:lnTo>
                    <a:pt x="1073980" y="2336800"/>
                  </a:lnTo>
                  <a:lnTo>
                    <a:pt x="1047776" y="2298700"/>
                  </a:lnTo>
                  <a:lnTo>
                    <a:pt x="1022393" y="2260600"/>
                  </a:lnTo>
                  <a:lnTo>
                    <a:pt x="997843" y="2222500"/>
                  </a:lnTo>
                  <a:lnTo>
                    <a:pt x="974141" y="2184400"/>
                  </a:lnTo>
                  <a:lnTo>
                    <a:pt x="951299" y="2146300"/>
                  </a:lnTo>
                  <a:lnTo>
                    <a:pt x="929330" y="2108200"/>
                  </a:lnTo>
                  <a:lnTo>
                    <a:pt x="908248" y="2070100"/>
                  </a:lnTo>
                  <a:lnTo>
                    <a:pt x="888066" y="2019300"/>
                  </a:lnTo>
                  <a:lnTo>
                    <a:pt x="868797" y="1981200"/>
                  </a:lnTo>
                  <a:lnTo>
                    <a:pt x="850454" y="1943100"/>
                  </a:lnTo>
                  <a:lnTo>
                    <a:pt x="833050" y="1892300"/>
                  </a:lnTo>
                  <a:lnTo>
                    <a:pt x="816599" y="1854200"/>
                  </a:lnTo>
                  <a:lnTo>
                    <a:pt x="801114" y="1816100"/>
                  </a:lnTo>
                  <a:lnTo>
                    <a:pt x="786608" y="1765300"/>
                  </a:lnTo>
                  <a:lnTo>
                    <a:pt x="773094" y="1727200"/>
                  </a:lnTo>
                  <a:lnTo>
                    <a:pt x="760585" y="1676400"/>
                  </a:lnTo>
                  <a:lnTo>
                    <a:pt x="749095" y="1638300"/>
                  </a:lnTo>
                  <a:lnTo>
                    <a:pt x="738636" y="1587500"/>
                  </a:lnTo>
                  <a:lnTo>
                    <a:pt x="729222" y="1536700"/>
                  </a:lnTo>
                  <a:lnTo>
                    <a:pt x="720867" y="1498600"/>
                  </a:lnTo>
                  <a:lnTo>
                    <a:pt x="713582" y="1447800"/>
                  </a:lnTo>
                  <a:lnTo>
                    <a:pt x="707383" y="1397000"/>
                  </a:lnTo>
                  <a:lnTo>
                    <a:pt x="702280" y="1358900"/>
                  </a:lnTo>
                  <a:lnTo>
                    <a:pt x="698289" y="1308100"/>
                  </a:lnTo>
                  <a:lnTo>
                    <a:pt x="695422" y="1257300"/>
                  </a:lnTo>
                  <a:lnTo>
                    <a:pt x="693692" y="1206500"/>
                  </a:lnTo>
                  <a:lnTo>
                    <a:pt x="693112" y="1168400"/>
                  </a:lnTo>
                  <a:lnTo>
                    <a:pt x="693692" y="1117600"/>
                  </a:lnTo>
                  <a:lnTo>
                    <a:pt x="695422" y="1066800"/>
                  </a:lnTo>
                  <a:lnTo>
                    <a:pt x="698289" y="1016000"/>
                  </a:lnTo>
                  <a:lnTo>
                    <a:pt x="702280" y="965200"/>
                  </a:lnTo>
                  <a:lnTo>
                    <a:pt x="707383" y="927100"/>
                  </a:lnTo>
                  <a:lnTo>
                    <a:pt x="713582" y="876300"/>
                  </a:lnTo>
                  <a:lnTo>
                    <a:pt x="720867" y="825500"/>
                  </a:lnTo>
                  <a:lnTo>
                    <a:pt x="729222" y="787400"/>
                  </a:lnTo>
                  <a:lnTo>
                    <a:pt x="738636" y="736600"/>
                  </a:lnTo>
                  <a:lnTo>
                    <a:pt x="749095" y="685800"/>
                  </a:lnTo>
                  <a:lnTo>
                    <a:pt x="760585" y="647700"/>
                  </a:lnTo>
                  <a:lnTo>
                    <a:pt x="773094" y="596900"/>
                  </a:lnTo>
                  <a:lnTo>
                    <a:pt x="786608" y="558800"/>
                  </a:lnTo>
                  <a:lnTo>
                    <a:pt x="801114" y="508000"/>
                  </a:lnTo>
                  <a:lnTo>
                    <a:pt x="816599" y="469900"/>
                  </a:lnTo>
                  <a:lnTo>
                    <a:pt x="833050" y="431800"/>
                  </a:lnTo>
                  <a:lnTo>
                    <a:pt x="850454" y="381000"/>
                  </a:lnTo>
                  <a:lnTo>
                    <a:pt x="868797" y="342900"/>
                  </a:lnTo>
                  <a:lnTo>
                    <a:pt x="888066" y="304800"/>
                  </a:lnTo>
                  <a:lnTo>
                    <a:pt x="908248" y="266700"/>
                  </a:lnTo>
                  <a:lnTo>
                    <a:pt x="929330" y="215900"/>
                  </a:lnTo>
                  <a:lnTo>
                    <a:pt x="951299" y="177800"/>
                  </a:lnTo>
                  <a:lnTo>
                    <a:pt x="974141" y="139700"/>
                  </a:lnTo>
                  <a:lnTo>
                    <a:pt x="997843" y="101600"/>
                  </a:lnTo>
                  <a:lnTo>
                    <a:pt x="1022393" y="63500"/>
                  </a:lnTo>
                  <a:lnTo>
                    <a:pt x="1047776" y="25400"/>
                  </a:lnTo>
                  <a:lnTo>
                    <a:pt x="1070328" y="0"/>
                  </a:lnTo>
                  <a:close/>
                </a:path>
                <a:path w="4178300" h="3848100">
                  <a:moveTo>
                    <a:pt x="4178033" y="2501900"/>
                  </a:moveTo>
                  <a:lnTo>
                    <a:pt x="4167464" y="2514600"/>
                  </a:lnTo>
                  <a:lnTo>
                    <a:pt x="4136613" y="2540000"/>
                  </a:lnTo>
                  <a:lnTo>
                    <a:pt x="4105034" y="2578100"/>
                  </a:lnTo>
                  <a:lnTo>
                    <a:pt x="4072739" y="2603500"/>
                  </a:lnTo>
                  <a:lnTo>
                    <a:pt x="4039743" y="2641600"/>
                  </a:lnTo>
                  <a:lnTo>
                    <a:pt x="4006058" y="2667000"/>
                  </a:lnTo>
                  <a:lnTo>
                    <a:pt x="3971697" y="2692400"/>
                  </a:lnTo>
                  <a:lnTo>
                    <a:pt x="3936674" y="2730500"/>
                  </a:lnTo>
                  <a:lnTo>
                    <a:pt x="3901002" y="2755900"/>
                  </a:lnTo>
                  <a:lnTo>
                    <a:pt x="3864694" y="2781300"/>
                  </a:lnTo>
                  <a:lnTo>
                    <a:pt x="3827763" y="2806700"/>
                  </a:lnTo>
                  <a:lnTo>
                    <a:pt x="3790222" y="2832100"/>
                  </a:lnTo>
                  <a:lnTo>
                    <a:pt x="3752085" y="2857500"/>
                  </a:lnTo>
                  <a:lnTo>
                    <a:pt x="3674074" y="2908300"/>
                  </a:lnTo>
                  <a:lnTo>
                    <a:pt x="3634226" y="2921000"/>
                  </a:lnTo>
                  <a:lnTo>
                    <a:pt x="3552914" y="2971800"/>
                  </a:lnTo>
                  <a:lnTo>
                    <a:pt x="3511475" y="2984500"/>
                  </a:lnTo>
                  <a:lnTo>
                    <a:pt x="3469532" y="3009900"/>
                  </a:lnTo>
                  <a:lnTo>
                    <a:pt x="3340811" y="3048000"/>
                  </a:lnTo>
                  <a:lnTo>
                    <a:pt x="3296983" y="3073400"/>
                  </a:lnTo>
                  <a:lnTo>
                    <a:pt x="3162925" y="3111500"/>
                  </a:lnTo>
                  <a:lnTo>
                    <a:pt x="3117424" y="3111500"/>
                  </a:lnTo>
                  <a:lnTo>
                    <a:pt x="3025279" y="3136900"/>
                  </a:lnTo>
                  <a:lnTo>
                    <a:pt x="2978662" y="3136900"/>
                  </a:lnTo>
                  <a:lnTo>
                    <a:pt x="2931698" y="3149600"/>
                  </a:lnTo>
                  <a:lnTo>
                    <a:pt x="2884402" y="3149600"/>
                  </a:lnTo>
                  <a:lnTo>
                    <a:pt x="2836787" y="3162300"/>
                  </a:lnTo>
                  <a:lnTo>
                    <a:pt x="4178033" y="3162300"/>
                  </a:lnTo>
                  <a:lnTo>
                    <a:pt x="4178033" y="2501900"/>
                  </a:lnTo>
                  <a:close/>
                </a:path>
              </a:pathLst>
            </a:custGeom>
            <a:solidFill>
              <a:srgbClr val="221F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5">
              <a:extLst>
                <a:ext uri="{FF2B5EF4-FFF2-40B4-BE49-F238E27FC236}">
                  <a16:creationId xmlns:a16="http://schemas.microsoft.com/office/drawing/2014/main" id="{AC98F02C-8ED0-CFD1-8038-4DA975050AB9}"/>
                </a:ext>
              </a:extLst>
            </p:cNvPr>
            <p:cNvSpPr/>
            <p:nvPr/>
          </p:nvSpPr>
          <p:spPr>
            <a:xfrm>
              <a:off x="6838162" y="3718509"/>
              <a:ext cx="1464310" cy="141605"/>
            </a:xfrm>
            <a:custGeom>
              <a:avLst/>
              <a:gdLst/>
              <a:ahLst/>
              <a:cxnLst/>
              <a:rect l="l" t="t" r="r" b="b"/>
              <a:pathLst>
                <a:path w="1464309" h="141604">
                  <a:moveTo>
                    <a:pt x="4445" y="15925"/>
                  </a:moveTo>
                  <a:lnTo>
                    <a:pt x="3035" y="14516"/>
                  </a:lnTo>
                  <a:lnTo>
                    <a:pt x="0" y="14516"/>
                  </a:lnTo>
                  <a:lnTo>
                    <a:pt x="2095" y="15201"/>
                  </a:lnTo>
                  <a:lnTo>
                    <a:pt x="4445" y="15925"/>
                  </a:lnTo>
                  <a:close/>
                </a:path>
                <a:path w="1464309" h="141604">
                  <a:moveTo>
                    <a:pt x="65506" y="25"/>
                  </a:moveTo>
                  <a:lnTo>
                    <a:pt x="48780" y="25"/>
                  </a:lnTo>
                  <a:lnTo>
                    <a:pt x="47612" y="25"/>
                  </a:lnTo>
                  <a:lnTo>
                    <a:pt x="30886" y="25"/>
                  </a:lnTo>
                  <a:lnTo>
                    <a:pt x="30886" y="9969"/>
                  </a:lnTo>
                  <a:lnTo>
                    <a:pt x="38887" y="18021"/>
                  </a:lnTo>
                  <a:lnTo>
                    <a:pt x="47612" y="18021"/>
                  </a:lnTo>
                  <a:lnTo>
                    <a:pt x="48780" y="18021"/>
                  </a:lnTo>
                  <a:lnTo>
                    <a:pt x="57505" y="18021"/>
                  </a:lnTo>
                  <a:lnTo>
                    <a:pt x="65506" y="9969"/>
                  </a:lnTo>
                  <a:lnTo>
                    <a:pt x="65506" y="25"/>
                  </a:lnTo>
                  <a:close/>
                </a:path>
                <a:path w="1464309" h="141604">
                  <a:moveTo>
                    <a:pt x="121119" y="22567"/>
                  </a:moveTo>
                  <a:lnTo>
                    <a:pt x="113118" y="14516"/>
                  </a:lnTo>
                  <a:lnTo>
                    <a:pt x="93357" y="14516"/>
                  </a:lnTo>
                  <a:lnTo>
                    <a:pt x="85344" y="22567"/>
                  </a:lnTo>
                  <a:lnTo>
                    <a:pt x="85344" y="40119"/>
                  </a:lnTo>
                  <a:lnTo>
                    <a:pt x="103047" y="45072"/>
                  </a:lnTo>
                  <a:lnTo>
                    <a:pt x="115290" y="48361"/>
                  </a:lnTo>
                  <a:lnTo>
                    <a:pt x="121119" y="42481"/>
                  </a:lnTo>
                  <a:lnTo>
                    <a:pt x="121119" y="22567"/>
                  </a:lnTo>
                  <a:close/>
                </a:path>
                <a:path w="1464309" h="141604">
                  <a:moveTo>
                    <a:pt x="175590" y="55079"/>
                  </a:moveTo>
                  <a:lnTo>
                    <a:pt x="167589" y="47028"/>
                  </a:lnTo>
                  <a:lnTo>
                    <a:pt x="158851" y="47028"/>
                  </a:lnTo>
                  <a:lnTo>
                    <a:pt x="157708" y="47028"/>
                  </a:lnTo>
                  <a:lnTo>
                    <a:pt x="148958" y="47028"/>
                  </a:lnTo>
                  <a:lnTo>
                    <a:pt x="140944" y="55079"/>
                  </a:lnTo>
                  <a:lnTo>
                    <a:pt x="157708" y="59448"/>
                  </a:lnTo>
                  <a:lnTo>
                    <a:pt x="157911" y="59512"/>
                  </a:lnTo>
                  <a:lnTo>
                    <a:pt x="158851" y="59740"/>
                  </a:lnTo>
                  <a:lnTo>
                    <a:pt x="175590" y="63868"/>
                  </a:lnTo>
                  <a:lnTo>
                    <a:pt x="175590" y="55079"/>
                  </a:lnTo>
                  <a:close/>
                </a:path>
                <a:path w="1464309" h="141604">
                  <a:moveTo>
                    <a:pt x="175590" y="25"/>
                  </a:moveTo>
                  <a:lnTo>
                    <a:pt x="158851" y="25"/>
                  </a:lnTo>
                  <a:lnTo>
                    <a:pt x="157708" y="25"/>
                  </a:lnTo>
                  <a:lnTo>
                    <a:pt x="140944" y="25"/>
                  </a:lnTo>
                  <a:lnTo>
                    <a:pt x="140944" y="9969"/>
                  </a:lnTo>
                  <a:lnTo>
                    <a:pt x="148958" y="18021"/>
                  </a:lnTo>
                  <a:lnTo>
                    <a:pt x="157708" y="18021"/>
                  </a:lnTo>
                  <a:lnTo>
                    <a:pt x="158851" y="18021"/>
                  </a:lnTo>
                  <a:lnTo>
                    <a:pt x="167589" y="18021"/>
                  </a:lnTo>
                  <a:lnTo>
                    <a:pt x="175590" y="9969"/>
                  </a:lnTo>
                  <a:lnTo>
                    <a:pt x="175590" y="25"/>
                  </a:lnTo>
                  <a:close/>
                </a:path>
                <a:path w="1464309" h="141604">
                  <a:moveTo>
                    <a:pt x="231190" y="22567"/>
                  </a:moveTo>
                  <a:lnTo>
                    <a:pt x="223189" y="14516"/>
                  </a:lnTo>
                  <a:lnTo>
                    <a:pt x="203415" y="14516"/>
                  </a:lnTo>
                  <a:lnTo>
                    <a:pt x="195414" y="22567"/>
                  </a:lnTo>
                  <a:lnTo>
                    <a:pt x="195414" y="42481"/>
                  </a:lnTo>
                  <a:lnTo>
                    <a:pt x="203415" y="50533"/>
                  </a:lnTo>
                  <a:lnTo>
                    <a:pt x="223189" y="50533"/>
                  </a:lnTo>
                  <a:lnTo>
                    <a:pt x="231190" y="42481"/>
                  </a:lnTo>
                  <a:lnTo>
                    <a:pt x="231190" y="32524"/>
                  </a:lnTo>
                  <a:lnTo>
                    <a:pt x="231190" y="22567"/>
                  </a:lnTo>
                  <a:close/>
                </a:path>
                <a:path w="1464309" h="141604">
                  <a:moveTo>
                    <a:pt x="268922" y="25"/>
                  </a:moveTo>
                  <a:lnTo>
                    <a:pt x="251028" y="25"/>
                  </a:lnTo>
                  <a:lnTo>
                    <a:pt x="251028" y="9969"/>
                  </a:lnTo>
                  <a:lnTo>
                    <a:pt x="259029" y="18021"/>
                  </a:lnTo>
                  <a:lnTo>
                    <a:pt x="268922" y="18021"/>
                  </a:lnTo>
                  <a:lnTo>
                    <a:pt x="268922" y="25"/>
                  </a:lnTo>
                  <a:close/>
                </a:path>
                <a:path w="1464309" h="141604">
                  <a:moveTo>
                    <a:pt x="285661" y="55079"/>
                  </a:moveTo>
                  <a:lnTo>
                    <a:pt x="277660" y="47028"/>
                  </a:lnTo>
                  <a:lnTo>
                    <a:pt x="268922" y="47028"/>
                  </a:lnTo>
                  <a:lnTo>
                    <a:pt x="267792" y="47028"/>
                  </a:lnTo>
                  <a:lnTo>
                    <a:pt x="259029" y="47028"/>
                  </a:lnTo>
                  <a:lnTo>
                    <a:pt x="251028" y="55079"/>
                  </a:lnTo>
                  <a:lnTo>
                    <a:pt x="251028" y="63881"/>
                  </a:lnTo>
                  <a:lnTo>
                    <a:pt x="251028" y="65036"/>
                  </a:lnTo>
                  <a:lnTo>
                    <a:pt x="251028" y="73850"/>
                  </a:lnTo>
                  <a:lnTo>
                    <a:pt x="259029" y="81902"/>
                  </a:lnTo>
                  <a:lnTo>
                    <a:pt x="267792" y="81902"/>
                  </a:lnTo>
                  <a:lnTo>
                    <a:pt x="268922" y="81902"/>
                  </a:lnTo>
                  <a:lnTo>
                    <a:pt x="277660" y="81902"/>
                  </a:lnTo>
                  <a:lnTo>
                    <a:pt x="285661" y="73850"/>
                  </a:lnTo>
                  <a:lnTo>
                    <a:pt x="285661" y="65036"/>
                  </a:lnTo>
                  <a:lnTo>
                    <a:pt x="285661" y="63881"/>
                  </a:lnTo>
                  <a:lnTo>
                    <a:pt x="285661" y="55079"/>
                  </a:lnTo>
                  <a:close/>
                </a:path>
                <a:path w="1464309" h="141604">
                  <a:moveTo>
                    <a:pt x="341274" y="86448"/>
                  </a:moveTo>
                  <a:lnTo>
                    <a:pt x="333273" y="78397"/>
                  </a:lnTo>
                  <a:lnTo>
                    <a:pt x="313512" y="78397"/>
                  </a:lnTo>
                  <a:lnTo>
                    <a:pt x="305498" y="86448"/>
                  </a:lnTo>
                  <a:lnTo>
                    <a:pt x="305498" y="92202"/>
                  </a:lnTo>
                  <a:lnTo>
                    <a:pt x="323240" y="95592"/>
                  </a:lnTo>
                  <a:lnTo>
                    <a:pt x="341274" y="98844"/>
                  </a:lnTo>
                  <a:lnTo>
                    <a:pt x="341274" y="86448"/>
                  </a:lnTo>
                  <a:close/>
                </a:path>
                <a:path w="1464309" h="141604">
                  <a:moveTo>
                    <a:pt x="378993" y="0"/>
                  </a:moveTo>
                  <a:lnTo>
                    <a:pt x="361099" y="0"/>
                  </a:lnTo>
                  <a:lnTo>
                    <a:pt x="361099" y="9969"/>
                  </a:lnTo>
                  <a:lnTo>
                    <a:pt x="369100" y="18021"/>
                  </a:lnTo>
                  <a:lnTo>
                    <a:pt x="378993" y="18021"/>
                  </a:lnTo>
                  <a:lnTo>
                    <a:pt x="378993" y="0"/>
                  </a:lnTo>
                  <a:close/>
                </a:path>
                <a:path w="1464309" h="141604">
                  <a:moveTo>
                    <a:pt x="395744" y="63881"/>
                  </a:moveTo>
                  <a:lnTo>
                    <a:pt x="378993" y="63881"/>
                  </a:lnTo>
                  <a:lnTo>
                    <a:pt x="378993" y="47028"/>
                  </a:lnTo>
                  <a:lnTo>
                    <a:pt x="369100" y="47028"/>
                  </a:lnTo>
                  <a:lnTo>
                    <a:pt x="361099" y="55079"/>
                  </a:lnTo>
                  <a:lnTo>
                    <a:pt x="361099" y="63881"/>
                  </a:lnTo>
                  <a:lnTo>
                    <a:pt x="361099" y="65036"/>
                  </a:lnTo>
                  <a:lnTo>
                    <a:pt x="361099" y="73850"/>
                  </a:lnTo>
                  <a:lnTo>
                    <a:pt x="369100" y="81902"/>
                  </a:lnTo>
                  <a:lnTo>
                    <a:pt x="377850" y="81902"/>
                  </a:lnTo>
                  <a:lnTo>
                    <a:pt x="378993" y="81902"/>
                  </a:lnTo>
                  <a:lnTo>
                    <a:pt x="387743" y="81902"/>
                  </a:lnTo>
                  <a:lnTo>
                    <a:pt x="395744" y="73850"/>
                  </a:lnTo>
                  <a:lnTo>
                    <a:pt x="395744" y="63881"/>
                  </a:lnTo>
                  <a:close/>
                </a:path>
                <a:path w="1464309" h="141604">
                  <a:moveTo>
                    <a:pt x="451345" y="86448"/>
                  </a:moveTo>
                  <a:lnTo>
                    <a:pt x="443344" y="78397"/>
                  </a:lnTo>
                  <a:lnTo>
                    <a:pt x="423570" y="78397"/>
                  </a:lnTo>
                  <a:lnTo>
                    <a:pt x="415569" y="86448"/>
                  </a:lnTo>
                  <a:lnTo>
                    <a:pt x="415569" y="106362"/>
                  </a:lnTo>
                  <a:lnTo>
                    <a:pt x="421005" y="111836"/>
                  </a:lnTo>
                  <a:lnTo>
                    <a:pt x="433324" y="113665"/>
                  </a:lnTo>
                  <a:lnTo>
                    <a:pt x="438810" y="114414"/>
                  </a:lnTo>
                  <a:lnTo>
                    <a:pt x="443344" y="114414"/>
                  </a:lnTo>
                  <a:lnTo>
                    <a:pt x="451345" y="106362"/>
                  </a:lnTo>
                  <a:lnTo>
                    <a:pt x="451345" y="86448"/>
                  </a:lnTo>
                  <a:close/>
                </a:path>
                <a:path w="1464309" h="141604">
                  <a:moveTo>
                    <a:pt x="505815" y="118973"/>
                  </a:moveTo>
                  <a:lnTo>
                    <a:pt x="497814" y="110921"/>
                  </a:lnTo>
                  <a:lnTo>
                    <a:pt x="489077" y="110921"/>
                  </a:lnTo>
                  <a:lnTo>
                    <a:pt x="487934" y="110921"/>
                  </a:lnTo>
                  <a:lnTo>
                    <a:pt x="479196" y="110921"/>
                  </a:lnTo>
                  <a:lnTo>
                    <a:pt x="471373" y="118783"/>
                  </a:lnTo>
                  <a:lnTo>
                    <a:pt x="487934" y="120878"/>
                  </a:lnTo>
                  <a:lnTo>
                    <a:pt x="488365" y="120942"/>
                  </a:lnTo>
                  <a:lnTo>
                    <a:pt x="489077" y="121018"/>
                  </a:lnTo>
                  <a:lnTo>
                    <a:pt x="505815" y="122948"/>
                  </a:lnTo>
                  <a:lnTo>
                    <a:pt x="505815" y="118973"/>
                  </a:lnTo>
                  <a:close/>
                </a:path>
                <a:path w="1464309" h="141604">
                  <a:moveTo>
                    <a:pt x="505815" y="63881"/>
                  </a:moveTo>
                  <a:lnTo>
                    <a:pt x="489077" y="63881"/>
                  </a:lnTo>
                  <a:lnTo>
                    <a:pt x="487934" y="63881"/>
                  </a:lnTo>
                  <a:lnTo>
                    <a:pt x="471182" y="63881"/>
                  </a:lnTo>
                  <a:lnTo>
                    <a:pt x="471182" y="73850"/>
                  </a:lnTo>
                  <a:lnTo>
                    <a:pt x="479196" y="81902"/>
                  </a:lnTo>
                  <a:lnTo>
                    <a:pt x="487934" y="81902"/>
                  </a:lnTo>
                  <a:lnTo>
                    <a:pt x="489077" y="81902"/>
                  </a:lnTo>
                  <a:lnTo>
                    <a:pt x="497814" y="81902"/>
                  </a:lnTo>
                  <a:lnTo>
                    <a:pt x="505815" y="73850"/>
                  </a:lnTo>
                  <a:lnTo>
                    <a:pt x="505815" y="63881"/>
                  </a:lnTo>
                  <a:close/>
                </a:path>
                <a:path w="1464309" h="141604">
                  <a:moveTo>
                    <a:pt x="561428" y="86448"/>
                  </a:moveTo>
                  <a:lnTo>
                    <a:pt x="553427" y="78397"/>
                  </a:lnTo>
                  <a:lnTo>
                    <a:pt x="533654" y="78397"/>
                  </a:lnTo>
                  <a:lnTo>
                    <a:pt x="525653" y="86448"/>
                  </a:lnTo>
                  <a:lnTo>
                    <a:pt x="525653" y="106362"/>
                  </a:lnTo>
                  <a:lnTo>
                    <a:pt x="533654" y="114414"/>
                  </a:lnTo>
                  <a:lnTo>
                    <a:pt x="553427" y="114414"/>
                  </a:lnTo>
                  <a:lnTo>
                    <a:pt x="561428" y="106362"/>
                  </a:lnTo>
                  <a:lnTo>
                    <a:pt x="561428" y="96405"/>
                  </a:lnTo>
                  <a:lnTo>
                    <a:pt x="561428" y="86448"/>
                  </a:lnTo>
                  <a:close/>
                </a:path>
                <a:path w="1464309" h="141604">
                  <a:moveTo>
                    <a:pt x="615899" y="118973"/>
                  </a:moveTo>
                  <a:lnTo>
                    <a:pt x="607898" y="110921"/>
                  </a:lnTo>
                  <a:lnTo>
                    <a:pt x="599160" y="110921"/>
                  </a:lnTo>
                  <a:lnTo>
                    <a:pt x="598017" y="110921"/>
                  </a:lnTo>
                  <a:lnTo>
                    <a:pt x="589254" y="110921"/>
                  </a:lnTo>
                  <a:lnTo>
                    <a:pt x="581253" y="118973"/>
                  </a:lnTo>
                  <a:lnTo>
                    <a:pt x="581253" y="127787"/>
                  </a:lnTo>
                  <a:lnTo>
                    <a:pt x="581253" y="128917"/>
                  </a:lnTo>
                  <a:lnTo>
                    <a:pt x="581253" y="130568"/>
                  </a:lnTo>
                  <a:lnTo>
                    <a:pt x="599160" y="132194"/>
                  </a:lnTo>
                  <a:lnTo>
                    <a:pt x="615899" y="133438"/>
                  </a:lnTo>
                  <a:lnTo>
                    <a:pt x="615899" y="128917"/>
                  </a:lnTo>
                  <a:lnTo>
                    <a:pt x="615899" y="127787"/>
                  </a:lnTo>
                  <a:lnTo>
                    <a:pt x="615899" y="118973"/>
                  </a:lnTo>
                  <a:close/>
                </a:path>
                <a:path w="1464309" h="141604">
                  <a:moveTo>
                    <a:pt x="615899" y="63893"/>
                  </a:moveTo>
                  <a:lnTo>
                    <a:pt x="599160" y="63893"/>
                  </a:lnTo>
                  <a:lnTo>
                    <a:pt x="581253" y="63881"/>
                  </a:lnTo>
                  <a:lnTo>
                    <a:pt x="581253" y="73850"/>
                  </a:lnTo>
                  <a:lnTo>
                    <a:pt x="589254" y="81902"/>
                  </a:lnTo>
                  <a:lnTo>
                    <a:pt x="598017" y="81902"/>
                  </a:lnTo>
                  <a:lnTo>
                    <a:pt x="599160" y="81902"/>
                  </a:lnTo>
                  <a:lnTo>
                    <a:pt x="607898" y="81902"/>
                  </a:lnTo>
                  <a:lnTo>
                    <a:pt x="615899" y="73850"/>
                  </a:lnTo>
                  <a:lnTo>
                    <a:pt x="615899" y="63893"/>
                  </a:lnTo>
                  <a:close/>
                </a:path>
                <a:path w="1464309" h="141604">
                  <a:moveTo>
                    <a:pt x="671499" y="86448"/>
                  </a:moveTo>
                  <a:lnTo>
                    <a:pt x="663498" y="78397"/>
                  </a:lnTo>
                  <a:lnTo>
                    <a:pt x="643737" y="78397"/>
                  </a:lnTo>
                  <a:lnTo>
                    <a:pt x="635723" y="86448"/>
                  </a:lnTo>
                  <a:lnTo>
                    <a:pt x="635723" y="106362"/>
                  </a:lnTo>
                  <a:lnTo>
                    <a:pt x="643737" y="114414"/>
                  </a:lnTo>
                  <a:lnTo>
                    <a:pt x="663498" y="114414"/>
                  </a:lnTo>
                  <a:lnTo>
                    <a:pt x="671499" y="106362"/>
                  </a:lnTo>
                  <a:lnTo>
                    <a:pt x="671499" y="96405"/>
                  </a:lnTo>
                  <a:lnTo>
                    <a:pt x="671499" y="86448"/>
                  </a:lnTo>
                  <a:close/>
                </a:path>
                <a:path w="1464309" h="141604">
                  <a:moveTo>
                    <a:pt x="725957" y="118973"/>
                  </a:moveTo>
                  <a:lnTo>
                    <a:pt x="717956" y="110921"/>
                  </a:lnTo>
                  <a:lnTo>
                    <a:pt x="709231" y="110921"/>
                  </a:lnTo>
                  <a:lnTo>
                    <a:pt x="708075" y="110921"/>
                  </a:lnTo>
                  <a:lnTo>
                    <a:pt x="699350" y="110921"/>
                  </a:lnTo>
                  <a:lnTo>
                    <a:pt x="691337" y="118973"/>
                  </a:lnTo>
                  <a:lnTo>
                    <a:pt x="691337" y="127787"/>
                  </a:lnTo>
                  <a:lnTo>
                    <a:pt x="691337" y="128917"/>
                  </a:lnTo>
                  <a:lnTo>
                    <a:pt x="691337" y="137744"/>
                  </a:lnTo>
                  <a:lnTo>
                    <a:pt x="691616" y="138036"/>
                  </a:lnTo>
                  <a:lnTo>
                    <a:pt x="709231" y="138836"/>
                  </a:lnTo>
                  <a:lnTo>
                    <a:pt x="724357" y="139357"/>
                  </a:lnTo>
                  <a:lnTo>
                    <a:pt x="725957" y="137744"/>
                  </a:lnTo>
                  <a:lnTo>
                    <a:pt x="725957" y="128917"/>
                  </a:lnTo>
                  <a:lnTo>
                    <a:pt x="725957" y="127787"/>
                  </a:lnTo>
                  <a:lnTo>
                    <a:pt x="725957" y="118973"/>
                  </a:lnTo>
                  <a:close/>
                </a:path>
                <a:path w="1464309" h="141604">
                  <a:moveTo>
                    <a:pt x="725957" y="63893"/>
                  </a:moveTo>
                  <a:lnTo>
                    <a:pt x="709231" y="63893"/>
                  </a:lnTo>
                  <a:lnTo>
                    <a:pt x="708075" y="63893"/>
                  </a:lnTo>
                  <a:lnTo>
                    <a:pt x="691337" y="63893"/>
                  </a:lnTo>
                  <a:lnTo>
                    <a:pt x="691337" y="73850"/>
                  </a:lnTo>
                  <a:lnTo>
                    <a:pt x="699350" y="81902"/>
                  </a:lnTo>
                  <a:lnTo>
                    <a:pt x="708075" y="81902"/>
                  </a:lnTo>
                  <a:lnTo>
                    <a:pt x="709231" y="81902"/>
                  </a:lnTo>
                  <a:lnTo>
                    <a:pt x="717956" y="81902"/>
                  </a:lnTo>
                  <a:lnTo>
                    <a:pt x="725957" y="73850"/>
                  </a:lnTo>
                  <a:lnTo>
                    <a:pt x="725957" y="63893"/>
                  </a:lnTo>
                  <a:close/>
                </a:path>
                <a:path w="1464309" h="141604">
                  <a:moveTo>
                    <a:pt x="781570" y="86448"/>
                  </a:moveTo>
                  <a:lnTo>
                    <a:pt x="773569" y="78397"/>
                  </a:lnTo>
                  <a:lnTo>
                    <a:pt x="753808" y="78397"/>
                  </a:lnTo>
                  <a:lnTo>
                    <a:pt x="745794" y="86448"/>
                  </a:lnTo>
                  <a:lnTo>
                    <a:pt x="745794" y="106362"/>
                  </a:lnTo>
                  <a:lnTo>
                    <a:pt x="753808" y="114414"/>
                  </a:lnTo>
                  <a:lnTo>
                    <a:pt x="773569" y="114414"/>
                  </a:lnTo>
                  <a:lnTo>
                    <a:pt x="781570" y="106362"/>
                  </a:lnTo>
                  <a:lnTo>
                    <a:pt x="781570" y="96405"/>
                  </a:lnTo>
                  <a:lnTo>
                    <a:pt x="781570" y="86448"/>
                  </a:lnTo>
                  <a:close/>
                </a:path>
                <a:path w="1464309" h="141604">
                  <a:moveTo>
                    <a:pt x="836041" y="118973"/>
                  </a:moveTo>
                  <a:lnTo>
                    <a:pt x="828040" y="110921"/>
                  </a:lnTo>
                  <a:lnTo>
                    <a:pt x="819289" y="110921"/>
                  </a:lnTo>
                  <a:lnTo>
                    <a:pt x="818172" y="110921"/>
                  </a:lnTo>
                  <a:lnTo>
                    <a:pt x="809409" y="110921"/>
                  </a:lnTo>
                  <a:lnTo>
                    <a:pt x="801408" y="118973"/>
                  </a:lnTo>
                  <a:lnTo>
                    <a:pt x="801408" y="127787"/>
                  </a:lnTo>
                  <a:lnTo>
                    <a:pt x="801408" y="128917"/>
                  </a:lnTo>
                  <a:lnTo>
                    <a:pt x="801408" y="137744"/>
                  </a:lnTo>
                  <a:lnTo>
                    <a:pt x="804545" y="140893"/>
                  </a:lnTo>
                  <a:lnTo>
                    <a:pt x="818172" y="141046"/>
                  </a:lnTo>
                  <a:lnTo>
                    <a:pt x="818908" y="141046"/>
                  </a:lnTo>
                  <a:lnTo>
                    <a:pt x="819289" y="141046"/>
                  </a:lnTo>
                  <a:lnTo>
                    <a:pt x="832840" y="140970"/>
                  </a:lnTo>
                  <a:lnTo>
                    <a:pt x="836041" y="137744"/>
                  </a:lnTo>
                  <a:lnTo>
                    <a:pt x="836041" y="128917"/>
                  </a:lnTo>
                  <a:lnTo>
                    <a:pt x="836041" y="127787"/>
                  </a:lnTo>
                  <a:lnTo>
                    <a:pt x="836041" y="118973"/>
                  </a:lnTo>
                  <a:close/>
                </a:path>
                <a:path w="1464309" h="141604">
                  <a:moveTo>
                    <a:pt x="836041" y="63893"/>
                  </a:moveTo>
                  <a:lnTo>
                    <a:pt x="819289" y="63893"/>
                  </a:lnTo>
                  <a:lnTo>
                    <a:pt x="818172" y="63893"/>
                  </a:lnTo>
                  <a:lnTo>
                    <a:pt x="801408" y="63893"/>
                  </a:lnTo>
                  <a:lnTo>
                    <a:pt x="801408" y="73850"/>
                  </a:lnTo>
                  <a:lnTo>
                    <a:pt x="809409" y="81902"/>
                  </a:lnTo>
                  <a:lnTo>
                    <a:pt x="818172" y="81902"/>
                  </a:lnTo>
                  <a:lnTo>
                    <a:pt x="819289" y="81902"/>
                  </a:lnTo>
                  <a:lnTo>
                    <a:pt x="828040" y="81902"/>
                  </a:lnTo>
                  <a:lnTo>
                    <a:pt x="836041" y="73850"/>
                  </a:lnTo>
                  <a:lnTo>
                    <a:pt x="836041" y="63893"/>
                  </a:lnTo>
                  <a:close/>
                </a:path>
                <a:path w="1464309" h="141604">
                  <a:moveTo>
                    <a:pt x="891641" y="86448"/>
                  </a:moveTo>
                  <a:lnTo>
                    <a:pt x="883640" y="78397"/>
                  </a:lnTo>
                  <a:lnTo>
                    <a:pt x="863866" y="78397"/>
                  </a:lnTo>
                  <a:lnTo>
                    <a:pt x="855865" y="86448"/>
                  </a:lnTo>
                  <a:lnTo>
                    <a:pt x="855865" y="106362"/>
                  </a:lnTo>
                  <a:lnTo>
                    <a:pt x="863866" y="114414"/>
                  </a:lnTo>
                  <a:lnTo>
                    <a:pt x="883640" y="114414"/>
                  </a:lnTo>
                  <a:lnTo>
                    <a:pt x="891641" y="106362"/>
                  </a:lnTo>
                  <a:lnTo>
                    <a:pt x="891641" y="96405"/>
                  </a:lnTo>
                  <a:lnTo>
                    <a:pt x="891641" y="86448"/>
                  </a:lnTo>
                  <a:close/>
                </a:path>
                <a:path w="1464309" h="141604">
                  <a:moveTo>
                    <a:pt x="946111" y="118973"/>
                  </a:moveTo>
                  <a:lnTo>
                    <a:pt x="938110" y="110921"/>
                  </a:lnTo>
                  <a:lnTo>
                    <a:pt x="929373" y="110921"/>
                  </a:lnTo>
                  <a:lnTo>
                    <a:pt x="928243" y="110921"/>
                  </a:lnTo>
                  <a:lnTo>
                    <a:pt x="919480" y="110921"/>
                  </a:lnTo>
                  <a:lnTo>
                    <a:pt x="911479" y="118973"/>
                  </a:lnTo>
                  <a:lnTo>
                    <a:pt x="911479" y="127787"/>
                  </a:lnTo>
                  <a:lnTo>
                    <a:pt x="911479" y="128917"/>
                  </a:lnTo>
                  <a:lnTo>
                    <a:pt x="911479" y="137744"/>
                  </a:lnTo>
                  <a:lnTo>
                    <a:pt x="913168" y="139433"/>
                  </a:lnTo>
                  <a:lnTo>
                    <a:pt x="928243" y="138925"/>
                  </a:lnTo>
                  <a:lnTo>
                    <a:pt x="929360" y="138874"/>
                  </a:lnTo>
                  <a:lnTo>
                    <a:pt x="945718" y="138137"/>
                  </a:lnTo>
                  <a:lnTo>
                    <a:pt x="946111" y="137744"/>
                  </a:lnTo>
                  <a:lnTo>
                    <a:pt x="946111" y="128917"/>
                  </a:lnTo>
                  <a:lnTo>
                    <a:pt x="946111" y="127787"/>
                  </a:lnTo>
                  <a:lnTo>
                    <a:pt x="946111" y="118973"/>
                  </a:lnTo>
                  <a:close/>
                </a:path>
                <a:path w="1464309" h="141604">
                  <a:moveTo>
                    <a:pt x="946111" y="63893"/>
                  </a:moveTo>
                  <a:lnTo>
                    <a:pt x="929373" y="63893"/>
                  </a:lnTo>
                  <a:lnTo>
                    <a:pt x="928243" y="63893"/>
                  </a:lnTo>
                  <a:lnTo>
                    <a:pt x="911479" y="63893"/>
                  </a:lnTo>
                  <a:lnTo>
                    <a:pt x="911479" y="73850"/>
                  </a:lnTo>
                  <a:lnTo>
                    <a:pt x="919480" y="81902"/>
                  </a:lnTo>
                  <a:lnTo>
                    <a:pt x="928243" y="81902"/>
                  </a:lnTo>
                  <a:lnTo>
                    <a:pt x="929373" y="81902"/>
                  </a:lnTo>
                  <a:lnTo>
                    <a:pt x="938110" y="81902"/>
                  </a:lnTo>
                  <a:lnTo>
                    <a:pt x="946111" y="73850"/>
                  </a:lnTo>
                  <a:lnTo>
                    <a:pt x="946111" y="63893"/>
                  </a:lnTo>
                  <a:close/>
                </a:path>
                <a:path w="1464309" h="141604">
                  <a:moveTo>
                    <a:pt x="1001725" y="86448"/>
                  </a:moveTo>
                  <a:lnTo>
                    <a:pt x="993724" y="78397"/>
                  </a:lnTo>
                  <a:lnTo>
                    <a:pt x="973963" y="78397"/>
                  </a:lnTo>
                  <a:lnTo>
                    <a:pt x="965949" y="86448"/>
                  </a:lnTo>
                  <a:lnTo>
                    <a:pt x="965949" y="106362"/>
                  </a:lnTo>
                  <a:lnTo>
                    <a:pt x="973963" y="114414"/>
                  </a:lnTo>
                  <a:lnTo>
                    <a:pt x="993724" y="114414"/>
                  </a:lnTo>
                  <a:lnTo>
                    <a:pt x="1001725" y="106362"/>
                  </a:lnTo>
                  <a:lnTo>
                    <a:pt x="1001725" y="96405"/>
                  </a:lnTo>
                  <a:lnTo>
                    <a:pt x="1001725" y="86448"/>
                  </a:lnTo>
                  <a:close/>
                </a:path>
                <a:path w="1464309" h="141604">
                  <a:moveTo>
                    <a:pt x="1056195" y="118973"/>
                  </a:moveTo>
                  <a:lnTo>
                    <a:pt x="1048194" y="110921"/>
                  </a:lnTo>
                  <a:lnTo>
                    <a:pt x="1039444" y="110921"/>
                  </a:lnTo>
                  <a:lnTo>
                    <a:pt x="1038301" y="110921"/>
                  </a:lnTo>
                  <a:lnTo>
                    <a:pt x="1029550" y="110921"/>
                  </a:lnTo>
                  <a:lnTo>
                    <a:pt x="1021549" y="118973"/>
                  </a:lnTo>
                  <a:lnTo>
                    <a:pt x="1021549" y="127787"/>
                  </a:lnTo>
                  <a:lnTo>
                    <a:pt x="1021549" y="128917"/>
                  </a:lnTo>
                  <a:lnTo>
                    <a:pt x="1021549" y="133629"/>
                  </a:lnTo>
                  <a:lnTo>
                    <a:pt x="1038301" y="132372"/>
                  </a:lnTo>
                  <a:lnTo>
                    <a:pt x="1038504" y="132359"/>
                  </a:lnTo>
                  <a:lnTo>
                    <a:pt x="1039444" y="132283"/>
                  </a:lnTo>
                  <a:lnTo>
                    <a:pt x="1056195" y="130771"/>
                  </a:lnTo>
                  <a:lnTo>
                    <a:pt x="1056195" y="128917"/>
                  </a:lnTo>
                  <a:lnTo>
                    <a:pt x="1056195" y="127787"/>
                  </a:lnTo>
                  <a:lnTo>
                    <a:pt x="1056195" y="118973"/>
                  </a:lnTo>
                  <a:close/>
                </a:path>
                <a:path w="1464309" h="141604">
                  <a:moveTo>
                    <a:pt x="1056195" y="63881"/>
                  </a:moveTo>
                  <a:lnTo>
                    <a:pt x="1038301" y="63881"/>
                  </a:lnTo>
                  <a:lnTo>
                    <a:pt x="1021549" y="63893"/>
                  </a:lnTo>
                  <a:lnTo>
                    <a:pt x="1021549" y="73850"/>
                  </a:lnTo>
                  <a:lnTo>
                    <a:pt x="1029550" y="81902"/>
                  </a:lnTo>
                  <a:lnTo>
                    <a:pt x="1038301" y="81902"/>
                  </a:lnTo>
                  <a:lnTo>
                    <a:pt x="1039444" y="81902"/>
                  </a:lnTo>
                  <a:lnTo>
                    <a:pt x="1048194" y="81902"/>
                  </a:lnTo>
                  <a:lnTo>
                    <a:pt x="1056195" y="73850"/>
                  </a:lnTo>
                  <a:lnTo>
                    <a:pt x="1056195" y="63881"/>
                  </a:lnTo>
                  <a:close/>
                </a:path>
                <a:path w="1464309" h="141604">
                  <a:moveTo>
                    <a:pt x="1111796" y="86448"/>
                  </a:moveTo>
                  <a:lnTo>
                    <a:pt x="1103795" y="78397"/>
                  </a:lnTo>
                  <a:lnTo>
                    <a:pt x="1084021" y="78397"/>
                  </a:lnTo>
                  <a:lnTo>
                    <a:pt x="1076020" y="86448"/>
                  </a:lnTo>
                  <a:lnTo>
                    <a:pt x="1076020" y="106362"/>
                  </a:lnTo>
                  <a:lnTo>
                    <a:pt x="1084021" y="114414"/>
                  </a:lnTo>
                  <a:lnTo>
                    <a:pt x="1103795" y="114414"/>
                  </a:lnTo>
                  <a:lnTo>
                    <a:pt x="1111796" y="106362"/>
                  </a:lnTo>
                  <a:lnTo>
                    <a:pt x="1111796" y="96405"/>
                  </a:lnTo>
                  <a:lnTo>
                    <a:pt x="1111796" y="86448"/>
                  </a:lnTo>
                  <a:close/>
                </a:path>
                <a:path w="1464309" h="141604">
                  <a:moveTo>
                    <a:pt x="1166266" y="118973"/>
                  </a:moveTo>
                  <a:lnTo>
                    <a:pt x="1158265" y="110921"/>
                  </a:lnTo>
                  <a:lnTo>
                    <a:pt x="1149515" y="110921"/>
                  </a:lnTo>
                  <a:lnTo>
                    <a:pt x="1148372" y="110921"/>
                  </a:lnTo>
                  <a:lnTo>
                    <a:pt x="1139647" y="110921"/>
                  </a:lnTo>
                  <a:lnTo>
                    <a:pt x="1131633" y="118973"/>
                  </a:lnTo>
                  <a:lnTo>
                    <a:pt x="1131633" y="123253"/>
                  </a:lnTo>
                  <a:lnTo>
                    <a:pt x="1149515" y="121196"/>
                  </a:lnTo>
                  <a:lnTo>
                    <a:pt x="1166266" y="119087"/>
                  </a:lnTo>
                  <a:close/>
                </a:path>
                <a:path w="1464309" h="141604">
                  <a:moveTo>
                    <a:pt x="1166266" y="63881"/>
                  </a:moveTo>
                  <a:lnTo>
                    <a:pt x="1149515" y="63881"/>
                  </a:lnTo>
                  <a:lnTo>
                    <a:pt x="1148372" y="63881"/>
                  </a:lnTo>
                  <a:lnTo>
                    <a:pt x="1131633" y="63881"/>
                  </a:lnTo>
                  <a:lnTo>
                    <a:pt x="1131633" y="73850"/>
                  </a:lnTo>
                  <a:lnTo>
                    <a:pt x="1139647" y="81902"/>
                  </a:lnTo>
                  <a:lnTo>
                    <a:pt x="1148372" y="81902"/>
                  </a:lnTo>
                  <a:lnTo>
                    <a:pt x="1149515" y="81902"/>
                  </a:lnTo>
                  <a:lnTo>
                    <a:pt x="1158265" y="81902"/>
                  </a:lnTo>
                  <a:lnTo>
                    <a:pt x="1166266" y="73850"/>
                  </a:lnTo>
                  <a:lnTo>
                    <a:pt x="1166266" y="63881"/>
                  </a:lnTo>
                  <a:close/>
                </a:path>
                <a:path w="1464309" h="141604">
                  <a:moveTo>
                    <a:pt x="1221879" y="86448"/>
                  </a:moveTo>
                  <a:lnTo>
                    <a:pt x="1213878" y="78397"/>
                  </a:lnTo>
                  <a:lnTo>
                    <a:pt x="1194104" y="78397"/>
                  </a:lnTo>
                  <a:lnTo>
                    <a:pt x="1186103" y="86448"/>
                  </a:lnTo>
                  <a:lnTo>
                    <a:pt x="1186103" y="106362"/>
                  </a:lnTo>
                  <a:lnTo>
                    <a:pt x="1194104" y="114414"/>
                  </a:lnTo>
                  <a:lnTo>
                    <a:pt x="1201191" y="114414"/>
                  </a:lnTo>
                  <a:lnTo>
                    <a:pt x="1204125" y="114020"/>
                  </a:lnTo>
                  <a:lnTo>
                    <a:pt x="1216012" y="112268"/>
                  </a:lnTo>
                  <a:lnTo>
                    <a:pt x="1221879" y="106362"/>
                  </a:lnTo>
                  <a:lnTo>
                    <a:pt x="1221879" y="86448"/>
                  </a:lnTo>
                  <a:close/>
                </a:path>
                <a:path w="1464309" h="141604">
                  <a:moveTo>
                    <a:pt x="1276350" y="63881"/>
                  </a:moveTo>
                  <a:lnTo>
                    <a:pt x="1259598" y="63881"/>
                  </a:lnTo>
                  <a:lnTo>
                    <a:pt x="1258443" y="63881"/>
                  </a:lnTo>
                  <a:lnTo>
                    <a:pt x="1241717" y="63881"/>
                  </a:lnTo>
                  <a:lnTo>
                    <a:pt x="1241717" y="73850"/>
                  </a:lnTo>
                  <a:lnTo>
                    <a:pt x="1249718" y="81902"/>
                  </a:lnTo>
                  <a:lnTo>
                    <a:pt x="1258443" y="81902"/>
                  </a:lnTo>
                  <a:lnTo>
                    <a:pt x="1259598" y="81902"/>
                  </a:lnTo>
                  <a:lnTo>
                    <a:pt x="1268349" y="81902"/>
                  </a:lnTo>
                  <a:lnTo>
                    <a:pt x="1276350" y="73850"/>
                  </a:lnTo>
                  <a:lnTo>
                    <a:pt x="1276350" y="63881"/>
                  </a:lnTo>
                  <a:close/>
                </a:path>
                <a:path w="1464309" h="141604">
                  <a:moveTo>
                    <a:pt x="1331963" y="86448"/>
                  </a:moveTo>
                  <a:lnTo>
                    <a:pt x="1323962" y="78397"/>
                  </a:lnTo>
                  <a:lnTo>
                    <a:pt x="1304188" y="78397"/>
                  </a:lnTo>
                  <a:lnTo>
                    <a:pt x="1296187" y="86448"/>
                  </a:lnTo>
                  <a:lnTo>
                    <a:pt x="1296187" y="99288"/>
                  </a:lnTo>
                  <a:lnTo>
                    <a:pt x="1314221" y="96050"/>
                  </a:lnTo>
                  <a:lnTo>
                    <a:pt x="1331963" y="92684"/>
                  </a:lnTo>
                  <a:lnTo>
                    <a:pt x="1331963" y="86448"/>
                  </a:lnTo>
                  <a:close/>
                </a:path>
                <a:path w="1464309" h="141604">
                  <a:moveTo>
                    <a:pt x="1386408" y="63881"/>
                  </a:moveTo>
                  <a:lnTo>
                    <a:pt x="1369682" y="63881"/>
                  </a:lnTo>
                  <a:lnTo>
                    <a:pt x="1368526" y="63881"/>
                  </a:lnTo>
                  <a:lnTo>
                    <a:pt x="1351788" y="63881"/>
                  </a:lnTo>
                  <a:lnTo>
                    <a:pt x="1351788" y="73850"/>
                  </a:lnTo>
                  <a:lnTo>
                    <a:pt x="1359801" y="81902"/>
                  </a:lnTo>
                  <a:lnTo>
                    <a:pt x="1368526" y="81902"/>
                  </a:lnTo>
                  <a:lnTo>
                    <a:pt x="1369682" y="81902"/>
                  </a:lnTo>
                  <a:lnTo>
                    <a:pt x="1378407" y="81902"/>
                  </a:lnTo>
                  <a:lnTo>
                    <a:pt x="1386408" y="73850"/>
                  </a:lnTo>
                  <a:lnTo>
                    <a:pt x="1386408" y="63881"/>
                  </a:lnTo>
                  <a:close/>
                </a:path>
                <a:path w="1464309" h="141604">
                  <a:moveTo>
                    <a:pt x="1464297" y="63881"/>
                  </a:moveTo>
                  <a:lnTo>
                    <a:pt x="1461871" y="63881"/>
                  </a:lnTo>
                  <a:lnTo>
                    <a:pt x="1461871" y="64452"/>
                  </a:lnTo>
                  <a:lnTo>
                    <a:pt x="1464297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6">
              <a:extLst>
                <a:ext uri="{FF2B5EF4-FFF2-40B4-BE49-F238E27FC236}">
                  <a16:creationId xmlns:a16="http://schemas.microsoft.com/office/drawing/2014/main" id="{E50D0D00-7ECC-C196-1525-F1EFFEAE10D6}"/>
                </a:ext>
              </a:extLst>
            </p:cNvPr>
            <p:cNvSpPr/>
            <p:nvPr/>
          </p:nvSpPr>
          <p:spPr>
            <a:xfrm>
              <a:off x="6648894" y="3654628"/>
              <a:ext cx="1873885" cy="129539"/>
            </a:xfrm>
            <a:custGeom>
              <a:avLst/>
              <a:gdLst/>
              <a:ahLst/>
              <a:cxnLst/>
              <a:rect l="l" t="t" r="r" b="b"/>
              <a:pathLst>
                <a:path w="1873884" h="1295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254" y="10210"/>
                  </a:lnTo>
                  <a:lnTo>
                    <a:pt x="16764" y="16878"/>
                  </a:lnTo>
                  <a:lnTo>
                    <a:pt x="17246" y="17081"/>
                  </a:lnTo>
                  <a:lnTo>
                    <a:pt x="17881" y="17322"/>
                  </a:lnTo>
                  <a:lnTo>
                    <a:pt x="19659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1873884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31432"/>
                  </a:lnTo>
                  <a:lnTo>
                    <a:pt x="72136" y="38087"/>
                  </a:lnTo>
                  <a:lnTo>
                    <a:pt x="88633" y="44094"/>
                  </a:lnTo>
                  <a:lnTo>
                    <a:pt x="90246" y="42481"/>
                  </a:lnTo>
                  <a:lnTo>
                    <a:pt x="90246" y="22567"/>
                  </a:lnTo>
                  <a:close/>
                </a:path>
                <a:path w="1873884" h="129539">
                  <a:moveTo>
                    <a:pt x="144716" y="55067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22" y="47015"/>
                  </a:lnTo>
                  <a:lnTo>
                    <a:pt x="118071" y="47015"/>
                  </a:lnTo>
                  <a:lnTo>
                    <a:pt x="112496" y="52628"/>
                  </a:lnTo>
                  <a:lnTo>
                    <a:pt x="126822" y="57670"/>
                  </a:lnTo>
                  <a:lnTo>
                    <a:pt x="133997" y="60172"/>
                  </a:lnTo>
                  <a:lnTo>
                    <a:pt x="144716" y="63804"/>
                  </a:lnTo>
                  <a:lnTo>
                    <a:pt x="144716" y="55067"/>
                  </a:lnTo>
                  <a:close/>
                </a:path>
                <a:path w="187388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71" y="18008"/>
                  </a:lnTo>
                  <a:lnTo>
                    <a:pt x="126822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1873884" h="129539">
                  <a:moveTo>
                    <a:pt x="200304" y="22567"/>
                  </a:moveTo>
                  <a:lnTo>
                    <a:pt x="192303" y="14516"/>
                  </a:lnTo>
                  <a:lnTo>
                    <a:pt x="172542" y="14516"/>
                  </a:lnTo>
                  <a:lnTo>
                    <a:pt x="164528" y="22567"/>
                  </a:lnTo>
                  <a:lnTo>
                    <a:pt x="164528" y="42481"/>
                  </a:lnTo>
                  <a:lnTo>
                    <a:pt x="172542" y="50533"/>
                  </a:lnTo>
                  <a:lnTo>
                    <a:pt x="192303" y="50533"/>
                  </a:lnTo>
                  <a:lnTo>
                    <a:pt x="200304" y="42481"/>
                  </a:lnTo>
                  <a:lnTo>
                    <a:pt x="200304" y="32524"/>
                  </a:lnTo>
                  <a:lnTo>
                    <a:pt x="200304" y="22567"/>
                  </a:lnTo>
                  <a:close/>
                </a:path>
                <a:path w="1873884" h="129539">
                  <a:moveTo>
                    <a:pt x="238048" y="47015"/>
                  </a:moveTo>
                  <a:lnTo>
                    <a:pt x="228155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8048" y="65024"/>
                  </a:lnTo>
                  <a:lnTo>
                    <a:pt x="238048" y="47015"/>
                  </a:lnTo>
                  <a:close/>
                </a:path>
                <a:path w="1873884" h="129539">
                  <a:moveTo>
                    <a:pt x="238048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48" y="18008"/>
                  </a:lnTo>
                  <a:lnTo>
                    <a:pt x="238048" y="0"/>
                  </a:lnTo>
                  <a:close/>
                </a:path>
                <a:path w="1873884" h="129539">
                  <a:moveTo>
                    <a:pt x="348094" y="47015"/>
                  </a:moveTo>
                  <a:lnTo>
                    <a:pt x="338226" y="47015"/>
                  </a:lnTo>
                  <a:lnTo>
                    <a:pt x="330212" y="55067"/>
                  </a:lnTo>
                  <a:lnTo>
                    <a:pt x="330212" y="65024"/>
                  </a:lnTo>
                  <a:lnTo>
                    <a:pt x="348094" y="65024"/>
                  </a:lnTo>
                  <a:lnTo>
                    <a:pt x="348094" y="47015"/>
                  </a:lnTo>
                  <a:close/>
                </a:path>
                <a:path w="1873884" h="129539">
                  <a:moveTo>
                    <a:pt x="474929" y="63881"/>
                  </a:moveTo>
                  <a:lnTo>
                    <a:pt x="457060" y="63881"/>
                  </a:lnTo>
                  <a:lnTo>
                    <a:pt x="457060" y="81902"/>
                  </a:lnTo>
                  <a:lnTo>
                    <a:pt x="466928" y="81902"/>
                  </a:lnTo>
                  <a:lnTo>
                    <a:pt x="474929" y="73850"/>
                  </a:lnTo>
                  <a:lnTo>
                    <a:pt x="474929" y="63881"/>
                  </a:lnTo>
                  <a:close/>
                </a:path>
                <a:path w="1873884" h="1295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1873884" h="129539">
                  <a:moveTo>
                    <a:pt x="585012" y="118960"/>
                  </a:moveTo>
                  <a:lnTo>
                    <a:pt x="577011" y="110909"/>
                  </a:lnTo>
                  <a:lnTo>
                    <a:pt x="567118" y="110909"/>
                  </a:lnTo>
                  <a:lnTo>
                    <a:pt x="567118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1873884" h="129539">
                  <a:moveTo>
                    <a:pt x="585012" y="63881"/>
                  </a:moveTo>
                  <a:lnTo>
                    <a:pt x="568261" y="63881"/>
                  </a:lnTo>
                  <a:lnTo>
                    <a:pt x="567118" y="63881"/>
                  </a:lnTo>
                  <a:lnTo>
                    <a:pt x="550367" y="63881"/>
                  </a:lnTo>
                  <a:lnTo>
                    <a:pt x="550367" y="73850"/>
                  </a:lnTo>
                  <a:lnTo>
                    <a:pt x="558368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11" y="81902"/>
                  </a:lnTo>
                  <a:lnTo>
                    <a:pt x="585012" y="73850"/>
                  </a:lnTo>
                  <a:lnTo>
                    <a:pt x="585012" y="63881"/>
                  </a:lnTo>
                  <a:close/>
                </a:path>
                <a:path w="1873884" h="129539">
                  <a:moveTo>
                    <a:pt x="640613" y="86448"/>
                  </a:moveTo>
                  <a:lnTo>
                    <a:pt x="632612" y="78397"/>
                  </a:lnTo>
                  <a:lnTo>
                    <a:pt x="612838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38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1873884" h="129539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202" y="128917"/>
                  </a:lnTo>
                  <a:lnTo>
                    <a:pt x="678345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1873884" h="129539">
                  <a:moveTo>
                    <a:pt x="695083" y="63881"/>
                  </a:moveTo>
                  <a:lnTo>
                    <a:pt x="678345" y="63881"/>
                  </a:lnTo>
                  <a:lnTo>
                    <a:pt x="677202" y="63881"/>
                  </a:lnTo>
                  <a:lnTo>
                    <a:pt x="660450" y="63881"/>
                  </a:lnTo>
                  <a:lnTo>
                    <a:pt x="660450" y="73850"/>
                  </a:lnTo>
                  <a:lnTo>
                    <a:pt x="668464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82" y="81902"/>
                  </a:lnTo>
                  <a:lnTo>
                    <a:pt x="695083" y="73850"/>
                  </a:lnTo>
                  <a:lnTo>
                    <a:pt x="695083" y="63881"/>
                  </a:lnTo>
                  <a:close/>
                </a:path>
                <a:path w="1873884" h="1295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1873884" h="129539">
                  <a:moveTo>
                    <a:pt x="805167" y="118960"/>
                  </a:moveTo>
                  <a:lnTo>
                    <a:pt x="797166" y="110909"/>
                  </a:lnTo>
                  <a:lnTo>
                    <a:pt x="788428" y="110909"/>
                  </a:lnTo>
                  <a:lnTo>
                    <a:pt x="787285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85" y="128917"/>
                  </a:lnTo>
                  <a:lnTo>
                    <a:pt x="788428" y="128917"/>
                  </a:lnTo>
                  <a:lnTo>
                    <a:pt x="805167" y="128917"/>
                  </a:lnTo>
                  <a:lnTo>
                    <a:pt x="805167" y="118960"/>
                  </a:lnTo>
                  <a:close/>
                </a:path>
                <a:path w="1873884" h="129539">
                  <a:moveTo>
                    <a:pt x="805167" y="63881"/>
                  </a:moveTo>
                  <a:lnTo>
                    <a:pt x="788428" y="63881"/>
                  </a:lnTo>
                  <a:lnTo>
                    <a:pt x="787285" y="63881"/>
                  </a:lnTo>
                  <a:lnTo>
                    <a:pt x="770521" y="63881"/>
                  </a:lnTo>
                  <a:lnTo>
                    <a:pt x="770521" y="73850"/>
                  </a:lnTo>
                  <a:lnTo>
                    <a:pt x="778522" y="81902"/>
                  </a:lnTo>
                  <a:lnTo>
                    <a:pt x="787285" y="81902"/>
                  </a:lnTo>
                  <a:lnTo>
                    <a:pt x="788428" y="81902"/>
                  </a:lnTo>
                  <a:lnTo>
                    <a:pt x="797166" y="81902"/>
                  </a:lnTo>
                  <a:lnTo>
                    <a:pt x="805167" y="73850"/>
                  </a:lnTo>
                  <a:lnTo>
                    <a:pt x="805167" y="63881"/>
                  </a:lnTo>
                  <a:close/>
                </a:path>
                <a:path w="1873884" h="1295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1873884" h="129539">
                  <a:moveTo>
                    <a:pt x="915225" y="118960"/>
                  </a:moveTo>
                  <a:lnTo>
                    <a:pt x="907224" y="110909"/>
                  </a:lnTo>
                  <a:lnTo>
                    <a:pt x="898499" y="110909"/>
                  </a:lnTo>
                  <a:lnTo>
                    <a:pt x="897343" y="110909"/>
                  </a:lnTo>
                  <a:lnTo>
                    <a:pt x="888619" y="110909"/>
                  </a:lnTo>
                  <a:lnTo>
                    <a:pt x="880605" y="118960"/>
                  </a:lnTo>
                  <a:lnTo>
                    <a:pt x="880605" y="128917"/>
                  </a:lnTo>
                  <a:lnTo>
                    <a:pt x="897343" y="128917"/>
                  </a:lnTo>
                  <a:lnTo>
                    <a:pt x="898499" y="128917"/>
                  </a:lnTo>
                  <a:lnTo>
                    <a:pt x="915225" y="128917"/>
                  </a:lnTo>
                  <a:lnTo>
                    <a:pt x="915225" y="118960"/>
                  </a:lnTo>
                  <a:close/>
                </a:path>
                <a:path w="1873884" h="129539">
                  <a:moveTo>
                    <a:pt x="915225" y="63881"/>
                  </a:moveTo>
                  <a:lnTo>
                    <a:pt x="898499" y="63881"/>
                  </a:lnTo>
                  <a:lnTo>
                    <a:pt x="897343" y="63881"/>
                  </a:lnTo>
                  <a:lnTo>
                    <a:pt x="880605" y="63881"/>
                  </a:lnTo>
                  <a:lnTo>
                    <a:pt x="880605" y="73850"/>
                  </a:lnTo>
                  <a:lnTo>
                    <a:pt x="888619" y="81902"/>
                  </a:lnTo>
                  <a:lnTo>
                    <a:pt x="897343" y="81902"/>
                  </a:lnTo>
                  <a:lnTo>
                    <a:pt x="898499" y="81902"/>
                  </a:lnTo>
                  <a:lnTo>
                    <a:pt x="907224" y="81902"/>
                  </a:lnTo>
                  <a:lnTo>
                    <a:pt x="915225" y="73850"/>
                  </a:lnTo>
                  <a:lnTo>
                    <a:pt x="915225" y="63881"/>
                  </a:lnTo>
                  <a:close/>
                </a:path>
                <a:path w="1873884" h="129539">
                  <a:moveTo>
                    <a:pt x="970838" y="86448"/>
                  </a:moveTo>
                  <a:lnTo>
                    <a:pt x="962837" y="78397"/>
                  </a:lnTo>
                  <a:lnTo>
                    <a:pt x="943076" y="78397"/>
                  </a:lnTo>
                  <a:lnTo>
                    <a:pt x="935062" y="86448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62837" y="114414"/>
                  </a:lnTo>
                  <a:lnTo>
                    <a:pt x="970838" y="106362"/>
                  </a:lnTo>
                  <a:lnTo>
                    <a:pt x="970838" y="96405"/>
                  </a:lnTo>
                  <a:lnTo>
                    <a:pt x="970838" y="86448"/>
                  </a:lnTo>
                  <a:close/>
                </a:path>
                <a:path w="1873884" h="129539">
                  <a:moveTo>
                    <a:pt x="1025309" y="118960"/>
                  </a:moveTo>
                  <a:lnTo>
                    <a:pt x="1017308" y="110909"/>
                  </a:lnTo>
                  <a:lnTo>
                    <a:pt x="1008557" y="110909"/>
                  </a:lnTo>
                  <a:lnTo>
                    <a:pt x="1007440" y="110909"/>
                  </a:lnTo>
                  <a:lnTo>
                    <a:pt x="998677" y="110909"/>
                  </a:lnTo>
                  <a:lnTo>
                    <a:pt x="990676" y="118960"/>
                  </a:lnTo>
                  <a:lnTo>
                    <a:pt x="990676" y="128917"/>
                  </a:lnTo>
                  <a:lnTo>
                    <a:pt x="1007440" y="128917"/>
                  </a:lnTo>
                  <a:lnTo>
                    <a:pt x="1008557" y="128917"/>
                  </a:lnTo>
                  <a:lnTo>
                    <a:pt x="1025309" y="128917"/>
                  </a:lnTo>
                  <a:lnTo>
                    <a:pt x="1025309" y="118960"/>
                  </a:lnTo>
                  <a:close/>
                </a:path>
                <a:path w="1873884" h="129539">
                  <a:moveTo>
                    <a:pt x="1025309" y="63881"/>
                  </a:moveTo>
                  <a:lnTo>
                    <a:pt x="1008557" y="63881"/>
                  </a:lnTo>
                  <a:lnTo>
                    <a:pt x="1007440" y="63881"/>
                  </a:lnTo>
                  <a:lnTo>
                    <a:pt x="990676" y="63881"/>
                  </a:lnTo>
                  <a:lnTo>
                    <a:pt x="990676" y="73850"/>
                  </a:lnTo>
                  <a:lnTo>
                    <a:pt x="998677" y="81902"/>
                  </a:lnTo>
                  <a:lnTo>
                    <a:pt x="1007440" y="81902"/>
                  </a:lnTo>
                  <a:lnTo>
                    <a:pt x="1008557" y="81902"/>
                  </a:lnTo>
                  <a:lnTo>
                    <a:pt x="1017308" y="81902"/>
                  </a:lnTo>
                  <a:lnTo>
                    <a:pt x="1025309" y="73850"/>
                  </a:lnTo>
                  <a:lnTo>
                    <a:pt x="1025309" y="63881"/>
                  </a:lnTo>
                  <a:close/>
                </a:path>
                <a:path w="1873884" h="129539">
                  <a:moveTo>
                    <a:pt x="1080909" y="86448"/>
                  </a:moveTo>
                  <a:lnTo>
                    <a:pt x="1072908" y="78397"/>
                  </a:lnTo>
                  <a:lnTo>
                    <a:pt x="1053134" y="78397"/>
                  </a:lnTo>
                  <a:lnTo>
                    <a:pt x="1045133" y="86448"/>
                  </a:lnTo>
                  <a:lnTo>
                    <a:pt x="1045133" y="106362"/>
                  </a:lnTo>
                  <a:lnTo>
                    <a:pt x="1053134" y="114414"/>
                  </a:lnTo>
                  <a:lnTo>
                    <a:pt x="1072908" y="114414"/>
                  </a:lnTo>
                  <a:lnTo>
                    <a:pt x="1080909" y="106362"/>
                  </a:lnTo>
                  <a:lnTo>
                    <a:pt x="1080909" y="96405"/>
                  </a:lnTo>
                  <a:lnTo>
                    <a:pt x="1080909" y="86448"/>
                  </a:lnTo>
                  <a:close/>
                </a:path>
                <a:path w="1873884" h="129539">
                  <a:moveTo>
                    <a:pt x="1135380" y="118960"/>
                  </a:moveTo>
                  <a:lnTo>
                    <a:pt x="1127379" y="110909"/>
                  </a:lnTo>
                  <a:lnTo>
                    <a:pt x="1118641" y="110909"/>
                  </a:lnTo>
                  <a:lnTo>
                    <a:pt x="1117511" y="110909"/>
                  </a:lnTo>
                  <a:lnTo>
                    <a:pt x="1108748" y="110909"/>
                  </a:lnTo>
                  <a:lnTo>
                    <a:pt x="1100747" y="118960"/>
                  </a:lnTo>
                  <a:lnTo>
                    <a:pt x="1100747" y="128917"/>
                  </a:lnTo>
                  <a:lnTo>
                    <a:pt x="1117511" y="128917"/>
                  </a:lnTo>
                  <a:lnTo>
                    <a:pt x="1118641" y="128917"/>
                  </a:lnTo>
                  <a:lnTo>
                    <a:pt x="1135380" y="128917"/>
                  </a:lnTo>
                  <a:lnTo>
                    <a:pt x="1135380" y="118960"/>
                  </a:lnTo>
                  <a:close/>
                </a:path>
                <a:path w="1873884" h="129539">
                  <a:moveTo>
                    <a:pt x="1135380" y="63881"/>
                  </a:moveTo>
                  <a:lnTo>
                    <a:pt x="1118641" y="63881"/>
                  </a:lnTo>
                  <a:lnTo>
                    <a:pt x="1117511" y="63881"/>
                  </a:lnTo>
                  <a:lnTo>
                    <a:pt x="1100747" y="63881"/>
                  </a:lnTo>
                  <a:lnTo>
                    <a:pt x="1100747" y="73850"/>
                  </a:lnTo>
                  <a:lnTo>
                    <a:pt x="1108748" y="81902"/>
                  </a:lnTo>
                  <a:lnTo>
                    <a:pt x="1117511" y="81902"/>
                  </a:lnTo>
                  <a:lnTo>
                    <a:pt x="1118641" y="81902"/>
                  </a:lnTo>
                  <a:lnTo>
                    <a:pt x="1127379" y="81902"/>
                  </a:lnTo>
                  <a:lnTo>
                    <a:pt x="1135380" y="73850"/>
                  </a:lnTo>
                  <a:lnTo>
                    <a:pt x="1135380" y="63881"/>
                  </a:lnTo>
                  <a:close/>
                </a:path>
                <a:path w="1873884" h="129539">
                  <a:moveTo>
                    <a:pt x="1190993" y="86448"/>
                  </a:moveTo>
                  <a:lnTo>
                    <a:pt x="1182992" y="78397"/>
                  </a:lnTo>
                  <a:lnTo>
                    <a:pt x="1163231" y="78397"/>
                  </a:lnTo>
                  <a:lnTo>
                    <a:pt x="1155217" y="86448"/>
                  </a:lnTo>
                  <a:lnTo>
                    <a:pt x="1155217" y="106362"/>
                  </a:lnTo>
                  <a:lnTo>
                    <a:pt x="1163231" y="114414"/>
                  </a:lnTo>
                  <a:lnTo>
                    <a:pt x="1182992" y="114414"/>
                  </a:lnTo>
                  <a:lnTo>
                    <a:pt x="1190993" y="106362"/>
                  </a:lnTo>
                  <a:lnTo>
                    <a:pt x="1190993" y="96405"/>
                  </a:lnTo>
                  <a:lnTo>
                    <a:pt x="1190993" y="86448"/>
                  </a:lnTo>
                  <a:close/>
                </a:path>
                <a:path w="1873884" h="129539">
                  <a:moveTo>
                    <a:pt x="1245463" y="118960"/>
                  </a:moveTo>
                  <a:lnTo>
                    <a:pt x="1237462" y="110909"/>
                  </a:lnTo>
                  <a:lnTo>
                    <a:pt x="1228712" y="110909"/>
                  </a:lnTo>
                  <a:lnTo>
                    <a:pt x="1227569" y="110909"/>
                  </a:lnTo>
                  <a:lnTo>
                    <a:pt x="1218819" y="110909"/>
                  </a:lnTo>
                  <a:lnTo>
                    <a:pt x="1210818" y="118960"/>
                  </a:lnTo>
                  <a:lnTo>
                    <a:pt x="1210818" y="128917"/>
                  </a:lnTo>
                  <a:lnTo>
                    <a:pt x="1227569" y="128917"/>
                  </a:lnTo>
                  <a:lnTo>
                    <a:pt x="1228712" y="128917"/>
                  </a:lnTo>
                  <a:lnTo>
                    <a:pt x="1245463" y="128917"/>
                  </a:lnTo>
                  <a:lnTo>
                    <a:pt x="1245463" y="118960"/>
                  </a:lnTo>
                  <a:close/>
                </a:path>
                <a:path w="1873884" h="129539">
                  <a:moveTo>
                    <a:pt x="1245463" y="63881"/>
                  </a:moveTo>
                  <a:lnTo>
                    <a:pt x="1228712" y="63881"/>
                  </a:lnTo>
                  <a:lnTo>
                    <a:pt x="1227569" y="63881"/>
                  </a:lnTo>
                  <a:lnTo>
                    <a:pt x="1210818" y="63881"/>
                  </a:lnTo>
                  <a:lnTo>
                    <a:pt x="1210818" y="73850"/>
                  </a:lnTo>
                  <a:lnTo>
                    <a:pt x="1218819" y="81902"/>
                  </a:lnTo>
                  <a:lnTo>
                    <a:pt x="1227569" y="81902"/>
                  </a:lnTo>
                  <a:lnTo>
                    <a:pt x="1228712" y="81902"/>
                  </a:lnTo>
                  <a:lnTo>
                    <a:pt x="1237462" y="81902"/>
                  </a:lnTo>
                  <a:lnTo>
                    <a:pt x="1245463" y="73850"/>
                  </a:lnTo>
                  <a:lnTo>
                    <a:pt x="1245463" y="63881"/>
                  </a:lnTo>
                  <a:close/>
                </a:path>
                <a:path w="1873884" h="129539">
                  <a:moveTo>
                    <a:pt x="1301064" y="86448"/>
                  </a:moveTo>
                  <a:lnTo>
                    <a:pt x="1293063" y="78397"/>
                  </a:lnTo>
                  <a:lnTo>
                    <a:pt x="1273289" y="78397"/>
                  </a:lnTo>
                  <a:lnTo>
                    <a:pt x="1265288" y="86448"/>
                  </a:lnTo>
                  <a:lnTo>
                    <a:pt x="1265288" y="106362"/>
                  </a:lnTo>
                  <a:lnTo>
                    <a:pt x="1273289" y="114414"/>
                  </a:lnTo>
                  <a:lnTo>
                    <a:pt x="1293063" y="114414"/>
                  </a:lnTo>
                  <a:lnTo>
                    <a:pt x="1301064" y="106362"/>
                  </a:lnTo>
                  <a:lnTo>
                    <a:pt x="1301064" y="96405"/>
                  </a:lnTo>
                  <a:lnTo>
                    <a:pt x="1301064" y="86448"/>
                  </a:lnTo>
                  <a:close/>
                </a:path>
                <a:path w="1873884" h="129539">
                  <a:moveTo>
                    <a:pt x="1355534" y="118960"/>
                  </a:moveTo>
                  <a:lnTo>
                    <a:pt x="1347533" y="110909"/>
                  </a:lnTo>
                  <a:lnTo>
                    <a:pt x="1338770" y="110909"/>
                  </a:lnTo>
                  <a:lnTo>
                    <a:pt x="1337640" y="110909"/>
                  </a:lnTo>
                  <a:lnTo>
                    <a:pt x="1328915" y="110909"/>
                  </a:lnTo>
                  <a:lnTo>
                    <a:pt x="1320901" y="118960"/>
                  </a:lnTo>
                  <a:lnTo>
                    <a:pt x="1320901" y="128917"/>
                  </a:lnTo>
                  <a:lnTo>
                    <a:pt x="1337640" y="128917"/>
                  </a:lnTo>
                  <a:lnTo>
                    <a:pt x="1338770" y="128917"/>
                  </a:lnTo>
                  <a:lnTo>
                    <a:pt x="1355534" y="128917"/>
                  </a:lnTo>
                  <a:lnTo>
                    <a:pt x="1355534" y="118960"/>
                  </a:lnTo>
                  <a:close/>
                </a:path>
                <a:path w="1873884" h="129539">
                  <a:moveTo>
                    <a:pt x="1355534" y="63881"/>
                  </a:moveTo>
                  <a:lnTo>
                    <a:pt x="1338770" y="63881"/>
                  </a:lnTo>
                  <a:lnTo>
                    <a:pt x="1337640" y="63881"/>
                  </a:lnTo>
                  <a:lnTo>
                    <a:pt x="1320901" y="63881"/>
                  </a:lnTo>
                  <a:lnTo>
                    <a:pt x="1320901" y="73850"/>
                  </a:lnTo>
                  <a:lnTo>
                    <a:pt x="1328915" y="81902"/>
                  </a:lnTo>
                  <a:lnTo>
                    <a:pt x="1337640" y="81902"/>
                  </a:lnTo>
                  <a:lnTo>
                    <a:pt x="1338770" y="81902"/>
                  </a:lnTo>
                  <a:lnTo>
                    <a:pt x="1347533" y="81902"/>
                  </a:lnTo>
                  <a:lnTo>
                    <a:pt x="1355534" y="73850"/>
                  </a:lnTo>
                  <a:lnTo>
                    <a:pt x="1355534" y="63881"/>
                  </a:lnTo>
                  <a:close/>
                </a:path>
                <a:path w="1873884" h="129539">
                  <a:moveTo>
                    <a:pt x="1411147" y="86448"/>
                  </a:moveTo>
                  <a:lnTo>
                    <a:pt x="1403146" y="78397"/>
                  </a:lnTo>
                  <a:lnTo>
                    <a:pt x="1383372" y="78397"/>
                  </a:lnTo>
                  <a:lnTo>
                    <a:pt x="1375371" y="86448"/>
                  </a:lnTo>
                  <a:lnTo>
                    <a:pt x="1375371" y="106362"/>
                  </a:lnTo>
                  <a:lnTo>
                    <a:pt x="1383372" y="114414"/>
                  </a:lnTo>
                  <a:lnTo>
                    <a:pt x="1403146" y="114414"/>
                  </a:lnTo>
                  <a:lnTo>
                    <a:pt x="1411147" y="106362"/>
                  </a:lnTo>
                  <a:lnTo>
                    <a:pt x="1411147" y="96405"/>
                  </a:lnTo>
                  <a:lnTo>
                    <a:pt x="1411147" y="86448"/>
                  </a:lnTo>
                  <a:close/>
                </a:path>
                <a:path w="1873884" h="129539">
                  <a:moveTo>
                    <a:pt x="1465618" y="118960"/>
                  </a:moveTo>
                  <a:lnTo>
                    <a:pt x="1457617" y="110909"/>
                  </a:lnTo>
                  <a:lnTo>
                    <a:pt x="1448866" y="110909"/>
                  </a:lnTo>
                  <a:lnTo>
                    <a:pt x="1447711" y="110909"/>
                  </a:lnTo>
                  <a:lnTo>
                    <a:pt x="1438986" y="110909"/>
                  </a:lnTo>
                  <a:lnTo>
                    <a:pt x="1430985" y="118960"/>
                  </a:lnTo>
                  <a:lnTo>
                    <a:pt x="1430985" y="128917"/>
                  </a:lnTo>
                  <a:lnTo>
                    <a:pt x="1447711" y="128917"/>
                  </a:lnTo>
                  <a:lnTo>
                    <a:pt x="1448866" y="128917"/>
                  </a:lnTo>
                  <a:lnTo>
                    <a:pt x="1465618" y="128917"/>
                  </a:lnTo>
                  <a:lnTo>
                    <a:pt x="1465618" y="118960"/>
                  </a:lnTo>
                  <a:close/>
                </a:path>
                <a:path w="1873884" h="129539">
                  <a:moveTo>
                    <a:pt x="1465618" y="63881"/>
                  </a:moveTo>
                  <a:lnTo>
                    <a:pt x="1448866" y="63881"/>
                  </a:lnTo>
                  <a:lnTo>
                    <a:pt x="1447711" y="63881"/>
                  </a:lnTo>
                  <a:lnTo>
                    <a:pt x="1430985" y="63881"/>
                  </a:lnTo>
                  <a:lnTo>
                    <a:pt x="1430985" y="73850"/>
                  </a:lnTo>
                  <a:lnTo>
                    <a:pt x="1438986" y="81902"/>
                  </a:lnTo>
                  <a:lnTo>
                    <a:pt x="1447711" y="81902"/>
                  </a:lnTo>
                  <a:lnTo>
                    <a:pt x="1448866" y="81902"/>
                  </a:lnTo>
                  <a:lnTo>
                    <a:pt x="1457617" y="81902"/>
                  </a:lnTo>
                  <a:lnTo>
                    <a:pt x="1465618" y="73850"/>
                  </a:lnTo>
                  <a:lnTo>
                    <a:pt x="1465618" y="63881"/>
                  </a:lnTo>
                  <a:close/>
                </a:path>
                <a:path w="1873884" h="129539">
                  <a:moveTo>
                    <a:pt x="1521231" y="86448"/>
                  </a:moveTo>
                  <a:lnTo>
                    <a:pt x="1513230" y="78397"/>
                  </a:lnTo>
                  <a:lnTo>
                    <a:pt x="1493456" y="78397"/>
                  </a:lnTo>
                  <a:lnTo>
                    <a:pt x="1485455" y="86448"/>
                  </a:lnTo>
                  <a:lnTo>
                    <a:pt x="1485455" y="106362"/>
                  </a:lnTo>
                  <a:lnTo>
                    <a:pt x="1493456" y="114414"/>
                  </a:lnTo>
                  <a:lnTo>
                    <a:pt x="1513230" y="114414"/>
                  </a:lnTo>
                  <a:lnTo>
                    <a:pt x="1521231" y="106362"/>
                  </a:lnTo>
                  <a:lnTo>
                    <a:pt x="1521231" y="96405"/>
                  </a:lnTo>
                  <a:lnTo>
                    <a:pt x="1521231" y="86448"/>
                  </a:lnTo>
                  <a:close/>
                </a:path>
                <a:path w="1873884" h="129539">
                  <a:moveTo>
                    <a:pt x="1575676" y="118960"/>
                  </a:moveTo>
                  <a:lnTo>
                    <a:pt x="1567675" y="110909"/>
                  </a:lnTo>
                  <a:lnTo>
                    <a:pt x="1558925" y="110909"/>
                  </a:lnTo>
                  <a:lnTo>
                    <a:pt x="1557794" y="110909"/>
                  </a:lnTo>
                  <a:lnTo>
                    <a:pt x="1549069" y="110909"/>
                  </a:lnTo>
                  <a:lnTo>
                    <a:pt x="1541056" y="118960"/>
                  </a:lnTo>
                  <a:lnTo>
                    <a:pt x="1541056" y="128917"/>
                  </a:lnTo>
                  <a:lnTo>
                    <a:pt x="1557794" y="128917"/>
                  </a:lnTo>
                  <a:lnTo>
                    <a:pt x="1558925" y="128917"/>
                  </a:lnTo>
                  <a:lnTo>
                    <a:pt x="1575676" y="128917"/>
                  </a:lnTo>
                  <a:lnTo>
                    <a:pt x="1575676" y="118960"/>
                  </a:lnTo>
                  <a:close/>
                </a:path>
                <a:path w="1873884" h="129539">
                  <a:moveTo>
                    <a:pt x="1575676" y="63906"/>
                  </a:moveTo>
                  <a:lnTo>
                    <a:pt x="1558925" y="63906"/>
                  </a:lnTo>
                  <a:lnTo>
                    <a:pt x="1541056" y="63881"/>
                  </a:lnTo>
                  <a:lnTo>
                    <a:pt x="1541056" y="73850"/>
                  </a:lnTo>
                  <a:lnTo>
                    <a:pt x="1549069" y="81902"/>
                  </a:lnTo>
                  <a:lnTo>
                    <a:pt x="1557794" y="81902"/>
                  </a:lnTo>
                  <a:lnTo>
                    <a:pt x="1558925" y="81902"/>
                  </a:lnTo>
                  <a:lnTo>
                    <a:pt x="1567675" y="81902"/>
                  </a:lnTo>
                  <a:lnTo>
                    <a:pt x="1575676" y="73850"/>
                  </a:lnTo>
                  <a:lnTo>
                    <a:pt x="1575676" y="63906"/>
                  </a:lnTo>
                  <a:close/>
                </a:path>
                <a:path w="1873884" h="129539">
                  <a:moveTo>
                    <a:pt x="1631289" y="86448"/>
                  </a:moveTo>
                  <a:lnTo>
                    <a:pt x="1623288" y="78397"/>
                  </a:lnTo>
                  <a:lnTo>
                    <a:pt x="1603527" y="78397"/>
                  </a:lnTo>
                  <a:lnTo>
                    <a:pt x="1595513" y="86448"/>
                  </a:lnTo>
                  <a:lnTo>
                    <a:pt x="1595513" y="106362"/>
                  </a:lnTo>
                  <a:lnTo>
                    <a:pt x="1603527" y="114414"/>
                  </a:lnTo>
                  <a:lnTo>
                    <a:pt x="1623288" y="114414"/>
                  </a:lnTo>
                  <a:lnTo>
                    <a:pt x="1631289" y="106362"/>
                  </a:lnTo>
                  <a:lnTo>
                    <a:pt x="1631289" y="96405"/>
                  </a:lnTo>
                  <a:lnTo>
                    <a:pt x="1631289" y="86448"/>
                  </a:lnTo>
                  <a:close/>
                </a:path>
                <a:path w="1873884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9021" y="110909"/>
                  </a:lnTo>
                  <a:lnTo>
                    <a:pt x="1667865" y="110909"/>
                  </a:lnTo>
                  <a:lnTo>
                    <a:pt x="1659140" y="110909"/>
                  </a:lnTo>
                  <a:lnTo>
                    <a:pt x="1651139" y="118960"/>
                  </a:lnTo>
                  <a:lnTo>
                    <a:pt x="1651139" y="128346"/>
                  </a:lnTo>
                  <a:lnTo>
                    <a:pt x="1667865" y="124244"/>
                  </a:lnTo>
                  <a:lnTo>
                    <a:pt x="1668627" y="124053"/>
                  </a:lnTo>
                  <a:lnTo>
                    <a:pt x="1669021" y="123952"/>
                  </a:lnTo>
                  <a:lnTo>
                    <a:pt x="1685759" y="119659"/>
                  </a:lnTo>
                  <a:lnTo>
                    <a:pt x="1685759" y="118960"/>
                  </a:lnTo>
                  <a:close/>
                </a:path>
                <a:path w="1873884" h="129539">
                  <a:moveTo>
                    <a:pt x="1685759" y="63906"/>
                  </a:moveTo>
                  <a:lnTo>
                    <a:pt x="1669021" y="63906"/>
                  </a:lnTo>
                  <a:lnTo>
                    <a:pt x="1667865" y="63906"/>
                  </a:lnTo>
                  <a:lnTo>
                    <a:pt x="1651139" y="63906"/>
                  </a:lnTo>
                  <a:lnTo>
                    <a:pt x="1651139" y="73850"/>
                  </a:lnTo>
                  <a:lnTo>
                    <a:pt x="1659140" y="81902"/>
                  </a:lnTo>
                  <a:lnTo>
                    <a:pt x="1667865" y="81902"/>
                  </a:lnTo>
                  <a:lnTo>
                    <a:pt x="1669021" y="81902"/>
                  </a:lnTo>
                  <a:lnTo>
                    <a:pt x="1677758" y="81902"/>
                  </a:lnTo>
                  <a:lnTo>
                    <a:pt x="1685759" y="73850"/>
                  </a:lnTo>
                  <a:lnTo>
                    <a:pt x="1685759" y="63906"/>
                  </a:lnTo>
                  <a:close/>
                </a:path>
                <a:path w="1873884" h="129539">
                  <a:moveTo>
                    <a:pt x="1741373" y="86448"/>
                  </a:moveTo>
                  <a:lnTo>
                    <a:pt x="1733372" y="78397"/>
                  </a:lnTo>
                  <a:lnTo>
                    <a:pt x="1713611" y="78397"/>
                  </a:lnTo>
                  <a:lnTo>
                    <a:pt x="1705597" y="86448"/>
                  </a:lnTo>
                  <a:lnTo>
                    <a:pt x="1705597" y="106362"/>
                  </a:lnTo>
                  <a:lnTo>
                    <a:pt x="1711960" y="112750"/>
                  </a:lnTo>
                  <a:lnTo>
                    <a:pt x="1723682" y="109613"/>
                  </a:lnTo>
                  <a:lnTo>
                    <a:pt x="1741373" y="104673"/>
                  </a:lnTo>
                  <a:lnTo>
                    <a:pt x="1741373" y="86448"/>
                  </a:lnTo>
                  <a:close/>
                </a:path>
                <a:path w="1873884" h="129539">
                  <a:moveTo>
                    <a:pt x="1795830" y="63906"/>
                  </a:moveTo>
                  <a:lnTo>
                    <a:pt x="1779092" y="63906"/>
                  </a:lnTo>
                  <a:lnTo>
                    <a:pt x="1777949" y="63906"/>
                  </a:lnTo>
                  <a:lnTo>
                    <a:pt x="1761197" y="63906"/>
                  </a:lnTo>
                  <a:lnTo>
                    <a:pt x="1761197" y="73850"/>
                  </a:lnTo>
                  <a:lnTo>
                    <a:pt x="1769198" y="81902"/>
                  </a:lnTo>
                  <a:lnTo>
                    <a:pt x="1777949" y="81902"/>
                  </a:lnTo>
                  <a:lnTo>
                    <a:pt x="1779092" y="81902"/>
                  </a:lnTo>
                  <a:lnTo>
                    <a:pt x="1787829" y="81902"/>
                  </a:lnTo>
                  <a:lnTo>
                    <a:pt x="1795830" y="73850"/>
                  </a:lnTo>
                  <a:lnTo>
                    <a:pt x="1795830" y="63906"/>
                  </a:lnTo>
                  <a:close/>
                </a:path>
                <a:path w="1873884" h="129539">
                  <a:moveTo>
                    <a:pt x="1829193" y="78397"/>
                  </a:moveTo>
                  <a:lnTo>
                    <a:pt x="1823681" y="78397"/>
                  </a:lnTo>
                  <a:lnTo>
                    <a:pt x="1821154" y="80937"/>
                  </a:lnTo>
                  <a:lnTo>
                    <a:pt x="1825853" y="79476"/>
                  </a:lnTo>
                  <a:lnTo>
                    <a:pt x="1829193" y="78397"/>
                  </a:lnTo>
                  <a:close/>
                </a:path>
                <a:path w="1873884" h="129539">
                  <a:moveTo>
                    <a:pt x="1873427" y="63906"/>
                  </a:moveTo>
                  <a:lnTo>
                    <a:pt x="1871281" y="63906"/>
                  </a:lnTo>
                  <a:lnTo>
                    <a:pt x="1871281" y="64617"/>
                  </a:lnTo>
                  <a:lnTo>
                    <a:pt x="1873427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7">
              <a:extLst>
                <a:ext uri="{FF2B5EF4-FFF2-40B4-BE49-F238E27FC236}">
                  <a16:creationId xmlns:a16="http://schemas.microsoft.com/office/drawing/2014/main" id="{E8935577-212F-573C-796D-38D85DB42D2A}"/>
                </a:ext>
              </a:extLst>
            </p:cNvPr>
            <p:cNvSpPr/>
            <p:nvPr/>
          </p:nvSpPr>
          <p:spPr>
            <a:xfrm>
              <a:off x="6885775" y="3654628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94" y="55067"/>
                  </a:moveTo>
                  <a:lnTo>
                    <a:pt x="9893" y="47015"/>
                  </a:lnTo>
                  <a:lnTo>
                    <a:pt x="0" y="47015"/>
                  </a:lnTo>
                  <a:lnTo>
                    <a:pt x="0" y="65024"/>
                  </a:lnTo>
                  <a:lnTo>
                    <a:pt x="17894" y="65024"/>
                  </a:lnTo>
                  <a:lnTo>
                    <a:pt x="17894" y="55067"/>
                  </a:lnTo>
                  <a:close/>
                </a:path>
                <a:path w="1652270" h="65404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56"/>
                  </a:lnTo>
                  <a:lnTo>
                    <a:pt x="17894" y="0"/>
                  </a:lnTo>
                  <a:close/>
                </a:path>
                <a:path w="1652270" h="65404">
                  <a:moveTo>
                    <a:pt x="73507" y="22567"/>
                  </a:moveTo>
                  <a:lnTo>
                    <a:pt x="65506" y="14516"/>
                  </a:lnTo>
                  <a:lnTo>
                    <a:pt x="45745" y="14516"/>
                  </a:lnTo>
                  <a:lnTo>
                    <a:pt x="37731" y="22567"/>
                  </a:lnTo>
                  <a:lnTo>
                    <a:pt x="37731" y="42481"/>
                  </a:lnTo>
                  <a:lnTo>
                    <a:pt x="45745" y="50533"/>
                  </a:lnTo>
                  <a:lnTo>
                    <a:pt x="65506" y="50533"/>
                  </a:lnTo>
                  <a:lnTo>
                    <a:pt x="73507" y="42481"/>
                  </a:lnTo>
                  <a:lnTo>
                    <a:pt x="73507" y="32524"/>
                  </a:lnTo>
                  <a:lnTo>
                    <a:pt x="73507" y="22567"/>
                  </a:lnTo>
                  <a:close/>
                </a:path>
                <a:path w="1652270" h="65404">
                  <a:moveTo>
                    <a:pt x="127977" y="55067"/>
                  </a:moveTo>
                  <a:lnTo>
                    <a:pt x="119976" y="47015"/>
                  </a:lnTo>
                  <a:lnTo>
                    <a:pt x="111213" y="47015"/>
                  </a:lnTo>
                  <a:lnTo>
                    <a:pt x="110096" y="47015"/>
                  </a:lnTo>
                  <a:lnTo>
                    <a:pt x="101346" y="47015"/>
                  </a:lnTo>
                  <a:lnTo>
                    <a:pt x="93332" y="55067"/>
                  </a:lnTo>
                  <a:lnTo>
                    <a:pt x="93332" y="65024"/>
                  </a:lnTo>
                  <a:lnTo>
                    <a:pt x="110096" y="65024"/>
                  </a:lnTo>
                  <a:lnTo>
                    <a:pt x="111213" y="65024"/>
                  </a:lnTo>
                  <a:lnTo>
                    <a:pt x="127977" y="65024"/>
                  </a:lnTo>
                  <a:lnTo>
                    <a:pt x="127977" y="55067"/>
                  </a:lnTo>
                  <a:close/>
                </a:path>
                <a:path w="1652270" h="65404">
                  <a:moveTo>
                    <a:pt x="127977" y="0"/>
                  </a:moveTo>
                  <a:lnTo>
                    <a:pt x="111213" y="0"/>
                  </a:lnTo>
                  <a:lnTo>
                    <a:pt x="110096" y="0"/>
                  </a:lnTo>
                  <a:lnTo>
                    <a:pt x="93332" y="0"/>
                  </a:lnTo>
                  <a:lnTo>
                    <a:pt x="93332" y="9956"/>
                  </a:lnTo>
                  <a:lnTo>
                    <a:pt x="101346" y="18008"/>
                  </a:lnTo>
                  <a:lnTo>
                    <a:pt x="110096" y="18008"/>
                  </a:lnTo>
                  <a:lnTo>
                    <a:pt x="111213" y="18008"/>
                  </a:lnTo>
                  <a:lnTo>
                    <a:pt x="119976" y="18008"/>
                  </a:lnTo>
                  <a:lnTo>
                    <a:pt x="127977" y="9956"/>
                  </a:lnTo>
                  <a:lnTo>
                    <a:pt x="127977" y="0"/>
                  </a:lnTo>
                  <a:close/>
                </a:path>
                <a:path w="1652270" h="65404">
                  <a:moveTo>
                    <a:pt x="183578" y="22567"/>
                  </a:moveTo>
                  <a:lnTo>
                    <a:pt x="175577" y="14516"/>
                  </a:lnTo>
                  <a:lnTo>
                    <a:pt x="155803" y="14516"/>
                  </a:lnTo>
                  <a:lnTo>
                    <a:pt x="147802" y="22567"/>
                  </a:lnTo>
                  <a:lnTo>
                    <a:pt x="147802" y="42481"/>
                  </a:lnTo>
                  <a:lnTo>
                    <a:pt x="155803" y="50533"/>
                  </a:lnTo>
                  <a:lnTo>
                    <a:pt x="175577" y="50533"/>
                  </a:lnTo>
                  <a:lnTo>
                    <a:pt x="183578" y="42481"/>
                  </a:lnTo>
                  <a:lnTo>
                    <a:pt x="183578" y="32524"/>
                  </a:lnTo>
                  <a:lnTo>
                    <a:pt x="183578" y="22567"/>
                  </a:lnTo>
                  <a:close/>
                </a:path>
                <a:path w="1652270" h="65404">
                  <a:moveTo>
                    <a:pt x="238048" y="55067"/>
                  </a:moveTo>
                  <a:lnTo>
                    <a:pt x="230047" y="47015"/>
                  </a:lnTo>
                  <a:lnTo>
                    <a:pt x="221310" y="47015"/>
                  </a:lnTo>
                  <a:lnTo>
                    <a:pt x="220179" y="47015"/>
                  </a:lnTo>
                  <a:lnTo>
                    <a:pt x="211416" y="47015"/>
                  </a:lnTo>
                  <a:lnTo>
                    <a:pt x="203415" y="55067"/>
                  </a:lnTo>
                  <a:lnTo>
                    <a:pt x="203415" y="65024"/>
                  </a:lnTo>
                  <a:lnTo>
                    <a:pt x="220179" y="65024"/>
                  </a:lnTo>
                  <a:lnTo>
                    <a:pt x="221310" y="65024"/>
                  </a:lnTo>
                  <a:lnTo>
                    <a:pt x="238048" y="65024"/>
                  </a:lnTo>
                  <a:lnTo>
                    <a:pt x="238048" y="55067"/>
                  </a:lnTo>
                  <a:close/>
                </a:path>
                <a:path w="1652270" h="65404">
                  <a:moveTo>
                    <a:pt x="238048" y="0"/>
                  </a:moveTo>
                  <a:lnTo>
                    <a:pt x="221310" y="0"/>
                  </a:lnTo>
                  <a:lnTo>
                    <a:pt x="220179" y="0"/>
                  </a:lnTo>
                  <a:lnTo>
                    <a:pt x="203415" y="0"/>
                  </a:lnTo>
                  <a:lnTo>
                    <a:pt x="203415" y="9956"/>
                  </a:lnTo>
                  <a:lnTo>
                    <a:pt x="211416" y="18008"/>
                  </a:lnTo>
                  <a:lnTo>
                    <a:pt x="220179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8048" y="9956"/>
                  </a:lnTo>
                  <a:lnTo>
                    <a:pt x="238048" y="0"/>
                  </a:lnTo>
                  <a:close/>
                </a:path>
                <a:path w="1652270" h="65404">
                  <a:moveTo>
                    <a:pt x="293662" y="22567"/>
                  </a:moveTo>
                  <a:lnTo>
                    <a:pt x="285661" y="14516"/>
                  </a:lnTo>
                  <a:lnTo>
                    <a:pt x="265899" y="14516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270" h="65404">
                  <a:moveTo>
                    <a:pt x="348132" y="55067"/>
                  </a:moveTo>
                  <a:lnTo>
                    <a:pt x="340131" y="47015"/>
                  </a:lnTo>
                  <a:lnTo>
                    <a:pt x="331381" y="47015"/>
                  </a:lnTo>
                  <a:lnTo>
                    <a:pt x="330238" y="47015"/>
                  </a:lnTo>
                  <a:lnTo>
                    <a:pt x="321487" y="47015"/>
                  </a:lnTo>
                  <a:lnTo>
                    <a:pt x="313486" y="55067"/>
                  </a:lnTo>
                  <a:lnTo>
                    <a:pt x="313486" y="65024"/>
                  </a:lnTo>
                  <a:lnTo>
                    <a:pt x="330238" y="65024"/>
                  </a:lnTo>
                  <a:lnTo>
                    <a:pt x="331381" y="65024"/>
                  </a:lnTo>
                  <a:lnTo>
                    <a:pt x="348132" y="65024"/>
                  </a:lnTo>
                  <a:lnTo>
                    <a:pt x="348132" y="55067"/>
                  </a:lnTo>
                  <a:close/>
                </a:path>
                <a:path w="1652270" h="65404">
                  <a:moveTo>
                    <a:pt x="348132" y="0"/>
                  </a:moveTo>
                  <a:lnTo>
                    <a:pt x="331381" y="0"/>
                  </a:lnTo>
                  <a:lnTo>
                    <a:pt x="330238" y="0"/>
                  </a:lnTo>
                  <a:lnTo>
                    <a:pt x="313486" y="0"/>
                  </a:lnTo>
                  <a:lnTo>
                    <a:pt x="313486" y="9956"/>
                  </a:lnTo>
                  <a:lnTo>
                    <a:pt x="321487" y="18008"/>
                  </a:lnTo>
                  <a:lnTo>
                    <a:pt x="330238" y="18008"/>
                  </a:lnTo>
                  <a:lnTo>
                    <a:pt x="331381" y="18008"/>
                  </a:lnTo>
                  <a:lnTo>
                    <a:pt x="340131" y="18008"/>
                  </a:lnTo>
                  <a:lnTo>
                    <a:pt x="348132" y="9956"/>
                  </a:lnTo>
                  <a:lnTo>
                    <a:pt x="348132" y="0"/>
                  </a:lnTo>
                  <a:close/>
                </a:path>
                <a:path w="1652270" h="65404">
                  <a:moveTo>
                    <a:pt x="403733" y="22567"/>
                  </a:moveTo>
                  <a:lnTo>
                    <a:pt x="395732" y="14516"/>
                  </a:lnTo>
                  <a:lnTo>
                    <a:pt x="375958" y="14516"/>
                  </a:lnTo>
                  <a:lnTo>
                    <a:pt x="367957" y="22567"/>
                  </a:lnTo>
                  <a:lnTo>
                    <a:pt x="367957" y="42481"/>
                  </a:lnTo>
                  <a:lnTo>
                    <a:pt x="375958" y="50533"/>
                  </a:lnTo>
                  <a:lnTo>
                    <a:pt x="395732" y="50533"/>
                  </a:lnTo>
                  <a:lnTo>
                    <a:pt x="403733" y="42481"/>
                  </a:lnTo>
                  <a:lnTo>
                    <a:pt x="403733" y="32524"/>
                  </a:lnTo>
                  <a:lnTo>
                    <a:pt x="403733" y="22567"/>
                  </a:lnTo>
                  <a:close/>
                </a:path>
                <a:path w="1652270" h="65404">
                  <a:moveTo>
                    <a:pt x="458203" y="55067"/>
                  </a:moveTo>
                  <a:lnTo>
                    <a:pt x="450202" y="47015"/>
                  </a:lnTo>
                  <a:lnTo>
                    <a:pt x="441464" y="47015"/>
                  </a:lnTo>
                  <a:lnTo>
                    <a:pt x="440321" y="47015"/>
                  </a:lnTo>
                  <a:lnTo>
                    <a:pt x="431584" y="47015"/>
                  </a:lnTo>
                  <a:lnTo>
                    <a:pt x="423570" y="55067"/>
                  </a:lnTo>
                  <a:lnTo>
                    <a:pt x="423570" y="65024"/>
                  </a:lnTo>
                  <a:lnTo>
                    <a:pt x="440321" y="65024"/>
                  </a:lnTo>
                  <a:lnTo>
                    <a:pt x="441464" y="65024"/>
                  </a:lnTo>
                  <a:lnTo>
                    <a:pt x="458203" y="65024"/>
                  </a:lnTo>
                  <a:lnTo>
                    <a:pt x="458203" y="55067"/>
                  </a:lnTo>
                  <a:close/>
                </a:path>
                <a:path w="1652270" h="65404">
                  <a:moveTo>
                    <a:pt x="458203" y="0"/>
                  </a:moveTo>
                  <a:lnTo>
                    <a:pt x="441464" y="0"/>
                  </a:lnTo>
                  <a:lnTo>
                    <a:pt x="440321" y="0"/>
                  </a:lnTo>
                  <a:lnTo>
                    <a:pt x="423570" y="0"/>
                  </a:lnTo>
                  <a:lnTo>
                    <a:pt x="423570" y="9956"/>
                  </a:lnTo>
                  <a:lnTo>
                    <a:pt x="431584" y="18008"/>
                  </a:lnTo>
                  <a:lnTo>
                    <a:pt x="440321" y="18008"/>
                  </a:lnTo>
                  <a:lnTo>
                    <a:pt x="441464" y="18008"/>
                  </a:lnTo>
                  <a:lnTo>
                    <a:pt x="450202" y="18008"/>
                  </a:lnTo>
                  <a:lnTo>
                    <a:pt x="458203" y="9956"/>
                  </a:lnTo>
                  <a:lnTo>
                    <a:pt x="458203" y="0"/>
                  </a:lnTo>
                  <a:close/>
                </a:path>
                <a:path w="1652270" h="65404">
                  <a:moveTo>
                    <a:pt x="513816" y="22567"/>
                  </a:moveTo>
                  <a:lnTo>
                    <a:pt x="505815" y="14516"/>
                  </a:lnTo>
                  <a:lnTo>
                    <a:pt x="486041" y="14516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15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270" h="65404">
                  <a:moveTo>
                    <a:pt x="568286" y="55067"/>
                  </a:moveTo>
                  <a:lnTo>
                    <a:pt x="560285" y="47015"/>
                  </a:lnTo>
                  <a:lnTo>
                    <a:pt x="551548" y="47015"/>
                  </a:lnTo>
                  <a:lnTo>
                    <a:pt x="550405" y="47015"/>
                  </a:lnTo>
                  <a:lnTo>
                    <a:pt x="541642" y="47015"/>
                  </a:lnTo>
                  <a:lnTo>
                    <a:pt x="533641" y="55067"/>
                  </a:lnTo>
                  <a:lnTo>
                    <a:pt x="533641" y="65024"/>
                  </a:lnTo>
                  <a:lnTo>
                    <a:pt x="550405" y="65024"/>
                  </a:lnTo>
                  <a:lnTo>
                    <a:pt x="551548" y="65024"/>
                  </a:lnTo>
                  <a:lnTo>
                    <a:pt x="568286" y="65024"/>
                  </a:lnTo>
                  <a:lnTo>
                    <a:pt x="568286" y="55067"/>
                  </a:lnTo>
                  <a:close/>
                </a:path>
                <a:path w="1652270" h="65404">
                  <a:moveTo>
                    <a:pt x="568286" y="0"/>
                  </a:moveTo>
                  <a:lnTo>
                    <a:pt x="551548" y="0"/>
                  </a:lnTo>
                  <a:lnTo>
                    <a:pt x="550405" y="0"/>
                  </a:lnTo>
                  <a:lnTo>
                    <a:pt x="533641" y="0"/>
                  </a:lnTo>
                  <a:lnTo>
                    <a:pt x="533641" y="9956"/>
                  </a:lnTo>
                  <a:lnTo>
                    <a:pt x="541642" y="18008"/>
                  </a:lnTo>
                  <a:lnTo>
                    <a:pt x="550405" y="18008"/>
                  </a:lnTo>
                  <a:lnTo>
                    <a:pt x="551548" y="18008"/>
                  </a:lnTo>
                  <a:lnTo>
                    <a:pt x="560285" y="18008"/>
                  </a:lnTo>
                  <a:lnTo>
                    <a:pt x="568286" y="9956"/>
                  </a:lnTo>
                  <a:lnTo>
                    <a:pt x="568286" y="0"/>
                  </a:lnTo>
                  <a:close/>
                </a:path>
                <a:path w="1652270" h="65404">
                  <a:moveTo>
                    <a:pt x="623887" y="22567"/>
                  </a:moveTo>
                  <a:lnTo>
                    <a:pt x="615886" y="14516"/>
                  </a:lnTo>
                  <a:lnTo>
                    <a:pt x="596125" y="14516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270" h="65404">
                  <a:moveTo>
                    <a:pt x="678345" y="55067"/>
                  </a:moveTo>
                  <a:lnTo>
                    <a:pt x="670344" y="47015"/>
                  </a:lnTo>
                  <a:lnTo>
                    <a:pt x="661619" y="47015"/>
                  </a:lnTo>
                  <a:lnTo>
                    <a:pt x="660463" y="47015"/>
                  </a:lnTo>
                  <a:lnTo>
                    <a:pt x="651738" y="47015"/>
                  </a:lnTo>
                  <a:lnTo>
                    <a:pt x="643724" y="55067"/>
                  </a:lnTo>
                  <a:lnTo>
                    <a:pt x="643724" y="65024"/>
                  </a:lnTo>
                  <a:lnTo>
                    <a:pt x="660463" y="65024"/>
                  </a:lnTo>
                  <a:lnTo>
                    <a:pt x="661619" y="65024"/>
                  </a:lnTo>
                  <a:lnTo>
                    <a:pt x="678345" y="65024"/>
                  </a:lnTo>
                  <a:lnTo>
                    <a:pt x="678345" y="55067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619" y="0"/>
                  </a:lnTo>
                  <a:lnTo>
                    <a:pt x="660463" y="0"/>
                  </a:lnTo>
                  <a:lnTo>
                    <a:pt x="643724" y="0"/>
                  </a:lnTo>
                  <a:lnTo>
                    <a:pt x="643724" y="9956"/>
                  </a:lnTo>
                  <a:lnTo>
                    <a:pt x="651738" y="18008"/>
                  </a:lnTo>
                  <a:lnTo>
                    <a:pt x="660463" y="18008"/>
                  </a:lnTo>
                  <a:lnTo>
                    <a:pt x="661619" y="18008"/>
                  </a:lnTo>
                  <a:lnTo>
                    <a:pt x="670344" y="18008"/>
                  </a:lnTo>
                  <a:lnTo>
                    <a:pt x="678345" y="9956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58" y="22567"/>
                  </a:moveTo>
                  <a:lnTo>
                    <a:pt x="725957" y="14516"/>
                  </a:lnTo>
                  <a:lnTo>
                    <a:pt x="706196" y="14516"/>
                  </a:lnTo>
                  <a:lnTo>
                    <a:pt x="698182" y="22567"/>
                  </a:lnTo>
                  <a:lnTo>
                    <a:pt x="698182" y="42481"/>
                  </a:lnTo>
                  <a:lnTo>
                    <a:pt x="706196" y="50533"/>
                  </a:lnTo>
                  <a:lnTo>
                    <a:pt x="725957" y="50533"/>
                  </a:lnTo>
                  <a:lnTo>
                    <a:pt x="733958" y="42481"/>
                  </a:lnTo>
                  <a:lnTo>
                    <a:pt x="733958" y="32524"/>
                  </a:lnTo>
                  <a:lnTo>
                    <a:pt x="733958" y="22567"/>
                  </a:lnTo>
                  <a:close/>
                </a:path>
                <a:path w="1652270" h="65404">
                  <a:moveTo>
                    <a:pt x="788428" y="55067"/>
                  </a:moveTo>
                  <a:lnTo>
                    <a:pt x="780427" y="47015"/>
                  </a:lnTo>
                  <a:lnTo>
                    <a:pt x="771677" y="47015"/>
                  </a:lnTo>
                  <a:lnTo>
                    <a:pt x="770559" y="47015"/>
                  </a:lnTo>
                  <a:lnTo>
                    <a:pt x="761796" y="47015"/>
                  </a:lnTo>
                  <a:lnTo>
                    <a:pt x="753795" y="55067"/>
                  </a:lnTo>
                  <a:lnTo>
                    <a:pt x="753795" y="65024"/>
                  </a:lnTo>
                  <a:lnTo>
                    <a:pt x="770559" y="65024"/>
                  </a:lnTo>
                  <a:lnTo>
                    <a:pt x="771677" y="65024"/>
                  </a:lnTo>
                  <a:lnTo>
                    <a:pt x="788428" y="65024"/>
                  </a:lnTo>
                  <a:lnTo>
                    <a:pt x="788428" y="55067"/>
                  </a:lnTo>
                  <a:close/>
                </a:path>
                <a:path w="1652270" h="65404">
                  <a:moveTo>
                    <a:pt x="788428" y="0"/>
                  </a:moveTo>
                  <a:lnTo>
                    <a:pt x="771677" y="0"/>
                  </a:lnTo>
                  <a:lnTo>
                    <a:pt x="770559" y="0"/>
                  </a:lnTo>
                  <a:lnTo>
                    <a:pt x="753795" y="0"/>
                  </a:lnTo>
                  <a:lnTo>
                    <a:pt x="753795" y="9956"/>
                  </a:lnTo>
                  <a:lnTo>
                    <a:pt x="761796" y="18008"/>
                  </a:lnTo>
                  <a:lnTo>
                    <a:pt x="770559" y="18008"/>
                  </a:lnTo>
                  <a:lnTo>
                    <a:pt x="771677" y="18008"/>
                  </a:lnTo>
                  <a:lnTo>
                    <a:pt x="780427" y="18008"/>
                  </a:lnTo>
                  <a:lnTo>
                    <a:pt x="788428" y="9956"/>
                  </a:lnTo>
                  <a:lnTo>
                    <a:pt x="788428" y="0"/>
                  </a:lnTo>
                  <a:close/>
                </a:path>
                <a:path w="1652270" h="65404">
                  <a:moveTo>
                    <a:pt x="844029" y="22567"/>
                  </a:moveTo>
                  <a:lnTo>
                    <a:pt x="836028" y="14516"/>
                  </a:lnTo>
                  <a:lnTo>
                    <a:pt x="816254" y="14516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54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270" h="65404">
                  <a:moveTo>
                    <a:pt x="898499" y="55067"/>
                  </a:moveTo>
                  <a:lnTo>
                    <a:pt x="890498" y="47015"/>
                  </a:lnTo>
                  <a:lnTo>
                    <a:pt x="881761" y="47015"/>
                  </a:lnTo>
                  <a:lnTo>
                    <a:pt x="880630" y="47015"/>
                  </a:lnTo>
                  <a:lnTo>
                    <a:pt x="871867" y="47015"/>
                  </a:lnTo>
                  <a:lnTo>
                    <a:pt x="863866" y="55067"/>
                  </a:lnTo>
                  <a:lnTo>
                    <a:pt x="863866" y="65024"/>
                  </a:lnTo>
                  <a:lnTo>
                    <a:pt x="880630" y="65024"/>
                  </a:lnTo>
                  <a:lnTo>
                    <a:pt x="881761" y="65024"/>
                  </a:lnTo>
                  <a:lnTo>
                    <a:pt x="898499" y="65024"/>
                  </a:lnTo>
                  <a:lnTo>
                    <a:pt x="898499" y="55067"/>
                  </a:lnTo>
                  <a:close/>
                </a:path>
                <a:path w="1652270" h="65404">
                  <a:moveTo>
                    <a:pt x="898499" y="0"/>
                  </a:moveTo>
                  <a:lnTo>
                    <a:pt x="881761" y="0"/>
                  </a:lnTo>
                  <a:lnTo>
                    <a:pt x="880630" y="0"/>
                  </a:lnTo>
                  <a:lnTo>
                    <a:pt x="863866" y="0"/>
                  </a:lnTo>
                  <a:lnTo>
                    <a:pt x="863866" y="9956"/>
                  </a:lnTo>
                  <a:lnTo>
                    <a:pt x="871867" y="18008"/>
                  </a:lnTo>
                  <a:lnTo>
                    <a:pt x="880630" y="18008"/>
                  </a:lnTo>
                  <a:lnTo>
                    <a:pt x="881761" y="18008"/>
                  </a:lnTo>
                  <a:lnTo>
                    <a:pt x="890498" y="18008"/>
                  </a:lnTo>
                  <a:lnTo>
                    <a:pt x="898499" y="9956"/>
                  </a:lnTo>
                  <a:lnTo>
                    <a:pt x="898499" y="0"/>
                  </a:lnTo>
                  <a:close/>
                </a:path>
                <a:path w="1652270" h="65404">
                  <a:moveTo>
                    <a:pt x="954112" y="22567"/>
                  </a:moveTo>
                  <a:lnTo>
                    <a:pt x="946111" y="14516"/>
                  </a:lnTo>
                  <a:lnTo>
                    <a:pt x="926350" y="14516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270" h="65404">
                  <a:moveTo>
                    <a:pt x="1008583" y="55067"/>
                  </a:moveTo>
                  <a:lnTo>
                    <a:pt x="1000582" y="47015"/>
                  </a:lnTo>
                  <a:lnTo>
                    <a:pt x="991831" y="47015"/>
                  </a:lnTo>
                  <a:lnTo>
                    <a:pt x="990688" y="47015"/>
                  </a:lnTo>
                  <a:lnTo>
                    <a:pt x="981938" y="47015"/>
                  </a:lnTo>
                  <a:lnTo>
                    <a:pt x="973937" y="55067"/>
                  </a:lnTo>
                  <a:lnTo>
                    <a:pt x="973937" y="65024"/>
                  </a:lnTo>
                  <a:lnTo>
                    <a:pt x="990688" y="65024"/>
                  </a:lnTo>
                  <a:lnTo>
                    <a:pt x="991831" y="65024"/>
                  </a:lnTo>
                  <a:lnTo>
                    <a:pt x="1008583" y="65024"/>
                  </a:lnTo>
                  <a:lnTo>
                    <a:pt x="1008583" y="55067"/>
                  </a:lnTo>
                  <a:close/>
                </a:path>
                <a:path w="1652270" h="65404">
                  <a:moveTo>
                    <a:pt x="1008583" y="0"/>
                  </a:moveTo>
                  <a:lnTo>
                    <a:pt x="991831" y="0"/>
                  </a:lnTo>
                  <a:lnTo>
                    <a:pt x="990688" y="0"/>
                  </a:lnTo>
                  <a:lnTo>
                    <a:pt x="973937" y="0"/>
                  </a:lnTo>
                  <a:lnTo>
                    <a:pt x="973937" y="9956"/>
                  </a:lnTo>
                  <a:lnTo>
                    <a:pt x="981938" y="18008"/>
                  </a:lnTo>
                  <a:lnTo>
                    <a:pt x="990688" y="18008"/>
                  </a:lnTo>
                  <a:lnTo>
                    <a:pt x="991831" y="18008"/>
                  </a:lnTo>
                  <a:lnTo>
                    <a:pt x="1000582" y="18008"/>
                  </a:lnTo>
                  <a:lnTo>
                    <a:pt x="1008583" y="9956"/>
                  </a:lnTo>
                  <a:lnTo>
                    <a:pt x="1008583" y="0"/>
                  </a:lnTo>
                  <a:close/>
                </a:path>
                <a:path w="1652270" h="65404">
                  <a:moveTo>
                    <a:pt x="1064183" y="22567"/>
                  </a:moveTo>
                  <a:lnTo>
                    <a:pt x="1056182" y="14516"/>
                  </a:lnTo>
                  <a:lnTo>
                    <a:pt x="1036408" y="14516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270" h="65404">
                  <a:moveTo>
                    <a:pt x="1118654" y="55067"/>
                  </a:moveTo>
                  <a:lnTo>
                    <a:pt x="1110653" y="47015"/>
                  </a:lnTo>
                  <a:lnTo>
                    <a:pt x="1101890" y="47015"/>
                  </a:lnTo>
                  <a:lnTo>
                    <a:pt x="1100759" y="47015"/>
                  </a:lnTo>
                  <a:lnTo>
                    <a:pt x="1092034" y="47015"/>
                  </a:lnTo>
                  <a:lnTo>
                    <a:pt x="1084021" y="55067"/>
                  </a:lnTo>
                  <a:lnTo>
                    <a:pt x="1084021" y="65024"/>
                  </a:lnTo>
                  <a:lnTo>
                    <a:pt x="1100759" y="65024"/>
                  </a:lnTo>
                  <a:lnTo>
                    <a:pt x="1101890" y="65024"/>
                  </a:lnTo>
                  <a:lnTo>
                    <a:pt x="1118654" y="65024"/>
                  </a:lnTo>
                  <a:lnTo>
                    <a:pt x="1118654" y="55067"/>
                  </a:lnTo>
                  <a:close/>
                </a:path>
                <a:path w="1652270" h="65404">
                  <a:moveTo>
                    <a:pt x="1118654" y="0"/>
                  </a:moveTo>
                  <a:lnTo>
                    <a:pt x="1101890" y="0"/>
                  </a:lnTo>
                  <a:lnTo>
                    <a:pt x="1100759" y="0"/>
                  </a:lnTo>
                  <a:lnTo>
                    <a:pt x="1084021" y="0"/>
                  </a:lnTo>
                  <a:lnTo>
                    <a:pt x="1084021" y="9956"/>
                  </a:lnTo>
                  <a:lnTo>
                    <a:pt x="1092034" y="18008"/>
                  </a:lnTo>
                  <a:lnTo>
                    <a:pt x="1100759" y="18008"/>
                  </a:lnTo>
                  <a:lnTo>
                    <a:pt x="1101890" y="18008"/>
                  </a:lnTo>
                  <a:lnTo>
                    <a:pt x="1110653" y="18008"/>
                  </a:lnTo>
                  <a:lnTo>
                    <a:pt x="1118654" y="9956"/>
                  </a:lnTo>
                  <a:lnTo>
                    <a:pt x="1118654" y="0"/>
                  </a:lnTo>
                  <a:close/>
                </a:path>
                <a:path w="1652270" h="65404">
                  <a:moveTo>
                    <a:pt x="1174267" y="22567"/>
                  </a:moveTo>
                  <a:lnTo>
                    <a:pt x="1166266" y="14516"/>
                  </a:lnTo>
                  <a:lnTo>
                    <a:pt x="1146492" y="14516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492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270" h="65404">
                  <a:moveTo>
                    <a:pt x="1228737" y="55067"/>
                  </a:moveTo>
                  <a:lnTo>
                    <a:pt x="1220736" y="47015"/>
                  </a:lnTo>
                  <a:lnTo>
                    <a:pt x="1211986" y="47015"/>
                  </a:lnTo>
                  <a:lnTo>
                    <a:pt x="1210830" y="47015"/>
                  </a:lnTo>
                  <a:lnTo>
                    <a:pt x="1202105" y="47015"/>
                  </a:lnTo>
                  <a:lnTo>
                    <a:pt x="1194104" y="55067"/>
                  </a:lnTo>
                  <a:lnTo>
                    <a:pt x="1194104" y="65024"/>
                  </a:lnTo>
                  <a:lnTo>
                    <a:pt x="1210830" y="65024"/>
                  </a:lnTo>
                  <a:lnTo>
                    <a:pt x="1211986" y="65024"/>
                  </a:lnTo>
                  <a:lnTo>
                    <a:pt x="1228737" y="65024"/>
                  </a:lnTo>
                  <a:lnTo>
                    <a:pt x="1228737" y="55067"/>
                  </a:lnTo>
                  <a:close/>
                </a:path>
                <a:path w="1652270" h="65404">
                  <a:moveTo>
                    <a:pt x="1228737" y="0"/>
                  </a:moveTo>
                  <a:lnTo>
                    <a:pt x="1211986" y="0"/>
                  </a:lnTo>
                  <a:lnTo>
                    <a:pt x="1210830" y="0"/>
                  </a:lnTo>
                  <a:lnTo>
                    <a:pt x="1194104" y="0"/>
                  </a:lnTo>
                  <a:lnTo>
                    <a:pt x="1194104" y="9956"/>
                  </a:lnTo>
                  <a:lnTo>
                    <a:pt x="1202105" y="18008"/>
                  </a:lnTo>
                  <a:lnTo>
                    <a:pt x="1210830" y="18008"/>
                  </a:lnTo>
                  <a:lnTo>
                    <a:pt x="1211986" y="18008"/>
                  </a:lnTo>
                  <a:lnTo>
                    <a:pt x="1220736" y="18008"/>
                  </a:lnTo>
                  <a:lnTo>
                    <a:pt x="1228737" y="9956"/>
                  </a:lnTo>
                  <a:lnTo>
                    <a:pt x="1228737" y="0"/>
                  </a:lnTo>
                  <a:close/>
                </a:path>
                <a:path w="1652270" h="65404">
                  <a:moveTo>
                    <a:pt x="1284351" y="22567"/>
                  </a:moveTo>
                  <a:lnTo>
                    <a:pt x="1276350" y="14516"/>
                  </a:lnTo>
                  <a:lnTo>
                    <a:pt x="1256576" y="14516"/>
                  </a:lnTo>
                  <a:lnTo>
                    <a:pt x="1248575" y="22567"/>
                  </a:lnTo>
                  <a:lnTo>
                    <a:pt x="1248575" y="42481"/>
                  </a:lnTo>
                  <a:lnTo>
                    <a:pt x="1256576" y="50533"/>
                  </a:lnTo>
                  <a:lnTo>
                    <a:pt x="1276350" y="50533"/>
                  </a:lnTo>
                  <a:lnTo>
                    <a:pt x="1284351" y="42481"/>
                  </a:lnTo>
                  <a:lnTo>
                    <a:pt x="1284351" y="32524"/>
                  </a:lnTo>
                  <a:lnTo>
                    <a:pt x="1284351" y="22567"/>
                  </a:lnTo>
                  <a:close/>
                </a:path>
                <a:path w="1652270" h="65404">
                  <a:moveTo>
                    <a:pt x="1338795" y="55067"/>
                  </a:moveTo>
                  <a:lnTo>
                    <a:pt x="1330794" y="47015"/>
                  </a:lnTo>
                  <a:lnTo>
                    <a:pt x="1322044" y="47015"/>
                  </a:lnTo>
                  <a:lnTo>
                    <a:pt x="1320914" y="47015"/>
                  </a:lnTo>
                  <a:lnTo>
                    <a:pt x="1312189" y="47015"/>
                  </a:lnTo>
                  <a:lnTo>
                    <a:pt x="1304175" y="55067"/>
                  </a:lnTo>
                  <a:lnTo>
                    <a:pt x="1304175" y="65024"/>
                  </a:lnTo>
                  <a:lnTo>
                    <a:pt x="1320914" y="65024"/>
                  </a:lnTo>
                  <a:lnTo>
                    <a:pt x="1322044" y="65024"/>
                  </a:lnTo>
                  <a:lnTo>
                    <a:pt x="1338795" y="65024"/>
                  </a:lnTo>
                  <a:lnTo>
                    <a:pt x="1338795" y="55067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44" y="0"/>
                  </a:lnTo>
                  <a:lnTo>
                    <a:pt x="1320914" y="0"/>
                  </a:lnTo>
                  <a:lnTo>
                    <a:pt x="1304175" y="0"/>
                  </a:lnTo>
                  <a:lnTo>
                    <a:pt x="1304175" y="9956"/>
                  </a:lnTo>
                  <a:lnTo>
                    <a:pt x="1312189" y="18008"/>
                  </a:lnTo>
                  <a:lnTo>
                    <a:pt x="1320914" y="18008"/>
                  </a:lnTo>
                  <a:lnTo>
                    <a:pt x="1322044" y="18008"/>
                  </a:lnTo>
                  <a:lnTo>
                    <a:pt x="1330794" y="18008"/>
                  </a:lnTo>
                  <a:lnTo>
                    <a:pt x="1338795" y="9956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409" y="22567"/>
                  </a:moveTo>
                  <a:lnTo>
                    <a:pt x="1386408" y="14516"/>
                  </a:lnTo>
                  <a:lnTo>
                    <a:pt x="1366647" y="14516"/>
                  </a:lnTo>
                  <a:lnTo>
                    <a:pt x="1358633" y="22567"/>
                  </a:lnTo>
                  <a:lnTo>
                    <a:pt x="1358633" y="42481"/>
                  </a:lnTo>
                  <a:lnTo>
                    <a:pt x="1366647" y="50533"/>
                  </a:lnTo>
                  <a:lnTo>
                    <a:pt x="1386408" y="50533"/>
                  </a:lnTo>
                  <a:lnTo>
                    <a:pt x="1394409" y="42481"/>
                  </a:lnTo>
                  <a:lnTo>
                    <a:pt x="1394409" y="32524"/>
                  </a:lnTo>
                  <a:lnTo>
                    <a:pt x="1394409" y="22567"/>
                  </a:lnTo>
                  <a:close/>
                </a:path>
                <a:path w="1652270" h="65404">
                  <a:moveTo>
                    <a:pt x="1448879" y="55067"/>
                  </a:moveTo>
                  <a:lnTo>
                    <a:pt x="1440878" y="47015"/>
                  </a:lnTo>
                  <a:lnTo>
                    <a:pt x="1432140" y="47015"/>
                  </a:lnTo>
                  <a:lnTo>
                    <a:pt x="1430985" y="47015"/>
                  </a:lnTo>
                  <a:lnTo>
                    <a:pt x="1422260" y="47015"/>
                  </a:lnTo>
                  <a:lnTo>
                    <a:pt x="1414259" y="55067"/>
                  </a:lnTo>
                  <a:lnTo>
                    <a:pt x="1414259" y="65024"/>
                  </a:lnTo>
                  <a:lnTo>
                    <a:pt x="1430985" y="65024"/>
                  </a:lnTo>
                  <a:lnTo>
                    <a:pt x="1432140" y="65024"/>
                  </a:lnTo>
                  <a:lnTo>
                    <a:pt x="1448879" y="65024"/>
                  </a:lnTo>
                  <a:lnTo>
                    <a:pt x="1448879" y="55067"/>
                  </a:lnTo>
                  <a:close/>
                </a:path>
                <a:path w="1652270" h="65404">
                  <a:moveTo>
                    <a:pt x="1448879" y="0"/>
                  </a:moveTo>
                  <a:lnTo>
                    <a:pt x="1432140" y="0"/>
                  </a:lnTo>
                  <a:lnTo>
                    <a:pt x="1430985" y="0"/>
                  </a:lnTo>
                  <a:lnTo>
                    <a:pt x="1414259" y="0"/>
                  </a:lnTo>
                  <a:lnTo>
                    <a:pt x="1414259" y="9956"/>
                  </a:lnTo>
                  <a:lnTo>
                    <a:pt x="1422260" y="18008"/>
                  </a:lnTo>
                  <a:lnTo>
                    <a:pt x="1430985" y="18008"/>
                  </a:lnTo>
                  <a:lnTo>
                    <a:pt x="1432140" y="18008"/>
                  </a:lnTo>
                  <a:lnTo>
                    <a:pt x="1440878" y="18008"/>
                  </a:lnTo>
                  <a:lnTo>
                    <a:pt x="1448879" y="9956"/>
                  </a:lnTo>
                  <a:lnTo>
                    <a:pt x="1448879" y="0"/>
                  </a:lnTo>
                  <a:close/>
                </a:path>
                <a:path w="1652270" h="65404">
                  <a:moveTo>
                    <a:pt x="1504492" y="22567"/>
                  </a:moveTo>
                  <a:lnTo>
                    <a:pt x="1496491" y="14516"/>
                  </a:lnTo>
                  <a:lnTo>
                    <a:pt x="1476730" y="14516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270" h="65404">
                  <a:moveTo>
                    <a:pt x="1542211" y="47015"/>
                  </a:moveTo>
                  <a:lnTo>
                    <a:pt x="1532318" y="47015"/>
                  </a:lnTo>
                  <a:lnTo>
                    <a:pt x="1524317" y="55067"/>
                  </a:lnTo>
                  <a:lnTo>
                    <a:pt x="1524317" y="65024"/>
                  </a:lnTo>
                  <a:lnTo>
                    <a:pt x="1542211" y="65024"/>
                  </a:lnTo>
                  <a:lnTo>
                    <a:pt x="1542211" y="47015"/>
                  </a:lnTo>
                  <a:close/>
                </a:path>
                <a:path w="1652270" h="65404">
                  <a:moveTo>
                    <a:pt x="1542211" y="0"/>
                  </a:moveTo>
                  <a:lnTo>
                    <a:pt x="1524317" y="0"/>
                  </a:lnTo>
                  <a:lnTo>
                    <a:pt x="1524317" y="9956"/>
                  </a:lnTo>
                  <a:lnTo>
                    <a:pt x="1532318" y="18008"/>
                  </a:lnTo>
                  <a:lnTo>
                    <a:pt x="1542211" y="18008"/>
                  </a:lnTo>
                  <a:lnTo>
                    <a:pt x="1542211" y="0"/>
                  </a:lnTo>
                  <a:close/>
                </a:path>
                <a:path w="1652270" h="65404">
                  <a:moveTo>
                    <a:pt x="1652270" y="47015"/>
                  </a:moveTo>
                  <a:lnTo>
                    <a:pt x="1642402" y="47015"/>
                  </a:lnTo>
                  <a:lnTo>
                    <a:pt x="1634401" y="55067"/>
                  </a:lnTo>
                  <a:lnTo>
                    <a:pt x="1634401" y="64630"/>
                  </a:lnTo>
                  <a:lnTo>
                    <a:pt x="1652270" y="58521"/>
                  </a:lnTo>
                  <a:lnTo>
                    <a:pt x="1652270" y="4701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8">
              <a:extLst>
                <a:ext uri="{FF2B5EF4-FFF2-40B4-BE49-F238E27FC236}">
                  <a16:creationId xmlns:a16="http://schemas.microsoft.com/office/drawing/2014/main" id="{163C1306-7816-4F6C-C3B2-9478D76D7470}"/>
                </a:ext>
              </a:extLst>
            </p:cNvPr>
            <p:cNvSpPr/>
            <p:nvPr/>
          </p:nvSpPr>
          <p:spPr>
            <a:xfrm>
              <a:off x="6538811" y="3590734"/>
              <a:ext cx="2126615" cy="129539"/>
            </a:xfrm>
            <a:custGeom>
              <a:avLst/>
              <a:gdLst/>
              <a:ahLst/>
              <a:cxnLst/>
              <a:rect l="l" t="t" r="r" b="b"/>
              <a:pathLst>
                <a:path w="2126615" h="129539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01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2126615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2126615" h="129539">
                  <a:moveTo>
                    <a:pt x="144716" y="55079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47" y="47015"/>
                  </a:lnTo>
                  <a:lnTo>
                    <a:pt x="118097" y="47015"/>
                  </a:lnTo>
                  <a:lnTo>
                    <a:pt x="110083" y="55079"/>
                  </a:lnTo>
                  <a:lnTo>
                    <a:pt x="110083" y="65036"/>
                  </a:lnTo>
                  <a:lnTo>
                    <a:pt x="126847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79"/>
                  </a:lnTo>
                  <a:close/>
                </a:path>
                <a:path w="2126615" h="129539">
                  <a:moveTo>
                    <a:pt x="144716" y="0"/>
                  </a:moveTo>
                  <a:lnTo>
                    <a:pt x="127965" y="0"/>
                  </a:lnTo>
                  <a:lnTo>
                    <a:pt x="126847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47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2126615" h="1295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2126615" h="129539">
                  <a:moveTo>
                    <a:pt x="254800" y="55079"/>
                  </a:moveTo>
                  <a:lnTo>
                    <a:pt x="246799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54" y="55079"/>
                  </a:lnTo>
                  <a:lnTo>
                    <a:pt x="220154" y="65036"/>
                  </a:lnTo>
                  <a:lnTo>
                    <a:pt x="236905" y="65036"/>
                  </a:lnTo>
                  <a:lnTo>
                    <a:pt x="238048" y="65036"/>
                  </a:lnTo>
                  <a:lnTo>
                    <a:pt x="254800" y="65036"/>
                  </a:lnTo>
                  <a:lnTo>
                    <a:pt x="254800" y="55079"/>
                  </a:lnTo>
                  <a:close/>
                </a:path>
                <a:path w="2126615" h="129539">
                  <a:moveTo>
                    <a:pt x="254800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99" y="18008"/>
                  </a:lnTo>
                  <a:lnTo>
                    <a:pt x="254800" y="9956"/>
                  </a:lnTo>
                  <a:lnTo>
                    <a:pt x="254800" y="0"/>
                  </a:lnTo>
                  <a:close/>
                </a:path>
                <a:path w="2126615" h="129539">
                  <a:moveTo>
                    <a:pt x="310388" y="22567"/>
                  </a:moveTo>
                  <a:lnTo>
                    <a:pt x="302387" y="14516"/>
                  </a:lnTo>
                  <a:lnTo>
                    <a:pt x="282625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25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2126615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32" y="47015"/>
                  </a:lnTo>
                  <a:lnTo>
                    <a:pt x="346964" y="47015"/>
                  </a:lnTo>
                  <a:lnTo>
                    <a:pt x="338239" y="47015"/>
                  </a:lnTo>
                  <a:lnTo>
                    <a:pt x="330238" y="55079"/>
                  </a:lnTo>
                  <a:lnTo>
                    <a:pt x="330238" y="65036"/>
                  </a:lnTo>
                  <a:lnTo>
                    <a:pt x="346964" y="65036"/>
                  </a:lnTo>
                  <a:lnTo>
                    <a:pt x="348132" y="65036"/>
                  </a:lnTo>
                  <a:lnTo>
                    <a:pt x="364858" y="65036"/>
                  </a:lnTo>
                  <a:lnTo>
                    <a:pt x="364858" y="55079"/>
                  </a:lnTo>
                  <a:close/>
                </a:path>
                <a:path w="2126615" h="129539">
                  <a:moveTo>
                    <a:pt x="364858" y="0"/>
                  </a:moveTo>
                  <a:lnTo>
                    <a:pt x="348132" y="0"/>
                  </a:lnTo>
                  <a:lnTo>
                    <a:pt x="346964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39" y="18008"/>
                  </a:lnTo>
                  <a:lnTo>
                    <a:pt x="346964" y="18008"/>
                  </a:lnTo>
                  <a:lnTo>
                    <a:pt x="348132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2126615" h="129539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2126615" h="129539">
                  <a:moveTo>
                    <a:pt x="474941" y="55079"/>
                  </a:moveTo>
                  <a:lnTo>
                    <a:pt x="466940" y="47015"/>
                  </a:lnTo>
                  <a:lnTo>
                    <a:pt x="458177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79"/>
                  </a:lnTo>
                  <a:lnTo>
                    <a:pt x="440296" y="65036"/>
                  </a:lnTo>
                  <a:lnTo>
                    <a:pt x="457060" y="65036"/>
                  </a:lnTo>
                  <a:lnTo>
                    <a:pt x="458177" y="65036"/>
                  </a:lnTo>
                  <a:lnTo>
                    <a:pt x="474941" y="65036"/>
                  </a:lnTo>
                  <a:lnTo>
                    <a:pt x="474941" y="55079"/>
                  </a:lnTo>
                  <a:close/>
                </a:path>
                <a:path w="2126615" h="129539">
                  <a:moveTo>
                    <a:pt x="474941" y="0"/>
                  </a:moveTo>
                  <a:lnTo>
                    <a:pt x="458177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77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2126615" h="129539">
                  <a:moveTo>
                    <a:pt x="530542" y="22567"/>
                  </a:moveTo>
                  <a:lnTo>
                    <a:pt x="522541" y="14516"/>
                  </a:lnTo>
                  <a:lnTo>
                    <a:pt x="502767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67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2126615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74" y="47015"/>
                  </a:lnTo>
                  <a:lnTo>
                    <a:pt x="567143" y="47015"/>
                  </a:lnTo>
                  <a:lnTo>
                    <a:pt x="558380" y="47015"/>
                  </a:lnTo>
                  <a:lnTo>
                    <a:pt x="550379" y="55079"/>
                  </a:lnTo>
                  <a:lnTo>
                    <a:pt x="550379" y="65036"/>
                  </a:lnTo>
                  <a:lnTo>
                    <a:pt x="567143" y="65036"/>
                  </a:lnTo>
                  <a:lnTo>
                    <a:pt x="568274" y="65036"/>
                  </a:lnTo>
                  <a:lnTo>
                    <a:pt x="585012" y="65036"/>
                  </a:lnTo>
                  <a:lnTo>
                    <a:pt x="585012" y="55079"/>
                  </a:lnTo>
                  <a:close/>
                </a:path>
                <a:path w="2126615" h="129539">
                  <a:moveTo>
                    <a:pt x="585012" y="0"/>
                  </a:moveTo>
                  <a:lnTo>
                    <a:pt x="568274" y="0"/>
                  </a:lnTo>
                  <a:lnTo>
                    <a:pt x="567143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80" y="18008"/>
                  </a:lnTo>
                  <a:lnTo>
                    <a:pt x="567143" y="18008"/>
                  </a:lnTo>
                  <a:lnTo>
                    <a:pt x="568274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2126615" h="129539">
                  <a:moveTo>
                    <a:pt x="640626" y="22567"/>
                  </a:moveTo>
                  <a:lnTo>
                    <a:pt x="632625" y="14516"/>
                  </a:lnTo>
                  <a:lnTo>
                    <a:pt x="612863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2126615" h="129539">
                  <a:moveTo>
                    <a:pt x="695096" y="55079"/>
                  </a:moveTo>
                  <a:lnTo>
                    <a:pt x="687095" y="47015"/>
                  </a:lnTo>
                  <a:lnTo>
                    <a:pt x="678345" y="47015"/>
                  </a:lnTo>
                  <a:lnTo>
                    <a:pt x="677202" y="47015"/>
                  </a:lnTo>
                  <a:lnTo>
                    <a:pt x="668451" y="47015"/>
                  </a:lnTo>
                  <a:lnTo>
                    <a:pt x="660450" y="55079"/>
                  </a:lnTo>
                  <a:lnTo>
                    <a:pt x="660450" y="65036"/>
                  </a:lnTo>
                  <a:lnTo>
                    <a:pt x="677202" y="65036"/>
                  </a:lnTo>
                  <a:lnTo>
                    <a:pt x="678345" y="65036"/>
                  </a:lnTo>
                  <a:lnTo>
                    <a:pt x="695096" y="65036"/>
                  </a:lnTo>
                  <a:lnTo>
                    <a:pt x="695096" y="55079"/>
                  </a:lnTo>
                  <a:close/>
                </a:path>
                <a:path w="2126615" h="129539">
                  <a:moveTo>
                    <a:pt x="695096" y="0"/>
                  </a:moveTo>
                  <a:lnTo>
                    <a:pt x="678345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51" y="18008"/>
                  </a:lnTo>
                  <a:lnTo>
                    <a:pt x="677202" y="18008"/>
                  </a:lnTo>
                  <a:lnTo>
                    <a:pt x="678345" y="18008"/>
                  </a:lnTo>
                  <a:lnTo>
                    <a:pt x="687095" y="18008"/>
                  </a:lnTo>
                  <a:lnTo>
                    <a:pt x="695096" y="9956"/>
                  </a:lnTo>
                  <a:lnTo>
                    <a:pt x="695096" y="0"/>
                  </a:lnTo>
                  <a:close/>
                </a:path>
                <a:path w="2126615" h="129539">
                  <a:moveTo>
                    <a:pt x="750697" y="22567"/>
                  </a:moveTo>
                  <a:lnTo>
                    <a:pt x="742696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96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2126615" h="129539">
                  <a:moveTo>
                    <a:pt x="805167" y="55079"/>
                  </a:moveTo>
                  <a:lnTo>
                    <a:pt x="797166" y="47015"/>
                  </a:lnTo>
                  <a:lnTo>
                    <a:pt x="788428" y="47015"/>
                  </a:lnTo>
                  <a:lnTo>
                    <a:pt x="787285" y="47015"/>
                  </a:lnTo>
                  <a:lnTo>
                    <a:pt x="778548" y="47015"/>
                  </a:lnTo>
                  <a:lnTo>
                    <a:pt x="770534" y="55079"/>
                  </a:lnTo>
                  <a:lnTo>
                    <a:pt x="770534" y="65036"/>
                  </a:lnTo>
                  <a:lnTo>
                    <a:pt x="787285" y="65036"/>
                  </a:lnTo>
                  <a:lnTo>
                    <a:pt x="788428" y="65036"/>
                  </a:lnTo>
                  <a:lnTo>
                    <a:pt x="805167" y="65036"/>
                  </a:lnTo>
                  <a:lnTo>
                    <a:pt x="805167" y="55079"/>
                  </a:lnTo>
                  <a:close/>
                </a:path>
                <a:path w="2126615" h="129539">
                  <a:moveTo>
                    <a:pt x="805167" y="0"/>
                  </a:moveTo>
                  <a:lnTo>
                    <a:pt x="788428" y="0"/>
                  </a:lnTo>
                  <a:lnTo>
                    <a:pt x="787285" y="0"/>
                  </a:lnTo>
                  <a:lnTo>
                    <a:pt x="770534" y="0"/>
                  </a:lnTo>
                  <a:lnTo>
                    <a:pt x="770534" y="9956"/>
                  </a:lnTo>
                  <a:lnTo>
                    <a:pt x="778548" y="18008"/>
                  </a:lnTo>
                  <a:lnTo>
                    <a:pt x="787285" y="18008"/>
                  </a:lnTo>
                  <a:lnTo>
                    <a:pt x="788428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2126615" h="129539">
                  <a:moveTo>
                    <a:pt x="860780" y="22567"/>
                  </a:moveTo>
                  <a:lnTo>
                    <a:pt x="852779" y="14516"/>
                  </a:lnTo>
                  <a:lnTo>
                    <a:pt x="833005" y="14516"/>
                  </a:lnTo>
                  <a:lnTo>
                    <a:pt x="825004" y="22567"/>
                  </a:lnTo>
                  <a:lnTo>
                    <a:pt x="825004" y="42481"/>
                  </a:lnTo>
                  <a:lnTo>
                    <a:pt x="833005" y="50533"/>
                  </a:lnTo>
                  <a:lnTo>
                    <a:pt x="852779" y="50533"/>
                  </a:lnTo>
                  <a:lnTo>
                    <a:pt x="860780" y="42481"/>
                  </a:lnTo>
                  <a:lnTo>
                    <a:pt x="860780" y="32524"/>
                  </a:lnTo>
                  <a:lnTo>
                    <a:pt x="860780" y="22567"/>
                  </a:lnTo>
                  <a:close/>
                </a:path>
                <a:path w="2126615" h="129539">
                  <a:moveTo>
                    <a:pt x="915250" y="55079"/>
                  </a:moveTo>
                  <a:lnTo>
                    <a:pt x="907249" y="47015"/>
                  </a:lnTo>
                  <a:lnTo>
                    <a:pt x="898512" y="47015"/>
                  </a:lnTo>
                  <a:lnTo>
                    <a:pt x="897369" y="47015"/>
                  </a:lnTo>
                  <a:lnTo>
                    <a:pt x="888606" y="47015"/>
                  </a:lnTo>
                  <a:lnTo>
                    <a:pt x="880605" y="55079"/>
                  </a:lnTo>
                  <a:lnTo>
                    <a:pt x="880605" y="65036"/>
                  </a:lnTo>
                  <a:lnTo>
                    <a:pt x="897369" y="65036"/>
                  </a:lnTo>
                  <a:lnTo>
                    <a:pt x="898512" y="65036"/>
                  </a:lnTo>
                  <a:lnTo>
                    <a:pt x="915250" y="65036"/>
                  </a:lnTo>
                  <a:lnTo>
                    <a:pt x="915250" y="55079"/>
                  </a:lnTo>
                  <a:close/>
                </a:path>
                <a:path w="2126615" h="129539">
                  <a:moveTo>
                    <a:pt x="915250" y="0"/>
                  </a:moveTo>
                  <a:lnTo>
                    <a:pt x="898512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06" y="18008"/>
                  </a:lnTo>
                  <a:lnTo>
                    <a:pt x="897369" y="18008"/>
                  </a:lnTo>
                  <a:lnTo>
                    <a:pt x="898512" y="18008"/>
                  </a:lnTo>
                  <a:lnTo>
                    <a:pt x="907249" y="18008"/>
                  </a:lnTo>
                  <a:lnTo>
                    <a:pt x="915250" y="9956"/>
                  </a:lnTo>
                  <a:lnTo>
                    <a:pt x="915250" y="0"/>
                  </a:lnTo>
                  <a:close/>
                </a:path>
                <a:path w="2126615" h="129539">
                  <a:moveTo>
                    <a:pt x="970851" y="22567"/>
                  </a:moveTo>
                  <a:lnTo>
                    <a:pt x="962850" y="14516"/>
                  </a:lnTo>
                  <a:lnTo>
                    <a:pt x="943089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89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2126615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83" y="47015"/>
                  </a:lnTo>
                  <a:lnTo>
                    <a:pt x="1007427" y="47015"/>
                  </a:lnTo>
                  <a:lnTo>
                    <a:pt x="998702" y="47015"/>
                  </a:lnTo>
                  <a:lnTo>
                    <a:pt x="990688" y="55079"/>
                  </a:lnTo>
                  <a:lnTo>
                    <a:pt x="990688" y="65036"/>
                  </a:lnTo>
                  <a:lnTo>
                    <a:pt x="1007427" y="65036"/>
                  </a:lnTo>
                  <a:lnTo>
                    <a:pt x="1008583" y="65036"/>
                  </a:lnTo>
                  <a:lnTo>
                    <a:pt x="1025309" y="65036"/>
                  </a:lnTo>
                  <a:lnTo>
                    <a:pt x="1025309" y="55079"/>
                  </a:lnTo>
                  <a:close/>
                </a:path>
                <a:path w="2126615" h="129539">
                  <a:moveTo>
                    <a:pt x="1025309" y="0"/>
                  </a:moveTo>
                  <a:lnTo>
                    <a:pt x="1008583" y="0"/>
                  </a:lnTo>
                  <a:lnTo>
                    <a:pt x="1007427" y="0"/>
                  </a:lnTo>
                  <a:lnTo>
                    <a:pt x="990688" y="0"/>
                  </a:lnTo>
                  <a:lnTo>
                    <a:pt x="990688" y="9956"/>
                  </a:lnTo>
                  <a:lnTo>
                    <a:pt x="998702" y="18008"/>
                  </a:lnTo>
                  <a:lnTo>
                    <a:pt x="1007427" y="18008"/>
                  </a:lnTo>
                  <a:lnTo>
                    <a:pt x="1008583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2126615" h="129539">
                  <a:moveTo>
                    <a:pt x="1080922" y="22567"/>
                  </a:moveTo>
                  <a:lnTo>
                    <a:pt x="1072921" y="14516"/>
                  </a:lnTo>
                  <a:lnTo>
                    <a:pt x="1053160" y="14516"/>
                  </a:lnTo>
                  <a:lnTo>
                    <a:pt x="1045146" y="22567"/>
                  </a:lnTo>
                  <a:lnTo>
                    <a:pt x="1045146" y="42481"/>
                  </a:lnTo>
                  <a:lnTo>
                    <a:pt x="1053160" y="50533"/>
                  </a:lnTo>
                  <a:lnTo>
                    <a:pt x="1072921" y="50533"/>
                  </a:lnTo>
                  <a:lnTo>
                    <a:pt x="1080922" y="42481"/>
                  </a:lnTo>
                  <a:lnTo>
                    <a:pt x="1080922" y="32524"/>
                  </a:lnTo>
                  <a:lnTo>
                    <a:pt x="1080922" y="22567"/>
                  </a:lnTo>
                  <a:close/>
                </a:path>
                <a:path w="2126615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523" y="47015"/>
                  </a:lnTo>
                  <a:lnTo>
                    <a:pt x="1108760" y="47015"/>
                  </a:lnTo>
                  <a:lnTo>
                    <a:pt x="1100759" y="55079"/>
                  </a:lnTo>
                  <a:lnTo>
                    <a:pt x="1100759" y="65036"/>
                  </a:lnTo>
                  <a:lnTo>
                    <a:pt x="1117523" y="65036"/>
                  </a:lnTo>
                  <a:lnTo>
                    <a:pt x="1118641" y="65036"/>
                  </a:lnTo>
                  <a:lnTo>
                    <a:pt x="1135392" y="65036"/>
                  </a:lnTo>
                  <a:lnTo>
                    <a:pt x="1135392" y="55079"/>
                  </a:lnTo>
                  <a:close/>
                </a:path>
                <a:path w="2126615" h="129539">
                  <a:moveTo>
                    <a:pt x="1135392" y="0"/>
                  </a:moveTo>
                  <a:lnTo>
                    <a:pt x="1118641" y="0"/>
                  </a:lnTo>
                  <a:lnTo>
                    <a:pt x="1117523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523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5392" y="9956"/>
                  </a:lnTo>
                  <a:lnTo>
                    <a:pt x="1135392" y="0"/>
                  </a:lnTo>
                  <a:close/>
                </a:path>
                <a:path w="2126615" h="129539">
                  <a:moveTo>
                    <a:pt x="1190993" y="22567"/>
                  </a:moveTo>
                  <a:lnTo>
                    <a:pt x="1182992" y="14516"/>
                  </a:lnTo>
                  <a:lnTo>
                    <a:pt x="1163218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18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2126615" h="129539">
                  <a:moveTo>
                    <a:pt x="1245463" y="55079"/>
                  </a:moveTo>
                  <a:lnTo>
                    <a:pt x="1237462" y="47015"/>
                  </a:lnTo>
                  <a:lnTo>
                    <a:pt x="1228725" y="47015"/>
                  </a:lnTo>
                  <a:lnTo>
                    <a:pt x="1227594" y="47015"/>
                  </a:lnTo>
                  <a:lnTo>
                    <a:pt x="1218831" y="47015"/>
                  </a:lnTo>
                  <a:lnTo>
                    <a:pt x="1210830" y="55079"/>
                  </a:lnTo>
                  <a:lnTo>
                    <a:pt x="1210830" y="65036"/>
                  </a:lnTo>
                  <a:lnTo>
                    <a:pt x="1227594" y="65036"/>
                  </a:lnTo>
                  <a:lnTo>
                    <a:pt x="1228725" y="65036"/>
                  </a:lnTo>
                  <a:lnTo>
                    <a:pt x="1245463" y="65036"/>
                  </a:lnTo>
                  <a:lnTo>
                    <a:pt x="1245463" y="55079"/>
                  </a:lnTo>
                  <a:close/>
                </a:path>
                <a:path w="2126615" h="129539">
                  <a:moveTo>
                    <a:pt x="1245463" y="0"/>
                  </a:moveTo>
                  <a:lnTo>
                    <a:pt x="1228725" y="0"/>
                  </a:lnTo>
                  <a:lnTo>
                    <a:pt x="1227594" y="0"/>
                  </a:lnTo>
                  <a:lnTo>
                    <a:pt x="1210830" y="0"/>
                  </a:lnTo>
                  <a:lnTo>
                    <a:pt x="1210830" y="9956"/>
                  </a:lnTo>
                  <a:lnTo>
                    <a:pt x="1218831" y="18008"/>
                  </a:lnTo>
                  <a:lnTo>
                    <a:pt x="1227594" y="18008"/>
                  </a:lnTo>
                  <a:lnTo>
                    <a:pt x="1228725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2126615" h="129539">
                  <a:moveTo>
                    <a:pt x="1301076" y="22567"/>
                  </a:moveTo>
                  <a:lnTo>
                    <a:pt x="1293075" y="14516"/>
                  </a:lnTo>
                  <a:lnTo>
                    <a:pt x="1273314" y="14516"/>
                  </a:lnTo>
                  <a:lnTo>
                    <a:pt x="1265301" y="22567"/>
                  </a:lnTo>
                  <a:lnTo>
                    <a:pt x="1265301" y="42481"/>
                  </a:lnTo>
                  <a:lnTo>
                    <a:pt x="1273314" y="50533"/>
                  </a:lnTo>
                  <a:lnTo>
                    <a:pt x="1293075" y="50533"/>
                  </a:lnTo>
                  <a:lnTo>
                    <a:pt x="1301076" y="42481"/>
                  </a:lnTo>
                  <a:lnTo>
                    <a:pt x="1301076" y="32524"/>
                  </a:lnTo>
                  <a:lnTo>
                    <a:pt x="1301076" y="22567"/>
                  </a:lnTo>
                  <a:close/>
                </a:path>
                <a:path w="2126615" h="129539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79"/>
                  </a:lnTo>
                  <a:lnTo>
                    <a:pt x="1320901" y="65036"/>
                  </a:lnTo>
                  <a:lnTo>
                    <a:pt x="1338795" y="65036"/>
                  </a:lnTo>
                  <a:lnTo>
                    <a:pt x="1338795" y="47015"/>
                  </a:lnTo>
                  <a:close/>
                </a:path>
                <a:path w="2126615" h="129539">
                  <a:moveTo>
                    <a:pt x="1338795" y="0"/>
                  </a:moveTo>
                  <a:lnTo>
                    <a:pt x="1320901" y="0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0"/>
                  </a:lnTo>
                  <a:close/>
                </a:path>
                <a:path w="2126615" h="129539">
                  <a:moveTo>
                    <a:pt x="1448854" y="47015"/>
                  </a:moveTo>
                  <a:lnTo>
                    <a:pt x="1438998" y="47015"/>
                  </a:lnTo>
                  <a:lnTo>
                    <a:pt x="1430985" y="55079"/>
                  </a:lnTo>
                  <a:lnTo>
                    <a:pt x="1430985" y="65036"/>
                  </a:lnTo>
                  <a:lnTo>
                    <a:pt x="1448854" y="65036"/>
                  </a:lnTo>
                  <a:lnTo>
                    <a:pt x="1448854" y="47015"/>
                  </a:lnTo>
                  <a:close/>
                </a:path>
                <a:path w="2126615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8032" y="110909"/>
                  </a:lnTo>
                  <a:lnTo>
                    <a:pt x="1888032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2126615" h="129539">
                  <a:moveTo>
                    <a:pt x="1905914" y="63893"/>
                  </a:moveTo>
                  <a:lnTo>
                    <a:pt x="1888032" y="63893"/>
                  </a:lnTo>
                  <a:lnTo>
                    <a:pt x="1888032" y="81902"/>
                  </a:lnTo>
                  <a:lnTo>
                    <a:pt x="1897913" y="81902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2126615" h="129539">
                  <a:moveTo>
                    <a:pt x="1961527" y="86461"/>
                  </a:moveTo>
                  <a:lnTo>
                    <a:pt x="1953526" y="78409"/>
                  </a:lnTo>
                  <a:lnTo>
                    <a:pt x="1933765" y="78409"/>
                  </a:lnTo>
                  <a:lnTo>
                    <a:pt x="1925751" y="86461"/>
                  </a:lnTo>
                  <a:lnTo>
                    <a:pt x="1925751" y="106375"/>
                  </a:lnTo>
                  <a:lnTo>
                    <a:pt x="1933765" y="114427"/>
                  </a:lnTo>
                  <a:lnTo>
                    <a:pt x="1953526" y="114427"/>
                  </a:lnTo>
                  <a:lnTo>
                    <a:pt x="1961527" y="106375"/>
                  </a:lnTo>
                  <a:lnTo>
                    <a:pt x="1961527" y="96418"/>
                  </a:lnTo>
                  <a:lnTo>
                    <a:pt x="1961527" y="86461"/>
                  </a:lnTo>
                  <a:close/>
                </a:path>
                <a:path w="2126615" h="129539">
                  <a:moveTo>
                    <a:pt x="2014220" y="117170"/>
                  </a:moveTo>
                  <a:lnTo>
                    <a:pt x="2007997" y="110909"/>
                  </a:lnTo>
                  <a:lnTo>
                    <a:pt x="1999234" y="110909"/>
                  </a:lnTo>
                  <a:lnTo>
                    <a:pt x="1998116" y="110909"/>
                  </a:lnTo>
                  <a:lnTo>
                    <a:pt x="1989366" y="110909"/>
                  </a:lnTo>
                  <a:lnTo>
                    <a:pt x="1981365" y="118960"/>
                  </a:lnTo>
                  <a:lnTo>
                    <a:pt x="1981365" y="128524"/>
                  </a:lnTo>
                  <a:lnTo>
                    <a:pt x="1998116" y="122809"/>
                  </a:lnTo>
                  <a:lnTo>
                    <a:pt x="1999234" y="122415"/>
                  </a:lnTo>
                  <a:lnTo>
                    <a:pt x="2014220" y="117170"/>
                  </a:lnTo>
                  <a:close/>
                </a:path>
                <a:path w="2126615" h="129539">
                  <a:moveTo>
                    <a:pt x="2015998" y="63893"/>
                  </a:moveTo>
                  <a:lnTo>
                    <a:pt x="1999234" y="63893"/>
                  </a:lnTo>
                  <a:lnTo>
                    <a:pt x="1998116" y="63893"/>
                  </a:lnTo>
                  <a:lnTo>
                    <a:pt x="1981365" y="63893"/>
                  </a:lnTo>
                  <a:lnTo>
                    <a:pt x="1981365" y="73850"/>
                  </a:lnTo>
                  <a:lnTo>
                    <a:pt x="1989366" y="81902"/>
                  </a:lnTo>
                  <a:lnTo>
                    <a:pt x="1998116" y="81902"/>
                  </a:lnTo>
                  <a:lnTo>
                    <a:pt x="1999234" y="81902"/>
                  </a:lnTo>
                  <a:lnTo>
                    <a:pt x="2007997" y="81902"/>
                  </a:lnTo>
                  <a:lnTo>
                    <a:pt x="2015998" y="73850"/>
                  </a:lnTo>
                  <a:lnTo>
                    <a:pt x="2015998" y="63893"/>
                  </a:lnTo>
                  <a:close/>
                </a:path>
                <a:path w="2126615" h="129539">
                  <a:moveTo>
                    <a:pt x="2071611" y="86461"/>
                  </a:moveTo>
                  <a:lnTo>
                    <a:pt x="2063610" y="78409"/>
                  </a:lnTo>
                  <a:lnTo>
                    <a:pt x="2043836" y="78409"/>
                  </a:lnTo>
                  <a:lnTo>
                    <a:pt x="2035835" y="86461"/>
                  </a:lnTo>
                  <a:lnTo>
                    <a:pt x="2035835" y="106375"/>
                  </a:lnTo>
                  <a:lnTo>
                    <a:pt x="2038108" y="108648"/>
                  </a:lnTo>
                  <a:lnTo>
                    <a:pt x="2053958" y="102895"/>
                  </a:lnTo>
                  <a:lnTo>
                    <a:pt x="2071611" y="96266"/>
                  </a:lnTo>
                  <a:lnTo>
                    <a:pt x="2071611" y="86461"/>
                  </a:lnTo>
                  <a:close/>
                </a:path>
                <a:path w="2126615" h="129539">
                  <a:moveTo>
                    <a:pt x="2126069" y="63893"/>
                  </a:moveTo>
                  <a:lnTo>
                    <a:pt x="2109330" y="63893"/>
                  </a:lnTo>
                  <a:lnTo>
                    <a:pt x="2108200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49" y="81902"/>
                  </a:lnTo>
                  <a:lnTo>
                    <a:pt x="2108200" y="81902"/>
                  </a:lnTo>
                  <a:lnTo>
                    <a:pt x="2108885" y="81902"/>
                  </a:lnTo>
                  <a:lnTo>
                    <a:pt x="2109330" y="81737"/>
                  </a:lnTo>
                  <a:lnTo>
                    <a:pt x="2124176" y="7575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9">
              <a:extLst>
                <a:ext uri="{FF2B5EF4-FFF2-40B4-BE49-F238E27FC236}">
                  <a16:creationId xmlns:a16="http://schemas.microsoft.com/office/drawing/2014/main" id="{E280EA0F-A642-68AA-0F11-2CC59432237C}"/>
                </a:ext>
              </a:extLst>
            </p:cNvPr>
            <p:cNvSpPr/>
            <p:nvPr/>
          </p:nvSpPr>
          <p:spPr>
            <a:xfrm>
              <a:off x="6385801" y="3526840"/>
              <a:ext cx="2418080" cy="129539"/>
            </a:xfrm>
            <a:custGeom>
              <a:avLst/>
              <a:gdLst/>
              <a:ahLst/>
              <a:cxnLst/>
              <a:rect l="l" t="t" r="r" b="b"/>
              <a:pathLst>
                <a:path w="2418079" h="129539">
                  <a:moveTo>
                    <a:pt x="23101" y="22567"/>
                  </a:moveTo>
                  <a:lnTo>
                    <a:pt x="15100" y="14516"/>
                  </a:lnTo>
                  <a:lnTo>
                    <a:pt x="0" y="14516"/>
                  </a:lnTo>
                  <a:lnTo>
                    <a:pt x="16878" y="23533"/>
                  </a:lnTo>
                  <a:lnTo>
                    <a:pt x="23101" y="26784"/>
                  </a:lnTo>
                  <a:lnTo>
                    <a:pt x="23101" y="22567"/>
                  </a:lnTo>
                  <a:close/>
                </a:path>
                <a:path w="2418079" h="129539">
                  <a:moveTo>
                    <a:pt x="76568" y="54076"/>
                  </a:moveTo>
                  <a:lnTo>
                    <a:pt x="69570" y="47040"/>
                  </a:lnTo>
                  <a:lnTo>
                    <a:pt x="62420" y="47040"/>
                  </a:lnTo>
                  <a:lnTo>
                    <a:pt x="69430" y="50558"/>
                  </a:lnTo>
                  <a:lnTo>
                    <a:pt x="76568" y="54076"/>
                  </a:lnTo>
                  <a:close/>
                </a:path>
                <a:path w="2418079" h="129539">
                  <a:moveTo>
                    <a:pt x="77571" y="25"/>
                  </a:moveTo>
                  <a:lnTo>
                    <a:pt x="60820" y="25"/>
                  </a:lnTo>
                  <a:lnTo>
                    <a:pt x="59690" y="25"/>
                  </a:lnTo>
                  <a:lnTo>
                    <a:pt x="42938" y="25"/>
                  </a:lnTo>
                  <a:lnTo>
                    <a:pt x="42938" y="9969"/>
                  </a:lnTo>
                  <a:lnTo>
                    <a:pt x="50952" y="18021"/>
                  </a:lnTo>
                  <a:lnTo>
                    <a:pt x="59690" y="18021"/>
                  </a:lnTo>
                  <a:lnTo>
                    <a:pt x="60820" y="18021"/>
                  </a:lnTo>
                  <a:lnTo>
                    <a:pt x="69570" y="18021"/>
                  </a:lnTo>
                  <a:lnTo>
                    <a:pt x="77571" y="9969"/>
                  </a:lnTo>
                  <a:lnTo>
                    <a:pt x="77571" y="25"/>
                  </a:lnTo>
                  <a:close/>
                </a:path>
                <a:path w="2418079" h="129539">
                  <a:moveTo>
                    <a:pt x="133184" y="22567"/>
                  </a:moveTo>
                  <a:lnTo>
                    <a:pt x="125171" y="14516"/>
                  </a:lnTo>
                  <a:lnTo>
                    <a:pt x="105410" y="14516"/>
                  </a:lnTo>
                  <a:lnTo>
                    <a:pt x="97409" y="22567"/>
                  </a:lnTo>
                  <a:lnTo>
                    <a:pt x="97409" y="42481"/>
                  </a:lnTo>
                  <a:lnTo>
                    <a:pt x="105410" y="50546"/>
                  </a:lnTo>
                  <a:lnTo>
                    <a:pt x="125171" y="50546"/>
                  </a:lnTo>
                  <a:lnTo>
                    <a:pt x="133184" y="42481"/>
                  </a:lnTo>
                  <a:lnTo>
                    <a:pt x="133184" y="32524"/>
                  </a:lnTo>
                  <a:lnTo>
                    <a:pt x="133184" y="22567"/>
                  </a:lnTo>
                  <a:close/>
                </a:path>
                <a:path w="2418079" h="129539">
                  <a:moveTo>
                    <a:pt x="187655" y="55092"/>
                  </a:moveTo>
                  <a:lnTo>
                    <a:pt x="179654" y="47040"/>
                  </a:lnTo>
                  <a:lnTo>
                    <a:pt x="170903" y="47040"/>
                  </a:lnTo>
                  <a:lnTo>
                    <a:pt x="169773" y="47040"/>
                  </a:lnTo>
                  <a:lnTo>
                    <a:pt x="161010" y="47040"/>
                  </a:lnTo>
                  <a:lnTo>
                    <a:pt x="153009" y="55092"/>
                  </a:lnTo>
                  <a:lnTo>
                    <a:pt x="153009" y="65024"/>
                  </a:lnTo>
                  <a:lnTo>
                    <a:pt x="169773" y="65024"/>
                  </a:lnTo>
                  <a:lnTo>
                    <a:pt x="170903" y="65024"/>
                  </a:lnTo>
                  <a:lnTo>
                    <a:pt x="187655" y="65024"/>
                  </a:lnTo>
                  <a:lnTo>
                    <a:pt x="187655" y="55092"/>
                  </a:lnTo>
                  <a:close/>
                </a:path>
                <a:path w="2418079" h="129539">
                  <a:moveTo>
                    <a:pt x="187655" y="0"/>
                  </a:moveTo>
                  <a:lnTo>
                    <a:pt x="169773" y="0"/>
                  </a:lnTo>
                  <a:lnTo>
                    <a:pt x="153009" y="25"/>
                  </a:lnTo>
                  <a:lnTo>
                    <a:pt x="153009" y="9969"/>
                  </a:lnTo>
                  <a:lnTo>
                    <a:pt x="161010" y="18021"/>
                  </a:lnTo>
                  <a:lnTo>
                    <a:pt x="169773" y="18021"/>
                  </a:lnTo>
                  <a:lnTo>
                    <a:pt x="170903" y="18021"/>
                  </a:lnTo>
                  <a:lnTo>
                    <a:pt x="179654" y="18021"/>
                  </a:lnTo>
                  <a:lnTo>
                    <a:pt x="187655" y="9969"/>
                  </a:lnTo>
                  <a:lnTo>
                    <a:pt x="187655" y="0"/>
                  </a:lnTo>
                  <a:close/>
                </a:path>
                <a:path w="2418079" h="129539">
                  <a:moveTo>
                    <a:pt x="243255" y="22567"/>
                  </a:moveTo>
                  <a:lnTo>
                    <a:pt x="235254" y="14516"/>
                  </a:lnTo>
                  <a:lnTo>
                    <a:pt x="215493" y="14516"/>
                  </a:lnTo>
                  <a:lnTo>
                    <a:pt x="207479" y="22567"/>
                  </a:lnTo>
                  <a:lnTo>
                    <a:pt x="207479" y="42481"/>
                  </a:lnTo>
                  <a:lnTo>
                    <a:pt x="215493" y="50546"/>
                  </a:lnTo>
                  <a:lnTo>
                    <a:pt x="235254" y="50546"/>
                  </a:lnTo>
                  <a:lnTo>
                    <a:pt x="243255" y="42481"/>
                  </a:lnTo>
                  <a:lnTo>
                    <a:pt x="243255" y="32524"/>
                  </a:lnTo>
                  <a:lnTo>
                    <a:pt x="243255" y="22567"/>
                  </a:lnTo>
                  <a:close/>
                </a:path>
                <a:path w="2418079" h="129539">
                  <a:moveTo>
                    <a:pt x="297726" y="55092"/>
                  </a:moveTo>
                  <a:lnTo>
                    <a:pt x="289725" y="47040"/>
                  </a:lnTo>
                  <a:lnTo>
                    <a:pt x="280974" y="47040"/>
                  </a:lnTo>
                  <a:lnTo>
                    <a:pt x="279857" y="47040"/>
                  </a:lnTo>
                  <a:lnTo>
                    <a:pt x="271106" y="47040"/>
                  </a:lnTo>
                  <a:lnTo>
                    <a:pt x="263093" y="55092"/>
                  </a:lnTo>
                  <a:lnTo>
                    <a:pt x="263093" y="65024"/>
                  </a:lnTo>
                  <a:lnTo>
                    <a:pt x="279857" y="65024"/>
                  </a:lnTo>
                  <a:lnTo>
                    <a:pt x="280974" y="65024"/>
                  </a:lnTo>
                  <a:lnTo>
                    <a:pt x="297726" y="65024"/>
                  </a:lnTo>
                  <a:lnTo>
                    <a:pt x="297726" y="55092"/>
                  </a:lnTo>
                  <a:close/>
                </a:path>
                <a:path w="2418079" h="129539">
                  <a:moveTo>
                    <a:pt x="297726" y="0"/>
                  </a:moveTo>
                  <a:lnTo>
                    <a:pt x="280974" y="0"/>
                  </a:lnTo>
                  <a:lnTo>
                    <a:pt x="279857" y="0"/>
                  </a:lnTo>
                  <a:lnTo>
                    <a:pt x="263093" y="0"/>
                  </a:lnTo>
                  <a:lnTo>
                    <a:pt x="263093" y="9969"/>
                  </a:lnTo>
                  <a:lnTo>
                    <a:pt x="271106" y="18021"/>
                  </a:lnTo>
                  <a:lnTo>
                    <a:pt x="279857" y="18021"/>
                  </a:lnTo>
                  <a:lnTo>
                    <a:pt x="280974" y="18021"/>
                  </a:lnTo>
                  <a:lnTo>
                    <a:pt x="289725" y="18021"/>
                  </a:lnTo>
                  <a:lnTo>
                    <a:pt x="297726" y="9969"/>
                  </a:lnTo>
                  <a:lnTo>
                    <a:pt x="297726" y="0"/>
                  </a:lnTo>
                  <a:close/>
                </a:path>
                <a:path w="2418079" h="129539">
                  <a:moveTo>
                    <a:pt x="353339" y="22567"/>
                  </a:moveTo>
                  <a:lnTo>
                    <a:pt x="345338" y="14516"/>
                  </a:lnTo>
                  <a:lnTo>
                    <a:pt x="325564" y="14516"/>
                  </a:lnTo>
                  <a:lnTo>
                    <a:pt x="317563" y="22567"/>
                  </a:lnTo>
                  <a:lnTo>
                    <a:pt x="317563" y="42481"/>
                  </a:lnTo>
                  <a:lnTo>
                    <a:pt x="325564" y="50546"/>
                  </a:lnTo>
                  <a:lnTo>
                    <a:pt x="345338" y="50546"/>
                  </a:lnTo>
                  <a:lnTo>
                    <a:pt x="353339" y="42481"/>
                  </a:lnTo>
                  <a:lnTo>
                    <a:pt x="353339" y="32524"/>
                  </a:lnTo>
                  <a:lnTo>
                    <a:pt x="353339" y="22567"/>
                  </a:lnTo>
                  <a:close/>
                </a:path>
                <a:path w="2418079" h="129539">
                  <a:moveTo>
                    <a:pt x="407809" y="55092"/>
                  </a:moveTo>
                  <a:lnTo>
                    <a:pt x="399808" y="47040"/>
                  </a:lnTo>
                  <a:lnTo>
                    <a:pt x="391058" y="47040"/>
                  </a:lnTo>
                  <a:lnTo>
                    <a:pt x="389915" y="47040"/>
                  </a:lnTo>
                  <a:lnTo>
                    <a:pt x="381165" y="47040"/>
                  </a:lnTo>
                  <a:lnTo>
                    <a:pt x="373164" y="55092"/>
                  </a:lnTo>
                  <a:lnTo>
                    <a:pt x="373164" y="65024"/>
                  </a:lnTo>
                  <a:lnTo>
                    <a:pt x="389915" y="65024"/>
                  </a:lnTo>
                  <a:lnTo>
                    <a:pt x="391058" y="65024"/>
                  </a:lnTo>
                  <a:lnTo>
                    <a:pt x="407809" y="65024"/>
                  </a:lnTo>
                  <a:lnTo>
                    <a:pt x="407809" y="55092"/>
                  </a:lnTo>
                  <a:close/>
                </a:path>
                <a:path w="2418079" h="129539">
                  <a:moveTo>
                    <a:pt x="407809" y="0"/>
                  </a:moveTo>
                  <a:lnTo>
                    <a:pt x="391058" y="0"/>
                  </a:lnTo>
                  <a:lnTo>
                    <a:pt x="389915" y="0"/>
                  </a:lnTo>
                  <a:lnTo>
                    <a:pt x="373164" y="0"/>
                  </a:lnTo>
                  <a:lnTo>
                    <a:pt x="373164" y="9969"/>
                  </a:lnTo>
                  <a:lnTo>
                    <a:pt x="381165" y="18021"/>
                  </a:lnTo>
                  <a:lnTo>
                    <a:pt x="389915" y="18021"/>
                  </a:lnTo>
                  <a:lnTo>
                    <a:pt x="391058" y="18021"/>
                  </a:lnTo>
                  <a:lnTo>
                    <a:pt x="399808" y="18021"/>
                  </a:lnTo>
                  <a:lnTo>
                    <a:pt x="407809" y="9969"/>
                  </a:lnTo>
                  <a:lnTo>
                    <a:pt x="407809" y="0"/>
                  </a:lnTo>
                  <a:close/>
                </a:path>
                <a:path w="2418079" h="129539">
                  <a:moveTo>
                    <a:pt x="463397" y="22567"/>
                  </a:moveTo>
                  <a:lnTo>
                    <a:pt x="455396" y="14516"/>
                  </a:lnTo>
                  <a:lnTo>
                    <a:pt x="435635" y="14516"/>
                  </a:lnTo>
                  <a:lnTo>
                    <a:pt x="427621" y="22567"/>
                  </a:lnTo>
                  <a:lnTo>
                    <a:pt x="427621" y="42481"/>
                  </a:lnTo>
                  <a:lnTo>
                    <a:pt x="435635" y="50546"/>
                  </a:lnTo>
                  <a:lnTo>
                    <a:pt x="455396" y="50546"/>
                  </a:lnTo>
                  <a:lnTo>
                    <a:pt x="463397" y="42481"/>
                  </a:lnTo>
                  <a:lnTo>
                    <a:pt x="463397" y="32524"/>
                  </a:lnTo>
                  <a:lnTo>
                    <a:pt x="463397" y="22567"/>
                  </a:lnTo>
                  <a:close/>
                </a:path>
                <a:path w="2418079" h="129539">
                  <a:moveTo>
                    <a:pt x="517867" y="55092"/>
                  </a:moveTo>
                  <a:lnTo>
                    <a:pt x="509866" y="47040"/>
                  </a:lnTo>
                  <a:lnTo>
                    <a:pt x="501142" y="47040"/>
                  </a:lnTo>
                  <a:lnTo>
                    <a:pt x="499973" y="47040"/>
                  </a:lnTo>
                  <a:lnTo>
                    <a:pt x="491248" y="47040"/>
                  </a:lnTo>
                  <a:lnTo>
                    <a:pt x="483247" y="55092"/>
                  </a:lnTo>
                  <a:lnTo>
                    <a:pt x="483247" y="65024"/>
                  </a:lnTo>
                  <a:lnTo>
                    <a:pt x="499973" y="65024"/>
                  </a:lnTo>
                  <a:lnTo>
                    <a:pt x="501142" y="65024"/>
                  </a:lnTo>
                  <a:lnTo>
                    <a:pt x="517867" y="65024"/>
                  </a:lnTo>
                  <a:lnTo>
                    <a:pt x="517867" y="55092"/>
                  </a:lnTo>
                  <a:close/>
                </a:path>
                <a:path w="2418079" h="129539">
                  <a:moveTo>
                    <a:pt x="517867" y="0"/>
                  </a:moveTo>
                  <a:lnTo>
                    <a:pt x="501142" y="0"/>
                  </a:lnTo>
                  <a:lnTo>
                    <a:pt x="499973" y="0"/>
                  </a:lnTo>
                  <a:lnTo>
                    <a:pt x="483247" y="0"/>
                  </a:lnTo>
                  <a:lnTo>
                    <a:pt x="483247" y="9969"/>
                  </a:lnTo>
                  <a:lnTo>
                    <a:pt x="491248" y="18021"/>
                  </a:lnTo>
                  <a:lnTo>
                    <a:pt x="499973" y="18021"/>
                  </a:lnTo>
                  <a:lnTo>
                    <a:pt x="501142" y="18021"/>
                  </a:lnTo>
                  <a:lnTo>
                    <a:pt x="509866" y="18021"/>
                  </a:lnTo>
                  <a:lnTo>
                    <a:pt x="517867" y="9969"/>
                  </a:lnTo>
                  <a:lnTo>
                    <a:pt x="517867" y="0"/>
                  </a:lnTo>
                  <a:close/>
                </a:path>
                <a:path w="2418079" h="129539">
                  <a:moveTo>
                    <a:pt x="573481" y="22567"/>
                  </a:moveTo>
                  <a:lnTo>
                    <a:pt x="565480" y="14516"/>
                  </a:lnTo>
                  <a:lnTo>
                    <a:pt x="545719" y="14516"/>
                  </a:lnTo>
                  <a:lnTo>
                    <a:pt x="537705" y="22567"/>
                  </a:lnTo>
                  <a:lnTo>
                    <a:pt x="537705" y="42481"/>
                  </a:lnTo>
                  <a:lnTo>
                    <a:pt x="545719" y="50546"/>
                  </a:lnTo>
                  <a:lnTo>
                    <a:pt x="565480" y="50546"/>
                  </a:lnTo>
                  <a:lnTo>
                    <a:pt x="573481" y="42481"/>
                  </a:lnTo>
                  <a:lnTo>
                    <a:pt x="573481" y="32524"/>
                  </a:lnTo>
                  <a:lnTo>
                    <a:pt x="573481" y="22567"/>
                  </a:lnTo>
                  <a:close/>
                </a:path>
                <a:path w="2418079" h="129539">
                  <a:moveTo>
                    <a:pt x="611187" y="0"/>
                  </a:moveTo>
                  <a:lnTo>
                    <a:pt x="593305" y="0"/>
                  </a:lnTo>
                  <a:lnTo>
                    <a:pt x="593305" y="9969"/>
                  </a:lnTo>
                  <a:lnTo>
                    <a:pt x="601319" y="18021"/>
                  </a:lnTo>
                  <a:lnTo>
                    <a:pt x="611187" y="18021"/>
                  </a:lnTo>
                  <a:lnTo>
                    <a:pt x="611187" y="0"/>
                  </a:lnTo>
                  <a:close/>
                </a:path>
                <a:path w="2418079" h="129539">
                  <a:moveTo>
                    <a:pt x="627951" y="55092"/>
                  </a:moveTo>
                  <a:lnTo>
                    <a:pt x="619950" y="47040"/>
                  </a:lnTo>
                  <a:lnTo>
                    <a:pt x="611187" y="47040"/>
                  </a:lnTo>
                  <a:lnTo>
                    <a:pt x="610069" y="47040"/>
                  </a:lnTo>
                  <a:lnTo>
                    <a:pt x="601319" y="47040"/>
                  </a:lnTo>
                  <a:lnTo>
                    <a:pt x="593305" y="55092"/>
                  </a:lnTo>
                  <a:lnTo>
                    <a:pt x="593305" y="65024"/>
                  </a:lnTo>
                  <a:lnTo>
                    <a:pt x="610069" y="65024"/>
                  </a:lnTo>
                  <a:lnTo>
                    <a:pt x="611187" y="65024"/>
                  </a:lnTo>
                  <a:lnTo>
                    <a:pt x="627951" y="65024"/>
                  </a:lnTo>
                  <a:lnTo>
                    <a:pt x="627951" y="55092"/>
                  </a:lnTo>
                  <a:close/>
                </a:path>
                <a:path w="2418079" h="129539">
                  <a:moveTo>
                    <a:pt x="721283" y="47040"/>
                  </a:moveTo>
                  <a:lnTo>
                    <a:pt x="711390" y="47040"/>
                  </a:lnTo>
                  <a:lnTo>
                    <a:pt x="703389" y="55092"/>
                  </a:lnTo>
                  <a:lnTo>
                    <a:pt x="703389" y="65024"/>
                  </a:lnTo>
                  <a:lnTo>
                    <a:pt x="721283" y="65024"/>
                  </a:lnTo>
                  <a:lnTo>
                    <a:pt x="721283" y="47040"/>
                  </a:lnTo>
                  <a:close/>
                </a:path>
                <a:path w="2418079" h="129539">
                  <a:moveTo>
                    <a:pt x="721283" y="0"/>
                  </a:moveTo>
                  <a:lnTo>
                    <a:pt x="703389" y="0"/>
                  </a:lnTo>
                  <a:lnTo>
                    <a:pt x="703389" y="9969"/>
                  </a:lnTo>
                  <a:lnTo>
                    <a:pt x="711390" y="18021"/>
                  </a:lnTo>
                  <a:lnTo>
                    <a:pt x="721283" y="18021"/>
                  </a:lnTo>
                  <a:lnTo>
                    <a:pt x="721283" y="0"/>
                  </a:lnTo>
                  <a:close/>
                </a:path>
                <a:path w="2418079" h="129539">
                  <a:moveTo>
                    <a:pt x="1508556" y="118973"/>
                  </a:moveTo>
                  <a:lnTo>
                    <a:pt x="1500555" y="110909"/>
                  </a:lnTo>
                  <a:lnTo>
                    <a:pt x="1490662" y="110909"/>
                  </a:lnTo>
                  <a:lnTo>
                    <a:pt x="1490662" y="128930"/>
                  </a:lnTo>
                  <a:lnTo>
                    <a:pt x="1508556" y="128930"/>
                  </a:lnTo>
                  <a:lnTo>
                    <a:pt x="1508556" y="118973"/>
                  </a:lnTo>
                  <a:close/>
                </a:path>
                <a:path w="2418079" h="129539">
                  <a:moveTo>
                    <a:pt x="1508556" y="63893"/>
                  </a:moveTo>
                  <a:lnTo>
                    <a:pt x="1490662" y="63893"/>
                  </a:lnTo>
                  <a:lnTo>
                    <a:pt x="1490662" y="81902"/>
                  </a:lnTo>
                  <a:lnTo>
                    <a:pt x="1500555" y="81902"/>
                  </a:lnTo>
                  <a:lnTo>
                    <a:pt x="1508556" y="73850"/>
                  </a:lnTo>
                  <a:lnTo>
                    <a:pt x="1508556" y="63893"/>
                  </a:lnTo>
                  <a:close/>
                </a:path>
                <a:path w="2418079" h="129539">
                  <a:moveTo>
                    <a:pt x="1564157" y="86461"/>
                  </a:moveTo>
                  <a:lnTo>
                    <a:pt x="1556156" y="78409"/>
                  </a:lnTo>
                  <a:lnTo>
                    <a:pt x="1536382" y="78409"/>
                  </a:lnTo>
                  <a:lnTo>
                    <a:pt x="1528381" y="86461"/>
                  </a:lnTo>
                  <a:lnTo>
                    <a:pt x="1528381" y="106375"/>
                  </a:lnTo>
                  <a:lnTo>
                    <a:pt x="1536382" y="114427"/>
                  </a:lnTo>
                  <a:lnTo>
                    <a:pt x="1556156" y="114427"/>
                  </a:lnTo>
                  <a:lnTo>
                    <a:pt x="1564157" y="106375"/>
                  </a:lnTo>
                  <a:lnTo>
                    <a:pt x="1564157" y="96418"/>
                  </a:lnTo>
                  <a:lnTo>
                    <a:pt x="1564157" y="86461"/>
                  </a:lnTo>
                  <a:close/>
                </a:path>
                <a:path w="2418079" h="129539">
                  <a:moveTo>
                    <a:pt x="1618627" y="118973"/>
                  </a:moveTo>
                  <a:lnTo>
                    <a:pt x="1610626" y="110909"/>
                  </a:lnTo>
                  <a:lnTo>
                    <a:pt x="1601863" y="110909"/>
                  </a:lnTo>
                  <a:lnTo>
                    <a:pt x="1600733" y="110909"/>
                  </a:lnTo>
                  <a:lnTo>
                    <a:pt x="1592008" y="110909"/>
                  </a:lnTo>
                  <a:lnTo>
                    <a:pt x="1583994" y="118973"/>
                  </a:lnTo>
                  <a:lnTo>
                    <a:pt x="1583994" y="128930"/>
                  </a:lnTo>
                  <a:lnTo>
                    <a:pt x="1600733" y="128930"/>
                  </a:lnTo>
                  <a:lnTo>
                    <a:pt x="1601863" y="128930"/>
                  </a:lnTo>
                  <a:lnTo>
                    <a:pt x="1618627" y="128930"/>
                  </a:lnTo>
                  <a:lnTo>
                    <a:pt x="1618627" y="118973"/>
                  </a:lnTo>
                  <a:close/>
                </a:path>
                <a:path w="2418079" h="129539">
                  <a:moveTo>
                    <a:pt x="1618627" y="63893"/>
                  </a:moveTo>
                  <a:lnTo>
                    <a:pt x="1601863" y="63893"/>
                  </a:lnTo>
                  <a:lnTo>
                    <a:pt x="1600733" y="63893"/>
                  </a:lnTo>
                  <a:lnTo>
                    <a:pt x="1583994" y="63893"/>
                  </a:lnTo>
                  <a:lnTo>
                    <a:pt x="1583994" y="73850"/>
                  </a:lnTo>
                  <a:lnTo>
                    <a:pt x="1592008" y="81902"/>
                  </a:lnTo>
                  <a:lnTo>
                    <a:pt x="1600733" y="81902"/>
                  </a:lnTo>
                  <a:lnTo>
                    <a:pt x="1601863" y="81902"/>
                  </a:lnTo>
                  <a:lnTo>
                    <a:pt x="1610626" y="81902"/>
                  </a:lnTo>
                  <a:lnTo>
                    <a:pt x="1618627" y="73850"/>
                  </a:lnTo>
                  <a:lnTo>
                    <a:pt x="1618627" y="63893"/>
                  </a:lnTo>
                  <a:close/>
                </a:path>
                <a:path w="2418079" h="129539">
                  <a:moveTo>
                    <a:pt x="1674241" y="86461"/>
                  </a:moveTo>
                  <a:lnTo>
                    <a:pt x="1666240" y="78409"/>
                  </a:lnTo>
                  <a:lnTo>
                    <a:pt x="1646466" y="78409"/>
                  </a:lnTo>
                  <a:lnTo>
                    <a:pt x="1638465" y="86461"/>
                  </a:lnTo>
                  <a:lnTo>
                    <a:pt x="1638465" y="106375"/>
                  </a:lnTo>
                  <a:lnTo>
                    <a:pt x="1646466" y="114427"/>
                  </a:lnTo>
                  <a:lnTo>
                    <a:pt x="1666240" y="114427"/>
                  </a:lnTo>
                  <a:lnTo>
                    <a:pt x="1674241" y="106375"/>
                  </a:lnTo>
                  <a:lnTo>
                    <a:pt x="1674241" y="96418"/>
                  </a:lnTo>
                  <a:lnTo>
                    <a:pt x="1674241" y="86461"/>
                  </a:lnTo>
                  <a:close/>
                </a:path>
                <a:path w="2418079" h="129539">
                  <a:moveTo>
                    <a:pt x="1728711" y="118973"/>
                  </a:moveTo>
                  <a:lnTo>
                    <a:pt x="1720710" y="110909"/>
                  </a:lnTo>
                  <a:lnTo>
                    <a:pt x="1711960" y="110909"/>
                  </a:lnTo>
                  <a:lnTo>
                    <a:pt x="1710804" y="110909"/>
                  </a:lnTo>
                  <a:lnTo>
                    <a:pt x="1702079" y="110909"/>
                  </a:lnTo>
                  <a:lnTo>
                    <a:pt x="1694078" y="118973"/>
                  </a:lnTo>
                  <a:lnTo>
                    <a:pt x="1694078" y="128930"/>
                  </a:lnTo>
                  <a:lnTo>
                    <a:pt x="1710804" y="128930"/>
                  </a:lnTo>
                  <a:lnTo>
                    <a:pt x="1711960" y="128930"/>
                  </a:lnTo>
                  <a:lnTo>
                    <a:pt x="1728711" y="128930"/>
                  </a:lnTo>
                  <a:lnTo>
                    <a:pt x="1728711" y="118973"/>
                  </a:lnTo>
                  <a:close/>
                </a:path>
                <a:path w="2418079" h="129539">
                  <a:moveTo>
                    <a:pt x="1728711" y="63893"/>
                  </a:moveTo>
                  <a:lnTo>
                    <a:pt x="1711960" y="63893"/>
                  </a:lnTo>
                  <a:lnTo>
                    <a:pt x="1710804" y="63893"/>
                  </a:lnTo>
                  <a:lnTo>
                    <a:pt x="1694078" y="63893"/>
                  </a:lnTo>
                  <a:lnTo>
                    <a:pt x="1694078" y="73850"/>
                  </a:lnTo>
                  <a:lnTo>
                    <a:pt x="1702079" y="81902"/>
                  </a:lnTo>
                  <a:lnTo>
                    <a:pt x="1710804" y="81902"/>
                  </a:lnTo>
                  <a:lnTo>
                    <a:pt x="1711960" y="81902"/>
                  </a:lnTo>
                  <a:lnTo>
                    <a:pt x="1720710" y="81902"/>
                  </a:lnTo>
                  <a:lnTo>
                    <a:pt x="1728711" y="73850"/>
                  </a:lnTo>
                  <a:lnTo>
                    <a:pt x="1728711" y="63893"/>
                  </a:lnTo>
                  <a:close/>
                </a:path>
                <a:path w="2418079" h="129539">
                  <a:moveTo>
                    <a:pt x="1784324" y="86461"/>
                  </a:moveTo>
                  <a:lnTo>
                    <a:pt x="1776323" y="78409"/>
                  </a:lnTo>
                  <a:lnTo>
                    <a:pt x="1756549" y="78409"/>
                  </a:lnTo>
                  <a:lnTo>
                    <a:pt x="1748548" y="86461"/>
                  </a:lnTo>
                  <a:lnTo>
                    <a:pt x="1748548" y="106375"/>
                  </a:lnTo>
                  <a:lnTo>
                    <a:pt x="1756549" y="114427"/>
                  </a:lnTo>
                  <a:lnTo>
                    <a:pt x="1776323" y="114427"/>
                  </a:lnTo>
                  <a:lnTo>
                    <a:pt x="1784324" y="106375"/>
                  </a:lnTo>
                  <a:lnTo>
                    <a:pt x="1784324" y="96418"/>
                  </a:lnTo>
                  <a:lnTo>
                    <a:pt x="1784324" y="86461"/>
                  </a:lnTo>
                  <a:close/>
                </a:path>
                <a:path w="2418079" h="129539">
                  <a:moveTo>
                    <a:pt x="1838769" y="118973"/>
                  </a:moveTo>
                  <a:lnTo>
                    <a:pt x="1830768" y="110909"/>
                  </a:lnTo>
                  <a:lnTo>
                    <a:pt x="1822018" y="110909"/>
                  </a:lnTo>
                  <a:lnTo>
                    <a:pt x="1820887" y="110909"/>
                  </a:lnTo>
                  <a:lnTo>
                    <a:pt x="1812163" y="110909"/>
                  </a:lnTo>
                  <a:lnTo>
                    <a:pt x="1804149" y="118973"/>
                  </a:lnTo>
                  <a:lnTo>
                    <a:pt x="1804149" y="128930"/>
                  </a:lnTo>
                  <a:lnTo>
                    <a:pt x="1820887" y="128930"/>
                  </a:lnTo>
                  <a:lnTo>
                    <a:pt x="1822018" y="128930"/>
                  </a:lnTo>
                  <a:lnTo>
                    <a:pt x="1838769" y="128930"/>
                  </a:lnTo>
                  <a:lnTo>
                    <a:pt x="1838769" y="118973"/>
                  </a:lnTo>
                  <a:close/>
                </a:path>
                <a:path w="2418079" h="129539">
                  <a:moveTo>
                    <a:pt x="1838769" y="63893"/>
                  </a:moveTo>
                  <a:lnTo>
                    <a:pt x="1822018" y="63893"/>
                  </a:lnTo>
                  <a:lnTo>
                    <a:pt x="1820887" y="63893"/>
                  </a:lnTo>
                  <a:lnTo>
                    <a:pt x="1804149" y="63893"/>
                  </a:lnTo>
                  <a:lnTo>
                    <a:pt x="1804149" y="73850"/>
                  </a:lnTo>
                  <a:lnTo>
                    <a:pt x="1812163" y="81902"/>
                  </a:lnTo>
                  <a:lnTo>
                    <a:pt x="1820887" y="81902"/>
                  </a:lnTo>
                  <a:lnTo>
                    <a:pt x="1822018" y="81902"/>
                  </a:lnTo>
                  <a:lnTo>
                    <a:pt x="1830768" y="81902"/>
                  </a:lnTo>
                  <a:lnTo>
                    <a:pt x="1838769" y="73850"/>
                  </a:lnTo>
                  <a:lnTo>
                    <a:pt x="1838769" y="63893"/>
                  </a:lnTo>
                  <a:close/>
                </a:path>
                <a:path w="2418079" h="129539">
                  <a:moveTo>
                    <a:pt x="1894382" y="86461"/>
                  </a:moveTo>
                  <a:lnTo>
                    <a:pt x="1886381" y="78409"/>
                  </a:lnTo>
                  <a:lnTo>
                    <a:pt x="1866620" y="78409"/>
                  </a:lnTo>
                  <a:lnTo>
                    <a:pt x="1858606" y="86461"/>
                  </a:lnTo>
                  <a:lnTo>
                    <a:pt x="1858606" y="106375"/>
                  </a:lnTo>
                  <a:lnTo>
                    <a:pt x="1866620" y="114427"/>
                  </a:lnTo>
                  <a:lnTo>
                    <a:pt x="1886381" y="114427"/>
                  </a:lnTo>
                  <a:lnTo>
                    <a:pt x="1894382" y="106375"/>
                  </a:lnTo>
                  <a:lnTo>
                    <a:pt x="1894382" y="96418"/>
                  </a:lnTo>
                  <a:lnTo>
                    <a:pt x="1894382" y="86461"/>
                  </a:lnTo>
                  <a:close/>
                </a:path>
                <a:path w="2418079" h="129539">
                  <a:moveTo>
                    <a:pt x="1948853" y="118973"/>
                  </a:moveTo>
                  <a:lnTo>
                    <a:pt x="1940852" y="110909"/>
                  </a:lnTo>
                  <a:lnTo>
                    <a:pt x="1932114" y="110909"/>
                  </a:lnTo>
                  <a:lnTo>
                    <a:pt x="1930958" y="110909"/>
                  </a:lnTo>
                  <a:lnTo>
                    <a:pt x="1922233" y="110909"/>
                  </a:lnTo>
                  <a:lnTo>
                    <a:pt x="1914232" y="118973"/>
                  </a:lnTo>
                  <a:lnTo>
                    <a:pt x="1914232" y="128930"/>
                  </a:lnTo>
                  <a:lnTo>
                    <a:pt x="1930958" y="128930"/>
                  </a:lnTo>
                  <a:lnTo>
                    <a:pt x="1932114" y="128930"/>
                  </a:lnTo>
                  <a:lnTo>
                    <a:pt x="1948853" y="128930"/>
                  </a:lnTo>
                  <a:lnTo>
                    <a:pt x="1948853" y="118973"/>
                  </a:lnTo>
                  <a:close/>
                </a:path>
                <a:path w="2418079" h="129539">
                  <a:moveTo>
                    <a:pt x="1948853" y="63893"/>
                  </a:moveTo>
                  <a:lnTo>
                    <a:pt x="1932114" y="63893"/>
                  </a:lnTo>
                  <a:lnTo>
                    <a:pt x="1930958" y="63893"/>
                  </a:lnTo>
                  <a:lnTo>
                    <a:pt x="1914232" y="63893"/>
                  </a:lnTo>
                  <a:lnTo>
                    <a:pt x="1914232" y="73850"/>
                  </a:lnTo>
                  <a:lnTo>
                    <a:pt x="1922233" y="81902"/>
                  </a:lnTo>
                  <a:lnTo>
                    <a:pt x="1930958" y="81902"/>
                  </a:lnTo>
                  <a:lnTo>
                    <a:pt x="1932114" y="81902"/>
                  </a:lnTo>
                  <a:lnTo>
                    <a:pt x="1940852" y="81902"/>
                  </a:lnTo>
                  <a:lnTo>
                    <a:pt x="1948853" y="73850"/>
                  </a:lnTo>
                  <a:lnTo>
                    <a:pt x="1948853" y="63893"/>
                  </a:lnTo>
                  <a:close/>
                </a:path>
                <a:path w="2418079" h="129539">
                  <a:moveTo>
                    <a:pt x="2004466" y="86461"/>
                  </a:moveTo>
                  <a:lnTo>
                    <a:pt x="1996465" y="78409"/>
                  </a:lnTo>
                  <a:lnTo>
                    <a:pt x="1976704" y="78409"/>
                  </a:lnTo>
                  <a:lnTo>
                    <a:pt x="1968690" y="86461"/>
                  </a:lnTo>
                  <a:lnTo>
                    <a:pt x="1968690" y="106375"/>
                  </a:lnTo>
                  <a:lnTo>
                    <a:pt x="1976704" y="114427"/>
                  </a:lnTo>
                  <a:lnTo>
                    <a:pt x="1996465" y="114427"/>
                  </a:lnTo>
                  <a:lnTo>
                    <a:pt x="2004466" y="106375"/>
                  </a:lnTo>
                  <a:lnTo>
                    <a:pt x="2004466" y="96418"/>
                  </a:lnTo>
                  <a:lnTo>
                    <a:pt x="2004466" y="86461"/>
                  </a:lnTo>
                  <a:close/>
                </a:path>
                <a:path w="2418079" h="129539">
                  <a:moveTo>
                    <a:pt x="2058924" y="118973"/>
                  </a:moveTo>
                  <a:lnTo>
                    <a:pt x="2050923" y="110909"/>
                  </a:lnTo>
                  <a:lnTo>
                    <a:pt x="2042185" y="110909"/>
                  </a:lnTo>
                  <a:lnTo>
                    <a:pt x="2041042" y="110909"/>
                  </a:lnTo>
                  <a:lnTo>
                    <a:pt x="2032292" y="110909"/>
                  </a:lnTo>
                  <a:lnTo>
                    <a:pt x="2024291" y="118973"/>
                  </a:lnTo>
                  <a:lnTo>
                    <a:pt x="2024291" y="128930"/>
                  </a:lnTo>
                  <a:lnTo>
                    <a:pt x="2041042" y="128930"/>
                  </a:lnTo>
                  <a:lnTo>
                    <a:pt x="2042185" y="128930"/>
                  </a:lnTo>
                  <a:lnTo>
                    <a:pt x="2058924" y="128930"/>
                  </a:lnTo>
                  <a:lnTo>
                    <a:pt x="2058924" y="118973"/>
                  </a:lnTo>
                  <a:close/>
                </a:path>
                <a:path w="2418079" h="129539">
                  <a:moveTo>
                    <a:pt x="2058924" y="63893"/>
                  </a:moveTo>
                  <a:lnTo>
                    <a:pt x="2042185" y="63893"/>
                  </a:lnTo>
                  <a:lnTo>
                    <a:pt x="2041042" y="63893"/>
                  </a:lnTo>
                  <a:lnTo>
                    <a:pt x="2024291" y="63893"/>
                  </a:lnTo>
                  <a:lnTo>
                    <a:pt x="2024291" y="73850"/>
                  </a:lnTo>
                  <a:lnTo>
                    <a:pt x="2032292" y="81902"/>
                  </a:lnTo>
                  <a:lnTo>
                    <a:pt x="2041042" y="81902"/>
                  </a:lnTo>
                  <a:lnTo>
                    <a:pt x="2042185" y="81902"/>
                  </a:lnTo>
                  <a:lnTo>
                    <a:pt x="2050923" y="81902"/>
                  </a:lnTo>
                  <a:lnTo>
                    <a:pt x="2058924" y="73850"/>
                  </a:lnTo>
                  <a:lnTo>
                    <a:pt x="2058924" y="63893"/>
                  </a:lnTo>
                  <a:close/>
                </a:path>
                <a:path w="2418079" h="129539">
                  <a:moveTo>
                    <a:pt x="2114537" y="86461"/>
                  </a:moveTo>
                  <a:lnTo>
                    <a:pt x="2106536" y="78409"/>
                  </a:lnTo>
                  <a:lnTo>
                    <a:pt x="2086775" y="78409"/>
                  </a:lnTo>
                  <a:lnTo>
                    <a:pt x="2078761" y="86461"/>
                  </a:lnTo>
                  <a:lnTo>
                    <a:pt x="2078761" y="106375"/>
                  </a:lnTo>
                  <a:lnTo>
                    <a:pt x="2086775" y="114427"/>
                  </a:lnTo>
                  <a:lnTo>
                    <a:pt x="2106536" y="114427"/>
                  </a:lnTo>
                  <a:lnTo>
                    <a:pt x="2114537" y="106375"/>
                  </a:lnTo>
                  <a:lnTo>
                    <a:pt x="2114537" y="96418"/>
                  </a:lnTo>
                  <a:lnTo>
                    <a:pt x="2114537" y="86461"/>
                  </a:lnTo>
                  <a:close/>
                </a:path>
                <a:path w="2418079" h="129539">
                  <a:moveTo>
                    <a:pt x="2169007" y="118973"/>
                  </a:moveTo>
                  <a:lnTo>
                    <a:pt x="2161006" y="110909"/>
                  </a:lnTo>
                  <a:lnTo>
                    <a:pt x="2152243" y="110909"/>
                  </a:lnTo>
                  <a:lnTo>
                    <a:pt x="2151126" y="110909"/>
                  </a:lnTo>
                  <a:lnTo>
                    <a:pt x="2142375" y="110909"/>
                  </a:lnTo>
                  <a:lnTo>
                    <a:pt x="2134374" y="118973"/>
                  </a:lnTo>
                  <a:lnTo>
                    <a:pt x="2134374" y="128930"/>
                  </a:lnTo>
                  <a:lnTo>
                    <a:pt x="2151126" y="128930"/>
                  </a:lnTo>
                  <a:lnTo>
                    <a:pt x="2152243" y="128930"/>
                  </a:lnTo>
                  <a:lnTo>
                    <a:pt x="2169007" y="128930"/>
                  </a:lnTo>
                  <a:lnTo>
                    <a:pt x="2169007" y="118973"/>
                  </a:lnTo>
                  <a:close/>
                </a:path>
                <a:path w="2418079" h="129539">
                  <a:moveTo>
                    <a:pt x="2169007" y="63893"/>
                  </a:moveTo>
                  <a:lnTo>
                    <a:pt x="2152243" y="63893"/>
                  </a:lnTo>
                  <a:lnTo>
                    <a:pt x="2151126" y="63893"/>
                  </a:lnTo>
                  <a:lnTo>
                    <a:pt x="2134374" y="63893"/>
                  </a:lnTo>
                  <a:lnTo>
                    <a:pt x="2134374" y="73850"/>
                  </a:lnTo>
                  <a:lnTo>
                    <a:pt x="2142375" y="81902"/>
                  </a:lnTo>
                  <a:lnTo>
                    <a:pt x="2151126" y="81902"/>
                  </a:lnTo>
                  <a:lnTo>
                    <a:pt x="2152243" y="81902"/>
                  </a:lnTo>
                  <a:lnTo>
                    <a:pt x="2161006" y="81902"/>
                  </a:lnTo>
                  <a:lnTo>
                    <a:pt x="2169007" y="73850"/>
                  </a:lnTo>
                  <a:lnTo>
                    <a:pt x="2169007" y="63893"/>
                  </a:lnTo>
                  <a:close/>
                </a:path>
                <a:path w="2418079" h="129539">
                  <a:moveTo>
                    <a:pt x="2224621" y="86461"/>
                  </a:moveTo>
                  <a:lnTo>
                    <a:pt x="2216620" y="78409"/>
                  </a:lnTo>
                  <a:lnTo>
                    <a:pt x="2196846" y="78409"/>
                  </a:lnTo>
                  <a:lnTo>
                    <a:pt x="2188845" y="86461"/>
                  </a:lnTo>
                  <a:lnTo>
                    <a:pt x="2188845" y="106375"/>
                  </a:lnTo>
                  <a:lnTo>
                    <a:pt x="2196846" y="114427"/>
                  </a:lnTo>
                  <a:lnTo>
                    <a:pt x="2216620" y="114427"/>
                  </a:lnTo>
                  <a:lnTo>
                    <a:pt x="2224621" y="106375"/>
                  </a:lnTo>
                  <a:lnTo>
                    <a:pt x="2224621" y="96418"/>
                  </a:lnTo>
                  <a:lnTo>
                    <a:pt x="2224621" y="86461"/>
                  </a:lnTo>
                  <a:close/>
                </a:path>
                <a:path w="2418079" h="129539">
                  <a:moveTo>
                    <a:pt x="2279078" y="118973"/>
                  </a:moveTo>
                  <a:lnTo>
                    <a:pt x="2271077" y="110909"/>
                  </a:lnTo>
                  <a:lnTo>
                    <a:pt x="2262340" y="110909"/>
                  </a:lnTo>
                  <a:lnTo>
                    <a:pt x="2261209" y="110909"/>
                  </a:lnTo>
                  <a:lnTo>
                    <a:pt x="2252459" y="110909"/>
                  </a:lnTo>
                  <a:lnTo>
                    <a:pt x="2244445" y="118973"/>
                  </a:lnTo>
                  <a:lnTo>
                    <a:pt x="2244445" y="128930"/>
                  </a:lnTo>
                  <a:lnTo>
                    <a:pt x="2261209" y="128930"/>
                  </a:lnTo>
                  <a:lnTo>
                    <a:pt x="2262340" y="128930"/>
                  </a:lnTo>
                  <a:lnTo>
                    <a:pt x="2279078" y="128930"/>
                  </a:lnTo>
                  <a:lnTo>
                    <a:pt x="2279078" y="118973"/>
                  </a:lnTo>
                  <a:close/>
                </a:path>
                <a:path w="2418079" h="129539">
                  <a:moveTo>
                    <a:pt x="2279078" y="63893"/>
                  </a:moveTo>
                  <a:lnTo>
                    <a:pt x="2262340" y="63893"/>
                  </a:lnTo>
                  <a:lnTo>
                    <a:pt x="2261209" y="63893"/>
                  </a:lnTo>
                  <a:lnTo>
                    <a:pt x="2244445" y="63893"/>
                  </a:lnTo>
                  <a:lnTo>
                    <a:pt x="2244445" y="73850"/>
                  </a:lnTo>
                  <a:lnTo>
                    <a:pt x="2252459" y="81902"/>
                  </a:lnTo>
                  <a:lnTo>
                    <a:pt x="2261209" y="81902"/>
                  </a:lnTo>
                  <a:lnTo>
                    <a:pt x="2262340" y="81902"/>
                  </a:lnTo>
                  <a:lnTo>
                    <a:pt x="2271077" y="81902"/>
                  </a:lnTo>
                  <a:lnTo>
                    <a:pt x="2279078" y="73850"/>
                  </a:lnTo>
                  <a:lnTo>
                    <a:pt x="2279078" y="63893"/>
                  </a:lnTo>
                  <a:close/>
                </a:path>
                <a:path w="2418079" h="129539">
                  <a:moveTo>
                    <a:pt x="2334691" y="86461"/>
                  </a:moveTo>
                  <a:lnTo>
                    <a:pt x="2326690" y="78409"/>
                  </a:lnTo>
                  <a:lnTo>
                    <a:pt x="2306917" y="78409"/>
                  </a:lnTo>
                  <a:lnTo>
                    <a:pt x="2298916" y="86461"/>
                  </a:lnTo>
                  <a:lnTo>
                    <a:pt x="2298916" y="106375"/>
                  </a:lnTo>
                  <a:lnTo>
                    <a:pt x="2306917" y="114427"/>
                  </a:lnTo>
                  <a:lnTo>
                    <a:pt x="2326690" y="114427"/>
                  </a:lnTo>
                  <a:lnTo>
                    <a:pt x="2334691" y="106375"/>
                  </a:lnTo>
                  <a:lnTo>
                    <a:pt x="2334691" y="96418"/>
                  </a:lnTo>
                  <a:lnTo>
                    <a:pt x="2334691" y="86461"/>
                  </a:lnTo>
                  <a:close/>
                </a:path>
                <a:path w="2418079" h="129539">
                  <a:moveTo>
                    <a:pt x="2389162" y="63893"/>
                  </a:moveTo>
                  <a:lnTo>
                    <a:pt x="2372410" y="63893"/>
                  </a:lnTo>
                  <a:lnTo>
                    <a:pt x="2371280" y="63893"/>
                  </a:lnTo>
                  <a:lnTo>
                    <a:pt x="2354529" y="63893"/>
                  </a:lnTo>
                  <a:lnTo>
                    <a:pt x="2354529" y="73850"/>
                  </a:lnTo>
                  <a:lnTo>
                    <a:pt x="2362530" y="81902"/>
                  </a:lnTo>
                  <a:lnTo>
                    <a:pt x="2371280" y="81902"/>
                  </a:lnTo>
                  <a:lnTo>
                    <a:pt x="2372410" y="81902"/>
                  </a:lnTo>
                  <a:lnTo>
                    <a:pt x="2381161" y="81902"/>
                  </a:lnTo>
                  <a:lnTo>
                    <a:pt x="2389162" y="73850"/>
                  </a:lnTo>
                  <a:lnTo>
                    <a:pt x="2389162" y="63893"/>
                  </a:lnTo>
                  <a:close/>
                </a:path>
                <a:path w="2418079" h="129539">
                  <a:moveTo>
                    <a:pt x="2417711" y="78409"/>
                  </a:moveTo>
                  <a:lnTo>
                    <a:pt x="2417000" y="78409"/>
                  </a:lnTo>
                  <a:lnTo>
                    <a:pt x="2416352" y="79057"/>
                  </a:lnTo>
                  <a:lnTo>
                    <a:pt x="2417711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0">
              <a:extLst>
                <a:ext uri="{FF2B5EF4-FFF2-40B4-BE49-F238E27FC236}">
                  <a16:creationId xmlns:a16="http://schemas.microsoft.com/office/drawing/2014/main" id="{117D7442-6A0D-7A07-C048-07AA06FEC268}"/>
                </a:ext>
              </a:extLst>
            </p:cNvPr>
            <p:cNvSpPr/>
            <p:nvPr/>
          </p:nvSpPr>
          <p:spPr>
            <a:xfrm>
              <a:off x="6995871" y="3526840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07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07" y="50546"/>
                  </a:lnTo>
                  <a:lnTo>
                    <a:pt x="65481" y="50546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52" y="55092"/>
                  </a:moveTo>
                  <a:lnTo>
                    <a:pt x="119951" y="47040"/>
                  </a:lnTo>
                  <a:lnTo>
                    <a:pt x="110083" y="47040"/>
                  </a:lnTo>
                  <a:lnTo>
                    <a:pt x="110083" y="65024"/>
                  </a:lnTo>
                  <a:lnTo>
                    <a:pt x="127952" y="65024"/>
                  </a:lnTo>
                  <a:lnTo>
                    <a:pt x="127952" y="55092"/>
                  </a:lnTo>
                  <a:close/>
                </a:path>
                <a:path w="1652270" h="65404">
                  <a:moveTo>
                    <a:pt x="127952" y="0"/>
                  </a:moveTo>
                  <a:lnTo>
                    <a:pt x="111213" y="0"/>
                  </a:lnTo>
                  <a:lnTo>
                    <a:pt x="110083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20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51" y="18021"/>
                  </a:lnTo>
                  <a:lnTo>
                    <a:pt x="127952" y="9969"/>
                  </a:lnTo>
                  <a:lnTo>
                    <a:pt x="127952" y="0"/>
                  </a:lnTo>
                  <a:close/>
                </a:path>
                <a:path w="1652270" h="65404">
                  <a:moveTo>
                    <a:pt x="183565" y="22567"/>
                  </a:moveTo>
                  <a:lnTo>
                    <a:pt x="175564" y="14516"/>
                  </a:lnTo>
                  <a:lnTo>
                    <a:pt x="155803" y="14516"/>
                  </a:lnTo>
                  <a:lnTo>
                    <a:pt x="147789" y="22567"/>
                  </a:lnTo>
                  <a:lnTo>
                    <a:pt x="147789" y="42481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81"/>
                  </a:lnTo>
                  <a:lnTo>
                    <a:pt x="183565" y="32524"/>
                  </a:lnTo>
                  <a:lnTo>
                    <a:pt x="183565" y="22567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284" y="47040"/>
                  </a:lnTo>
                  <a:lnTo>
                    <a:pt x="220141" y="47040"/>
                  </a:lnTo>
                  <a:lnTo>
                    <a:pt x="211391" y="47040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41" y="65024"/>
                  </a:lnTo>
                  <a:lnTo>
                    <a:pt x="221284" y="65024"/>
                  </a:lnTo>
                  <a:lnTo>
                    <a:pt x="238036" y="65024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284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41" y="18021"/>
                  </a:lnTo>
                  <a:lnTo>
                    <a:pt x="221284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36" y="22567"/>
                  </a:moveTo>
                  <a:lnTo>
                    <a:pt x="285635" y="14516"/>
                  </a:lnTo>
                  <a:lnTo>
                    <a:pt x="265861" y="14516"/>
                  </a:lnTo>
                  <a:lnTo>
                    <a:pt x="257860" y="22567"/>
                  </a:lnTo>
                  <a:lnTo>
                    <a:pt x="257860" y="42481"/>
                  </a:lnTo>
                  <a:lnTo>
                    <a:pt x="265861" y="50546"/>
                  </a:lnTo>
                  <a:lnTo>
                    <a:pt x="285635" y="50546"/>
                  </a:lnTo>
                  <a:lnTo>
                    <a:pt x="293636" y="42481"/>
                  </a:lnTo>
                  <a:lnTo>
                    <a:pt x="293636" y="32524"/>
                  </a:lnTo>
                  <a:lnTo>
                    <a:pt x="293636" y="22567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68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24"/>
                  </a:lnTo>
                  <a:lnTo>
                    <a:pt x="330225" y="65024"/>
                  </a:lnTo>
                  <a:lnTo>
                    <a:pt x="331368" y="65024"/>
                  </a:lnTo>
                  <a:lnTo>
                    <a:pt x="348107" y="65024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68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68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67"/>
                  </a:moveTo>
                  <a:lnTo>
                    <a:pt x="395719" y="14516"/>
                  </a:lnTo>
                  <a:lnTo>
                    <a:pt x="375945" y="14516"/>
                  </a:lnTo>
                  <a:lnTo>
                    <a:pt x="367944" y="22567"/>
                  </a:lnTo>
                  <a:lnTo>
                    <a:pt x="367944" y="42481"/>
                  </a:lnTo>
                  <a:lnTo>
                    <a:pt x="375945" y="50546"/>
                  </a:lnTo>
                  <a:lnTo>
                    <a:pt x="395719" y="50546"/>
                  </a:lnTo>
                  <a:lnTo>
                    <a:pt x="403720" y="42481"/>
                  </a:lnTo>
                  <a:lnTo>
                    <a:pt x="403720" y="32524"/>
                  </a:lnTo>
                  <a:lnTo>
                    <a:pt x="403720" y="22567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52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24"/>
                  </a:lnTo>
                  <a:lnTo>
                    <a:pt x="440309" y="65024"/>
                  </a:lnTo>
                  <a:lnTo>
                    <a:pt x="441452" y="65024"/>
                  </a:lnTo>
                  <a:lnTo>
                    <a:pt x="458190" y="65024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52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52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67"/>
                  </a:moveTo>
                  <a:lnTo>
                    <a:pt x="505790" y="14516"/>
                  </a:lnTo>
                  <a:lnTo>
                    <a:pt x="486029" y="14516"/>
                  </a:lnTo>
                  <a:lnTo>
                    <a:pt x="478015" y="22567"/>
                  </a:lnTo>
                  <a:lnTo>
                    <a:pt x="478015" y="42481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81"/>
                  </a:lnTo>
                  <a:lnTo>
                    <a:pt x="513791" y="32524"/>
                  </a:lnTo>
                  <a:lnTo>
                    <a:pt x="513791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40"/>
                  </a:lnTo>
                  <a:lnTo>
                    <a:pt x="551522" y="47040"/>
                  </a:lnTo>
                  <a:lnTo>
                    <a:pt x="550367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24"/>
                  </a:lnTo>
                  <a:lnTo>
                    <a:pt x="550367" y="65024"/>
                  </a:lnTo>
                  <a:lnTo>
                    <a:pt x="551522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522" y="0"/>
                  </a:lnTo>
                  <a:lnTo>
                    <a:pt x="550367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67" y="18021"/>
                  </a:lnTo>
                  <a:lnTo>
                    <a:pt x="551522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99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99" y="50546"/>
                  </a:lnTo>
                  <a:lnTo>
                    <a:pt x="615861" y="50546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40"/>
                  </a:lnTo>
                  <a:lnTo>
                    <a:pt x="661581" y="47040"/>
                  </a:lnTo>
                  <a:lnTo>
                    <a:pt x="660463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63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63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63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33" y="22567"/>
                  </a:moveTo>
                  <a:lnTo>
                    <a:pt x="725932" y="14516"/>
                  </a:lnTo>
                  <a:lnTo>
                    <a:pt x="706158" y="14516"/>
                  </a:lnTo>
                  <a:lnTo>
                    <a:pt x="698157" y="22567"/>
                  </a:lnTo>
                  <a:lnTo>
                    <a:pt x="698157" y="42481"/>
                  </a:lnTo>
                  <a:lnTo>
                    <a:pt x="706158" y="50546"/>
                  </a:lnTo>
                  <a:lnTo>
                    <a:pt x="725932" y="50546"/>
                  </a:lnTo>
                  <a:lnTo>
                    <a:pt x="733933" y="42481"/>
                  </a:lnTo>
                  <a:lnTo>
                    <a:pt x="733933" y="32524"/>
                  </a:lnTo>
                  <a:lnTo>
                    <a:pt x="733933" y="22567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64" y="47040"/>
                  </a:lnTo>
                  <a:lnTo>
                    <a:pt x="770534" y="47040"/>
                  </a:lnTo>
                  <a:lnTo>
                    <a:pt x="761771" y="47040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34" y="65024"/>
                  </a:lnTo>
                  <a:lnTo>
                    <a:pt x="771664" y="65024"/>
                  </a:lnTo>
                  <a:lnTo>
                    <a:pt x="788403" y="65024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64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71" y="18021"/>
                  </a:lnTo>
                  <a:lnTo>
                    <a:pt x="770534" y="18021"/>
                  </a:lnTo>
                  <a:lnTo>
                    <a:pt x="771664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67"/>
                  </a:moveTo>
                  <a:lnTo>
                    <a:pt x="836015" y="14516"/>
                  </a:lnTo>
                  <a:lnTo>
                    <a:pt x="816254" y="14516"/>
                  </a:lnTo>
                  <a:lnTo>
                    <a:pt x="808240" y="22567"/>
                  </a:lnTo>
                  <a:lnTo>
                    <a:pt x="808240" y="42481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81"/>
                  </a:lnTo>
                  <a:lnTo>
                    <a:pt x="844016" y="32524"/>
                  </a:lnTo>
                  <a:lnTo>
                    <a:pt x="844016" y="22567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35" y="47040"/>
                  </a:lnTo>
                  <a:lnTo>
                    <a:pt x="880592" y="47040"/>
                  </a:lnTo>
                  <a:lnTo>
                    <a:pt x="871842" y="47040"/>
                  </a:lnTo>
                  <a:lnTo>
                    <a:pt x="863841" y="55092"/>
                  </a:lnTo>
                  <a:lnTo>
                    <a:pt x="863841" y="65024"/>
                  </a:lnTo>
                  <a:lnTo>
                    <a:pt x="880592" y="65024"/>
                  </a:lnTo>
                  <a:lnTo>
                    <a:pt x="881735" y="65024"/>
                  </a:lnTo>
                  <a:lnTo>
                    <a:pt x="898486" y="65024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42" y="18021"/>
                  </a:lnTo>
                  <a:lnTo>
                    <a:pt x="880592" y="18021"/>
                  </a:lnTo>
                  <a:lnTo>
                    <a:pt x="881735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12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793" y="47040"/>
                  </a:lnTo>
                  <a:lnTo>
                    <a:pt x="990663" y="47040"/>
                  </a:lnTo>
                  <a:lnTo>
                    <a:pt x="981938" y="47040"/>
                  </a:lnTo>
                  <a:lnTo>
                    <a:pt x="973924" y="55092"/>
                  </a:lnTo>
                  <a:lnTo>
                    <a:pt x="973924" y="65024"/>
                  </a:lnTo>
                  <a:lnTo>
                    <a:pt x="990663" y="65024"/>
                  </a:lnTo>
                  <a:lnTo>
                    <a:pt x="991793" y="65024"/>
                  </a:lnTo>
                  <a:lnTo>
                    <a:pt x="1008557" y="65024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793" y="0"/>
                  </a:lnTo>
                  <a:lnTo>
                    <a:pt x="990663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38" y="18021"/>
                  </a:lnTo>
                  <a:lnTo>
                    <a:pt x="990663" y="18021"/>
                  </a:lnTo>
                  <a:lnTo>
                    <a:pt x="991793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67"/>
                  </a:moveTo>
                  <a:lnTo>
                    <a:pt x="1056170" y="14516"/>
                  </a:lnTo>
                  <a:lnTo>
                    <a:pt x="1036396" y="14516"/>
                  </a:lnTo>
                  <a:lnTo>
                    <a:pt x="1028395" y="22567"/>
                  </a:lnTo>
                  <a:lnTo>
                    <a:pt x="1028395" y="42481"/>
                  </a:lnTo>
                  <a:lnTo>
                    <a:pt x="1036396" y="50546"/>
                  </a:lnTo>
                  <a:lnTo>
                    <a:pt x="1056170" y="50546"/>
                  </a:lnTo>
                  <a:lnTo>
                    <a:pt x="1064171" y="42481"/>
                  </a:lnTo>
                  <a:lnTo>
                    <a:pt x="1064171" y="32524"/>
                  </a:lnTo>
                  <a:lnTo>
                    <a:pt x="1064171" y="22567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34" y="47040"/>
                  </a:lnTo>
                  <a:lnTo>
                    <a:pt x="1092009" y="47040"/>
                  </a:lnTo>
                  <a:lnTo>
                    <a:pt x="1084008" y="55092"/>
                  </a:lnTo>
                  <a:lnTo>
                    <a:pt x="1084008" y="65024"/>
                  </a:lnTo>
                  <a:lnTo>
                    <a:pt x="1100734" y="65024"/>
                  </a:lnTo>
                  <a:lnTo>
                    <a:pt x="1101890" y="65024"/>
                  </a:lnTo>
                  <a:lnTo>
                    <a:pt x="1118641" y="65024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34" y="0"/>
                  </a:lnTo>
                  <a:lnTo>
                    <a:pt x="1084008" y="0"/>
                  </a:lnTo>
                  <a:lnTo>
                    <a:pt x="1084008" y="9969"/>
                  </a:lnTo>
                  <a:lnTo>
                    <a:pt x="1092009" y="18021"/>
                  </a:lnTo>
                  <a:lnTo>
                    <a:pt x="1100734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54" y="22567"/>
                  </a:moveTo>
                  <a:lnTo>
                    <a:pt x="1166253" y="14516"/>
                  </a:lnTo>
                  <a:lnTo>
                    <a:pt x="1146479" y="14516"/>
                  </a:lnTo>
                  <a:lnTo>
                    <a:pt x="1138478" y="22567"/>
                  </a:lnTo>
                  <a:lnTo>
                    <a:pt x="1138478" y="42481"/>
                  </a:lnTo>
                  <a:lnTo>
                    <a:pt x="1146479" y="50546"/>
                  </a:lnTo>
                  <a:lnTo>
                    <a:pt x="1166253" y="50546"/>
                  </a:lnTo>
                  <a:lnTo>
                    <a:pt x="1174254" y="42481"/>
                  </a:lnTo>
                  <a:lnTo>
                    <a:pt x="1174254" y="32524"/>
                  </a:lnTo>
                  <a:lnTo>
                    <a:pt x="1174254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40"/>
                  </a:lnTo>
                  <a:lnTo>
                    <a:pt x="1211948" y="47040"/>
                  </a:lnTo>
                  <a:lnTo>
                    <a:pt x="1210818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24"/>
                  </a:lnTo>
                  <a:lnTo>
                    <a:pt x="1210818" y="65024"/>
                  </a:lnTo>
                  <a:lnTo>
                    <a:pt x="1211948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48" y="0"/>
                  </a:lnTo>
                  <a:lnTo>
                    <a:pt x="1210818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18" y="18021"/>
                  </a:lnTo>
                  <a:lnTo>
                    <a:pt x="1211948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50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50" y="50546"/>
                  </a:lnTo>
                  <a:lnTo>
                    <a:pt x="1276311" y="50546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40"/>
                  </a:lnTo>
                  <a:lnTo>
                    <a:pt x="1322044" y="47040"/>
                  </a:lnTo>
                  <a:lnTo>
                    <a:pt x="1320888" y="47040"/>
                  </a:lnTo>
                  <a:lnTo>
                    <a:pt x="1312164" y="47040"/>
                  </a:lnTo>
                  <a:lnTo>
                    <a:pt x="1304163" y="55092"/>
                  </a:lnTo>
                  <a:lnTo>
                    <a:pt x="1304163" y="65024"/>
                  </a:lnTo>
                  <a:lnTo>
                    <a:pt x="1320888" y="65024"/>
                  </a:lnTo>
                  <a:lnTo>
                    <a:pt x="1322044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44" y="0"/>
                  </a:lnTo>
                  <a:lnTo>
                    <a:pt x="1320888" y="0"/>
                  </a:lnTo>
                  <a:lnTo>
                    <a:pt x="1304163" y="0"/>
                  </a:lnTo>
                  <a:lnTo>
                    <a:pt x="1304163" y="9969"/>
                  </a:lnTo>
                  <a:lnTo>
                    <a:pt x="1312164" y="18021"/>
                  </a:lnTo>
                  <a:lnTo>
                    <a:pt x="1320888" y="18021"/>
                  </a:lnTo>
                  <a:lnTo>
                    <a:pt x="1322044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34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15" y="47040"/>
                  </a:lnTo>
                  <a:lnTo>
                    <a:pt x="1430972" y="47040"/>
                  </a:lnTo>
                  <a:lnTo>
                    <a:pt x="1422222" y="47040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72" y="65024"/>
                  </a:lnTo>
                  <a:lnTo>
                    <a:pt x="1432115" y="65024"/>
                  </a:lnTo>
                  <a:lnTo>
                    <a:pt x="1448854" y="65024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15" y="0"/>
                  </a:lnTo>
                  <a:lnTo>
                    <a:pt x="1430972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72" y="18021"/>
                  </a:lnTo>
                  <a:lnTo>
                    <a:pt x="1432115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705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73" y="47040"/>
                  </a:lnTo>
                  <a:lnTo>
                    <a:pt x="1541056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24"/>
                  </a:lnTo>
                  <a:lnTo>
                    <a:pt x="1541056" y="65024"/>
                  </a:lnTo>
                  <a:lnTo>
                    <a:pt x="1542173" y="65024"/>
                  </a:lnTo>
                  <a:lnTo>
                    <a:pt x="1558937" y="65024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89" y="47040"/>
                  </a:lnTo>
                  <a:lnTo>
                    <a:pt x="1634375" y="55092"/>
                  </a:lnTo>
                  <a:lnTo>
                    <a:pt x="1634375" y="65024"/>
                  </a:lnTo>
                  <a:lnTo>
                    <a:pt x="1652270" y="65024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89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1">
              <a:extLst>
                <a:ext uri="{FF2B5EF4-FFF2-40B4-BE49-F238E27FC236}">
                  <a16:creationId xmlns:a16="http://schemas.microsoft.com/office/drawing/2014/main" id="{95F978CD-8376-89E9-A81B-EAD78411098E}"/>
                </a:ext>
              </a:extLst>
            </p:cNvPr>
            <p:cNvSpPr/>
            <p:nvPr/>
          </p:nvSpPr>
          <p:spPr>
            <a:xfrm>
              <a:off x="6273558" y="3462959"/>
              <a:ext cx="2657475" cy="128905"/>
            </a:xfrm>
            <a:custGeom>
              <a:avLst/>
              <a:gdLst/>
              <a:ahLst/>
              <a:cxnLst/>
              <a:rect l="l" t="t" r="r" b="b"/>
              <a:pathLst>
                <a:path w="2657475" h="128904">
                  <a:moveTo>
                    <a:pt x="25273" y="22567"/>
                  </a:moveTo>
                  <a:lnTo>
                    <a:pt x="17272" y="14516"/>
                  </a:lnTo>
                  <a:lnTo>
                    <a:pt x="0" y="14516"/>
                  </a:lnTo>
                  <a:lnTo>
                    <a:pt x="19354" y="26060"/>
                  </a:lnTo>
                  <a:lnTo>
                    <a:pt x="25273" y="29514"/>
                  </a:lnTo>
                  <a:lnTo>
                    <a:pt x="25273" y="22567"/>
                  </a:lnTo>
                  <a:close/>
                </a:path>
                <a:path w="2657475" h="128904">
                  <a:moveTo>
                    <a:pt x="79743" y="55067"/>
                  </a:moveTo>
                  <a:lnTo>
                    <a:pt x="71742" y="47015"/>
                  </a:lnTo>
                  <a:lnTo>
                    <a:pt x="63017" y="47015"/>
                  </a:lnTo>
                  <a:lnTo>
                    <a:pt x="61861" y="47015"/>
                  </a:lnTo>
                  <a:lnTo>
                    <a:pt x="55575" y="47015"/>
                  </a:lnTo>
                  <a:lnTo>
                    <a:pt x="61861" y="50609"/>
                  </a:lnTo>
                  <a:lnTo>
                    <a:pt x="79743" y="60617"/>
                  </a:lnTo>
                  <a:lnTo>
                    <a:pt x="79743" y="55067"/>
                  </a:lnTo>
                  <a:close/>
                </a:path>
                <a:path w="2657475" h="128904">
                  <a:moveTo>
                    <a:pt x="79743" y="0"/>
                  </a:moveTo>
                  <a:lnTo>
                    <a:pt x="63017" y="0"/>
                  </a:lnTo>
                  <a:lnTo>
                    <a:pt x="61861" y="0"/>
                  </a:lnTo>
                  <a:lnTo>
                    <a:pt x="45110" y="0"/>
                  </a:lnTo>
                  <a:lnTo>
                    <a:pt x="45110" y="9969"/>
                  </a:lnTo>
                  <a:lnTo>
                    <a:pt x="53124" y="18021"/>
                  </a:lnTo>
                  <a:lnTo>
                    <a:pt x="61861" y="18021"/>
                  </a:lnTo>
                  <a:lnTo>
                    <a:pt x="63017" y="18021"/>
                  </a:lnTo>
                  <a:lnTo>
                    <a:pt x="71742" y="18021"/>
                  </a:lnTo>
                  <a:lnTo>
                    <a:pt x="79743" y="9969"/>
                  </a:lnTo>
                  <a:lnTo>
                    <a:pt x="79743" y="0"/>
                  </a:lnTo>
                  <a:close/>
                </a:path>
                <a:path w="2657475" h="128904">
                  <a:moveTo>
                    <a:pt x="135343" y="22567"/>
                  </a:moveTo>
                  <a:lnTo>
                    <a:pt x="127342" y="14516"/>
                  </a:lnTo>
                  <a:lnTo>
                    <a:pt x="107569" y="14516"/>
                  </a:lnTo>
                  <a:lnTo>
                    <a:pt x="99568" y="22567"/>
                  </a:lnTo>
                  <a:lnTo>
                    <a:pt x="99568" y="42481"/>
                  </a:lnTo>
                  <a:lnTo>
                    <a:pt x="107569" y="50533"/>
                  </a:lnTo>
                  <a:lnTo>
                    <a:pt x="127342" y="50533"/>
                  </a:lnTo>
                  <a:lnTo>
                    <a:pt x="135343" y="42481"/>
                  </a:lnTo>
                  <a:lnTo>
                    <a:pt x="135343" y="32524"/>
                  </a:lnTo>
                  <a:lnTo>
                    <a:pt x="135343" y="22567"/>
                  </a:lnTo>
                  <a:close/>
                </a:path>
                <a:path w="2657475" h="128904">
                  <a:moveTo>
                    <a:pt x="189814" y="55067"/>
                  </a:moveTo>
                  <a:lnTo>
                    <a:pt x="181813" y="47015"/>
                  </a:lnTo>
                  <a:lnTo>
                    <a:pt x="173062" y="47015"/>
                  </a:lnTo>
                  <a:lnTo>
                    <a:pt x="171932" y="47015"/>
                  </a:lnTo>
                  <a:lnTo>
                    <a:pt x="163195" y="47015"/>
                  </a:lnTo>
                  <a:lnTo>
                    <a:pt x="155181" y="55067"/>
                  </a:lnTo>
                  <a:lnTo>
                    <a:pt x="155181" y="65036"/>
                  </a:lnTo>
                  <a:lnTo>
                    <a:pt x="171932" y="65036"/>
                  </a:lnTo>
                  <a:lnTo>
                    <a:pt x="173062" y="65036"/>
                  </a:lnTo>
                  <a:lnTo>
                    <a:pt x="189814" y="65036"/>
                  </a:lnTo>
                  <a:lnTo>
                    <a:pt x="189814" y="55067"/>
                  </a:lnTo>
                  <a:close/>
                </a:path>
                <a:path w="2657475" h="128904">
                  <a:moveTo>
                    <a:pt x="189814" y="25"/>
                  </a:moveTo>
                  <a:lnTo>
                    <a:pt x="173062" y="25"/>
                  </a:lnTo>
                  <a:lnTo>
                    <a:pt x="155181" y="0"/>
                  </a:lnTo>
                  <a:lnTo>
                    <a:pt x="155181" y="9969"/>
                  </a:lnTo>
                  <a:lnTo>
                    <a:pt x="163195" y="18021"/>
                  </a:lnTo>
                  <a:lnTo>
                    <a:pt x="171932" y="18021"/>
                  </a:lnTo>
                  <a:lnTo>
                    <a:pt x="173062" y="18021"/>
                  </a:lnTo>
                  <a:lnTo>
                    <a:pt x="181813" y="18021"/>
                  </a:lnTo>
                  <a:lnTo>
                    <a:pt x="189814" y="9969"/>
                  </a:lnTo>
                  <a:lnTo>
                    <a:pt x="189814" y="25"/>
                  </a:lnTo>
                  <a:close/>
                </a:path>
                <a:path w="2657475" h="128904">
                  <a:moveTo>
                    <a:pt x="245427" y="22567"/>
                  </a:moveTo>
                  <a:lnTo>
                    <a:pt x="237413" y="14503"/>
                  </a:lnTo>
                  <a:lnTo>
                    <a:pt x="217652" y="14503"/>
                  </a:lnTo>
                  <a:lnTo>
                    <a:pt x="209651" y="22567"/>
                  </a:lnTo>
                  <a:lnTo>
                    <a:pt x="209651" y="42481"/>
                  </a:lnTo>
                  <a:lnTo>
                    <a:pt x="217652" y="50533"/>
                  </a:lnTo>
                  <a:lnTo>
                    <a:pt x="237413" y="50533"/>
                  </a:lnTo>
                  <a:lnTo>
                    <a:pt x="245427" y="42481"/>
                  </a:lnTo>
                  <a:lnTo>
                    <a:pt x="245427" y="32524"/>
                  </a:lnTo>
                  <a:lnTo>
                    <a:pt x="245427" y="22567"/>
                  </a:lnTo>
                  <a:close/>
                </a:path>
                <a:path w="2657475" h="128904">
                  <a:moveTo>
                    <a:pt x="299897" y="55067"/>
                  </a:moveTo>
                  <a:lnTo>
                    <a:pt x="291896" y="47015"/>
                  </a:lnTo>
                  <a:lnTo>
                    <a:pt x="283146" y="47015"/>
                  </a:lnTo>
                  <a:lnTo>
                    <a:pt x="282016" y="47015"/>
                  </a:lnTo>
                  <a:lnTo>
                    <a:pt x="273253" y="47015"/>
                  </a:lnTo>
                  <a:lnTo>
                    <a:pt x="265252" y="55067"/>
                  </a:lnTo>
                  <a:lnTo>
                    <a:pt x="265252" y="65036"/>
                  </a:lnTo>
                  <a:lnTo>
                    <a:pt x="282016" y="65036"/>
                  </a:lnTo>
                  <a:lnTo>
                    <a:pt x="283146" y="65036"/>
                  </a:lnTo>
                  <a:lnTo>
                    <a:pt x="299897" y="65036"/>
                  </a:lnTo>
                  <a:lnTo>
                    <a:pt x="299897" y="55067"/>
                  </a:lnTo>
                  <a:close/>
                </a:path>
                <a:path w="2657475" h="128904">
                  <a:moveTo>
                    <a:pt x="299897" y="25"/>
                  </a:moveTo>
                  <a:lnTo>
                    <a:pt x="283146" y="25"/>
                  </a:lnTo>
                  <a:lnTo>
                    <a:pt x="282016" y="25"/>
                  </a:lnTo>
                  <a:lnTo>
                    <a:pt x="265252" y="25"/>
                  </a:lnTo>
                  <a:lnTo>
                    <a:pt x="265252" y="9969"/>
                  </a:lnTo>
                  <a:lnTo>
                    <a:pt x="273253" y="18021"/>
                  </a:lnTo>
                  <a:lnTo>
                    <a:pt x="282016" y="18021"/>
                  </a:lnTo>
                  <a:lnTo>
                    <a:pt x="283146" y="18021"/>
                  </a:lnTo>
                  <a:lnTo>
                    <a:pt x="291896" y="18021"/>
                  </a:lnTo>
                  <a:lnTo>
                    <a:pt x="299897" y="9969"/>
                  </a:lnTo>
                  <a:lnTo>
                    <a:pt x="299897" y="25"/>
                  </a:lnTo>
                  <a:close/>
                </a:path>
                <a:path w="2657475" h="128904">
                  <a:moveTo>
                    <a:pt x="355498" y="22567"/>
                  </a:moveTo>
                  <a:lnTo>
                    <a:pt x="347497" y="14503"/>
                  </a:lnTo>
                  <a:lnTo>
                    <a:pt x="327736" y="14503"/>
                  </a:lnTo>
                  <a:lnTo>
                    <a:pt x="319722" y="22567"/>
                  </a:lnTo>
                  <a:lnTo>
                    <a:pt x="319722" y="42481"/>
                  </a:lnTo>
                  <a:lnTo>
                    <a:pt x="327736" y="50533"/>
                  </a:lnTo>
                  <a:lnTo>
                    <a:pt x="347497" y="50533"/>
                  </a:lnTo>
                  <a:lnTo>
                    <a:pt x="355498" y="42481"/>
                  </a:lnTo>
                  <a:lnTo>
                    <a:pt x="355498" y="32524"/>
                  </a:lnTo>
                  <a:lnTo>
                    <a:pt x="355498" y="22567"/>
                  </a:lnTo>
                  <a:close/>
                </a:path>
                <a:path w="2657475" h="128904">
                  <a:moveTo>
                    <a:pt x="409968" y="55067"/>
                  </a:moveTo>
                  <a:lnTo>
                    <a:pt x="401967" y="47015"/>
                  </a:lnTo>
                  <a:lnTo>
                    <a:pt x="393217" y="47015"/>
                  </a:lnTo>
                  <a:lnTo>
                    <a:pt x="392099" y="47015"/>
                  </a:lnTo>
                  <a:lnTo>
                    <a:pt x="383349" y="47015"/>
                  </a:lnTo>
                  <a:lnTo>
                    <a:pt x="375335" y="55067"/>
                  </a:lnTo>
                  <a:lnTo>
                    <a:pt x="375335" y="65036"/>
                  </a:lnTo>
                  <a:lnTo>
                    <a:pt x="392099" y="65036"/>
                  </a:lnTo>
                  <a:lnTo>
                    <a:pt x="393217" y="65036"/>
                  </a:lnTo>
                  <a:lnTo>
                    <a:pt x="409968" y="65036"/>
                  </a:lnTo>
                  <a:lnTo>
                    <a:pt x="409968" y="55067"/>
                  </a:lnTo>
                  <a:close/>
                </a:path>
                <a:path w="2657475" h="128904">
                  <a:moveTo>
                    <a:pt x="409968" y="25"/>
                  </a:moveTo>
                  <a:lnTo>
                    <a:pt x="393217" y="25"/>
                  </a:lnTo>
                  <a:lnTo>
                    <a:pt x="392099" y="25"/>
                  </a:lnTo>
                  <a:lnTo>
                    <a:pt x="375335" y="25"/>
                  </a:lnTo>
                  <a:lnTo>
                    <a:pt x="375335" y="9969"/>
                  </a:lnTo>
                  <a:lnTo>
                    <a:pt x="383349" y="18021"/>
                  </a:lnTo>
                  <a:lnTo>
                    <a:pt x="392099" y="18021"/>
                  </a:lnTo>
                  <a:lnTo>
                    <a:pt x="393217" y="18021"/>
                  </a:lnTo>
                  <a:lnTo>
                    <a:pt x="401967" y="18021"/>
                  </a:lnTo>
                  <a:lnTo>
                    <a:pt x="409968" y="9969"/>
                  </a:lnTo>
                  <a:lnTo>
                    <a:pt x="409968" y="25"/>
                  </a:lnTo>
                  <a:close/>
                </a:path>
                <a:path w="2657475" h="128904">
                  <a:moveTo>
                    <a:pt x="465582" y="22567"/>
                  </a:moveTo>
                  <a:lnTo>
                    <a:pt x="457581" y="14503"/>
                  </a:lnTo>
                  <a:lnTo>
                    <a:pt x="437807" y="14503"/>
                  </a:lnTo>
                  <a:lnTo>
                    <a:pt x="429806" y="22567"/>
                  </a:lnTo>
                  <a:lnTo>
                    <a:pt x="429806" y="42481"/>
                  </a:lnTo>
                  <a:lnTo>
                    <a:pt x="437807" y="50533"/>
                  </a:lnTo>
                  <a:lnTo>
                    <a:pt x="457581" y="50533"/>
                  </a:lnTo>
                  <a:lnTo>
                    <a:pt x="465582" y="42481"/>
                  </a:lnTo>
                  <a:lnTo>
                    <a:pt x="465582" y="32524"/>
                  </a:lnTo>
                  <a:lnTo>
                    <a:pt x="465582" y="22567"/>
                  </a:lnTo>
                  <a:close/>
                </a:path>
                <a:path w="2657475" h="128904">
                  <a:moveTo>
                    <a:pt x="520052" y="55067"/>
                  </a:moveTo>
                  <a:lnTo>
                    <a:pt x="512051" y="47015"/>
                  </a:lnTo>
                  <a:lnTo>
                    <a:pt x="503301" y="47015"/>
                  </a:lnTo>
                  <a:lnTo>
                    <a:pt x="502158" y="47015"/>
                  </a:lnTo>
                  <a:lnTo>
                    <a:pt x="493407" y="47015"/>
                  </a:lnTo>
                  <a:lnTo>
                    <a:pt x="485406" y="55067"/>
                  </a:lnTo>
                  <a:lnTo>
                    <a:pt x="485406" y="65036"/>
                  </a:lnTo>
                  <a:lnTo>
                    <a:pt x="502158" y="65036"/>
                  </a:lnTo>
                  <a:lnTo>
                    <a:pt x="503301" y="65036"/>
                  </a:lnTo>
                  <a:lnTo>
                    <a:pt x="520052" y="65036"/>
                  </a:lnTo>
                  <a:lnTo>
                    <a:pt x="520052" y="55067"/>
                  </a:lnTo>
                  <a:close/>
                </a:path>
                <a:path w="2657475" h="128904">
                  <a:moveTo>
                    <a:pt x="520052" y="25"/>
                  </a:moveTo>
                  <a:lnTo>
                    <a:pt x="503301" y="25"/>
                  </a:lnTo>
                  <a:lnTo>
                    <a:pt x="502158" y="25"/>
                  </a:lnTo>
                  <a:lnTo>
                    <a:pt x="485406" y="25"/>
                  </a:lnTo>
                  <a:lnTo>
                    <a:pt x="485406" y="9969"/>
                  </a:lnTo>
                  <a:lnTo>
                    <a:pt x="493407" y="18021"/>
                  </a:lnTo>
                  <a:lnTo>
                    <a:pt x="502158" y="18021"/>
                  </a:lnTo>
                  <a:lnTo>
                    <a:pt x="503301" y="18021"/>
                  </a:lnTo>
                  <a:lnTo>
                    <a:pt x="512051" y="18021"/>
                  </a:lnTo>
                  <a:lnTo>
                    <a:pt x="520052" y="9969"/>
                  </a:lnTo>
                  <a:lnTo>
                    <a:pt x="520052" y="25"/>
                  </a:lnTo>
                  <a:close/>
                </a:path>
                <a:path w="2657475" h="128904">
                  <a:moveTo>
                    <a:pt x="575640" y="22567"/>
                  </a:moveTo>
                  <a:lnTo>
                    <a:pt x="567639" y="14503"/>
                  </a:lnTo>
                  <a:lnTo>
                    <a:pt x="547878" y="14503"/>
                  </a:lnTo>
                  <a:lnTo>
                    <a:pt x="539864" y="22567"/>
                  </a:lnTo>
                  <a:lnTo>
                    <a:pt x="539864" y="42481"/>
                  </a:lnTo>
                  <a:lnTo>
                    <a:pt x="547878" y="50533"/>
                  </a:lnTo>
                  <a:lnTo>
                    <a:pt x="567639" y="50533"/>
                  </a:lnTo>
                  <a:lnTo>
                    <a:pt x="575640" y="42481"/>
                  </a:lnTo>
                  <a:lnTo>
                    <a:pt x="575640" y="32524"/>
                  </a:lnTo>
                  <a:lnTo>
                    <a:pt x="575640" y="22567"/>
                  </a:lnTo>
                  <a:close/>
                </a:path>
                <a:path w="2657475" h="128904">
                  <a:moveTo>
                    <a:pt x="630110" y="55067"/>
                  </a:moveTo>
                  <a:lnTo>
                    <a:pt x="622109" y="47015"/>
                  </a:lnTo>
                  <a:lnTo>
                    <a:pt x="613384" y="47015"/>
                  </a:lnTo>
                  <a:lnTo>
                    <a:pt x="612216" y="47015"/>
                  </a:lnTo>
                  <a:lnTo>
                    <a:pt x="603491" y="47015"/>
                  </a:lnTo>
                  <a:lnTo>
                    <a:pt x="595490" y="55067"/>
                  </a:lnTo>
                  <a:lnTo>
                    <a:pt x="595490" y="65036"/>
                  </a:lnTo>
                  <a:lnTo>
                    <a:pt x="612216" y="65036"/>
                  </a:lnTo>
                  <a:lnTo>
                    <a:pt x="613384" y="65036"/>
                  </a:lnTo>
                  <a:lnTo>
                    <a:pt x="630110" y="65036"/>
                  </a:lnTo>
                  <a:lnTo>
                    <a:pt x="630110" y="55067"/>
                  </a:lnTo>
                  <a:close/>
                </a:path>
                <a:path w="2657475" h="128904">
                  <a:moveTo>
                    <a:pt x="630110" y="25"/>
                  </a:moveTo>
                  <a:lnTo>
                    <a:pt x="613384" y="25"/>
                  </a:lnTo>
                  <a:lnTo>
                    <a:pt x="612216" y="25"/>
                  </a:lnTo>
                  <a:lnTo>
                    <a:pt x="595490" y="25"/>
                  </a:lnTo>
                  <a:lnTo>
                    <a:pt x="595490" y="9969"/>
                  </a:lnTo>
                  <a:lnTo>
                    <a:pt x="603491" y="18021"/>
                  </a:lnTo>
                  <a:lnTo>
                    <a:pt x="612216" y="18021"/>
                  </a:lnTo>
                  <a:lnTo>
                    <a:pt x="613384" y="18021"/>
                  </a:lnTo>
                  <a:lnTo>
                    <a:pt x="622109" y="18021"/>
                  </a:lnTo>
                  <a:lnTo>
                    <a:pt x="630110" y="9969"/>
                  </a:lnTo>
                  <a:lnTo>
                    <a:pt x="630110" y="25"/>
                  </a:lnTo>
                  <a:close/>
                </a:path>
                <a:path w="2657475" h="128904">
                  <a:moveTo>
                    <a:pt x="685723" y="22567"/>
                  </a:moveTo>
                  <a:lnTo>
                    <a:pt x="677722" y="14503"/>
                  </a:lnTo>
                  <a:lnTo>
                    <a:pt x="657961" y="14503"/>
                  </a:lnTo>
                  <a:lnTo>
                    <a:pt x="649947" y="22567"/>
                  </a:lnTo>
                  <a:lnTo>
                    <a:pt x="649947" y="42481"/>
                  </a:lnTo>
                  <a:lnTo>
                    <a:pt x="657961" y="50533"/>
                  </a:lnTo>
                  <a:lnTo>
                    <a:pt x="677722" y="50533"/>
                  </a:lnTo>
                  <a:lnTo>
                    <a:pt x="685723" y="42481"/>
                  </a:lnTo>
                  <a:lnTo>
                    <a:pt x="685723" y="32524"/>
                  </a:lnTo>
                  <a:lnTo>
                    <a:pt x="685723" y="22567"/>
                  </a:lnTo>
                  <a:close/>
                </a:path>
                <a:path w="2657475" h="128904">
                  <a:moveTo>
                    <a:pt x="740194" y="55067"/>
                  </a:moveTo>
                  <a:lnTo>
                    <a:pt x="732193" y="47015"/>
                  </a:lnTo>
                  <a:lnTo>
                    <a:pt x="723430" y="47015"/>
                  </a:lnTo>
                  <a:lnTo>
                    <a:pt x="722312" y="47015"/>
                  </a:lnTo>
                  <a:lnTo>
                    <a:pt x="713562" y="47015"/>
                  </a:lnTo>
                  <a:lnTo>
                    <a:pt x="705548" y="55067"/>
                  </a:lnTo>
                  <a:lnTo>
                    <a:pt x="705548" y="65036"/>
                  </a:lnTo>
                  <a:lnTo>
                    <a:pt x="722312" y="65036"/>
                  </a:lnTo>
                  <a:lnTo>
                    <a:pt x="723430" y="65036"/>
                  </a:lnTo>
                  <a:lnTo>
                    <a:pt x="740194" y="65036"/>
                  </a:lnTo>
                  <a:lnTo>
                    <a:pt x="740194" y="55067"/>
                  </a:lnTo>
                  <a:close/>
                </a:path>
                <a:path w="2657475" h="128904">
                  <a:moveTo>
                    <a:pt x="740194" y="25"/>
                  </a:moveTo>
                  <a:lnTo>
                    <a:pt x="723430" y="25"/>
                  </a:lnTo>
                  <a:lnTo>
                    <a:pt x="722312" y="25"/>
                  </a:lnTo>
                  <a:lnTo>
                    <a:pt x="705548" y="25"/>
                  </a:lnTo>
                  <a:lnTo>
                    <a:pt x="705548" y="9969"/>
                  </a:lnTo>
                  <a:lnTo>
                    <a:pt x="713562" y="18021"/>
                  </a:lnTo>
                  <a:lnTo>
                    <a:pt x="722312" y="18021"/>
                  </a:lnTo>
                  <a:lnTo>
                    <a:pt x="723430" y="18021"/>
                  </a:lnTo>
                  <a:lnTo>
                    <a:pt x="732193" y="18021"/>
                  </a:lnTo>
                  <a:lnTo>
                    <a:pt x="740194" y="9969"/>
                  </a:lnTo>
                  <a:lnTo>
                    <a:pt x="740194" y="25"/>
                  </a:lnTo>
                  <a:close/>
                </a:path>
                <a:path w="2657475" h="128904">
                  <a:moveTo>
                    <a:pt x="795794" y="22567"/>
                  </a:moveTo>
                  <a:lnTo>
                    <a:pt x="787793" y="14503"/>
                  </a:lnTo>
                  <a:lnTo>
                    <a:pt x="768019" y="14503"/>
                  </a:lnTo>
                  <a:lnTo>
                    <a:pt x="760018" y="22567"/>
                  </a:lnTo>
                  <a:lnTo>
                    <a:pt x="760018" y="42481"/>
                  </a:lnTo>
                  <a:lnTo>
                    <a:pt x="768019" y="50533"/>
                  </a:lnTo>
                  <a:lnTo>
                    <a:pt x="787793" y="50533"/>
                  </a:lnTo>
                  <a:lnTo>
                    <a:pt x="795794" y="42481"/>
                  </a:lnTo>
                  <a:lnTo>
                    <a:pt x="795794" y="32524"/>
                  </a:lnTo>
                  <a:lnTo>
                    <a:pt x="795794" y="22567"/>
                  </a:lnTo>
                  <a:close/>
                </a:path>
                <a:path w="2657475" h="128904">
                  <a:moveTo>
                    <a:pt x="850265" y="55067"/>
                  </a:moveTo>
                  <a:lnTo>
                    <a:pt x="842264" y="47015"/>
                  </a:lnTo>
                  <a:lnTo>
                    <a:pt x="833526" y="47015"/>
                  </a:lnTo>
                  <a:lnTo>
                    <a:pt x="832396" y="47015"/>
                  </a:lnTo>
                  <a:lnTo>
                    <a:pt x="823633" y="47015"/>
                  </a:lnTo>
                  <a:lnTo>
                    <a:pt x="815632" y="55067"/>
                  </a:lnTo>
                  <a:lnTo>
                    <a:pt x="815632" y="65036"/>
                  </a:lnTo>
                  <a:lnTo>
                    <a:pt x="832396" y="65036"/>
                  </a:lnTo>
                  <a:lnTo>
                    <a:pt x="833526" y="65036"/>
                  </a:lnTo>
                  <a:lnTo>
                    <a:pt x="850265" y="65036"/>
                  </a:lnTo>
                  <a:lnTo>
                    <a:pt x="850265" y="55067"/>
                  </a:lnTo>
                  <a:close/>
                </a:path>
                <a:path w="2657475" h="128904">
                  <a:moveTo>
                    <a:pt x="850265" y="25"/>
                  </a:moveTo>
                  <a:lnTo>
                    <a:pt x="833526" y="25"/>
                  </a:lnTo>
                  <a:lnTo>
                    <a:pt x="832396" y="25"/>
                  </a:lnTo>
                  <a:lnTo>
                    <a:pt x="815632" y="25"/>
                  </a:lnTo>
                  <a:lnTo>
                    <a:pt x="815632" y="9969"/>
                  </a:lnTo>
                  <a:lnTo>
                    <a:pt x="823633" y="18021"/>
                  </a:lnTo>
                  <a:lnTo>
                    <a:pt x="832396" y="18021"/>
                  </a:lnTo>
                  <a:lnTo>
                    <a:pt x="833526" y="18021"/>
                  </a:lnTo>
                  <a:lnTo>
                    <a:pt x="842264" y="18021"/>
                  </a:lnTo>
                  <a:lnTo>
                    <a:pt x="850265" y="9969"/>
                  </a:lnTo>
                  <a:lnTo>
                    <a:pt x="850265" y="25"/>
                  </a:lnTo>
                  <a:close/>
                </a:path>
                <a:path w="2657475" h="128904">
                  <a:moveTo>
                    <a:pt x="905878" y="22567"/>
                  </a:moveTo>
                  <a:lnTo>
                    <a:pt x="897877" y="14503"/>
                  </a:lnTo>
                  <a:lnTo>
                    <a:pt x="878116" y="14503"/>
                  </a:lnTo>
                  <a:lnTo>
                    <a:pt x="870102" y="22567"/>
                  </a:lnTo>
                  <a:lnTo>
                    <a:pt x="870102" y="42481"/>
                  </a:lnTo>
                  <a:lnTo>
                    <a:pt x="878116" y="50533"/>
                  </a:lnTo>
                  <a:lnTo>
                    <a:pt x="897877" y="50533"/>
                  </a:lnTo>
                  <a:lnTo>
                    <a:pt x="905878" y="42481"/>
                  </a:lnTo>
                  <a:lnTo>
                    <a:pt x="905878" y="32524"/>
                  </a:lnTo>
                  <a:lnTo>
                    <a:pt x="905878" y="22567"/>
                  </a:lnTo>
                  <a:close/>
                </a:path>
                <a:path w="2657475" h="128904">
                  <a:moveTo>
                    <a:pt x="960348" y="55067"/>
                  </a:moveTo>
                  <a:lnTo>
                    <a:pt x="952347" y="47015"/>
                  </a:lnTo>
                  <a:lnTo>
                    <a:pt x="943597" y="47015"/>
                  </a:lnTo>
                  <a:lnTo>
                    <a:pt x="942454" y="47015"/>
                  </a:lnTo>
                  <a:lnTo>
                    <a:pt x="933704" y="47015"/>
                  </a:lnTo>
                  <a:lnTo>
                    <a:pt x="925703" y="55067"/>
                  </a:lnTo>
                  <a:lnTo>
                    <a:pt x="925703" y="65036"/>
                  </a:lnTo>
                  <a:lnTo>
                    <a:pt x="942454" y="65036"/>
                  </a:lnTo>
                  <a:lnTo>
                    <a:pt x="943597" y="65036"/>
                  </a:lnTo>
                  <a:lnTo>
                    <a:pt x="960348" y="65036"/>
                  </a:lnTo>
                  <a:lnTo>
                    <a:pt x="960348" y="55067"/>
                  </a:lnTo>
                  <a:close/>
                </a:path>
                <a:path w="2657475" h="128904">
                  <a:moveTo>
                    <a:pt x="960348" y="25"/>
                  </a:moveTo>
                  <a:lnTo>
                    <a:pt x="943597" y="25"/>
                  </a:lnTo>
                  <a:lnTo>
                    <a:pt x="942454" y="25"/>
                  </a:lnTo>
                  <a:lnTo>
                    <a:pt x="925703" y="25"/>
                  </a:lnTo>
                  <a:lnTo>
                    <a:pt x="925703" y="9969"/>
                  </a:lnTo>
                  <a:lnTo>
                    <a:pt x="933704" y="18021"/>
                  </a:lnTo>
                  <a:lnTo>
                    <a:pt x="942454" y="18021"/>
                  </a:lnTo>
                  <a:lnTo>
                    <a:pt x="943597" y="18021"/>
                  </a:lnTo>
                  <a:lnTo>
                    <a:pt x="952347" y="18021"/>
                  </a:lnTo>
                  <a:lnTo>
                    <a:pt x="960348" y="9969"/>
                  </a:lnTo>
                  <a:lnTo>
                    <a:pt x="960348" y="25"/>
                  </a:lnTo>
                  <a:close/>
                </a:path>
                <a:path w="2657475" h="128904">
                  <a:moveTo>
                    <a:pt x="1015949" y="22567"/>
                  </a:moveTo>
                  <a:lnTo>
                    <a:pt x="1007948" y="14503"/>
                  </a:lnTo>
                  <a:lnTo>
                    <a:pt x="988174" y="14503"/>
                  </a:lnTo>
                  <a:lnTo>
                    <a:pt x="980173" y="22567"/>
                  </a:lnTo>
                  <a:lnTo>
                    <a:pt x="980173" y="42481"/>
                  </a:lnTo>
                  <a:lnTo>
                    <a:pt x="988174" y="50533"/>
                  </a:lnTo>
                  <a:lnTo>
                    <a:pt x="1007948" y="50533"/>
                  </a:lnTo>
                  <a:lnTo>
                    <a:pt x="1015949" y="42481"/>
                  </a:lnTo>
                  <a:lnTo>
                    <a:pt x="1015949" y="32524"/>
                  </a:lnTo>
                  <a:lnTo>
                    <a:pt x="1015949" y="22567"/>
                  </a:lnTo>
                  <a:close/>
                </a:path>
                <a:path w="2657475" h="128904">
                  <a:moveTo>
                    <a:pt x="1070419" y="55067"/>
                  </a:moveTo>
                  <a:lnTo>
                    <a:pt x="1062418" y="47015"/>
                  </a:lnTo>
                  <a:lnTo>
                    <a:pt x="1053680" y="47015"/>
                  </a:lnTo>
                  <a:lnTo>
                    <a:pt x="1052537" y="47015"/>
                  </a:lnTo>
                  <a:lnTo>
                    <a:pt x="1043800" y="47015"/>
                  </a:lnTo>
                  <a:lnTo>
                    <a:pt x="1035786" y="55067"/>
                  </a:lnTo>
                  <a:lnTo>
                    <a:pt x="1035786" y="65036"/>
                  </a:lnTo>
                  <a:lnTo>
                    <a:pt x="1052537" y="65036"/>
                  </a:lnTo>
                  <a:lnTo>
                    <a:pt x="1053680" y="65036"/>
                  </a:lnTo>
                  <a:lnTo>
                    <a:pt x="1070419" y="65036"/>
                  </a:lnTo>
                  <a:lnTo>
                    <a:pt x="1070419" y="55067"/>
                  </a:lnTo>
                  <a:close/>
                </a:path>
                <a:path w="2657475" h="128904">
                  <a:moveTo>
                    <a:pt x="1070419" y="25"/>
                  </a:moveTo>
                  <a:lnTo>
                    <a:pt x="1053680" y="25"/>
                  </a:lnTo>
                  <a:lnTo>
                    <a:pt x="1052537" y="25"/>
                  </a:lnTo>
                  <a:lnTo>
                    <a:pt x="1035786" y="25"/>
                  </a:lnTo>
                  <a:lnTo>
                    <a:pt x="1035786" y="9969"/>
                  </a:lnTo>
                  <a:lnTo>
                    <a:pt x="1043800" y="18021"/>
                  </a:lnTo>
                  <a:lnTo>
                    <a:pt x="1052537" y="18021"/>
                  </a:lnTo>
                  <a:lnTo>
                    <a:pt x="1053680" y="18021"/>
                  </a:lnTo>
                  <a:lnTo>
                    <a:pt x="1062418" y="18021"/>
                  </a:lnTo>
                  <a:lnTo>
                    <a:pt x="1070419" y="9969"/>
                  </a:lnTo>
                  <a:lnTo>
                    <a:pt x="1070419" y="25"/>
                  </a:lnTo>
                  <a:close/>
                </a:path>
                <a:path w="2657475" h="128904">
                  <a:moveTo>
                    <a:pt x="1126032" y="22567"/>
                  </a:moveTo>
                  <a:lnTo>
                    <a:pt x="1118031" y="14503"/>
                  </a:lnTo>
                  <a:lnTo>
                    <a:pt x="1098257" y="14503"/>
                  </a:lnTo>
                  <a:lnTo>
                    <a:pt x="1090256" y="22567"/>
                  </a:lnTo>
                  <a:lnTo>
                    <a:pt x="1090256" y="42481"/>
                  </a:lnTo>
                  <a:lnTo>
                    <a:pt x="1098257" y="50533"/>
                  </a:lnTo>
                  <a:lnTo>
                    <a:pt x="1118031" y="50533"/>
                  </a:lnTo>
                  <a:lnTo>
                    <a:pt x="1126032" y="42481"/>
                  </a:lnTo>
                  <a:lnTo>
                    <a:pt x="1126032" y="32524"/>
                  </a:lnTo>
                  <a:lnTo>
                    <a:pt x="1126032" y="22567"/>
                  </a:lnTo>
                  <a:close/>
                </a:path>
                <a:path w="2657475" h="128904">
                  <a:moveTo>
                    <a:pt x="1163764" y="25"/>
                  </a:moveTo>
                  <a:lnTo>
                    <a:pt x="1145857" y="25"/>
                  </a:lnTo>
                  <a:lnTo>
                    <a:pt x="1145857" y="9969"/>
                  </a:lnTo>
                  <a:lnTo>
                    <a:pt x="1153858" y="18021"/>
                  </a:lnTo>
                  <a:lnTo>
                    <a:pt x="1163764" y="18021"/>
                  </a:lnTo>
                  <a:lnTo>
                    <a:pt x="1163764" y="25"/>
                  </a:lnTo>
                  <a:close/>
                </a:path>
                <a:path w="2657475" h="128904">
                  <a:moveTo>
                    <a:pt x="1180503" y="55067"/>
                  </a:moveTo>
                  <a:lnTo>
                    <a:pt x="1172502" y="47015"/>
                  </a:lnTo>
                  <a:lnTo>
                    <a:pt x="1163764" y="47015"/>
                  </a:lnTo>
                  <a:lnTo>
                    <a:pt x="1162621" y="47015"/>
                  </a:lnTo>
                  <a:lnTo>
                    <a:pt x="1153858" y="47015"/>
                  </a:lnTo>
                  <a:lnTo>
                    <a:pt x="1145857" y="55067"/>
                  </a:lnTo>
                  <a:lnTo>
                    <a:pt x="1145857" y="65036"/>
                  </a:lnTo>
                  <a:lnTo>
                    <a:pt x="1162621" y="65036"/>
                  </a:lnTo>
                  <a:lnTo>
                    <a:pt x="1163764" y="65036"/>
                  </a:lnTo>
                  <a:lnTo>
                    <a:pt x="1180503" y="65036"/>
                  </a:lnTo>
                  <a:lnTo>
                    <a:pt x="1180503" y="55067"/>
                  </a:lnTo>
                  <a:close/>
                </a:path>
                <a:path w="2657475" h="128904">
                  <a:moveTo>
                    <a:pt x="1273835" y="47015"/>
                  </a:moveTo>
                  <a:lnTo>
                    <a:pt x="1263954" y="47015"/>
                  </a:lnTo>
                  <a:lnTo>
                    <a:pt x="1255941" y="55067"/>
                  </a:lnTo>
                  <a:lnTo>
                    <a:pt x="1255941" y="65036"/>
                  </a:lnTo>
                  <a:lnTo>
                    <a:pt x="1273835" y="65036"/>
                  </a:lnTo>
                  <a:lnTo>
                    <a:pt x="1273835" y="47015"/>
                  </a:lnTo>
                  <a:close/>
                </a:path>
                <a:path w="2657475" h="128904">
                  <a:moveTo>
                    <a:pt x="2281250" y="63881"/>
                  </a:moveTo>
                  <a:lnTo>
                    <a:pt x="2263368" y="63881"/>
                  </a:lnTo>
                  <a:lnTo>
                    <a:pt x="2263368" y="81902"/>
                  </a:lnTo>
                  <a:lnTo>
                    <a:pt x="2273249" y="81902"/>
                  </a:lnTo>
                  <a:lnTo>
                    <a:pt x="2281250" y="73850"/>
                  </a:lnTo>
                  <a:lnTo>
                    <a:pt x="2281250" y="63881"/>
                  </a:lnTo>
                  <a:close/>
                </a:path>
                <a:path w="2657475" h="128904">
                  <a:moveTo>
                    <a:pt x="2336863" y="86448"/>
                  </a:moveTo>
                  <a:lnTo>
                    <a:pt x="2328862" y="78397"/>
                  </a:lnTo>
                  <a:lnTo>
                    <a:pt x="2309088" y="78397"/>
                  </a:lnTo>
                  <a:lnTo>
                    <a:pt x="2301087" y="86448"/>
                  </a:lnTo>
                  <a:lnTo>
                    <a:pt x="2301087" y="106362"/>
                  </a:lnTo>
                  <a:lnTo>
                    <a:pt x="2309088" y="114427"/>
                  </a:lnTo>
                  <a:lnTo>
                    <a:pt x="2328862" y="114427"/>
                  </a:lnTo>
                  <a:lnTo>
                    <a:pt x="2336863" y="106362"/>
                  </a:lnTo>
                  <a:lnTo>
                    <a:pt x="2336863" y="96405"/>
                  </a:lnTo>
                  <a:lnTo>
                    <a:pt x="2336863" y="86448"/>
                  </a:lnTo>
                  <a:close/>
                </a:path>
                <a:path w="2657475" h="128904">
                  <a:moveTo>
                    <a:pt x="2391321" y="118973"/>
                  </a:moveTo>
                  <a:lnTo>
                    <a:pt x="2383320" y="110921"/>
                  </a:lnTo>
                  <a:lnTo>
                    <a:pt x="2373452" y="110921"/>
                  </a:lnTo>
                  <a:lnTo>
                    <a:pt x="2373452" y="128905"/>
                  </a:lnTo>
                  <a:lnTo>
                    <a:pt x="2391321" y="128905"/>
                  </a:lnTo>
                  <a:lnTo>
                    <a:pt x="2391321" y="118973"/>
                  </a:lnTo>
                  <a:close/>
                </a:path>
                <a:path w="2657475" h="128904">
                  <a:moveTo>
                    <a:pt x="2391321" y="63881"/>
                  </a:moveTo>
                  <a:lnTo>
                    <a:pt x="2374582" y="63881"/>
                  </a:lnTo>
                  <a:lnTo>
                    <a:pt x="2373452" y="63881"/>
                  </a:lnTo>
                  <a:lnTo>
                    <a:pt x="2356688" y="63881"/>
                  </a:lnTo>
                  <a:lnTo>
                    <a:pt x="2356688" y="73850"/>
                  </a:lnTo>
                  <a:lnTo>
                    <a:pt x="2364702" y="81902"/>
                  </a:lnTo>
                  <a:lnTo>
                    <a:pt x="2373452" y="81902"/>
                  </a:lnTo>
                  <a:lnTo>
                    <a:pt x="2374582" y="81902"/>
                  </a:lnTo>
                  <a:lnTo>
                    <a:pt x="2383320" y="81902"/>
                  </a:lnTo>
                  <a:lnTo>
                    <a:pt x="2391321" y="73850"/>
                  </a:lnTo>
                  <a:lnTo>
                    <a:pt x="2391321" y="63881"/>
                  </a:lnTo>
                  <a:close/>
                </a:path>
                <a:path w="2657475" h="128904">
                  <a:moveTo>
                    <a:pt x="2446934" y="86448"/>
                  </a:moveTo>
                  <a:lnTo>
                    <a:pt x="2438933" y="78397"/>
                  </a:lnTo>
                  <a:lnTo>
                    <a:pt x="2419159" y="78397"/>
                  </a:lnTo>
                  <a:lnTo>
                    <a:pt x="2411158" y="86448"/>
                  </a:lnTo>
                  <a:lnTo>
                    <a:pt x="2411158" y="106362"/>
                  </a:lnTo>
                  <a:lnTo>
                    <a:pt x="2419159" y="114427"/>
                  </a:lnTo>
                  <a:lnTo>
                    <a:pt x="2438933" y="114427"/>
                  </a:lnTo>
                  <a:lnTo>
                    <a:pt x="2446934" y="106362"/>
                  </a:lnTo>
                  <a:lnTo>
                    <a:pt x="2446934" y="96405"/>
                  </a:lnTo>
                  <a:lnTo>
                    <a:pt x="2446934" y="86448"/>
                  </a:lnTo>
                  <a:close/>
                </a:path>
                <a:path w="2657475" h="128904">
                  <a:moveTo>
                    <a:pt x="2501404" y="118973"/>
                  </a:moveTo>
                  <a:lnTo>
                    <a:pt x="2493403" y="110921"/>
                  </a:lnTo>
                  <a:lnTo>
                    <a:pt x="2484653" y="110921"/>
                  </a:lnTo>
                  <a:lnTo>
                    <a:pt x="2483523" y="110921"/>
                  </a:lnTo>
                  <a:lnTo>
                    <a:pt x="2474772" y="110921"/>
                  </a:lnTo>
                  <a:lnTo>
                    <a:pt x="2466771" y="118973"/>
                  </a:lnTo>
                  <a:lnTo>
                    <a:pt x="2466771" y="128905"/>
                  </a:lnTo>
                  <a:lnTo>
                    <a:pt x="2483523" y="128905"/>
                  </a:lnTo>
                  <a:lnTo>
                    <a:pt x="2484653" y="128905"/>
                  </a:lnTo>
                  <a:lnTo>
                    <a:pt x="2501404" y="128905"/>
                  </a:lnTo>
                  <a:lnTo>
                    <a:pt x="2501404" y="118973"/>
                  </a:lnTo>
                  <a:close/>
                </a:path>
                <a:path w="2657475" h="128904">
                  <a:moveTo>
                    <a:pt x="2501404" y="63906"/>
                  </a:moveTo>
                  <a:lnTo>
                    <a:pt x="2484653" y="63906"/>
                  </a:lnTo>
                  <a:lnTo>
                    <a:pt x="2466771" y="63881"/>
                  </a:lnTo>
                  <a:lnTo>
                    <a:pt x="2466771" y="73850"/>
                  </a:lnTo>
                  <a:lnTo>
                    <a:pt x="2474772" y="81902"/>
                  </a:lnTo>
                  <a:lnTo>
                    <a:pt x="2483523" y="81902"/>
                  </a:lnTo>
                  <a:lnTo>
                    <a:pt x="2484653" y="81902"/>
                  </a:lnTo>
                  <a:lnTo>
                    <a:pt x="2493403" y="81902"/>
                  </a:lnTo>
                  <a:lnTo>
                    <a:pt x="2501404" y="73850"/>
                  </a:lnTo>
                  <a:lnTo>
                    <a:pt x="2501404" y="63906"/>
                  </a:lnTo>
                  <a:close/>
                </a:path>
                <a:path w="2657475" h="128904">
                  <a:moveTo>
                    <a:pt x="2557018" y="86448"/>
                  </a:moveTo>
                  <a:lnTo>
                    <a:pt x="2549017" y="78397"/>
                  </a:lnTo>
                  <a:lnTo>
                    <a:pt x="2529243" y="78397"/>
                  </a:lnTo>
                  <a:lnTo>
                    <a:pt x="2521242" y="86448"/>
                  </a:lnTo>
                  <a:lnTo>
                    <a:pt x="2521242" y="106362"/>
                  </a:lnTo>
                  <a:lnTo>
                    <a:pt x="2529243" y="114427"/>
                  </a:lnTo>
                  <a:lnTo>
                    <a:pt x="2549017" y="114427"/>
                  </a:lnTo>
                  <a:lnTo>
                    <a:pt x="2557018" y="106362"/>
                  </a:lnTo>
                  <a:lnTo>
                    <a:pt x="2557018" y="96405"/>
                  </a:lnTo>
                  <a:lnTo>
                    <a:pt x="2557018" y="86448"/>
                  </a:lnTo>
                  <a:close/>
                </a:path>
                <a:path w="2657475" h="128904">
                  <a:moveTo>
                    <a:pt x="2594483" y="110921"/>
                  </a:moveTo>
                  <a:lnTo>
                    <a:pt x="2593568" y="110921"/>
                  </a:lnTo>
                  <a:lnTo>
                    <a:pt x="2584843" y="110921"/>
                  </a:lnTo>
                  <a:lnTo>
                    <a:pt x="2576842" y="118973"/>
                  </a:lnTo>
                  <a:lnTo>
                    <a:pt x="2576842" y="119634"/>
                  </a:lnTo>
                  <a:lnTo>
                    <a:pt x="2594483" y="110921"/>
                  </a:lnTo>
                  <a:close/>
                </a:path>
                <a:path w="2657475" h="128904">
                  <a:moveTo>
                    <a:pt x="2611488" y="63906"/>
                  </a:moveTo>
                  <a:lnTo>
                    <a:pt x="2594724" y="63906"/>
                  </a:lnTo>
                  <a:lnTo>
                    <a:pt x="2593568" y="63906"/>
                  </a:lnTo>
                  <a:lnTo>
                    <a:pt x="2576842" y="63906"/>
                  </a:lnTo>
                  <a:lnTo>
                    <a:pt x="2576842" y="73850"/>
                  </a:lnTo>
                  <a:lnTo>
                    <a:pt x="2584843" y="81902"/>
                  </a:lnTo>
                  <a:lnTo>
                    <a:pt x="2593568" y="81902"/>
                  </a:lnTo>
                  <a:lnTo>
                    <a:pt x="2594724" y="81902"/>
                  </a:lnTo>
                  <a:lnTo>
                    <a:pt x="2603487" y="81902"/>
                  </a:lnTo>
                  <a:lnTo>
                    <a:pt x="2611488" y="73850"/>
                  </a:lnTo>
                  <a:lnTo>
                    <a:pt x="2611488" y="63906"/>
                  </a:lnTo>
                  <a:close/>
                </a:path>
                <a:path w="2657475" h="128904">
                  <a:moveTo>
                    <a:pt x="2656878" y="78397"/>
                  </a:moveTo>
                  <a:lnTo>
                    <a:pt x="2639314" y="78397"/>
                  </a:lnTo>
                  <a:lnTo>
                    <a:pt x="2631313" y="86448"/>
                  </a:lnTo>
                  <a:lnTo>
                    <a:pt x="2631313" y="91960"/>
                  </a:lnTo>
                  <a:lnTo>
                    <a:pt x="2638768" y="88061"/>
                  </a:lnTo>
                  <a:lnTo>
                    <a:pt x="265687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2">
              <a:extLst>
                <a:ext uri="{FF2B5EF4-FFF2-40B4-BE49-F238E27FC236}">
                  <a16:creationId xmlns:a16="http://schemas.microsoft.com/office/drawing/2014/main" id="{5AF60932-2905-3A8A-62EF-9F5E2ABD76B8}"/>
                </a:ext>
              </a:extLst>
            </p:cNvPr>
            <p:cNvSpPr/>
            <p:nvPr/>
          </p:nvSpPr>
          <p:spPr>
            <a:xfrm>
              <a:off x="7436180" y="3462959"/>
              <a:ext cx="1606550" cy="65405"/>
            </a:xfrm>
            <a:custGeom>
              <a:avLst/>
              <a:gdLst/>
              <a:ahLst/>
              <a:cxnLst/>
              <a:rect l="l" t="t" r="r" b="b"/>
              <a:pathLst>
                <a:path w="1606550" h="65404">
                  <a:moveTo>
                    <a:pt x="17881" y="55067"/>
                  </a:moveTo>
                  <a:lnTo>
                    <a:pt x="9880" y="47015"/>
                  </a:lnTo>
                  <a:lnTo>
                    <a:pt x="0" y="47015"/>
                  </a:lnTo>
                  <a:lnTo>
                    <a:pt x="0" y="65036"/>
                  </a:lnTo>
                  <a:lnTo>
                    <a:pt x="17881" y="65036"/>
                  </a:lnTo>
                  <a:lnTo>
                    <a:pt x="17881" y="55067"/>
                  </a:lnTo>
                  <a:close/>
                </a:path>
                <a:path w="160655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06550" h="65404">
                  <a:moveTo>
                    <a:pt x="73482" y="22567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06550" h="65404">
                  <a:moveTo>
                    <a:pt x="127939" y="55067"/>
                  </a:moveTo>
                  <a:lnTo>
                    <a:pt x="119938" y="47015"/>
                  </a:lnTo>
                  <a:lnTo>
                    <a:pt x="110058" y="47015"/>
                  </a:lnTo>
                  <a:lnTo>
                    <a:pt x="110058" y="65036"/>
                  </a:lnTo>
                  <a:lnTo>
                    <a:pt x="127939" y="65036"/>
                  </a:lnTo>
                  <a:lnTo>
                    <a:pt x="127939" y="55067"/>
                  </a:lnTo>
                  <a:close/>
                </a:path>
                <a:path w="1606550" h="65404">
                  <a:moveTo>
                    <a:pt x="127939" y="25"/>
                  </a:moveTo>
                  <a:lnTo>
                    <a:pt x="111213" y="25"/>
                  </a:lnTo>
                  <a:lnTo>
                    <a:pt x="110058" y="25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25"/>
                  </a:lnTo>
                  <a:close/>
                </a:path>
                <a:path w="1606550" h="65404">
                  <a:moveTo>
                    <a:pt x="183553" y="22567"/>
                  </a:moveTo>
                  <a:lnTo>
                    <a:pt x="175552" y="14503"/>
                  </a:lnTo>
                  <a:lnTo>
                    <a:pt x="155790" y="14503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06550" h="65404">
                  <a:moveTo>
                    <a:pt x="238023" y="55067"/>
                  </a:moveTo>
                  <a:lnTo>
                    <a:pt x="230022" y="47015"/>
                  </a:lnTo>
                  <a:lnTo>
                    <a:pt x="221272" y="47015"/>
                  </a:lnTo>
                  <a:lnTo>
                    <a:pt x="220154" y="47015"/>
                  </a:lnTo>
                  <a:lnTo>
                    <a:pt x="211391" y="47015"/>
                  </a:lnTo>
                  <a:lnTo>
                    <a:pt x="203390" y="55067"/>
                  </a:lnTo>
                  <a:lnTo>
                    <a:pt x="203390" y="65036"/>
                  </a:lnTo>
                  <a:lnTo>
                    <a:pt x="220154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67"/>
                  </a:lnTo>
                  <a:close/>
                </a:path>
                <a:path w="1606550" h="65404">
                  <a:moveTo>
                    <a:pt x="238023" y="25"/>
                  </a:moveTo>
                  <a:lnTo>
                    <a:pt x="221272" y="25"/>
                  </a:lnTo>
                  <a:lnTo>
                    <a:pt x="220154" y="25"/>
                  </a:lnTo>
                  <a:lnTo>
                    <a:pt x="203390" y="25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25"/>
                  </a:lnTo>
                  <a:close/>
                </a:path>
                <a:path w="1606550" h="65404">
                  <a:moveTo>
                    <a:pt x="293624" y="22567"/>
                  </a:moveTo>
                  <a:lnTo>
                    <a:pt x="285623" y="14503"/>
                  </a:lnTo>
                  <a:lnTo>
                    <a:pt x="265849" y="14503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06550" h="65404">
                  <a:moveTo>
                    <a:pt x="348094" y="55067"/>
                  </a:moveTo>
                  <a:lnTo>
                    <a:pt x="340093" y="47015"/>
                  </a:lnTo>
                  <a:lnTo>
                    <a:pt x="331355" y="47015"/>
                  </a:lnTo>
                  <a:lnTo>
                    <a:pt x="330225" y="47015"/>
                  </a:lnTo>
                  <a:lnTo>
                    <a:pt x="321462" y="47015"/>
                  </a:lnTo>
                  <a:lnTo>
                    <a:pt x="313461" y="55067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094" y="65036"/>
                  </a:lnTo>
                  <a:lnTo>
                    <a:pt x="348094" y="55067"/>
                  </a:lnTo>
                  <a:close/>
                </a:path>
                <a:path w="1606550" h="65404">
                  <a:moveTo>
                    <a:pt x="348094" y="25"/>
                  </a:moveTo>
                  <a:lnTo>
                    <a:pt x="331355" y="25"/>
                  </a:lnTo>
                  <a:lnTo>
                    <a:pt x="330225" y="25"/>
                  </a:lnTo>
                  <a:lnTo>
                    <a:pt x="313461" y="25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25"/>
                  </a:lnTo>
                  <a:close/>
                </a:path>
                <a:path w="1606550" h="65404">
                  <a:moveTo>
                    <a:pt x="403707" y="22567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06550" h="65404">
                  <a:moveTo>
                    <a:pt x="458177" y="55067"/>
                  </a:moveTo>
                  <a:lnTo>
                    <a:pt x="450176" y="47015"/>
                  </a:lnTo>
                  <a:lnTo>
                    <a:pt x="441426" y="47015"/>
                  </a:lnTo>
                  <a:lnTo>
                    <a:pt x="440283" y="47015"/>
                  </a:lnTo>
                  <a:lnTo>
                    <a:pt x="431533" y="47015"/>
                  </a:lnTo>
                  <a:lnTo>
                    <a:pt x="423532" y="55067"/>
                  </a:lnTo>
                  <a:lnTo>
                    <a:pt x="423532" y="65036"/>
                  </a:lnTo>
                  <a:lnTo>
                    <a:pt x="440283" y="65036"/>
                  </a:lnTo>
                  <a:lnTo>
                    <a:pt x="441426" y="65036"/>
                  </a:lnTo>
                  <a:lnTo>
                    <a:pt x="458177" y="65036"/>
                  </a:lnTo>
                  <a:lnTo>
                    <a:pt x="458177" y="55067"/>
                  </a:lnTo>
                  <a:close/>
                </a:path>
                <a:path w="1606550" h="65404">
                  <a:moveTo>
                    <a:pt x="458177" y="25"/>
                  </a:moveTo>
                  <a:lnTo>
                    <a:pt x="441426" y="25"/>
                  </a:lnTo>
                  <a:lnTo>
                    <a:pt x="440283" y="25"/>
                  </a:lnTo>
                  <a:lnTo>
                    <a:pt x="423532" y="25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25"/>
                  </a:lnTo>
                  <a:close/>
                </a:path>
                <a:path w="1606550" h="65404">
                  <a:moveTo>
                    <a:pt x="513778" y="22567"/>
                  </a:moveTo>
                  <a:lnTo>
                    <a:pt x="505777" y="14503"/>
                  </a:lnTo>
                  <a:lnTo>
                    <a:pt x="486003" y="14503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06550" h="65404">
                  <a:moveTo>
                    <a:pt x="568248" y="55067"/>
                  </a:moveTo>
                  <a:lnTo>
                    <a:pt x="560247" y="47015"/>
                  </a:lnTo>
                  <a:lnTo>
                    <a:pt x="551484" y="47015"/>
                  </a:lnTo>
                  <a:lnTo>
                    <a:pt x="550354" y="47015"/>
                  </a:lnTo>
                  <a:lnTo>
                    <a:pt x="541629" y="47015"/>
                  </a:lnTo>
                  <a:lnTo>
                    <a:pt x="533615" y="55067"/>
                  </a:lnTo>
                  <a:lnTo>
                    <a:pt x="533615" y="65036"/>
                  </a:lnTo>
                  <a:lnTo>
                    <a:pt x="550354" y="65036"/>
                  </a:lnTo>
                  <a:lnTo>
                    <a:pt x="551484" y="65036"/>
                  </a:lnTo>
                  <a:lnTo>
                    <a:pt x="568248" y="65036"/>
                  </a:lnTo>
                  <a:lnTo>
                    <a:pt x="568248" y="55067"/>
                  </a:lnTo>
                  <a:close/>
                </a:path>
                <a:path w="1606550" h="65404">
                  <a:moveTo>
                    <a:pt x="568248" y="25"/>
                  </a:moveTo>
                  <a:lnTo>
                    <a:pt x="551484" y="25"/>
                  </a:lnTo>
                  <a:lnTo>
                    <a:pt x="550354" y="25"/>
                  </a:lnTo>
                  <a:lnTo>
                    <a:pt x="533615" y="25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25"/>
                  </a:lnTo>
                  <a:close/>
                </a:path>
                <a:path w="1606550" h="65404">
                  <a:moveTo>
                    <a:pt x="623862" y="22567"/>
                  </a:moveTo>
                  <a:lnTo>
                    <a:pt x="615861" y="14503"/>
                  </a:lnTo>
                  <a:lnTo>
                    <a:pt x="596087" y="14503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06550" h="65404">
                  <a:moveTo>
                    <a:pt x="678332" y="55067"/>
                  </a:moveTo>
                  <a:lnTo>
                    <a:pt x="670331" y="47015"/>
                  </a:lnTo>
                  <a:lnTo>
                    <a:pt x="661581" y="47015"/>
                  </a:lnTo>
                  <a:lnTo>
                    <a:pt x="660425" y="47015"/>
                  </a:lnTo>
                  <a:lnTo>
                    <a:pt x="651700" y="47015"/>
                  </a:lnTo>
                  <a:lnTo>
                    <a:pt x="643699" y="55067"/>
                  </a:lnTo>
                  <a:lnTo>
                    <a:pt x="643699" y="65036"/>
                  </a:lnTo>
                  <a:lnTo>
                    <a:pt x="660425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67"/>
                  </a:lnTo>
                  <a:close/>
                </a:path>
                <a:path w="1606550" h="65404">
                  <a:moveTo>
                    <a:pt x="678332" y="25"/>
                  </a:moveTo>
                  <a:lnTo>
                    <a:pt x="661581" y="25"/>
                  </a:lnTo>
                  <a:lnTo>
                    <a:pt x="660425" y="25"/>
                  </a:lnTo>
                  <a:lnTo>
                    <a:pt x="643699" y="25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25"/>
                  </a:lnTo>
                  <a:close/>
                </a:path>
                <a:path w="1606550" h="65404">
                  <a:moveTo>
                    <a:pt x="733945" y="22567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06550" h="65404">
                  <a:moveTo>
                    <a:pt x="788390" y="55067"/>
                  </a:moveTo>
                  <a:lnTo>
                    <a:pt x="780389" y="47015"/>
                  </a:lnTo>
                  <a:lnTo>
                    <a:pt x="771639" y="47015"/>
                  </a:lnTo>
                  <a:lnTo>
                    <a:pt x="770509" y="47015"/>
                  </a:lnTo>
                  <a:lnTo>
                    <a:pt x="761784" y="47015"/>
                  </a:lnTo>
                  <a:lnTo>
                    <a:pt x="753770" y="55067"/>
                  </a:lnTo>
                  <a:lnTo>
                    <a:pt x="753770" y="65036"/>
                  </a:lnTo>
                  <a:lnTo>
                    <a:pt x="770509" y="65036"/>
                  </a:lnTo>
                  <a:lnTo>
                    <a:pt x="771639" y="65036"/>
                  </a:lnTo>
                  <a:lnTo>
                    <a:pt x="788390" y="65036"/>
                  </a:lnTo>
                  <a:lnTo>
                    <a:pt x="788390" y="55067"/>
                  </a:lnTo>
                  <a:close/>
                </a:path>
                <a:path w="1606550" h="65404">
                  <a:moveTo>
                    <a:pt x="788390" y="25"/>
                  </a:moveTo>
                  <a:lnTo>
                    <a:pt x="771639" y="25"/>
                  </a:lnTo>
                  <a:lnTo>
                    <a:pt x="770509" y="25"/>
                  </a:lnTo>
                  <a:lnTo>
                    <a:pt x="753770" y="25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25"/>
                  </a:lnTo>
                  <a:close/>
                </a:path>
                <a:path w="1606550" h="65404">
                  <a:moveTo>
                    <a:pt x="844003" y="22567"/>
                  </a:moveTo>
                  <a:lnTo>
                    <a:pt x="836002" y="14503"/>
                  </a:lnTo>
                  <a:lnTo>
                    <a:pt x="816241" y="14503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06550" h="65404">
                  <a:moveTo>
                    <a:pt x="898474" y="55067"/>
                  </a:moveTo>
                  <a:lnTo>
                    <a:pt x="890473" y="47015"/>
                  </a:lnTo>
                  <a:lnTo>
                    <a:pt x="881735" y="47015"/>
                  </a:lnTo>
                  <a:lnTo>
                    <a:pt x="880579" y="47015"/>
                  </a:lnTo>
                  <a:lnTo>
                    <a:pt x="871855" y="47015"/>
                  </a:lnTo>
                  <a:lnTo>
                    <a:pt x="863854" y="55067"/>
                  </a:lnTo>
                  <a:lnTo>
                    <a:pt x="863854" y="65036"/>
                  </a:lnTo>
                  <a:lnTo>
                    <a:pt x="880579" y="65036"/>
                  </a:lnTo>
                  <a:lnTo>
                    <a:pt x="881735" y="65036"/>
                  </a:lnTo>
                  <a:lnTo>
                    <a:pt x="898474" y="65036"/>
                  </a:lnTo>
                  <a:lnTo>
                    <a:pt x="898474" y="55067"/>
                  </a:lnTo>
                  <a:close/>
                </a:path>
                <a:path w="1606550" h="65404">
                  <a:moveTo>
                    <a:pt x="898474" y="25"/>
                  </a:moveTo>
                  <a:lnTo>
                    <a:pt x="881735" y="25"/>
                  </a:lnTo>
                  <a:lnTo>
                    <a:pt x="880579" y="25"/>
                  </a:lnTo>
                  <a:lnTo>
                    <a:pt x="863854" y="25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25"/>
                  </a:lnTo>
                  <a:close/>
                </a:path>
                <a:path w="1606550" h="65404">
                  <a:moveTo>
                    <a:pt x="954087" y="22567"/>
                  </a:moveTo>
                  <a:lnTo>
                    <a:pt x="946086" y="14503"/>
                  </a:lnTo>
                  <a:lnTo>
                    <a:pt x="926325" y="14503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06550" h="65404">
                  <a:moveTo>
                    <a:pt x="1008545" y="55067"/>
                  </a:moveTo>
                  <a:lnTo>
                    <a:pt x="1000544" y="47015"/>
                  </a:lnTo>
                  <a:lnTo>
                    <a:pt x="991806" y="47015"/>
                  </a:lnTo>
                  <a:lnTo>
                    <a:pt x="990663" y="47015"/>
                  </a:lnTo>
                  <a:lnTo>
                    <a:pt x="981913" y="47015"/>
                  </a:lnTo>
                  <a:lnTo>
                    <a:pt x="973912" y="55067"/>
                  </a:lnTo>
                  <a:lnTo>
                    <a:pt x="973912" y="65036"/>
                  </a:lnTo>
                  <a:lnTo>
                    <a:pt x="990663" y="65036"/>
                  </a:lnTo>
                  <a:lnTo>
                    <a:pt x="991806" y="65036"/>
                  </a:lnTo>
                  <a:lnTo>
                    <a:pt x="1008545" y="65036"/>
                  </a:lnTo>
                  <a:lnTo>
                    <a:pt x="1008545" y="55067"/>
                  </a:lnTo>
                  <a:close/>
                </a:path>
                <a:path w="1606550" h="65404">
                  <a:moveTo>
                    <a:pt x="1008545" y="25"/>
                  </a:moveTo>
                  <a:lnTo>
                    <a:pt x="991806" y="25"/>
                  </a:lnTo>
                  <a:lnTo>
                    <a:pt x="990663" y="25"/>
                  </a:lnTo>
                  <a:lnTo>
                    <a:pt x="973912" y="25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25"/>
                  </a:lnTo>
                  <a:close/>
                </a:path>
                <a:path w="1606550" h="65404">
                  <a:moveTo>
                    <a:pt x="1064158" y="22567"/>
                  </a:moveTo>
                  <a:lnTo>
                    <a:pt x="1056157" y="14503"/>
                  </a:lnTo>
                  <a:lnTo>
                    <a:pt x="1036396" y="14503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06550" h="65404">
                  <a:moveTo>
                    <a:pt x="1118628" y="55067"/>
                  </a:moveTo>
                  <a:lnTo>
                    <a:pt x="1110627" y="47015"/>
                  </a:lnTo>
                  <a:lnTo>
                    <a:pt x="1101864" y="47015"/>
                  </a:lnTo>
                  <a:lnTo>
                    <a:pt x="1100747" y="47015"/>
                  </a:lnTo>
                  <a:lnTo>
                    <a:pt x="1091996" y="47015"/>
                  </a:lnTo>
                  <a:lnTo>
                    <a:pt x="1083995" y="55067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64" y="65036"/>
                  </a:lnTo>
                  <a:lnTo>
                    <a:pt x="1118628" y="65036"/>
                  </a:lnTo>
                  <a:lnTo>
                    <a:pt x="1118628" y="55067"/>
                  </a:lnTo>
                  <a:close/>
                </a:path>
                <a:path w="1606550" h="65404">
                  <a:moveTo>
                    <a:pt x="1118628" y="25"/>
                  </a:moveTo>
                  <a:lnTo>
                    <a:pt x="1101864" y="25"/>
                  </a:lnTo>
                  <a:lnTo>
                    <a:pt x="1100747" y="25"/>
                  </a:lnTo>
                  <a:lnTo>
                    <a:pt x="1083995" y="25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25"/>
                  </a:lnTo>
                  <a:close/>
                </a:path>
                <a:path w="1606550" h="65404">
                  <a:moveTo>
                    <a:pt x="1174242" y="22567"/>
                  </a:moveTo>
                  <a:lnTo>
                    <a:pt x="1166241" y="14503"/>
                  </a:lnTo>
                  <a:lnTo>
                    <a:pt x="1146467" y="14503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06550" h="65404">
                  <a:moveTo>
                    <a:pt x="1228699" y="55067"/>
                  </a:moveTo>
                  <a:lnTo>
                    <a:pt x="1220698" y="47015"/>
                  </a:lnTo>
                  <a:lnTo>
                    <a:pt x="1211961" y="47015"/>
                  </a:lnTo>
                  <a:lnTo>
                    <a:pt x="1210830" y="47015"/>
                  </a:lnTo>
                  <a:lnTo>
                    <a:pt x="1202080" y="47015"/>
                  </a:lnTo>
                  <a:lnTo>
                    <a:pt x="1194066" y="55067"/>
                  </a:lnTo>
                  <a:lnTo>
                    <a:pt x="1194066" y="65036"/>
                  </a:lnTo>
                  <a:lnTo>
                    <a:pt x="1210830" y="65036"/>
                  </a:lnTo>
                  <a:lnTo>
                    <a:pt x="1211961" y="65036"/>
                  </a:lnTo>
                  <a:lnTo>
                    <a:pt x="1228699" y="65036"/>
                  </a:lnTo>
                  <a:lnTo>
                    <a:pt x="1228699" y="55067"/>
                  </a:lnTo>
                  <a:close/>
                </a:path>
                <a:path w="1606550" h="65404">
                  <a:moveTo>
                    <a:pt x="1228699" y="25"/>
                  </a:moveTo>
                  <a:lnTo>
                    <a:pt x="1211961" y="25"/>
                  </a:lnTo>
                  <a:lnTo>
                    <a:pt x="1210830" y="25"/>
                  </a:lnTo>
                  <a:lnTo>
                    <a:pt x="1194066" y="25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25"/>
                  </a:lnTo>
                  <a:close/>
                </a:path>
                <a:path w="1606550" h="65404">
                  <a:moveTo>
                    <a:pt x="1284312" y="22567"/>
                  </a:moveTo>
                  <a:lnTo>
                    <a:pt x="1276311" y="14503"/>
                  </a:lnTo>
                  <a:lnTo>
                    <a:pt x="1256538" y="14503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06550" h="65404">
                  <a:moveTo>
                    <a:pt x="1338783" y="55067"/>
                  </a:moveTo>
                  <a:lnTo>
                    <a:pt x="1330782" y="47015"/>
                  </a:lnTo>
                  <a:lnTo>
                    <a:pt x="1322031" y="47015"/>
                  </a:lnTo>
                  <a:lnTo>
                    <a:pt x="1320901" y="47015"/>
                  </a:lnTo>
                  <a:lnTo>
                    <a:pt x="1312151" y="47015"/>
                  </a:lnTo>
                  <a:lnTo>
                    <a:pt x="1304150" y="55067"/>
                  </a:lnTo>
                  <a:lnTo>
                    <a:pt x="1304150" y="65036"/>
                  </a:lnTo>
                  <a:lnTo>
                    <a:pt x="1320901" y="65036"/>
                  </a:lnTo>
                  <a:lnTo>
                    <a:pt x="1322031" y="65036"/>
                  </a:lnTo>
                  <a:lnTo>
                    <a:pt x="1338783" y="65036"/>
                  </a:lnTo>
                  <a:lnTo>
                    <a:pt x="1338783" y="55067"/>
                  </a:lnTo>
                  <a:close/>
                </a:path>
                <a:path w="1606550" h="65404">
                  <a:moveTo>
                    <a:pt x="1338783" y="25"/>
                  </a:moveTo>
                  <a:lnTo>
                    <a:pt x="1322031" y="25"/>
                  </a:lnTo>
                  <a:lnTo>
                    <a:pt x="1320901" y="25"/>
                  </a:lnTo>
                  <a:lnTo>
                    <a:pt x="1304150" y="25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25"/>
                  </a:lnTo>
                  <a:close/>
                </a:path>
                <a:path w="1606550" h="65404">
                  <a:moveTo>
                    <a:pt x="1394396" y="22567"/>
                  </a:moveTo>
                  <a:lnTo>
                    <a:pt x="1386395" y="14503"/>
                  </a:lnTo>
                  <a:lnTo>
                    <a:pt x="1366621" y="14503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06550" h="65404">
                  <a:moveTo>
                    <a:pt x="1448866" y="55067"/>
                  </a:moveTo>
                  <a:lnTo>
                    <a:pt x="1440865" y="47015"/>
                  </a:lnTo>
                  <a:lnTo>
                    <a:pt x="1432102" y="47015"/>
                  </a:lnTo>
                  <a:lnTo>
                    <a:pt x="1430947" y="47015"/>
                  </a:lnTo>
                  <a:lnTo>
                    <a:pt x="1422222" y="47015"/>
                  </a:lnTo>
                  <a:lnTo>
                    <a:pt x="1414221" y="55067"/>
                  </a:lnTo>
                  <a:lnTo>
                    <a:pt x="1414221" y="65036"/>
                  </a:lnTo>
                  <a:lnTo>
                    <a:pt x="1430947" y="65036"/>
                  </a:lnTo>
                  <a:lnTo>
                    <a:pt x="1432102" y="65036"/>
                  </a:lnTo>
                  <a:lnTo>
                    <a:pt x="1448866" y="65036"/>
                  </a:lnTo>
                  <a:lnTo>
                    <a:pt x="1448866" y="55067"/>
                  </a:lnTo>
                  <a:close/>
                </a:path>
                <a:path w="1606550" h="65404">
                  <a:moveTo>
                    <a:pt x="1448866" y="0"/>
                  </a:moveTo>
                  <a:lnTo>
                    <a:pt x="1430947" y="0"/>
                  </a:lnTo>
                  <a:lnTo>
                    <a:pt x="1414221" y="25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0655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0655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06550" h="65404">
                  <a:moveTo>
                    <a:pt x="1550911" y="47015"/>
                  </a:moveTo>
                  <a:lnTo>
                    <a:pt x="1542173" y="47015"/>
                  </a:lnTo>
                  <a:lnTo>
                    <a:pt x="1541030" y="47015"/>
                  </a:lnTo>
                  <a:lnTo>
                    <a:pt x="1532280" y="47015"/>
                  </a:lnTo>
                  <a:lnTo>
                    <a:pt x="1524292" y="55067"/>
                  </a:lnTo>
                  <a:lnTo>
                    <a:pt x="1524292" y="61988"/>
                  </a:lnTo>
                  <a:lnTo>
                    <a:pt x="1542173" y="52019"/>
                  </a:lnTo>
                  <a:lnTo>
                    <a:pt x="1550911" y="47015"/>
                  </a:lnTo>
                  <a:close/>
                </a:path>
                <a:path w="1606550" h="65404">
                  <a:moveTo>
                    <a:pt x="1606499" y="14516"/>
                  </a:moveTo>
                  <a:lnTo>
                    <a:pt x="1586750" y="14516"/>
                  </a:lnTo>
                  <a:lnTo>
                    <a:pt x="1578749" y="22567"/>
                  </a:lnTo>
                  <a:lnTo>
                    <a:pt x="1578749" y="30949"/>
                  </a:lnTo>
                  <a:lnTo>
                    <a:pt x="1585925" y="26784"/>
                  </a:lnTo>
                  <a:lnTo>
                    <a:pt x="1606499" y="1451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3">
              <a:extLst>
                <a:ext uri="{FF2B5EF4-FFF2-40B4-BE49-F238E27FC236}">
                  <a16:creationId xmlns:a16="http://schemas.microsoft.com/office/drawing/2014/main" id="{837A8B22-EAED-3768-416C-A04E582B942E}"/>
                </a:ext>
              </a:extLst>
            </p:cNvPr>
            <p:cNvSpPr/>
            <p:nvPr/>
          </p:nvSpPr>
          <p:spPr>
            <a:xfrm>
              <a:off x="6172581" y="3399078"/>
              <a:ext cx="2870200" cy="95250"/>
            </a:xfrm>
            <a:custGeom>
              <a:avLst/>
              <a:gdLst/>
              <a:ahLst/>
              <a:cxnLst/>
              <a:rect l="l" t="t" r="r" b="b"/>
              <a:pathLst>
                <a:path w="2870200" h="95250">
                  <a:moveTo>
                    <a:pt x="16179" y="22555"/>
                  </a:moveTo>
                  <a:lnTo>
                    <a:pt x="8178" y="14503"/>
                  </a:lnTo>
                  <a:lnTo>
                    <a:pt x="0" y="14503"/>
                  </a:lnTo>
                  <a:lnTo>
                    <a:pt x="16179" y="25184"/>
                  </a:lnTo>
                  <a:lnTo>
                    <a:pt x="16179" y="22555"/>
                  </a:lnTo>
                  <a:close/>
                </a:path>
                <a:path w="2870200" h="95250">
                  <a:moveTo>
                    <a:pt x="70650" y="55067"/>
                  </a:moveTo>
                  <a:lnTo>
                    <a:pt x="62649" y="47015"/>
                  </a:lnTo>
                  <a:lnTo>
                    <a:pt x="53898" y="47015"/>
                  </a:lnTo>
                  <a:lnTo>
                    <a:pt x="52768" y="47015"/>
                  </a:lnTo>
                  <a:lnTo>
                    <a:pt x="50139" y="47015"/>
                  </a:lnTo>
                  <a:lnTo>
                    <a:pt x="52768" y="48691"/>
                  </a:lnTo>
                  <a:lnTo>
                    <a:pt x="53276" y="49022"/>
                  </a:lnTo>
                  <a:lnTo>
                    <a:pt x="53898" y="49403"/>
                  </a:lnTo>
                  <a:lnTo>
                    <a:pt x="70650" y="59817"/>
                  </a:lnTo>
                  <a:lnTo>
                    <a:pt x="70650" y="55067"/>
                  </a:lnTo>
                  <a:close/>
                </a:path>
                <a:path w="2870200" h="95250">
                  <a:moveTo>
                    <a:pt x="70650" y="12"/>
                  </a:moveTo>
                  <a:lnTo>
                    <a:pt x="53898" y="12"/>
                  </a:lnTo>
                  <a:lnTo>
                    <a:pt x="52768" y="12"/>
                  </a:lnTo>
                  <a:lnTo>
                    <a:pt x="36004" y="12"/>
                  </a:lnTo>
                  <a:lnTo>
                    <a:pt x="36004" y="9944"/>
                  </a:lnTo>
                  <a:lnTo>
                    <a:pt x="44018" y="18008"/>
                  </a:lnTo>
                  <a:lnTo>
                    <a:pt x="52768" y="18008"/>
                  </a:lnTo>
                  <a:lnTo>
                    <a:pt x="53898" y="18008"/>
                  </a:lnTo>
                  <a:lnTo>
                    <a:pt x="62649" y="18008"/>
                  </a:lnTo>
                  <a:lnTo>
                    <a:pt x="70650" y="9944"/>
                  </a:lnTo>
                  <a:lnTo>
                    <a:pt x="70650" y="12"/>
                  </a:lnTo>
                  <a:close/>
                </a:path>
                <a:path w="2870200" h="95250">
                  <a:moveTo>
                    <a:pt x="126250" y="22555"/>
                  </a:moveTo>
                  <a:lnTo>
                    <a:pt x="118249" y="14503"/>
                  </a:lnTo>
                  <a:lnTo>
                    <a:pt x="98488" y="14503"/>
                  </a:lnTo>
                  <a:lnTo>
                    <a:pt x="90474" y="22555"/>
                  </a:lnTo>
                  <a:lnTo>
                    <a:pt x="90474" y="42468"/>
                  </a:lnTo>
                  <a:lnTo>
                    <a:pt x="98488" y="50520"/>
                  </a:lnTo>
                  <a:lnTo>
                    <a:pt x="118249" y="50520"/>
                  </a:lnTo>
                  <a:lnTo>
                    <a:pt x="126250" y="42468"/>
                  </a:lnTo>
                  <a:lnTo>
                    <a:pt x="126250" y="32512"/>
                  </a:lnTo>
                  <a:lnTo>
                    <a:pt x="126250" y="22555"/>
                  </a:lnTo>
                  <a:close/>
                </a:path>
                <a:path w="2870200" h="95250">
                  <a:moveTo>
                    <a:pt x="180721" y="55067"/>
                  </a:moveTo>
                  <a:lnTo>
                    <a:pt x="172720" y="47015"/>
                  </a:lnTo>
                  <a:lnTo>
                    <a:pt x="163995" y="47015"/>
                  </a:lnTo>
                  <a:lnTo>
                    <a:pt x="162839" y="47015"/>
                  </a:lnTo>
                  <a:lnTo>
                    <a:pt x="154101" y="47015"/>
                  </a:lnTo>
                  <a:lnTo>
                    <a:pt x="146088" y="55067"/>
                  </a:lnTo>
                  <a:lnTo>
                    <a:pt x="146088" y="65024"/>
                  </a:lnTo>
                  <a:lnTo>
                    <a:pt x="162839" y="65024"/>
                  </a:lnTo>
                  <a:lnTo>
                    <a:pt x="163995" y="65024"/>
                  </a:lnTo>
                  <a:lnTo>
                    <a:pt x="180721" y="65024"/>
                  </a:lnTo>
                  <a:lnTo>
                    <a:pt x="180721" y="55067"/>
                  </a:lnTo>
                  <a:close/>
                </a:path>
                <a:path w="2870200" h="95250">
                  <a:moveTo>
                    <a:pt x="180721" y="0"/>
                  </a:moveTo>
                  <a:lnTo>
                    <a:pt x="162839" y="0"/>
                  </a:lnTo>
                  <a:lnTo>
                    <a:pt x="146088" y="12"/>
                  </a:lnTo>
                  <a:lnTo>
                    <a:pt x="146088" y="9944"/>
                  </a:lnTo>
                  <a:lnTo>
                    <a:pt x="154101" y="18008"/>
                  </a:lnTo>
                  <a:lnTo>
                    <a:pt x="162839" y="18008"/>
                  </a:lnTo>
                  <a:lnTo>
                    <a:pt x="163995" y="18008"/>
                  </a:lnTo>
                  <a:lnTo>
                    <a:pt x="172720" y="18008"/>
                  </a:lnTo>
                  <a:lnTo>
                    <a:pt x="180721" y="9944"/>
                  </a:lnTo>
                  <a:lnTo>
                    <a:pt x="180721" y="0"/>
                  </a:lnTo>
                  <a:close/>
                </a:path>
                <a:path w="2870200" h="95250">
                  <a:moveTo>
                    <a:pt x="236334" y="22555"/>
                  </a:moveTo>
                  <a:lnTo>
                    <a:pt x="228333" y="14503"/>
                  </a:lnTo>
                  <a:lnTo>
                    <a:pt x="208559" y="14503"/>
                  </a:lnTo>
                  <a:lnTo>
                    <a:pt x="200558" y="22555"/>
                  </a:lnTo>
                  <a:lnTo>
                    <a:pt x="200558" y="42468"/>
                  </a:lnTo>
                  <a:lnTo>
                    <a:pt x="208559" y="50520"/>
                  </a:lnTo>
                  <a:lnTo>
                    <a:pt x="228333" y="50520"/>
                  </a:lnTo>
                  <a:lnTo>
                    <a:pt x="236334" y="42468"/>
                  </a:lnTo>
                  <a:lnTo>
                    <a:pt x="236334" y="32512"/>
                  </a:lnTo>
                  <a:lnTo>
                    <a:pt x="236334" y="22555"/>
                  </a:lnTo>
                  <a:close/>
                </a:path>
                <a:path w="2870200" h="95250">
                  <a:moveTo>
                    <a:pt x="290791" y="55067"/>
                  </a:moveTo>
                  <a:lnTo>
                    <a:pt x="282790" y="47015"/>
                  </a:lnTo>
                  <a:lnTo>
                    <a:pt x="274040" y="47015"/>
                  </a:lnTo>
                  <a:lnTo>
                    <a:pt x="272910" y="47015"/>
                  </a:lnTo>
                  <a:lnTo>
                    <a:pt x="264172" y="47015"/>
                  </a:lnTo>
                  <a:lnTo>
                    <a:pt x="256159" y="55067"/>
                  </a:lnTo>
                  <a:lnTo>
                    <a:pt x="256159" y="65024"/>
                  </a:lnTo>
                  <a:lnTo>
                    <a:pt x="272910" y="65024"/>
                  </a:lnTo>
                  <a:lnTo>
                    <a:pt x="274040" y="65024"/>
                  </a:lnTo>
                  <a:lnTo>
                    <a:pt x="290791" y="65024"/>
                  </a:lnTo>
                  <a:lnTo>
                    <a:pt x="290791" y="55067"/>
                  </a:lnTo>
                  <a:close/>
                </a:path>
                <a:path w="2870200" h="95250">
                  <a:moveTo>
                    <a:pt x="290791" y="0"/>
                  </a:moveTo>
                  <a:lnTo>
                    <a:pt x="274040" y="0"/>
                  </a:lnTo>
                  <a:lnTo>
                    <a:pt x="272910" y="0"/>
                  </a:lnTo>
                  <a:lnTo>
                    <a:pt x="256159" y="0"/>
                  </a:lnTo>
                  <a:lnTo>
                    <a:pt x="256159" y="9944"/>
                  </a:lnTo>
                  <a:lnTo>
                    <a:pt x="264172" y="18008"/>
                  </a:lnTo>
                  <a:lnTo>
                    <a:pt x="272910" y="18008"/>
                  </a:lnTo>
                  <a:lnTo>
                    <a:pt x="274040" y="18008"/>
                  </a:lnTo>
                  <a:lnTo>
                    <a:pt x="282790" y="18008"/>
                  </a:lnTo>
                  <a:lnTo>
                    <a:pt x="290791" y="9944"/>
                  </a:lnTo>
                  <a:lnTo>
                    <a:pt x="290791" y="0"/>
                  </a:lnTo>
                  <a:close/>
                </a:path>
                <a:path w="2870200" h="95250">
                  <a:moveTo>
                    <a:pt x="346405" y="22555"/>
                  </a:moveTo>
                  <a:lnTo>
                    <a:pt x="338391" y="14503"/>
                  </a:lnTo>
                  <a:lnTo>
                    <a:pt x="318630" y="14503"/>
                  </a:lnTo>
                  <a:lnTo>
                    <a:pt x="310629" y="22555"/>
                  </a:lnTo>
                  <a:lnTo>
                    <a:pt x="310629" y="42468"/>
                  </a:lnTo>
                  <a:lnTo>
                    <a:pt x="318630" y="50520"/>
                  </a:lnTo>
                  <a:lnTo>
                    <a:pt x="338391" y="50520"/>
                  </a:lnTo>
                  <a:lnTo>
                    <a:pt x="346405" y="42468"/>
                  </a:lnTo>
                  <a:lnTo>
                    <a:pt x="346405" y="32512"/>
                  </a:lnTo>
                  <a:lnTo>
                    <a:pt x="346405" y="22555"/>
                  </a:lnTo>
                  <a:close/>
                </a:path>
                <a:path w="2870200" h="95250">
                  <a:moveTo>
                    <a:pt x="400875" y="55067"/>
                  </a:moveTo>
                  <a:lnTo>
                    <a:pt x="392874" y="47015"/>
                  </a:lnTo>
                  <a:lnTo>
                    <a:pt x="384124" y="47015"/>
                  </a:lnTo>
                  <a:lnTo>
                    <a:pt x="382993" y="47015"/>
                  </a:lnTo>
                  <a:lnTo>
                    <a:pt x="374230" y="47015"/>
                  </a:lnTo>
                  <a:lnTo>
                    <a:pt x="366229" y="55067"/>
                  </a:lnTo>
                  <a:lnTo>
                    <a:pt x="366229" y="65024"/>
                  </a:lnTo>
                  <a:lnTo>
                    <a:pt x="382993" y="65024"/>
                  </a:lnTo>
                  <a:lnTo>
                    <a:pt x="384124" y="65024"/>
                  </a:lnTo>
                  <a:lnTo>
                    <a:pt x="400875" y="65024"/>
                  </a:lnTo>
                  <a:lnTo>
                    <a:pt x="400875" y="55067"/>
                  </a:lnTo>
                  <a:close/>
                </a:path>
                <a:path w="2870200" h="95250">
                  <a:moveTo>
                    <a:pt x="400875" y="0"/>
                  </a:moveTo>
                  <a:lnTo>
                    <a:pt x="384124" y="0"/>
                  </a:lnTo>
                  <a:lnTo>
                    <a:pt x="382993" y="0"/>
                  </a:lnTo>
                  <a:lnTo>
                    <a:pt x="366229" y="0"/>
                  </a:lnTo>
                  <a:lnTo>
                    <a:pt x="366229" y="9944"/>
                  </a:lnTo>
                  <a:lnTo>
                    <a:pt x="374230" y="18008"/>
                  </a:lnTo>
                  <a:lnTo>
                    <a:pt x="382993" y="18008"/>
                  </a:lnTo>
                  <a:lnTo>
                    <a:pt x="384124" y="18008"/>
                  </a:lnTo>
                  <a:lnTo>
                    <a:pt x="392874" y="18008"/>
                  </a:lnTo>
                  <a:lnTo>
                    <a:pt x="400875" y="9944"/>
                  </a:lnTo>
                  <a:lnTo>
                    <a:pt x="400875" y="0"/>
                  </a:lnTo>
                  <a:close/>
                </a:path>
                <a:path w="2870200" h="95250">
                  <a:moveTo>
                    <a:pt x="456476" y="22555"/>
                  </a:moveTo>
                  <a:lnTo>
                    <a:pt x="448475" y="14503"/>
                  </a:lnTo>
                  <a:lnTo>
                    <a:pt x="428713" y="14503"/>
                  </a:lnTo>
                  <a:lnTo>
                    <a:pt x="420700" y="22555"/>
                  </a:lnTo>
                  <a:lnTo>
                    <a:pt x="420700" y="42468"/>
                  </a:lnTo>
                  <a:lnTo>
                    <a:pt x="428713" y="50520"/>
                  </a:lnTo>
                  <a:lnTo>
                    <a:pt x="448475" y="50520"/>
                  </a:lnTo>
                  <a:lnTo>
                    <a:pt x="456476" y="42468"/>
                  </a:lnTo>
                  <a:lnTo>
                    <a:pt x="456476" y="32512"/>
                  </a:lnTo>
                  <a:lnTo>
                    <a:pt x="456476" y="22555"/>
                  </a:lnTo>
                  <a:close/>
                </a:path>
                <a:path w="2870200" h="95250">
                  <a:moveTo>
                    <a:pt x="510946" y="55067"/>
                  </a:moveTo>
                  <a:lnTo>
                    <a:pt x="502945" y="47015"/>
                  </a:lnTo>
                  <a:lnTo>
                    <a:pt x="494195" y="47015"/>
                  </a:lnTo>
                  <a:lnTo>
                    <a:pt x="493077" y="47015"/>
                  </a:lnTo>
                  <a:lnTo>
                    <a:pt x="484327" y="47015"/>
                  </a:lnTo>
                  <a:lnTo>
                    <a:pt x="476313" y="55067"/>
                  </a:lnTo>
                  <a:lnTo>
                    <a:pt x="476313" y="65024"/>
                  </a:lnTo>
                  <a:lnTo>
                    <a:pt x="493077" y="65024"/>
                  </a:lnTo>
                  <a:lnTo>
                    <a:pt x="494195" y="65024"/>
                  </a:lnTo>
                  <a:lnTo>
                    <a:pt x="510946" y="65024"/>
                  </a:lnTo>
                  <a:lnTo>
                    <a:pt x="510946" y="55067"/>
                  </a:lnTo>
                  <a:close/>
                </a:path>
                <a:path w="2870200" h="95250">
                  <a:moveTo>
                    <a:pt x="510946" y="0"/>
                  </a:moveTo>
                  <a:lnTo>
                    <a:pt x="494195" y="0"/>
                  </a:lnTo>
                  <a:lnTo>
                    <a:pt x="493077" y="0"/>
                  </a:lnTo>
                  <a:lnTo>
                    <a:pt x="476313" y="0"/>
                  </a:lnTo>
                  <a:lnTo>
                    <a:pt x="476313" y="9944"/>
                  </a:lnTo>
                  <a:lnTo>
                    <a:pt x="484327" y="18008"/>
                  </a:lnTo>
                  <a:lnTo>
                    <a:pt x="493077" y="18008"/>
                  </a:lnTo>
                  <a:lnTo>
                    <a:pt x="494195" y="18008"/>
                  </a:lnTo>
                  <a:lnTo>
                    <a:pt x="502945" y="18008"/>
                  </a:lnTo>
                  <a:lnTo>
                    <a:pt x="510946" y="9944"/>
                  </a:lnTo>
                  <a:lnTo>
                    <a:pt x="510946" y="0"/>
                  </a:lnTo>
                  <a:close/>
                </a:path>
                <a:path w="2870200" h="95250">
                  <a:moveTo>
                    <a:pt x="566559" y="22555"/>
                  </a:moveTo>
                  <a:lnTo>
                    <a:pt x="558558" y="14503"/>
                  </a:lnTo>
                  <a:lnTo>
                    <a:pt x="538784" y="14503"/>
                  </a:lnTo>
                  <a:lnTo>
                    <a:pt x="530783" y="22555"/>
                  </a:lnTo>
                  <a:lnTo>
                    <a:pt x="530783" y="42468"/>
                  </a:lnTo>
                  <a:lnTo>
                    <a:pt x="538784" y="50520"/>
                  </a:lnTo>
                  <a:lnTo>
                    <a:pt x="558558" y="50520"/>
                  </a:lnTo>
                  <a:lnTo>
                    <a:pt x="566559" y="42468"/>
                  </a:lnTo>
                  <a:lnTo>
                    <a:pt x="566559" y="32512"/>
                  </a:lnTo>
                  <a:lnTo>
                    <a:pt x="566559" y="22555"/>
                  </a:lnTo>
                  <a:close/>
                </a:path>
                <a:path w="2870200" h="95250">
                  <a:moveTo>
                    <a:pt x="621030" y="55067"/>
                  </a:moveTo>
                  <a:lnTo>
                    <a:pt x="613029" y="47015"/>
                  </a:lnTo>
                  <a:lnTo>
                    <a:pt x="604278" y="47015"/>
                  </a:lnTo>
                  <a:lnTo>
                    <a:pt x="603135" y="47015"/>
                  </a:lnTo>
                  <a:lnTo>
                    <a:pt x="594385" y="47015"/>
                  </a:lnTo>
                  <a:lnTo>
                    <a:pt x="586384" y="55067"/>
                  </a:lnTo>
                  <a:lnTo>
                    <a:pt x="586384" y="65024"/>
                  </a:lnTo>
                  <a:lnTo>
                    <a:pt x="603135" y="65024"/>
                  </a:lnTo>
                  <a:lnTo>
                    <a:pt x="604278" y="65024"/>
                  </a:lnTo>
                  <a:lnTo>
                    <a:pt x="621030" y="65024"/>
                  </a:lnTo>
                  <a:lnTo>
                    <a:pt x="621030" y="55067"/>
                  </a:lnTo>
                  <a:close/>
                </a:path>
                <a:path w="2870200" h="95250">
                  <a:moveTo>
                    <a:pt x="621030" y="0"/>
                  </a:moveTo>
                  <a:lnTo>
                    <a:pt x="604278" y="0"/>
                  </a:lnTo>
                  <a:lnTo>
                    <a:pt x="603135" y="0"/>
                  </a:lnTo>
                  <a:lnTo>
                    <a:pt x="586384" y="0"/>
                  </a:lnTo>
                  <a:lnTo>
                    <a:pt x="586384" y="9944"/>
                  </a:lnTo>
                  <a:lnTo>
                    <a:pt x="594385" y="18008"/>
                  </a:lnTo>
                  <a:lnTo>
                    <a:pt x="603135" y="18008"/>
                  </a:lnTo>
                  <a:lnTo>
                    <a:pt x="604278" y="18008"/>
                  </a:lnTo>
                  <a:lnTo>
                    <a:pt x="613029" y="18008"/>
                  </a:lnTo>
                  <a:lnTo>
                    <a:pt x="621030" y="9944"/>
                  </a:lnTo>
                  <a:lnTo>
                    <a:pt x="621030" y="0"/>
                  </a:lnTo>
                  <a:close/>
                </a:path>
                <a:path w="2870200" h="95250">
                  <a:moveTo>
                    <a:pt x="676617" y="22555"/>
                  </a:moveTo>
                  <a:lnTo>
                    <a:pt x="668616" y="14503"/>
                  </a:lnTo>
                  <a:lnTo>
                    <a:pt x="648855" y="14503"/>
                  </a:lnTo>
                  <a:lnTo>
                    <a:pt x="640842" y="22555"/>
                  </a:lnTo>
                  <a:lnTo>
                    <a:pt x="640842" y="42468"/>
                  </a:lnTo>
                  <a:lnTo>
                    <a:pt x="648855" y="50520"/>
                  </a:lnTo>
                  <a:lnTo>
                    <a:pt x="668616" y="50520"/>
                  </a:lnTo>
                  <a:lnTo>
                    <a:pt x="676617" y="42468"/>
                  </a:lnTo>
                  <a:lnTo>
                    <a:pt x="676617" y="32512"/>
                  </a:lnTo>
                  <a:lnTo>
                    <a:pt x="676617" y="22555"/>
                  </a:lnTo>
                  <a:close/>
                </a:path>
                <a:path w="2870200" h="95250">
                  <a:moveTo>
                    <a:pt x="731088" y="55067"/>
                  </a:moveTo>
                  <a:lnTo>
                    <a:pt x="723087" y="47015"/>
                  </a:lnTo>
                  <a:lnTo>
                    <a:pt x="714362" y="47015"/>
                  </a:lnTo>
                  <a:lnTo>
                    <a:pt x="713193" y="47015"/>
                  </a:lnTo>
                  <a:lnTo>
                    <a:pt x="704469" y="47015"/>
                  </a:lnTo>
                  <a:lnTo>
                    <a:pt x="696468" y="55067"/>
                  </a:lnTo>
                  <a:lnTo>
                    <a:pt x="696468" y="65024"/>
                  </a:lnTo>
                  <a:lnTo>
                    <a:pt x="713193" y="65024"/>
                  </a:lnTo>
                  <a:lnTo>
                    <a:pt x="714362" y="65024"/>
                  </a:lnTo>
                  <a:lnTo>
                    <a:pt x="731088" y="65024"/>
                  </a:lnTo>
                  <a:lnTo>
                    <a:pt x="731088" y="55067"/>
                  </a:lnTo>
                  <a:close/>
                </a:path>
                <a:path w="2870200" h="95250">
                  <a:moveTo>
                    <a:pt x="731088" y="0"/>
                  </a:moveTo>
                  <a:lnTo>
                    <a:pt x="714362" y="0"/>
                  </a:lnTo>
                  <a:lnTo>
                    <a:pt x="713193" y="0"/>
                  </a:lnTo>
                  <a:lnTo>
                    <a:pt x="696468" y="0"/>
                  </a:lnTo>
                  <a:lnTo>
                    <a:pt x="696468" y="9944"/>
                  </a:lnTo>
                  <a:lnTo>
                    <a:pt x="704469" y="18008"/>
                  </a:lnTo>
                  <a:lnTo>
                    <a:pt x="713193" y="18008"/>
                  </a:lnTo>
                  <a:lnTo>
                    <a:pt x="714362" y="18008"/>
                  </a:lnTo>
                  <a:lnTo>
                    <a:pt x="723087" y="18008"/>
                  </a:lnTo>
                  <a:lnTo>
                    <a:pt x="731088" y="9944"/>
                  </a:lnTo>
                  <a:lnTo>
                    <a:pt x="731088" y="0"/>
                  </a:lnTo>
                  <a:close/>
                </a:path>
                <a:path w="2870200" h="95250">
                  <a:moveTo>
                    <a:pt x="786701" y="22555"/>
                  </a:moveTo>
                  <a:lnTo>
                    <a:pt x="778700" y="14503"/>
                  </a:lnTo>
                  <a:lnTo>
                    <a:pt x="758939" y="14503"/>
                  </a:lnTo>
                  <a:lnTo>
                    <a:pt x="750925" y="22555"/>
                  </a:lnTo>
                  <a:lnTo>
                    <a:pt x="750925" y="42468"/>
                  </a:lnTo>
                  <a:lnTo>
                    <a:pt x="758939" y="50520"/>
                  </a:lnTo>
                  <a:lnTo>
                    <a:pt x="778700" y="50520"/>
                  </a:lnTo>
                  <a:lnTo>
                    <a:pt x="786701" y="42468"/>
                  </a:lnTo>
                  <a:lnTo>
                    <a:pt x="786701" y="32512"/>
                  </a:lnTo>
                  <a:lnTo>
                    <a:pt x="786701" y="22555"/>
                  </a:lnTo>
                  <a:close/>
                </a:path>
                <a:path w="2870200" h="95250">
                  <a:moveTo>
                    <a:pt x="841171" y="55067"/>
                  </a:moveTo>
                  <a:lnTo>
                    <a:pt x="833170" y="47015"/>
                  </a:lnTo>
                  <a:lnTo>
                    <a:pt x="824407" y="47015"/>
                  </a:lnTo>
                  <a:lnTo>
                    <a:pt x="823290" y="47015"/>
                  </a:lnTo>
                  <a:lnTo>
                    <a:pt x="814539" y="47015"/>
                  </a:lnTo>
                  <a:lnTo>
                    <a:pt x="806526" y="55067"/>
                  </a:lnTo>
                  <a:lnTo>
                    <a:pt x="806526" y="65024"/>
                  </a:lnTo>
                  <a:lnTo>
                    <a:pt x="823290" y="65024"/>
                  </a:lnTo>
                  <a:lnTo>
                    <a:pt x="824407" y="65024"/>
                  </a:lnTo>
                  <a:lnTo>
                    <a:pt x="841171" y="65024"/>
                  </a:lnTo>
                  <a:lnTo>
                    <a:pt x="841171" y="55067"/>
                  </a:lnTo>
                  <a:close/>
                </a:path>
                <a:path w="2870200" h="95250">
                  <a:moveTo>
                    <a:pt x="841171" y="0"/>
                  </a:moveTo>
                  <a:lnTo>
                    <a:pt x="824407" y="0"/>
                  </a:lnTo>
                  <a:lnTo>
                    <a:pt x="823290" y="0"/>
                  </a:lnTo>
                  <a:lnTo>
                    <a:pt x="806526" y="0"/>
                  </a:lnTo>
                  <a:lnTo>
                    <a:pt x="806526" y="9944"/>
                  </a:lnTo>
                  <a:lnTo>
                    <a:pt x="814539" y="18008"/>
                  </a:lnTo>
                  <a:lnTo>
                    <a:pt x="823290" y="18008"/>
                  </a:lnTo>
                  <a:lnTo>
                    <a:pt x="824407" y="18008"/>
                  </a:lnTo>
                  <a:lnTo>
                    <a:pt x="833170" y="18008"/>
                  </a:lnTo>
                  <a:lnTo>
                    <a:pt x="841171" y="9944"/>
                  </a:lnTo>
                  <a:lnTo>
                    <a:pt x="841171" y="0"/>
                  </a:lnTo>
                  <a:close/>
                </a:path>
                <a:path w="2870200" h="95250">
                  <a:moveTo>
                    <a:pt x="896772" y="22555"/>
                  </a:moveTo>
                  <a:lnTo>
                    <a:pt x="888771" y="14503"/>
                  </a:lnTo>
                  <a:lnTo>
                    <a:pt x="868997" y="14503"/>
                  </a:lnTo>
                  <a:lnTo>
                    <a:pt x="860996" y="22555"/>
                  </a:lnTo>
                  <a:lnTo>
                    <a:pt x="860996" y="42468"/>
                  </a:lnTo>
                  <a:lnTo>
                    <a:pt x="868997" y="50520"/>
                  </a:lnTo>
                  <a:lnTo>
                    <a:pt x="888771" y="50520"/>
                  </a:lnTo>
                  <a:lnTo>
                    <a:pt x="896772" y="42468"/>
                  </a:lnTo>
                  <a:lnTo>
                    <a:pt x="896772" y="32512"/>
                  </a:lnTo>
                  <a:lnTo>
                    <a:pt x="896772" y="22555"/>
                  </a:lnTo>
                  <a:close/>
                </a:path>
                <a:path w="2870200" h="95250">
                  <a:moveTo>
                    <a:pt x="951242" y="55067"/>
                  </a:moveTo>
                  <a:lnTo>
                    <a:pt x="943241" y="47015"/>
                  </a:lnTo>
                  <a:lnTo>
                    <a:pt x="934504" y="47015"/>
                  </a:lnTo>
                  <a:lnTo>
                    <a:pt x="933373" y="47015"/>
                  </a:lnTo>
                  <a:lnTo>
                    <a:pt x="924610" y="47015"/>
                  </a:lnTo>
                  <a:lnTo>
                    <a:pt x="916609" y="55067"/>
                  </a:lnTo>
                  <a:lnTo>
                    <a:pt x="916609" y="65024"/>
                  </a:lnTo>
                  <a:lnTo>
                    <a:pt x="933373" y="65024"/>
                  </a:lnTo>
                  <a:lnTo>
                    <a:pt x="934504" y="65024"/>
                  </a:lnTo>
                  <a:lnTo>
                    <a:pt x="951242" y="65024"/>
                  </a:lnTo>
                  <a:lnTo>
                    <a:pt x="951242" y="55067"/>
                  </a:lnTo>
                  <a:close/>
                </a:path>
                <a:path w="2870200" h="95250">
                  <a:moveTo>
                    <a:pt x="951242" y="0"/>
                  </a:moveTo>
                  <a:lnTo>
                    <a:pt x="934504" y="0"/>
                  </a:lnTo>
                  <a:lnTo>
                    <a:pt x="933373" y="0"/>
                  </a:lnTo>
                  <a:lnTo>
                    <a:pt x="916609" y="0"/>
                  </a:lnTo>
                  <a:lnTo>
                    <a:pt x="916609" y="9944"/>
                  </a:lnTo>
                  <a:lnTo>
                    <a:pt x="924610" y="18008"/>
                  </a:lnTo>
                  <a:lnTo>
                    <a:pt x="933373" y="18008"/>
                  </a:lnTo>
                  <a:lnTo>
                    <a:pt x="934504" y="18008"/>
                  </a:lnTo>
                  <a:lnTo>
                    <a:pt x="943241" y="18008"/>
                  </a:lnTo>
                  <a:lnTo>
                    <a:pt x="951242" y="9944"/>
                  </a:lnTo>
                  <a:lnTo>
                    <a:pt x="951242" y="0"/>
                  </a:lnTo>
                  <a:close/>
                </a:path>
                <a:path w="2870200" h="95250">
                  <a:moveTo>
                    <a:pt x="1006856" y="22555"/>
                  </a:moveTo>
                  <a:lnTo>
                    <a:pt x="998855" y="14503"/>
                  </a:lnTo>
                  <a:lnTo>
                    <a:pt x="979093" y="14503"/>
                  </a:lnTo>
                  <a:lnTo>
                    <a:pt x="971080" y="22555"/>
                  </a:lnTo>
                  <a:lnTo>
                    <a:pt x="971080" y="42468"/>
                  </a:lnTo>
                  <a:lnTo>
                    <a:pt x="979093" y="50520"/>
                  </a:lnTo>
                  <a:lnTo>
                    <a:pt x="998855" y="50520"/>
                  </a:lnTo>
                  <a:lnTo>
                    <a:pt x="1006856" y="42468"/>
                  </a:lnTo>
                  <a:lnTo>
                    <a:pt x="1006856" y="32512"/>
                  </a:lnTo>
                  <a:lnTo>
                    <a:pt x="1006856" y="22555"/>
                  </a:lnTo>
                  <a:close/>
                </a:path>
                <a:path w="2870200" h="95250">
                  <a:moveTo>
                    <a:pt x="1061326" y="55067"/>
                  </a:moveTo>
                  <a:lnTo>
                    <a:pt x="1053325" y="47015"/>
                  </a:lnTo>
                  <a:lnTo>
                    <a:pt x="1044575" y="47015"/>
                  </a:lnTo>
                  <a:lnTo>
                    <a:pt x="1043432" y="47015"/>
                  </a:lnTo>
                  <a:lnTo>
                    <a:pt x="1034681" y="47015"/>
                  </a:lnTo>
                  <a:lnTo>
                    <a:pt x="1026680" y="55067"/>
                  </a:lnTo>
                  <a:lnTo>
                    <a:pt x="1026680" y="65024"/>
                  </a:lnTo>
                  <a:lnTo>
                    <a:pt x="1043432" y="65024"/>
                  </a:lnTo>
                  <a:lnTo>
                    <a:pt x="1044575" y="65024"/>
                  </a:lnTo>
                  <a:lnTo>
                    <a:pt x="1061326" y="65024"/>
                  </a:lnTo>
                  <a:lnTo>
                    <a:pt x="1061326" y="55067"/>
                  </a:lnTo>
                  <a:close/>
                </a:path>
                <a:path w="2870200" h="95250">
                  <a:moveTo>
                    <a:pt x="1061326" y="0"/>
                  </a:moveTo>
                  <a:lnTo>
                    <a:pt x="1044575" y="0"/>
                  </a:lnTo>
                  <a:lnTo>
                    <a:pt x="1043432" y="0"/>
                  </a:lnTo>
                  <a:lnTo>
                    <a:pt x="1026680" y="0"/>
                  </a:lnTo>
                  <a:lnTo>
                    <a:pt x="1026680" y="9944"/>
                  </a:lnTo>
                  <a:lnTo>
                    <a:pt x="1034681" y="18008"/>
                  </a:lnTo>
                  <a:lnTo>
                    <a:pt x="1043432" y="18008"/>
                  </a:lnTo>
                  <a:lnTo>
                    <a:pt x="1044575" y="18008"/>
                  </a:lnTo>
                  <a:lnTo>
                    <a:pt x="1053325" y="18008"/>
                  </a:lnTo>
                  <a:lnTo>
                    <a:pt x="1061326" y="9944"/>
                  </a:lnTo>
                  <a:lnTo>
                    <a:pt x="1061326" y="0"/>
                  </a:lnTo>
                  <a:close/>
                </a:path>
                <a:path w="2870200" h="95250">
                  <a:moveTo>
                    <a:pt x="1116926" y="22555"/>
                  </a:moveTo>
                  <a:lnTo>
                    <a:pt x="1108925" y="14503"/>
                  </a:lnTo>
                  <a:lnTo>
                    <a:pt x="1089152" y="14503"/>
                  </a:lnTo>
                  <a:lnTo>
                    <a:pt x="1081151" y="22555"/>
                  </a:lnTo>
                  <a:lnTo>
                    <a:pt x="1081151" y="42468"/>
                  </a:lnTo>
                  <a:lnTo>
                    <a:pt x="1089152" y="50520"/>
                  </a:lnTo>
                  <a:lnTo>
                    <a:pt x="1108925" y="50520"/>
                  </a:lnTo>
                  <a:lnTo>
                    <a:pt x="1116926" y="42468"/>
                  </a:lnTo>
                  <a:lnTo>
                    <a:pt x="1116926" y="32512"/>
                  </a:lnTo>
                  <a:lnTo>
                    <a:pt x="1116926" y="22555"/>
                  </a:lnTo>
                  <a:close/>
                </a:path>
                <a:path w="2870200" h="95250">
                  <a:moveTo>
                    <a:pt x="1171397" y="55067"/>
                  </a:moveTo>
                  <a:lnTo>
                    <a:pt x="1163396" y="47015"/>
                  </a:lnTo>
                  <a:lnTo>
                    <a:pt x="1154658" y="47015"/>
                  </a:lnTo>
                  <a:lnTo>
                    <a:pt x="1153515" y="47015"/>
                  </a:lnTo>
                  <a:lnTo>
                    <a:pt x="1144778" y="47015"/>
                  </a:lnTo>
                  <a:lnTo>
                    <a:pt x="1136764" y="55067"/>
                  </a:lnTo>
                  <a:lnTo>
                    <a:pt x="1136764" y="65024"/>
                  </a:lnTo>
                  <a:lnTo>
                    <a:pt x="1153515" y="65024"/>
                  </a:lnTo>
                  <a:lnTo>
                    <a:pt x="1154658" y="65024"/>
                  </a:lnTo>
                  <a:lnTo>
                    <a:pt x="1171397" y="65024"/>
                  </a:lnTo>
                  <a:lnTo>
                    <a:pt x="1171397" y="55067"/>
                  </a:lnTo>
                  <a:close/>
                </a:path>
                <a:path w="2870200" h="95250">
                  <a:moveTo>
                    <a:pt x="1171397" y="0"/>
                  </a:moveTo>
                  <a:lnTo>
                    <a:pt x="1154658" y="0"/>
                  </a:lnTo>
                  <a:lnTo>
                    <a:pt x="1153515" y="0"/>
                  </a:lnTo>
                  <a:lnTo>
                    <a:pt x="1136764" y="0"/>
                  </a:lnTo>
                  <a:lnTo>
                    <a:pt x="1136764" y="9944"/>
                  </a:lnTo>
                  <a:lnTo>
                    <a:pt x="1144778" y="18008"/>
                  </a:lnTo>
                  <a:lnTo>
                    <a:pt x="1153515" y="18008"/>
                  </a:lnTo>
                  <a:lnTo>
                    <a:pt x="1154658" y="18008"/>
                  </a:lnTo>
                  <a:lnTo>
                    <a:pt x="1163396" y="18008"/>
                  </a:lnTo>
                  <a:lnTo>
                    <a:pt x="1171397" y="9944"/>
                  </a:lnTo>
                  <a:lnTo>
                    <a:pt x="1171397" y="0"/>
                  </a:lnTo>
                  <a:close/>
                </a:path>
                <a:path w="2870200" h="95250">
                  <a:moveTo>
                    <a:pt x="1227010" y="22555"/>
                  </a:moveTo>
                  <a:lnTo>
                    <a:pt x="1219009" y="14503"/>
                  </a:lnTo>
                  <a:lnTo>
                    <a:pt x="1199235" y="14503"/>
                  </a:lnTo>
                  <a:lnTo>
                    <a:pt x="1191234" y="22555"/>
                  </a:lnTo>
                  <a:lnTo>
                    <a:pt x="1191234" y="42468"/>
                  </a:lnTo>
                  <a:lnTo>
                    <a:pt x="1199235" y="50520"/>
                  </a:lnTo>
                  <a:lnTo>
                    <a:pt x="1219009" y="50520"/>
                  </a:lnTo>
                  <a:lnTo>
                    <a:pt x="1227010" y="42468"/>
                  </a:lnTo>
                  <a:lnTo>
                    <a:pt x="1227010" y="32512"/>
                  </a:lnTo>
                  <a:lnTo>
                    <a:pt x="1227010" y="22555"/>
                  </a:lnTo>
                  <a:close/>
                </a:path>
                <a:path w="2870200" h="95250">
                  <a:moveTo>
                    <a:pt x="1281480" y="55067"/>
                  </a:moveTo>
                  <a:lnTo>
                    <a:pt x="1273479" y="47015"/>
                  </a:lnTo>
                  <a:lnTo>
                    <a:pt x="1264742" y="47015"/>
                  </a:lnTo>
                  <a:lnTo>
                    <a:pt x="1263599" y="47015"/>
                  </a:lnTo>
                  <a:lnTo>
                    <a:pt x="1254836" y="47015"/>
                  </a:lnTo>
                  <a:lnTo>
                    <a:pt x="1246835" y="55067"/>
                  </a:lnTo>
                  <a:lnTo>
                    <a:pt x="1246835" y="65024"/>
                  </a:lnTo>
                  <a:lnTo>
                    <a:pt x="1263599" y="65024"/>
                  </a:lnTo>
                  <a:lnTo>
                    <a:pt x="1264742" y="65024"/>
                  </a:lnTo>
                  <a:lnTo>
                    <a:pt x="1281480" y="65024"/>
                  </a:lnTo>
                  <a:lnTo>
                    <a:pt x="1281480" y="55067"/>
                  </a:lnTo>
                  <a:close/>
                </a:path>
                <a:path w="2870200" h="95250">
                  <a:moveTo>
                    <a:pt x="1281480" y="0"/>
                  </a:moveTo>
                  <a:lnTo>
                    <a:pt x="1264742" y="0"/>
                  </a:lnTo>
                  <a:lnTo>
                    <a:pt x="1263599" y="0"/>
                  </a:lnTo>
                  <a:lnTo>
                    <a:pt x="1246835" y="0"/>
                  </a:lnTo>
                  <a:lnTo>
                    <a:pt x="1246835" y="9944"/>
                  </a:lnTo>
                  <a:lnTo>
                    <a:pt x="1254836" y="18008"/>
                  </a:lnTo>
                  <a:lnTo>
                    <a:pt x="1263599" y="18008"/>
                  </a:lnTo>
                  <a:lnTo>
                    <a:pt x="1264742" y="18008"/>
                  </a:lnTo>
                  <a:lnTo>
                    <a:pt x="1273479" y="18008"/>
                  </a:lnTo>
                  <a:lnTo>
                    <a:pt x="1281480" y="9944"/>
                  </a:lnTo>
                  <a:lnTo>
                    <a:pt x="1281480" y="0"/>
                  </a:lnTo>
                  <a:close/>
                </a:path>
                <a:path w="2870200" h="95250">
                  <a:moveTo>
                    <a:pt x="1337081" y="22555"/>
                  </a:moveTo>
                  <a:lnTo>
                    <a:pt x="1329080" y="14503"/>
                  </a:lnTo>
                  <a:lnTo>
                    <a:pt x="1309319" y="14503"/>
                  </a:lnTo>
                  <a:lnTo>
                    <a:pt x="1301305" y="22555"/>
                  </a:lnTo>
                  <a:lnTo>
                    <a:pt x="1301305" y="42468"/>
                  </a:lnTo>
                  <a:lnTo>
                    <a:pt x="1309319" y="50520"/>
                  </a:lnTo>
                  <a:lnTo>
                    <a:pt x="1329080" y="50520"/>
                  </a:lnTo>
                  <a:lnTo>
                    <a:pt x="1337081" y="42468"/>
                  </a:lnTo>
                  <a:lnTo>
                    <a:pt x="1337081" y="32512"/>
                  </a:lnTo>
                  <a:lnTo>
                    <a:pt x="1337081" y="22555"/>
                  </a:lnTo>
                  <a:close/>
                </a:path>
                <a:path w="2870200" h="95250">
                  <a:moveTo>
                    <a:pt x="1391539" y="55067"/>
                  </a:moveTo>
                  <a:lnTo>
                    <a:pt x="1383538" y="47015"/>
                  </a:lnTo>
                  <a:lnTo>
                    <a:pt x="1374813" y="47015"/>
                  </a:lnTo>
                  <a:lnTo>
                    <a:pt x="1373657" y="47015"/>
                  </a:lnTo>
                  <a:lnTo>
                    <a:pt x="1364932" y="47015"/>
                  </a:lnTo>
                  <a:lnTo>
                    <a:pt x="1356918" y="55067"/>
                  </a:lnTo>
                  <a:lnTo>
                    <a:pt x="1356918" y="65024"/>
                  </a:lnTo>
                  <a:lnTo>
                    <a:pt x="1373657" y="65024"/>
                  </a:lnTo>
                  <a:lnTo>
                    <a:pt x="1374813" y="65024"/>
                  </a:lnTo>
                  <a:lnTo>
                    <a:pt x="1391539" y="65024"/>
                  </a:lnTo>
                  <a:lnTo>
                    <a:pt x="1391539" y="55067"/>
                  </a:lnTo>
                  <a:close/>
                </a:path>
                <a:path w="2870200" h="95250">
                  <a:moveTo>
                    <a:pt x="1391539" y="0"/>
                  </a:moveTo>
                  <a:lnTo>
                    <a:pt x="1374813" y="0"/>
                  </a:lnTo>
                  <a:lnTo>
                    <a:pt x="1373657" y="0"/>
                  </a:lnTo>
                  <a:lnTo>
                    <a:pt x="1356918" y="0"/>
                  </a:lnTo>
                  <a:lnTo>
                    <a:pt x="1356918" y="9944"/>
                  </a:lnTo>
                  <a:lnTo>
                    <a:pt x="1364932" y="18008"/>
                  </a:lnTo>
                  <a:lnTo>
                    <a:pt x="1373657" y="18008"/>
                  </a:lnTo>
                  <a:lnTo>
                    <a:pt x="1374813" y="18008"/>
                  </a:lnTo>
                  <a:lnTo>
                    <a:pt x="1383538" y="18008"/>
                  </a:lnTo>
                  <a:lnTo>
                    <a:pt x="1391539" y="9944"/>
                  </a:lnTo>
                  <a:lnTo>
                    <a:pt x="1391539" y="0"/>
                  </a:lnTo>
                  <a:close/>
                </a:path>
                <a:path w="2870200" h="95250">
                  <a:moveTo>
                    <a:pt x="1447152" y="22555"/>
                  </a:moveTo>
                  <a:lnTo>
                    <a:pt x="1439151" y="14503"/>
                  </a:lnTo>
                  <a:lnTo>
                    <a:pt x="1419390" y="14503"/>
                  </a:lnTo>
                  <a:lnTo>
                    <a:pt x="1411376" y="22555"/>
                  </a:lnTo>
                  <a:lnTo>
                    <a:pt x="1411376" y="42468"/>
                  </a:lnTo>
                  <a:lnTo>
                    <a:pt x="1419390" y="50520"/>
                  </a:lnTo>
                  <a:lnTo>
                    <a:pt x="1439151" y="50520"/>
                  </a:lnTo>
                  <a:lnTo>
                    <a:pt x="1447152" y="42468"/>
                  </a:lnTo>
                  <a:lnTo>
                    <a:pt x="1447152" y="32512"/>
                  </a:lnTo>
                  <a:lnTo>
                    <a:pt x="1447152" y="22555"/>
                  </a:lnTo>
                  <a:close/>
                </a:path>
                <a:path w="2870200" h="95250">
                  <a:moveTo>
                    <a:pt x="1484871" y="47015"/>
                  </a:moveTo>
                  <a:lnTo>
                    <a:pt x="1474990" y="47015"/>
                  </a:lnTo>
                  <a:lnTo>
                    <a:pt x="1466989" y="55067"/>
                  </a:lnTo>
                  <a:lnTo>
                    <a:pt x="1466989" y="65024"/>
                  </a:lnTo>
                  <a:lnTo>
                    <a:pt x="1484871" y="65024"/>
                  </a:lnTo>
                  <a:lnTo>
                    <a:pt x="1484871" y="47015"/>
                  </a:lnTo>
                  <a:close/>
                </a:path>
                <a:path w="2870200" h="95250">
                  <a:moveTo>
                    <a:pt x="1484871" y="0"/>
                  </a:moveTo>
                  <a:lnTo>
                    <a:pt x="1466989" y="0"/>
                  </a:lnTo>
                  <a:lnTo>
                    <a:pt x="1466989" y="9944"/>
                  </a:lnTo>
                  <a:lnTo>
                    <a:pt x="1474990" y="18008"/>
                  </a:lnTo>
                  <a:lnTo>
                    <a:pt x="1484871" y="18008"/>
                  </a:lnTo>
                  <a:lnTo>
                    <a:pt x="1484871" y="0"/>
                  </a:lnTo>
                  <a:close/>
                </a:path>
                <a:path w="2870200" h="95250">
                  <a:moveTo>
                    <a:pt x="1594954" y="47015"/>
                  </a:moveTo>
                  <a:lnTo>
                    <a:pt x="1585061" y="47015"/>
                  </a:lnTo>
                  <a:lnTo>
                    <a:pt x="1577060" y="55067"/>
                  </a:lnTo>
                  <a:lnTo>
                    <a:pt x="1577060" y="65024"/>
                  </a:lnTo>
                  <a:lnTo>
                    <a:pt x="1594954" y="65024"/>
                  </a:lnTo>
                  <a:lnTo>
                    <a:pt x="1594954" y="47015"/>
                  </a:lnTo>
                  <a:close/>
                </a:path>
                <a:path w="2870200" h="95250">
                  <a:moveTo>
                    <a:pt x="2822524" y="63881"/>
                  </a:moveTo>
                  <a:lnTo>
                    <a:pt x="2804630" y="63881"/>
                  </a:lnTo>
                  <a:lnTo>
                    <a:pt x="2804630" y="81902"/>
                  </a:lnTo>
                  <a:lnTo>
                    <a:pt x="2814523" y="81902"/>
                  </a:lnTo>
                  <a:lnTo>
                    <a:pt x="2822524" y="73850"/>
                  </a:lnTo>
                  <a:lnTo>
                    <a:pt x="2822524" y="63881"/>
                  </a:lnTo>
                  <a:close/>
                </a:path>
                <a:path w="2870200" h="95250">
                  <a:moveTo>
                    <a:pt x="2870098" y="78397"/>
                  </a:moveTo>
                  <a:lnTo>
                    <a:pt x="2850350" y="78397"/>
                  </a:lnTo>
                  <a:lnTo>
                    <a:pt x="2842349" y="86448"/>
                  </a:lnTo>
                  <a:lnTo>
                    <a:pt x="2842349" y="94830"/>
                  </a:lnTo>
                  <a:lnTo>
                    <a:pt x="2849524" y="90665"/>
                  </a:lnTo>
                  <a:lnTo>
                    <a:pt x="287009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4">
              <a:extLst>
                <a:ext uri="{FF2B5EF4-FFF2-40B4-BE49-F238E27FC236}">
                  <a16:creationId xmlns:a16="http://schemas.microsoft.com/office/drawing/2014/main" id="{0815B7DA-A094-7464-C372-E869CFB7736A}"/>
                </a:ext>
              </a:extLst>
            </p:cNvPr>
            <p:cNvSpPr/>
            <p:nvPr/>
          </p:nvSpPr>
          <p:spPr>
            <a:xfrm>
              <a:off x="6098514" y="3335197"/>
              <a:ext cx="3045460" cy="128905"/>
            </a:xfrm>
            <a:custGeom>
              <a:avLst/>
              <a:gdLst/>
              <a:ahLst/>
              <a:cxnLst/>
              <a:rect l="l" t="t" r="r" b="b"/>
              <a:pathLst>
                <a:path w="3045459" h="128904">
                  <a:moveTo>
                    <a:pt x="17881" y="0"/>
                  </a:moveTo>
                  <a:lnTo>
                    <a:pt x="0" y="0"/>
                  </a:lnTo>
                  <a:lnTo>
                    <a:pt x="0" y="9944"/>
                  </a:lnTo>
                  <a:lnTo>
                    <a:pt x="8001" y="17995"/>
                  </a:lnTo>
                  <a:lnTo>
                    <a:pt x="17881" y="17995"/>
                  </a:lnTo>
                  <a:lnTo>
                    <a:pt x="17881" y="0"/>
                  </a:lnTo>
                  <a:close/>
                </a:path>
                <a:path w="3045459" h="128904">
                  <a:moveTo>
                    <a:pt x="127965" y="47015"/>
                  </a:move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11"/>
                  </a:lnTo>
                  <a:lnTo>
                    <a:pt x="127965" y="65011"/>
                  </a:lnTo>
                  <a:lnTo>
                    <a:pt x="127965" y="47015"/>
                  </a:lnTo>
                  <a:close/>
                </a:path>
                <a:path w="3045459" h="128904">
                  <a:moveTo>
                    <a:pt x="127965" y="0"/>
                  </a:moveTo>
                  <a:lnTo>
                    <a:pt x="110070" y="0"/>
                  </a:lnTo>
                  <a:lnTo>
                    <a:pt x="110070" y="9944"/>
                  </a:lnTo>
                  <a:lnTo>
                    <a:pt x="118084" y="17995"/>
                  </a:lnTo>
                  <a:lnTo>
                    <a:pt x="127965" y="17995"/>
                  </a:lnTo>
                  <a:lnTo>
                    <a:pt x="127965" y="0"/>
                  </a:lnTo>
                  <a:close/>
                </a:path>
                <a:path w="3045459" h="128904">
                  <a:moveTo>
                    <a:pt x="1575689" y="118948"/>
                  </a:moveTo>
                  <a:lnTo>
                    <a:pt x="1567688" y="110896"/>
                  </a:lnTo>
                  <a:lnTo>
                    <a:pt x="1557820" y="110896"/>
                  </a:lnTo>
                  <a:lnTo>
                    <a:pt x="1557820" y="128905"/>
                  </a:lnTo>
                  <a:lnTo>
                    <a:pt x="1575689" y="128905"/>
                  </a:lnTo>
                  <a:lnTo>
                    <a:pt x="1575689" y="118948"/>
                  </a:lnTo>
                  <a:close/>
                </a:path>
                <a:path w="3045459" h="128904">
                  <a:moveTo>
                    <a:pt x="1575689" y="63881"/>
                  </a:moveTo>
                  <a:lnTo>
                    <a:pt x="1557820" y="63881"/>
                  </a:lnTo>
                  <a:lnTo>
                    <a:pt x="1557820" y="81889"/>
                  </a:lnTo>
                  <a:lnTo>
                    <a:pt x="1567688" y="81889"/>
                  </a:lnTo>
                  <a:lnTo>
                    <a:pt x="1575689" y="73825"/>
                  </a:lnTo>
                  <a:lnTo>
                    <a:pt x="1575689" y="63881"/>
                  </a:lnTo>
                  <a:close/>
                </a:path>
                <a:path w="3045459" h="128904">
                  <a:moveTo>
                    <a:pt x="1631289" y="86436"/>
                  </a:moveTo>
                  <a:lnTo>
                    <a:pt x="1623288" y="78384"/>
                  </a:lnTo>
                  <a:lnTo>
                    <a:pt x="1603514" y="78384"/>
                  </a:lnTo>
                  <a:lnTo>
                    <a:pt x="1595513" y="86436"/>
                  </a:lnTo>
                  <a:lnTo>
                    <a:pt x="1595513" y="106349"/>
                  </a:lnTo>
                  <a:lnTo>
                    <a:pt x="1603514" y="114401"/>
                  </a:lnTo>
                  <a:lnTo>
                    <a:pt x="1623288" y="114401"/>
                  </a:lnTo>
                  <a:lnTo>
                    <a:pt x="1631289" y="106349"/>
                  </a:lnTo>
                  <a:lnTo>
                    <a:pt x="1631289" y="96393"/>
                  </a:lnTo>
                  <a:lnTo>
                    <a:pt x="1631289" y="86436"/>
                  </a:lnTo>
                  <a:close/>
                </a:path>
                <a:path w="3045459" h="128904">
                  <a:moveTo>
                    <a:pt x="1685759" y="118948"/>
                  </a:moveTo>
                  <a:lnTo>
                    <a:pt x="1677758" y="110896"/>
                  </a:lnTo>
                  <a:lnTo>
                    <a:pt x="1669021" y="110896"/>
                  </a:lnTo>
                  <a:lnTo>
                    <a:pt x="1667891" y="110896"/>
                  </a:lnTo>
                  <a:lnTo>
                    <a:pt x="1659128" y="110896"/>
                  </a:lnTo>
                  <a:lnTo>
                    <a:pt x="1651127" y="118948"/>
                  </a:lnTo>
                  <a:lnTo>
                    <a:pt x="1651127" y="128905"/>
                  </a:lnTo>
                  <a:lnTo>
                    <a:pt x="1667891" y="128905"/>
                  </a:lnTo>
                  <a:lnTo>
                    <a:pt x="1669021" y="128905"/>
                  </a:lnTo>
                  <a:lnTo>
                    <a:pt x="1685759" y="128905"/>
                  </a:lnTo>
                  <a:lnTo>
                    <a:pt x="1685759" y="118948"/>
                  </a:lnTo>
                  <a:close/>
                </a:path>
                <a:path w="3045459" h="128904">
                  <a:moveTo>
                    <a:pt x="1685759" y="63881"/>
                  </a:moveTo>
                  <a:lnTo>
                    <a:pt x="1669021" y="63881"/>
                  </a:lnTo>
                  <a:lnTo>
                    <a:pt x="1667891" y="63881"/>
                  </a:lnTo>
                  <a:lnTo>
                    <a:pt x="1651127" y="63881"/>
                  </a:lnTo>
                  <a:lnTo>
                    <a:pt x="1651127" y="73825"/>
                  </a:lnTo>
                  <a:lnTo>
                    <a:pt x="1659128" y="81889"/>
                  </a:lnTo>
                  <a:lnTo>
                    <a:pt x="1667891" y="81889"/>
                  </a:lnTo>
                  <a:lnTo>
                    <a:pt x="1669021" y="81889"/>
                  </a:lnTo>
                  <a:lnTo>
                    <a:pt x="1677758" y="81889"/>
                  </a:lnTo>
                  <a:lnTo>
                    <a:pt x="1685759" y="73825"/>
                  </a:lnTo>
                  <a:lnTo>
                    <a:pt x="1685759" y="63881"/>
                  </a:lnTo>
                  <a:close/>
                </a:path>
                <a:path w="3045459" h="128904">
                  <a:moveTo>
                    <a:pt x="1741373" y="86436"/>
                  </a:moveTo>
                  <a:lnTo>
                    <a:pt x="1733372" y="78384"/>
                  </a:lnTo>
                  <a:lnTo>
                    <a:pt x="1713611" y="78384"/>
                  </a:lnTo>
                  <a:lnTo>
                    <a:pt x="1705597" y="86436"/>
                  </a:lnTo>
                  <a:lnTo>
                    <a:pt x="1705597" y="106349"/>
                  </a:lnTo>
                  <a:lnTo>
                    <a:pt x="1713611" y="114401"/>
                  </a:lnTo>
                  <a:lnTo>
                    <a:pt x="1733372" y="114401"/>
                  </a:lnTo>
                  <a:lnTo>
                    <a:pt x="1741373" y="106349"/>
                  </a:lnTo>
                  <a:lnTo>
                    <a:pt x="1741373" y="96393"/>
                  </a:lnTo>
                  <a:lnTo>
                    <a:pt x="1741373" y="86436"/>
                  </a:lnTo>
                  <a:close/>
                </a:path>
                <a:path w="3045459" h="128904">
                  <a:moveTo>
                    <a:pt x="1795843" y="118948"/>
                  </a:moveTo>
                  <a:lnTo>
                    <a:pt x="1787842" y="110896"/>
                  </a:lnTo>
                  <a:lnTo>
                    <a:pt x="1779092" y="110896"/>
                  </a:lnTo>
                  <a:lnTo>
                    <a:pt x="1777949" y="110896"/>
                  </a:lnTo>
                  <a:lnTo>
                    <a:pt x="1769198" y="110896"/>
                  </a:lnTo>
                  <a:lnTo>
                    <a:pt x="1761197" y="118948"/>
                  </a:lnTo>
                  <a:lnTo>
                    <a:pt x="1761197" y="128905"/>
                  </a:lnTo>
                  <a:lnTo>
                    <a:pt x="1777949" y="128905"/>
                  </a:lnTo>
                  <a:lnTo>
                    <a:pt x="1779092" y="128905"/>
                  </a:lnTo>
                  <a:lnTo>
                    <a:pt x="1795843" y="128905"/>
                  </a:lnTo>
                  <a:lnTo>
                    <a:pt x="1795843" y="118948"/>
                  </a:lnTo>
                  <a:close/>
                </a:path>
                <a:path w="3045459" h="128904">
                  <a:moveTo>
                    <a:pt x="1795843" y="63881"/>
                  </a:moveTo>
                  <a:lnTo>
                    <a:pt x="1779092" y="63881"/>
                  </a:lnTo>
                  <a:lnTo>
                    <a:pt x="1777949" y="63881"/>
                  </a:lnTo>
                  <a:lnTo>
                    <a:pt x="1761197" y="63881"/>
                  </a:lnTo>
                  <a:lnTo>
                    <a:pt x="1761197" y="73825"/>
                  </a:lnTo>
                  <a:lnTo>
                    <a:pt x="1769198" y="81889"/>
                  </a:lnTo>
                  <a:lnTo>
                    <a:pt x="1777949" y="81889"/>
                  </a:lnTo>
                  <a:lnTo>
                    <a:pt x="1779092" y="81889"/>
                  </a:lnTo>
                  <a:lnTo>
                    <a:pt x="1787842" y="81889"/>
                  </a:lnTo>
                  <a:lnTo>
                    <a:pt x="1795843" y="73825"/>
                  </a:lnTo>
                  <a:lnTo>
                    <a:pt x="1795843" y="63881"/>
                  </a:lnTo>
                  <a:close/>
                </a:path>
                <a:path w="3045459" h="128904">
                  <a:moveTo>
                    <a:pt x="1851444" y="86436"/>
                  </a:moveTo>
                  <a:lnTo>
                    <a:pt x="1843443" y="78384"/>
                  </a:lnTo>
                  <a:lnTo>
                    <a:pt x="1823669" y="78384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69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045459" h="128904">
                  <a:moveTo>
                    <a:pt x="1905914" y="118948"/>
                  </a:moveTo>
                  <a:lnTo>
                    <a:pt x="1897913" y="110896"/>
                  </a:lnTo>
                  <a:lnTo>
                    <a:pt x="1889150" y="110896"/>
                  </a:lnTo>
                  <a:lnTo>
                    <a:pt x="1888020" y="110896"/>
                  </a:lnTo>
                  <a:lnTo>
                    <a:pt x="1879295" y="110896"/>
                  </a:lnTo>
                  <a:lnTo>
                    <a:pt x="1871281" y="118948"/>
                  </a:lnTo>
                  <a:lnTo>
                    <a:pt x="1871281" y="128905"/>
                  </a:lnTo>
                  <a:lnTo>
                    <a:pt x="1888020" y="128905"/>
                  </a:lnTo>
                  <a:lnTo>
                    <a:pt x="1889150" y="128905"/>
                  </a:lnTo>
                  <a:lnTo>
                    <a:pt x="1905914" y="128905"/>
                  </a:lnTo>
                  <a:lnTo>
                    <a:pt x="1905914" y="118948"/>
                  </a:lnTo>
                  <a:close/>
                </a:path>
                <a:path w="3045459" h="128904">
                  <a:moveTo>
                    <a:pt x="1905914" y="63881"/>
                  </a:moveTo>
                  <a:lnTo>
                    <a:pt x="1889150" y="63881"/>
                  </a:lnTo>
                  <a:lnTo>
                    <a:pt x="1888020" y="63881"/>
                  </a:lnTo>
                  <a:lnTo>
                    <a:pt x="1871281" y="63881"/>
                  </a:lnTo>
                  <a:lnTo>
                    <a:pt x="1871281" y="73825"/>
                  </a:lnTo>
                  <a:lnTo>
                    <a:pt x="1879295" y="81889"/>
                  </a:lnTo>
                  <a:lnTo>
                    <a:pt x="1888020" y="81889"/>
                  </a:lnTo>
                  <a:lnTo>
                    <a:pt x="1889150" y="81889"/>
                  </a:lnTo>
                  <a:lnTo>
                    <a:pt x="1897913" y="81889"/>
                  </a:lnTo>
                  <a:lnTo>
                    <a:pt x="1905914" y="73825"/>
                  </a:lnTo>
                  <a:lnTo>
                    <a:pt x="1905914" y="63881"/>
                  </a:lnTo>
                  <a:close/>
                </a:path>
                <a:path w="3045459" h="128904">
                  <a:moveTo>
                    <a:pt x="1961527" y="86436"/>
                  </a:moveTo>
                  <a:lnTo>
                    <a:pt x="1953526" y="78384"/>
                  </a:lnTo>
                  <a:lnTo>
                    <a:pt x="1933752" y="78384"/>
                  </a:lnTo>
                  <a:lnTo>
                    <a:pt x="1925751" y="86436"/>
                  </a:lnTo>
                  <a:lnTo>
                    <a:pt x="1925751" y="106349"/>
                  </a:lnTo>
                  <a:lnTo>
                    <a:pt x="1933752" y="114401"/>
                  </a:lnTo>
                  <a:lnTo>
                    <a:pt x="1953526" y="114401"/>
                  </a:lnTo>
                  <a:lnTo>
                    <a:pt x="1961527" y="106349"/>
                  </a:lnTo>
                  <a:lnTo>
                    <a:pt x="1961527" y="96393"/>
                  </a:lnTo>
                  <a:lnTo>
                    <a:pt x="1961527" y="86436"/>
                  </a:lnTo>
                  <a:close/>
                </a:path>
                <a:path w="3045459" h="128904">
                  <a:moveTo>
                    <a:pt x="2015998" y="118948"/>
                  </a:moveTo>
                  <a:lnTo>
                    <a:pt x="2007997" y="110896"/>
                  </a:lnTo>
                  <a:lnTo>
                    <a:pt x="1999246" y="110896"/>
                  </a:lnTo>
                  <a:lnTo>
                    <a:pt x="1998091" y="110896"/>
                  </a:lnTo>
                  <a:lnTo>
                    <a:pt x="1989366" y="110896"/>
                  </a:lnTo>
                  <a:lnTo>
                    <a:pt x="1981365" y="118948"/>
                  </a:lnTo>
                  <a:lnTo>
                    <a:pt x="1981365" y="128905"/>
                  </a:lnTo>
                  <a:lnTo>
                    <a:pt x="1998091" y="128905"/>
                  </a:lnTo>
                  <a:lnTo>
                    <a:pt x="1999246" y="128905"/>
                  </a:lnTo>
                  <a:lnTo>
                    <a:pt x="2015998" y="128905"/>
                  </a:lnTo>
                  <a:lnTo>
                    <a:pt x="2015998" y="118948"/>
                  </a:lnTo>
                  <a:close/>
                </a:path>
                <a:path w="3045459" h="128904">
                  <a:moveTo>
                    <a:pt x="2015998" y="63881"/>
                  </a:moveTo>
                  <a:lnTo>
                    <a:pt x="1999246" y="63881"/>
                  </a:lnTo>
                  <a:lnTo>
                    <a:pt x="1998091" y="63881"/>
                  </a:lnTo>
                  <a:lnTo>
                    <a:pt x="1981365" y="63881"/>
                  </a:lnTo>
                  <a:lnTo>
                    <a:pt x="1981365" y="73825"/>
                  </a:lnTo>
                  <a:lnTo>
                    <a:pt x="1989366" y="81889"/>
                  </a:lnTo>
                  <a:lnTo>
                    <a:pt x="1998091" y="81889"/>
                  </a:lnTo>
                  <a:lnTo>
                    <a:pt x="1999246" y="81889"/>
                  </a:lnTo>
                  <a:lnTo>
                    <a:pt x="2007997" y="81889"/>
                  </a:lnTo>
                  <a:lnTo>
                    <a:pt x="2015998" y="73825"/>
                  </a:lnTo>
                  <a:lnTo>
                    <a:pt x="2015998" y="63881"/>
                  </a:lnTo>
                  <a:close/>
                </a:path>
                <a:path w="3045459" h="128904">
                  <a:moveTo>
                    <a:pt x="2071611" y="86436"/>
                  </a:moveTo>
                  <a:lnTo>
                    <a:pt x="2063610" y="78384"/>
                  </a:lnTo>
                  <a:lnTo>
                    <a:pt x="2043836" y="78384"/>
                  </a:lnTo>
                  <a:lnTo>
                    <a:pt x="2035835" y="86436"/>
                  </a:lnTo>
                  <a:lnTo>
                    <a:pt x="2035835" y="106349"/>
                  </a:lnTo>
                  <a:lnTo>
                    <a:pt x="2043836" y="114401"/>
                  </a:lnTo>
                  <a:lnTo>
                    <a:pt x="2063610" y="114401"/>
                  </a:lnTo>
                  <a:lnTo>
                    <a:pt x="2071611" y="106349"/>
                  </a:lnTo>
                  <a:lnTo>
                    <a:pt x="2071611" y="96393"/>
                  </a:lnTo>
                  <a:lnTo>
                    <a:pt x="2071611" y="86436"/>
                  </a:lnTo>
                  <a:close/>
                </a:path>
                <a:path w="3045459" h="128904">
                  <a:moveTo>
                    <a:pt x="2126056" y="118948"/>
                  </a:moveTo>
                  <a:lnTo>
                    <a:pt x="2118055" y="110896"/>
                  </a:lnTo>
                  <a:lnTo>
                    <a:pt x="2109305" y="110896"/>
                  </a:lnTo>
                  <a:lnTo>
                    <a:pt x="2108174" y="110896"/>
                  </a:lnTo>
                  <a:lnTo>
                    <a:pt x="2099449" y="110896"/>
                  </a:lnTo>
                  <a:lnTo>
                    <a:pt x="2091436" y="118948"/>
                  </a:lnTo>
                  <a:lnTo>
                    <a:pt x="2091436" y="128905"/>
                  </a:lnTo>
                  <a:lnTo>
                    <a:pt x="2108174" y="128905"/>
                  </a:lnTo>
                  <a:lnTo>
                    <a:pt x="2109305" y="128905"/>
                  </a:lnTo>
                  <a:lnTo>
                    <a:pt x="2126056" y="128905"/>
                  </a:lnTo>
                  <a:lnTo>
                    <a:pt x="2126056" y="118948"/>
                  </a:lnTo>
                  <a:close/>
                </a:path>
                <a:path w="3045459" h="128904">
                  <a:moveTo>
                    <a:pt x="2126056" y="63881"/>
                  </a:moveTo>
                  <a:lnTo>
                    <a:pt x="2109305" y="63881"/>
                  </a:lnTo>
                  <a:lnTo>
                    <a:pt x="2108174" y="63881"/>
                  </a:lnTo>
                  <a:lnTo>
                    <a:pt x="2091436" y="63881"/>
                  </a:lnTo>
                  <a:lnTo>
                    <a:pt x="2091436" y="73825"/>
                  </a:lnTo>
                  <a:lnTo>
                    <a:pt x="2099449" y="81889"/>
                  </a:lnTo>
                  <a:lnTo>
                    <a:pt x="2108174" y="81889"/>
                  </a:lnTo>
                  <a:lnTo>
                    <a:pt x="2109305" y="81889"/>
                  </a:lnTo>
                  <a:lnTo>
                    <a:pt x="2118055" y="81889"/>
                  </a:lnTo>
                  <a:lnTo>
                    <a:pt x="2126056" y="73825"/>
                  </a:lnTo>
                  <a:lnTo>
                    <a:pt x="2126056" y="63881"/>
                  </a:lnTo>
                  <a:close/>
                </a:path>
                <a:path w="3045459" h="128904">
                  <a:moveTo>
                    <a:pt x="2181669" y="86436"/>
                  </a:moveTo>
                  <a:lnTo>
                    <a:pt x="2173668" y="78384"/>
                  </a:lnTo>
                  <a:lnTo>
                    <a:pt x="2153907" y="78384"/>
                  </a:lnTo>
                  <a:lnTo>
                    <a:pt x="2145893" y="86436"/>
                  </a:lnTo>
                  <a:lnTo>
                    <a:pt x="2145893" y="106349"/>
                  </a:lnTo>
                  <a:lnTo>
                    <a:pt x="2153907" y="114401"/>
                  </a:lnTo>
                  <a:lnTo>
                    <a:pt x="2173668" y="114401"/>
                  </a:lnTo>
                  <a:lnTo>
                    <a:pt x="2181669" y="106349"/>
                  </a:lnTo>
                  <a:lnTo>
                    <a:pt x="2181669" y="96393"/>
                  </a:lnTo>
                  <a:lnTo>
                    <a:pt x="2181669" y="86436"/>
                  </a:lnTo>
                  <a:close/>
                </a:path>
                <a:path w="3045459" h="128904">
                  <a:moveTo>
                    <a:pt x="2236139" y="118948"/>
                  </a:moveTo>
                  <a:lnTo>
                    <a:pt x="2228138" y="110896"/>
                  </a:lnTo>
                  <a:lnTo>
                    <a:pt x="2219401" y="110896"/>
                  </a:lnTo>
                  <a:lnTo>
                    <a:pt x="2218245" y="110896"/>
                  </a:lnTo>
                  <a:lnTo>
                    <a:pt x="2209520" y="110896"/>
                  </a:lnTo>
                  <a:lnTo>
                    <a:pt x="2201519" y="118948"/>
                  </a:lnTo>
                  <a:lnTo>
                    <a:pt x="2201519" y="128905"/>
                  </a:lnTo>
                  <a:lnTo>
                    <a:pt x="2218245" y="128905"/>
                  </a:lnTo>
                  <a:lnTo>
                    <a:pt x="2219401" y="128905"/>
                  </a:lnTo>
                  <a:lnTo>
                    <a:pt x="2236139" y="128905"/>
                  </a:lnTo>
                  <a:lnTo>
                    <a:pt x="2236139" y="118948"/>
                  </a:lnTo>
                  <a:close/>
                </a:path>
                <a:path w="3045459" h="128904">
                  <a:moveTo>
                    <a:pt x="2236139" y="63881"/>
                  </a:moveTo>
                  <a:lnTo>
                    <a:pt x="2219401" y="63881"/>
                  </a:lnTo>
                  <a:lnTo>
                    <a:pt x="2218245" y="63881"/>
                  </a:lnTo>
                  <a:lnTo>
                    <a:pt x="2201519" y="63881"/>
                  </a:lnTo>
                  <a:lnTo>
                    <a:pt x="2201519" y="73825"/>
                  </a:lnTo>
                  <a:lnTo>
                    <a:pt x="2209520" y="81889"/>
                  </a:lnTo>
                  <a:lnTo>
                    <a:pt x="2218245" y="81889"/>
                  </a:lnTo>
                  <a:lnTo>
                    <a:pt x="2219401" y="81889"/>
                  </a:lnTo>
                  <a:lnTo>
                    <a:pt x="2228138" y="81889"/>
                  </a:lnTo>
                  <a:lnTo>
                    <a:pt x="2236139" y="73825"/>
                  </a:lnTo>
                  <a:lnTo>
                    <a:pt x="2236139" y="63881"/>
                  </a:lnTo>
                  <a:close/>
                </a:path>
                <a:path w="3045459" h="128904">
                  <a:moveTo>
                    <a:pt x="2291753" y="86436"/>
                  </a:moveTo>
                  <a:lnTo>
                    <a:pt x="2283752" y="78384"/>
                  </a:lnTo>
                  <a:lnTo>
                    <a:pt x="2263991" y="78384"/>
                  </a:lnTo>
                  <a:lnTo>
                    <a:pt x="2255977" y="86436"/>
                  </a:lnTo>
                  <a:lnTo>
                    <a:pt x="2255977" y="106349"/>
                  </a:lnTo>
                  <a:lnTo>
                    <a:pt x="2263991" y="114401"/>
                  </a:lnTo>
                  <a:lnTo>
                    <a:pt x="2283752" y="114401"/>
                  </a:lnTo>
                  <a:lnTo>
                    <a:pt x="2291753" y="106349"/>
                  </a:lnTo>
                  <a:lnTo>
                    <a:pt x="2291753" y="96393"/>
                  </a:lnTo>
                  <a:lnTo>
                    <a:pt x="2291753" y="86436"/>
                  </a:lnTo>
                  <a:close/>
                </a:path>
                <a:path w="3045459" h="128904">
                  <a:moveTo>
                    <a:pt x="2346210" y="118948"/>
                  </a:moveTo>
                  <a:lnTo>
                    <a:pt x="2338209" y="110896"/>
                  </a:lnTo>
                  <a:lnTo>
                    <a:pt x="2329472" y="110896"/>
                  </a:lnTo>
                  <a:lnTo>
                    <a:pt x="2328329" y="110896"/>
                  </a:lnTo>
                  <a:lnTo>
                    <a:pt x="2319578" y="110896"/>
                  </a:lnTo>
                  <a:lnTo>
                    <a:pt x="2311577" y="118948"/>
                  </a:lnTo>
                  <a:lnTo>
                    <a:pt x="2311577" y="128905"/>
                  </a:lnTo>
                  <a:lnTo>
                    <a:pt x="2328329" y="128905"/>
                  </a:lnTo>
                  <a:lnTo>
                    <a:pt x="2329472" y="128905"/>
                  </a:lnTo>
                  <a:lnTo>
                    <a:pt x="2346210" y="128905"/>
                  </a:lnTo>
                  <a:lnTo>
                    <a:pt x="2346210" y="118948"/>
                  </a:lnTo>
                  <a:close/>
                </a:path>
                <a:path w="3045459" h="128904">
                  <a:moveTo>
                    <a:pt x="2346210" y="63881"/>
                  </a:moveTo>
                  <a:lnTo>
                    <a:pt x="2329472" y="63881"/>
                  </a:lnTo>
                  <a:lnTo>
                    <a:pt x="2328329" y="63881"/>
                  </a:lnTo>
                  <a:lnTo>
                    <a:pt x="2311577" y="63881"/>
                  </a:lnTo>
                  <a:lnTo>
                    <a:pt x="2311577" y="73825"/>
                  </a:lnTo>
                  <a:lnTo>
                    <a:pt x="2319578" y="81889"/>
                  </a:lnTo>
                  <a:lnTo>
                    <a:pt x="2328329" y="81889"/>
                  </a:lnTo>
                  <a:lnTo>
                    <a:pt x="2329472" y="81889"/>
                  </a:lnTo>
                  <a:lnTo>
                    <a:pt x="2338209" y="81889"/>
                  </a:lnTo>
                  <a:lnTo>
                    <a:pt x="2346210" y="73825"/>
                  </a:lnTo>
                  <a:lnTo>
                    <a:pt x="2346210" y="63881"/>
                  </a:lnTo>
                  <a:close/>
                </a:path>
                <a:path w="3045459" h="128904">
                  <a:moveTo>
                    <a:pt x="2401824" y="86436"/>
                  </a:moveTo>
                  <a:lnTo>
                    <a:pt x="2393823" y="78384"/>
                  </a:lnTo>
                  <a:lnTo>
                    <a:pt x="2374061" y="78384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045459" h="128904">
                  <a:moveTo>
                    <a:pt x="2456294" y="118948"/>
                  </a:moveTo>
                  <a:lnTo>
                    <a:pt x="2448293" y="110896"/>
                  </a:lnTo>
                  <a:lnTo>
                    <a:pt x="2439530" y="110896"/>
                  </a:lnTo>
                  <a:lnTo>
                    <a:pt x="2438412" y="110896"/>
                  </a:lnTo>
                  <a:lnTo>
                    <a:pt x="2429662" y="110896"/>
                  </a:lnTo>
                  <a:lnTo>
                    <a:pt x="2421661" y="118948"/>
                  </a:lnTo>
                  <a:lnTo>
                    <a:pt x="2421661" y="128905"/>
                  </a:lnTo>
                  <a:lnTo>
                    <a:pt x="2438412" y="128905"/>
                  </a:lnTo>
                  <a:lnTo>
                    <a:pt x="2439530" y="128905"/>
                  </a:lnTo>
                  <a:lnTo>
                    <a:pt x="2456294" y="128905"/>
                  </a:lnTo>
                  <a:lnTo>
                    <a:pt x="2456294" y="118948"/>
                  </a:lnTo>
                  <a:close/>
                </a:path>
                <a:path w="3045459" h="128904">
                  <a:moveTo>
                    <a:pt x="2456294" y="63881"/>
                  </a:moveTo>
                  <a:lnTo>
                    <a:pt x="2439530" y="63881"/>
                  </a:lnTo>
                  <a:lnTo>
                    <a:pt x="2438412" y="63881"/>
                  </a:lnTo>
                  <a:lnTo>
                    <a:pt x="2421661" y="63881"/>
                  </a:lnTo>
                  <a:lnTo>
                    <a:pt x="2421661" y="73825"/>
                  </a:lnTo>
                  <a:lnTo>
                    <a:pt x="2429662" y="81889"/>
                  </a:lnTo>
                  <a:lnTo>
                    <a:pt x="2438412" y="81889"/>
                  </a:lnTo>
                  <a:lnTo>
                    <a:pt x="2439530" y="81889"/>
                  </a:lnTo>
                  <a:lnTo>
                    <a:pt x="2448293" y="81889"/>
                  </a:lnTo>
                  <a:lnTo>
                    <a:pt x="2456294" y="73825"/>
                  </a:lnTo>
                  <a:lnTo>
                    <a:pt x="2456294" y="63881"/>
                  </a:lnTo>
                  <a:close/>
                </a:path>
                <a:path w="3045459" h="128904">
                  <a:moveTo>
                    <a:pt x="2511907" y="86436"/>
                  </a:moveTo>
                  <a:lnTo>
                    <a:pt x="2503906" y="78384"/>
                  </a:lnTo>
                  <a:lnTo>
                    <a:pt x="2484132" y="78384"/>
                  </a:lnTo>
                  <a:lnTo>
                    <a:pt x="2476131" y="86436"/>
                  </a:lnTo>
                  <a:lnTo>
                    <a:pt x="2476131" y="106349"/>
                  </a:lnTo>
                  <a:lnTo>
                    <a:pt x="2484132" y="114401"/>
                  </a:lnTo>
                  <a:lnTo>
                    <a:pt x="2503906" y="114401"/>
                  </a:lnTo>
                  <a:lnTo>
                    <a:pt x="2511907" y="106349"/>
                  </a:lnTo>
                  <a:lnTo>
                    <a:pt x="2511907" y="96393"/>
                  </a:lnTo>
                  <a:lnTo>
                    <a:pt x="2511907" y="86436"/>
                  </a:lnTo>
                  <a:close/>
                </a:path>
                <a:path w="3045459" h="128904">
                  <a:moveTo>
                    <a:pt x="2566365" y="118948"/>
                  </a:moveTo>
                  <a:lnTo>
                    <a:pt x="2558364" y="110896"/>
                  </a:lnTo>
                  <a:lnTo>
                    <a:pt x="2549626" y="110896"/>
                  </a:lnTo>
                  <a:lnTo>
                    <a:pt x="2548496" y="110896"/>
                  </a:lnTo>
                  <a:lnTo>
                    <a:pt x="2539746" y="110896"/>
                  </a:lnTo>
                  <a:lnTo>
                    <a:pt x="2531732" y="118948"/>
                  </a:lnTo>
                  <a:lnTo>
                    <a:pt x="2531732" y="128905"/>
                  </a:lnTo>
                  <a:lnTo>
                    <a:pt x="2548496" y="128905"/>
                  </a:lnTo>
                  <a:lnTo>
                    <a:pt x="2549626" y="128905"/>
                  </a:lnTo>
                  <a:lnTo>
                    <a:pt x="2566365" y="128905"/>
                  </a:lnTo>
                  <a:lnTo>
                    <a:pt x="2566365" y="118948"/>
                  </a:lnTo>
                  <a:close/>
                </a:path>
                <a:path w="3045459" h="128904">
                  <a:moveTo>
                    <a:pt x="2566365" y="63881"/>
                  </a:moveTo>
                  <a:lnTo>
                    <a:pt x="2549626" y="63881"/>
                  </a:lnTo>
                  <a:lnTo>
                    <a:pt x="2548496" y="63881"/>
                  </a:lnTo>
                  <a:lnTo>
                    <a:pt x="2531732" y="63881"/>
                  </a:lnTo>
                  <a:lnTo>
                    <a:pt x="2531732" y="73825"/>
                  </a:lnTo>
                  <a:lnTo>
                    <a:pt x="2539746" y="81889"/>
                  </a:lnTo>
                  <a:lnTo>
                    <a:pt x="2548496" y="81889"/>
                  </a:lnTo>
                  <a:lnTo>
                    <a:pt x="2549626" y="81889"/>
                  </a:lnTo>
                  <a:lnTo>
                    <a:pt x="2558364" y="81889"/>
                  </a:lnTo>
                  <a:lnTo>
                    <a:pt x="2566365" y="73825"/>
                  </a:lnTo>
                  <a:lnTo>
                    <a:pt x="2566365" y="63881"/>
                  </a:lnTo>
                  <a:close/>
                </a:path>
                <a:path w="3045459" h="128904">
                  <a:moveTo>
                    <a:pt x="2621978" y="86436"/>
                  </a:moveTo>
                  <a:lnTo>
                    <a:pt x="2613977" y="78384"/>
                  </a:lnTo>
                  <a:lnTo>
                    <a:pt x="2594203" y="78384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045459" h="128904">
                  <a:moveTo>
                    <a:pt x="2676448" y="118948"/>
                  </a:moveTo>
                  <a:lnTo>
                    <a:pt x="2668447" y="110896"/>
                  </a:lnTo>
                  <a:lnTo>
                    <a:pt x="2659697" y="110896"/>
                  </a:lnTo>
                  <a:lnTo>
                    <a:pt x="2658567" y="110896"/>
                  </a:lnTo>
                  <a:lnTo>
                    <a:pt x="2649817" y="110896"/>
                  </a:lnTo>
                  <a:lnTo>
                    <a:pt x="2641816" y="118948"/>
                  </a:lnTo>
                  <a:lnTo>
                    <a:pt x="2641816" y="128905"/>
                  </a:lnTo>
                  <a:lnTo>
                    <a:pt x="2658567" y="128905"/>
                  </a:lnTo>
                  <a:lnTo>
                    <a:pt x="2659697" y="128905"/>
                  </a:lnTo>
                  <a:lnTo>
                    <a:pt x="2676448" y="128905"/>
                  </a:lnTo>
                  <a:lnTo>
                    <a:pt x="2676448" y="118948"/>
                  </a:lnTo>
                  <a:close/>
                </a:path>
                <a:path w="3045459" h="128904">
                  <a:moveTo>
                    <a:pt x="2676448" y="63881"/>
                  </a:moveTo>
                  <a:lnTo>
                    <a:pt x="2659697" y="63881"/>
                  </a:lnTo>
                  <a:lnTo>
                    <a:pt x="2658567" y="63881"/>
                  </a:lnTo>
                  <a:lnTo>
                    <a:pt x="2641816" y="63881"/>
                  </a:lnTo>
                  <a:lnTo>
                    <a:pt x="2641816" y="73825"/>
                  </a:lnTo>
                  <a:lnTo>
                    <a:pt x="2649817" y="81889"/>
                  </a:lnTo>
                  <a:lnTo>
                    <a:pt x="2658567" y="81889"/>
                  </a:lnTo>
                  <a:lnTo>
                    <a:pt x="2659697" y="81889"/>
                  </a:lnTo>
                  <a:lnTo>
                    <a:pt x="2668447" y="81889"/>
                  </a:lnTo>
                  <a:lnTo>
                    <a:pt x="2676448" y="73825"/>
                  </a:lnTo>
                  <a:lnTo>
                    <a:pt x="2676448" y="63881"/>
                  </a:lnTo>
                  <a:close/>
                </a:path>
                <a:path w="3045459" h="128904">
                  <a:moveTo>
                    <a:pt x="2732062" y="86436"/>
                  </a:moveTo>
                  <a:lnTo>
                    <a:pt x="2724061" y="78384"/>
                  </a:lnTo>
                  <a:lnTo>
                    <a:pt x="2704287" y="78384"/>
                  </a:lnTo>
                  <a:lnTo>
                    <a:pt x="2696286" y="86436"/>
                  </a:lnTo>
                  <a:lnTo>
                    <a:pt x="2696286" y="106349"/>
                  </a:lnTo>
                  <a:lnTo>
                    <a:pt x="2704287" y="114401"/>
                  </a:lnTo>
                  <a:lnTo>
                    <a:pt x="2724061" y="114401"/>
                  </a:lnTo>
                  <a:lnTo>
                    <a:pt x="2732062" y="106349"/>
                  </a:lnTo>
                  <a:lnTo>
                    <a:pt x="2732062" y="96393"/>
                  </a:lnTo>
                  <a:lnTo>
                    <a:pt x="2732062" y="86436"/>
                  </a:lnTo>
                  <a:close/>
                </a:path>
                <a:path w="3045459" h="128904">
                  <a:moveTo>
                    <a:pt x="2786532" y="118948"/>
                  </a:moveTo>
                  <a:lnTo>
                    <a:pt x="2778531" y="110896"/>
                  </a:lnTo>
                  <a:lnTo>
                    <a:pt x="2769768" y="110896"/>
                  </a:lnTo>
                  <a:lnTo>
                    <a:pt x="2768612" y="110896"/>
                  </a:lnTo>
                  <a:lnTo>
                    <a:pt x="2759887" y="110896"/>
                  </a:lnTo>
                  <a:lnTo>
                    <a:pt x="2751886" y="118948"/>
                  </a:lnTo>
                  <a:lnTo>
                    <a:pt x="2751886" y="128905"/>
                  </a:lnTo>
                  <a:lnTo>
                    <a:pt x="2768612" y="128905"/>
                  </a:lnTo>
                  <a:lnTo>
                    <a:pt x="2769768" y="128905"/>
                  </a:lnTo>
                  <a:lnTo>
                    <a:pt x="2786532" y="128905"/>
                  </a:lnTo>
                  <a:lnTo>
                    <a:pt x="2786532" y="118948"/>
                  </a:lnTo>
                  <a:close/>
                </a:path>
                <a:path w="3045459" h="128904">
                  <a:moveTo>
                    <a:pt x="2786532" y="63881"/>
                  </a:moveTo>
                  <a:lnTo>
                    <a:pt x="2769768" y="63881"/>
                  </a:lnTo>
                  <a:lnTo>
                    <a:pt x="2768612" y="63881"/>
                  </a:lnTo>
                  <a:lnTo>
                    <a:pt x="2751886" y="63881"/>
                  </a:lnTo>
                  <a:lnTo>
                    <a:pt x="2751886" y="73825"/>
                  </a:lnTo>
                  <a:lnTo>
                    <a:pt x="2759887" y="81889"/>
                  </a:lnTo>
                  <a:lnTo>
                    <a:pt x="2768612" y="81889"/>
                  </a:lnTo>
                  <a:lnTo>
                    <a:pt x="2769768" y="81889"/>
                  </a:lnTo>
                  <a:lnTo>
                    <a:pt x="2778531" y="81889"/>
                  </a:lnTo>
                  <a:lnTo>
                    <a:pt x="2786532" y="73825"/>
                  </a:lnTo>
                  <a:lnTo>
                    <a:pt x="2786532" y="63881"/>
                  </a:lnTo>
                  <a:close/>
                </a:path>
                <a:path w="3045459" h="128904">
                  <a:moveTo>
                    <a:pt x="2842133" y="86436"/>
                  </a:moveTo>
                  <a:lnTo>
                    <a:pt x="2834132" y="78384"/>
                  </a:lnTo>
                  <a:lnTo>
                    <a:pt x="2814358" y="78384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045459" h="128904">
                  <a:moveTo>
                    <a:pt x="2896590" y="118948"/>
                  </a:moveTo>
                  <a:lnTo>
                    <a:pt x="2888589" y="110896"/>
                  </a:lnTo>
                  <a:lnTo>
                    <a:pt x="2879839" y="110896"/>
                  </a:lnTo>
                  <a:lnTo>
                    <a:pt x="2878696" y="110896"/>
                  </a:lnTo>
                  <a:lnTo>
                    <a:pt x="2869946" y="110896"/>
                  </a:lnTo>
                  <a:lnTo>
                    <a:pt x="2861957" y="118948"/>
                  </a:lnTo>
                  <a:lnTo>
                    <a:pt x="2861957" y="128905"/>
                  </a:lnTo>
                  <a:lnTo>
                    <a:pt x="2878696" y="128905"/>
                  </a:lnTo>
                  <a:lnTo>
                    <a:pt x="2879839" y="128905"/>
                  </a:lnTo>
                  <a:lnTo>
                    <a:pt x="2896590" y="128905"/>
                  </a:lnTo>
                  <a:lnTo>
                    <a:pt x="2896590" y="118948"/>
                  </a:lnTo>
                  <a:close/>
                </a:path>
                <a:path w="3045459" h="128904">
                  <a:moveTo>
                    <a:pt x="2896590" y="63893"/>
                  </a:moveTo>
                  <a:lnTo>
                    <a:pt x="2879839" y="63893"/>
                  </a:lnTo>
                  <a:lnTo>
                    <a:pt x="2861957" y="63881"/>
                  </a:lnTo>
                  <a:lnTo>
                    <a:pt x="2861957" y="73825"/>
                  </a:lnTo>
                  <a:lnTo>
                    <a:pt x="2869946" y="81889"/>
                  </a:lnTo>
                  <a:lnTo>
                    <a:pt x="2878696" y="81889"/>
                  </a:lnTo>
                  <a:lnTo>
                    <a:pt x="2879839" y="81889"/>
                  </a:lnTo>
                  <a:lnTo>
                    <a:pt x="2888589" y="81889"/>
                  </a:lnTo>
                  <a:lnTo>
                    <a:pt x="2896590" y="73825"/>
                  </a:lnTo>
                  <a:lnTo>
                    <a:pt x="2896590" y="63893"/>
                  </a:lnTo>
                  <a:close/>
                </a:path>
                <a:path w="3045459" h="128904">
                  <a:moveTo>
                    <a:pt x="2952204" y="86436"/>
                  </a:moveTo>
                  <a:lnTo>
                    <a:pt x="2944203" y="78384"/>
                  </a:lnTo>
                  <a:lnTo>
                    <a:pt x="2924416" y="78384"/>
                  </a:lnTo>
                  <a:lnTo>
                    <a:pt x="2916415" y="86436"/>
                  </a:lnTo>
                  <a:lnTo>
                    <a:pt x="2916415" y="106349"/>
                  </a:lnTo>
                  <a:lnTo>
                    <a:pt x="2924416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045459" h="128904">
                  <a:moveTo>
                    <a:pt x="2994952" y="110896"/>
                  </a:moveTo>
                  <a:lnTo>
                    <a:pt x="2989910" y="110896"/>
                  </a:lnTo>
                  <a:lnTo>
                    <a:pt x="2988780" y="110896"/>
                  </a:lnTo>
                  <a:lnTo>
                    <a:pt x="2980029" y="110896"/>
                  </a:lnTo>
                  <a:lnTo>
                    <a:pt x="2972028" y="118948"/>
                  </a:lnTo>
                  <a:lnTo>
                    <a:pt x="2972028" y="125247"/>
                  </a:lnTo>
                  <a:lnTo>
                    <a:pt x="2983992" y="117843"/>
                  </a:lnTo>
                  <a:lnTo>
                    <a:pt x="2988780" y="114833"/>
                  </a:lnTo>
                  <a:lnTo>
                    <a:pt x="2989910" y="114109"/>
                  </a:lnTo>
                  <a:lnTo>
                    <a:pt x="2994952" y="110896"/>
                  </a:lnTo>
                  <a:close/>
                </a:path>
                <a:path w="3045459" h="128904">
                  <a:moveTo>
                    <a:pt x="3006674" y="63893"/>
                  </a:moveTo>
                  <a:lnTo>
                    <a:pt x="2989910" y="63893"/>
                  </a:lnTo>
                  <a:lnTo>
                    <a:pt x="2988780" y="63893"/>
                  </a:lnTo>
                  <a:lnTo>
                    <a:pt x="2972028" y="63893"/>
                  </a:lnTo>
                  <a:lnTo>
                    <a:pt x="2972028" y="73825"/>
                  </a:lnTo>
                  <a:lnTo>
                    <a:pt x="2980029" y="81889"/>
                  </a:lnTo>
                  <a:lnTo>
                    <a:pt x="2988780" y="81889"/>
                  </a:lnTo>
                  <a:lnTo>
                    <a:pt x="2989910" y="81889"/>
                  </a:lnTo>
                  <a:lnTo>
                    <a:pt x="2998673" y="81889"/>
                  </a:lnTo>
                  <a:lnTo>
                    <a:pt x="3006674" y="73825"/>
                  </a:lnTo>
                  <a:lnTo>
                    <a:pt x="3006674" y="63893"/>
                  </a:lnTo>
                  <a:close/>
                </a:path>
                <a:path w="3045459" h="128904">
                  <a:moveTo>
                    <a:pt x="3045155" y="78384"/>
                  </a:moveTo>
                  <a:lnTo>
                    <a:pt x="3034512" y="78384"/>
                  </a:lnTo>
                  <a:lnTo>
                    <a:pt x="3026499" y="86436"/>
                  </a:lnTo>
                  <a:lnTo>
                    <a:pt x="3026499" y="90627"/>
                  </a:lnTo>
                  <a:lnTo>
                    <a:pt x="3045155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5">
              <a:extLst>
                <a:ext uri="{FF2B5EF4-FFF2-40B4-BE49-F238E27FC236}">
                  <a16:creationId xmlns:a16="http://schemas.microsoft.com/office/drawing/2014/main" id="{FA8FF9FF-C6A6-A309-B8E1-A28C86D072E8}"/>
                </a:ext>
              </a:extLst>
            </p:cNvPr>
            <p:cNvSpPr/>
            <p:nvPr/>
          </p:nvSpPr>
          <p:spPr>
            <a:xfrm>
              <a:off x="6115266" y="3335172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52270" h="65404">
                  <a:moveTo>
                    <a:pt x="73494" y="22580"/>
                  </a:moveTo>
                  <a:lnTo>
                    <a:pt x="65493" y="14528"/>
                  </a:lnTo>
                  <a:lnTo>
                    <a:pt x="45732" y="14528"/>
                  </a:lnTo>
                  <a:lnTo>
                    <a:pt x="37719" y="22580"/>
                  </a:lnTo>
                  <a:lnTo>
                    <a:pt x="37719" y="42494"/>
                  </a:lnTo>
                  <a:lnTo>
                    <a:pt x="45732" y="50546"/>
                  </a:lnTo>
                  <a:lnTo>
                    <a:pt x="65493" y="50546"/>
                  </a:lnTo>
                  <a:lnTo>
                    <a:pt x="73494" y="42494"/>
                  </a:lnTo>
                  <a:lnTo>
                    <a:pt x="73494" y="32537"/>
                  </a:lnTo>
                  <a:lnTo>
                    <a:pt x="73494" y="22580"/>
                  </a:lnTo>
                  <a:close/>
                </a:path>
                <a:path w="1652270" h="65404">
                  <a:moveTo>
                    <a:pt x="127965" y="55092"/>
                  </a:moveTo>
                  <a:lnTo>
                    <a:pt x="119964" y="47040"/>
                  </a:lnTo>
                  <a:lnTo>
                    <a:pt x="110083" y="47040"/>
                  </a:lnTo>
                  <a:lnTo>
                    <a:pt x="110083" y="65036"/>
                  </a:lnTo>
                  <a:lnTo>
                    <a:pt x="127965" y="65036"/>
                  </a:lnTo>
                  <a:lnTo>
                    <a:pt x="127965" y="55092"/>
                  </a:lnTo>
                  <a:close/>
                </a:path>
                <a:path w="1652270" h="65404">
                  <a:moveTo>
                    <a:pt x="127965" y="0"/>
                  </a:moveTo>
                  <a:lnTo>
                    <a:pt x="110083" y="0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64" y="18021"/>
                  </a:lnTo>
                  <a:lnTo>
                    <a:pt x="127965" y="9969"/>
                  </a:lnTo>
                  <a:lnTo>
                    <a:pt x="127965" y="0"/>
                  </a:lnTo>
                  <a:close/>
                </a:path>
                <a:path w="1652270" h="65404">
                  <a:moveTo>
                    <a:pt x="183565" y="22580"/>
                  </a:moveTo>
                  <a:lnTo>
                    <a:pt x="175564" y="14528"/>
                  </a:lnTo>
                  <a:lnTo>
                    <a:pt x="155803" y="14528"/>
                  </a:lnTo>
                  <a:lnTo>
                    <a:pt x="147789" y="22580"/>
                  </a:lnTo>
                  <a:lnTo>
                    <a:pt x="147789" y="42494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94"/>
                  </a:lnTo>
                  <a:lnTo>
                    <a:pt x="183565" y="32537"/>
                  </a:lnTo>
                  <a:lnTo>
                    <a:pt x="183565" y="22580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310" y="47040"/>
                  </a:lnTo>
                  <a:lnTo>
                    <a:pt x="220154" y="47040"/>
                  </a:lnTo>
                  <a:lnTo>
                    <a:pt x="211416" y="47040"/>
                  </a:lnTo>
                  <a:lnTo>
                    <a:pt x="203403" y="55092"/>
                  </a:lnTo>
                  <a:lnTo>
                    <a:pt x="203403" y="65036"/>
                  </a:lnTo>
                  <a:lnTo>
                    <a:pt x="220154" y="65036"/>
                  </a:lnTo>
                  <a:lnTo>
                    <a:pt x="221310" y="65036"/>
                  </a:lnTo>
                  <a:lnTo>
                    <a:pt x="238036" y="65036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310" y="0"/>
                  </a:lnTo>
                  <a:lnTo>
                    <a:pt x="220154" y="0"/>
                  </a:lnTo>
                  <a:lnTo>
                    <a:pt x="203403" y="0"/>
                  </a:lnTo>
                  <a:lnTo>
                    <a:pt x="203403" y="9969"/>
                  </a:lnTo>
                  <a:lnTo>
                    <a:pt x="211416" y="18021"/>
                  </a:lnTo>
                  <a:lnTo>
                    <a:pt x="220154" y="18021"/>
                  </a:lnTo>
                  <a:lnTo>
                    <a:pt x="221310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49" y="22580"/>
                  </a:moveTo>
                  <a:lnTo>
                    <a:pt x="285648" y="14528"/>
                  </a:lnTo>
                  <a:lnTo>
                    <a:pt x="265874" y="14528"/>
                  </a:lnTo>
                  <a:lnTo>
                    <a:pt x="257873" y="22580"/>
                  </a:lnTo>
                  <a:lnTo>
                    <a:pt x="257873" y="42494"/>
                  </a:lnTo>
                  <a:lnTo>
                    <a:pt x="265874" y="50546"/>
                  </a:lnTo>
                  <a:lnTo>
                    <a:pt x="285648" y="50546"/>
                  </a:lnTo>
                  <a:lnTo>
                    <a:pt x="293649" y="42494"/>
                  </a:lnTo>
                  <a:lnTo>
                    <a:pt x="293649" y="32537"/>
                  </a:lnTo>
                  <a:lnTo>
                    <a:pt x="293649" y="22580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55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80"/>
                  </a:moveTo>
                  <a:lnTo>
                    <a:pt x="395706" y="14528"/>
                  </a:lnTo>
                  <a:lnTo>
                    <a:pt x="375945" y="14528"/>
                  </a:lnTo>
                  <a:lnTo>
                    <a:pt x="367944" y="22580"/>
                  </a:lnTo>
                  <a:lnTo>
                    <a:pt x="367944" y="42494"/>
                  </a:lnTo>
                  <a:lnTo>
                    <a:pt x="375945" y="50546"/>
                  </a:lnTo>
                  <a:lnTo>
                    <a:pt x="395706" y="50546"/>
                  </a:lnTo>
                  <a:lnTo>
                    <a:pt x="403720" y="42494"/>
                  </a:lnTo>
                  <a:lnTo>
                    <a:pt x="403720" y="32537"/>
                  </a:lnTo>
                  <a:lnTo>
                    <a:pt x="403720" y="22580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39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36"/>
                  </a:lnTo>
                  <a:lnTo>
                    <a:pt x="440309" y="65036"/>
                  </a:lnTo>
                  <a:lnTo>
                    <a:pt x="441439" y="65036"/>
                  </a:lnTo>
                  <a:lnTo>
                    <a:pt x="458190" y="65036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39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39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80"/>
                  </a:moveTo>
                  <a:lnTo>
                    <a:pt x="505790" y="14528"/>
                  </a:lnTo>
                  <a:lnTo>
                    <a:pt x="486029" y="14528"/>
                  </a:lnTo>
                  <a:lnTo>
                    <a:pt x="478015" y="22580"/>
                  </a:lnTo>
                  <a:lnTo>
                    <a:pt x="478015" y="42494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94"/>
                  </a:lnTo>
                  <a:lnTo>
                    <a:pt x="513791" y="32537"/>
                  </a:lnTo>
                  <a:lnTo>
                    <a:pt x="513791" y="22580"/>
                  </a:lnTo>
                  <a:close/>
                </a:path>
                <a:path w="1652270" h="65404">
                  <a:moveTo>
                    <a:pt x="568261" y="55092"/>
                  </a:moveTo>
                  <a:lnTo>
                    <a:pt x="560260" y="47040"/>
                  </a:lnTo>
                  <a:lnTo>
                    <a:pt x="551510" y="47040"/>
                  </a:lnTo>
                  <a:lnTo>
                    <a:pt x="550392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36"/>
                  </a:lnTo>
                  <a:lnTo>
                    <a:pt x="550392" y="65036"/>
                  </a:lnTo>
                  <a:lnTo>
                    <a:pt x="551510" y="65036"/>
                  </a:lnTo>
                  <a:lnTo>
                    <a:pt x="568261" y="65036"/>
                  </a:lnTo>
                  <a:lnTo>
                    <a:pt x="568261" y="55092"/>
                  </a:lnTo>
                  <a:close/>
                </a:path>
                <a:path w="1652270" h="65404">
                  <a:moveTo>
                    <a:pt x="568261" y="0"/>
                  </a:moveTo>
                  <a:lnTo>
                    <a:pt x="551510" y="0"/>
                  </a:lnTo>
                  <a:lnTo>
                    <a:pt x="550392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92" y="18021"/>
                  </a:lnTo>
                  <a:lnTo>
                    <a:pt x="551510" y="18021"/>
                  </a:lnTo>
                  <a:lnTo>
                    <a:pt x="560260" y="18021"/>
                  </a:lnTo>
                  <a:lnTo>
                    <a:pt x="568261" y="9969"/>
                  </a:lnTo>
                  <a:lnTo>
                    <a:pt x="568261" y="0"/>
                  </a:lnTo>
                  <a:close/>
                </a:path>
                <a:path w="1652270" h="65404">
                  <a:moveTo>
                    <a:pt x="623874" y="22580"/>
                  </a:moveTo>
                  <a:lnTo>
                    <a:pt x="615873" y="14528"/>
                  </a:lnTo>
                  <a:lnTo>
                    <a:pt x="596099" y="14528"/>
                  </a:lnTo>
                  <a:lnTo>
                    <a:pt x="588098" y="22580"/>
                  </a:lnTo>
                  <a:lnTo>
                    <a:pt x="588098" y="42494"/>
                  </a:lnTo>
                  <a:lnTo>
                    <a:pt x="596099" y="50546"/>
                  </a:lnTo>
                  <a:lnTo>
                    <a:pt x="615873" y="50546"/>
                  </a:lnTo>
                  <a:lnTo>
                    <a:pt x="623874" y="42494"/>
                  </a:lnTo>
                  <a:lnTo>
                    <a:pt x="623874" y="32537"/>
                  </a:lnTo>
                  <a:lnTo>
                    <a:pt x="623874" y="22580"/>
                  </a:lnTo>
                  <a:close/>
                </a:path>
                <a:path w="1652270" h="65404">
                  <a:moveTo>
                    <a:pt x="678345" y="55092"/>
                  </a:moveTo>
                  <a:lnTo>
                    <a:pt x="670344" y="47040"/>
                  </a:lnTo>
                  <a:lnTo>
                    <a:pt x="661593" y="47040"/>
                  </a:lnTo>
                  <a:lnTo>
                    <a:pt x="660450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36"/>
                  </a:lnTo>
                  <a:lnTo>
                    <a:pt x="660450" y="65036"/>
                  </a:lnTo>
                  <a:lnTo>
                    <a:pt x="661593" y="65036"/>
                  </a:lnTo>
                  <a:lnTo>
                    <a:pt x="678345" y="65036"/>
                  </a:lnTo>
                  <a:lnTo>
                    <a:pt x="678345" y="55092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593" y="0"/>
                  </a:lnTo>
                  <a:lnTo>
                    <a:pt x="660450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50" y="18021"/>
                  </a:lnTo>
                  <a:lnTo>
                    <a:pt x="661593" y="18021"/>
                  </a:lnTo>
                  <a:lnTo>
                    <a:pt x="670344" y="18021"/>
                  </a:lnTo>
                  <a:lnTo>
                    <a:pt x="678345" y="9969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33" y="22580"/>
                  </a:moveTo>
                  <a:lnTo>
                    <a:pt x="725932" y="14528"/>
                  </a:lnTo>
                  <a:lnTo>
                    <a:pt x="706170" y="14528"/>
                  </a:lnTo>
                  <a:lnTo>
                    <a:pt x="698157" y="22580"/>
                  </a:lnTo>
                  <a:lnTo>
                    <a:pt x="698157" y="42494"/>
                  </a:lnTo>
                  <a:lnTo>
                    <a:pt x="706170" y="50546"/>
                  </a:lnTo>
                  <a:lnTo>
                    <a:pt x="725932" y="50546"/>
                  </a:lnTo>
                  <a:lnTo>
                    <a:pt x="733933" y="42494"/>
                  </a:lnTo>
                  <a:lnTo>
                    <a:pt x="733933" y="32537"/>
                  </a:lnTo>
                  <a:lnTo>
                    <a:pt x="733933" y="22580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77" y="47040"/>
                  </a:lnTo>
                  <a:lnTo>
                    <a:pt x="770509" y="47040"/>
                  </a:lnTo>
                  <a:lnTo>
                    <a:pt x="761784" y="47040"/>
                  </a:lnTo>
                  <a:lnTo>
                    <a:pt x="753783" y="55092"/>
                  </a:lnTo>
                  <a:lnTo>
                    <a:pt x="753783" y="65036"/>
                  </a:lnTo>
                  <a:lnTo>
                    <a:pt x="770509" y="65036"/>
                  </a:lnTo>
                  <a:lnTo>
                    <a:pt x="771677" y="65036"/>
                  </a:lnTo>
                  <a:lnTo>
                    <a:pt x="788403" y="65036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77" y="0"/>
                  </a:lnTo>
                  <a:lnTo>
                    <a:pt x="770509" y="0"/>
                  </a:lnTo>
                  <a:lnTo>
                    <a:pt x="753783" y="0"/>
                  </a:lnTo>
                  <a:lnTo>
                    <a:pt x="753783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77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80"/>
                  </a:moveTo>
                  <a:lnTo>
                    <a:pt x="836015" y="14528"/>
                  </a:lnTo>
                  <a:lnTo>
                    <a:pt x="816254" y="14528"/>
                  </a:lnTo>
                  <a:lnTo>
                    <a:pt x="808240" y="22580"/>
                  </a:lnTo>
                  <a:lnTo>
                    <a:pt x="808240" y="42494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94"/>
                  </a:lnTo>
                  <a:lnTo>
                    <a:pt x="844016" y="32537"/>
                  </a:lnTo>
                  <a:lnTo>
                    <a:pt x="844016" y="22580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22" y="47040"/>
                  </a:lnTo>
                  <a:lnTo>
                    <a:pt x="880605" y="47040"/>
                  </a:lnTo>
                  <a:lnTo>
                    <a:pt x="871855" y="47040"/>
                  </a:lnTo>
                  <a:lnTo>
                    <a:pt x="863841" y="55092"/>
                  </a:lnTo>
                  <a:lnTo>
                    <a:pt x="863841" y="65036"/>
                  </a:lnTo>
                  <a:lnTo>
                    <a:pt x="880605" y="65036"/>
                  </a:lnTo>
                  <a:lnTo>
                    <a:pt x="881722" y="65036"/>
                  </a:lnTo>
                  <a:lnTo>
                    <a:pt x="898486" y="65036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22" y="0"/>
                  </a:lnTo>
                  <a:lnTo>
                    <a:pt x="880605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55" y="18021"/>
                  </a:lnTo>
                  <a:lnTo>
                    <a:pt x="880605" y="18021"/>
                  </a:lnTo>
                  <a:lnTo>
                    <a:pt x="881722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80"/>
                  </a:moveTo>
                  <a:lnTo>
                    <a:pt x="946086" y="14528"/>
                  </a:lnTo>
                  <a:lnTo>
                    <a:pt x="926312" y="14528"/>
                  </a:lnTo>
                  <a:lnTo>
                    <a:pt x="918311" y="22580"/>
                  </a:lnTo>
                  <a:lnTo>
                    <a:pt x="918311" y="42494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94"/>
                  </a:lnTo>
                  <a:lnTo>
                    <a:pt x="954087" y="32537"/>
                  </a:lnTo>
                  <a:lnTo>
                    <a:pt x="954087" y="22580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819" y="47040"/>
                  </a:lnTo>
                  <a:lnTo>
                    <a:pt x="990688" y="47040"/>
                  </a:lnTo>
                  <a:lnTo>
                    <a:pt x="981925" y="47040"/>
                  </a:lnTo>
                  <a:lnTo>
                    <a:pt x="973924" y="55092"/>
                  </a:lnTo>
                  <a:lnTo>
                    <a:pt x="973924" y="65036"/>
                  </a:lnTo>
                  <a:lnTo>
                    <a:pt x="990688" y="65036"/>
                  </a:lnTo>
                  <a:lnTo>
                    <a:pt x="991819" y="65036"/>
                  </a:lnTo>
                  <a:lnTo>
                    <a:pt x="1008557" y="65036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819" y="0"/>
                  </a:lnTo>
                  <a:lnTo>
                    <a:pt x="990688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25" y="18021"/>
                  </a:lnTo>
                  <a:lnTo>
                    <a:pt x="990688" y="18021"/>
                  </a:lnTo>
                  <a:lnTo>
                    <a:pt x="991819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80"/>
                  </a:moveTo>
                  <a:lnTo>
                    <a:pt x="1056170" y="14528"/>
                  </a:lnTo>
                  <a:lnTo>
                    <a:pt x="1036408" y="14528"/>
                  </a:lnTo>
                  <a:lnTo>
                    <a:pt x="1028395" y="22580"/>
                  </a:lnTo>
                  <a:lnTo>
                    <a:pt x="1028395" y="42494"/>
                  </a:lnTo>
                  <a:lnTo>
                    <a:pt x="1036408" y="50546"/>
                  </a:lnTo>
                  <a:lnTo>
                    <a:pt x="1056170" y="50546"/>
                  </a:lnTo>
                  <a:lnTo>
                    <a:pt x="1064171" y="42494"/>
                  </a:lnTo>
                  <a:lnTo>
                    <a:pt x="1064171" y="32537"/>
                  </a:lnTo>
                  <a:lnTo>
                    <a:pt x="1064171" y="22580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47" y="47040"/>
                  </a:lnTo>
                  <a:lnTo>
                    <a:pt x="1091996" y="47040"/>
                  </a:lnTo>
                  <a:lnTo>
                    <a:pt x="1083995" y="55092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41" y="65036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42" y="22580"/>
                  </a:moveTo>
                  <a:lnTo>
                    <a:pt x="1166241" y="14528"/>
                  </a:lnTo>
                  <a:lnTo>
                    <a:pt x="1146467" y="14528"/>
                  </a:lnTo>
                  <a:lnTo>
                    <a:pt x="1138466" y="22580"/>
                  </a:lnTo>
                  <a:lnTo>
                    <a:pt x="1138466" y="42494"/>
                  </a:lnTo>
                  <a:lnTo>
                    <a:pt x="1146467" y="50546"/>
                  </a:lnTo>
                  <a:lnTo>
                    <a:pt x="1166241" y="50546"/>
                  </a:lnTo>
                  <a:lnTo>
                    <a:pt x="1174242" y="42494"/>
                  </a:lnTo>
                  <a:lnTo>
                    <a:pt x="1174242" y="32537"/>
                  </a:lnTo>
                  <a:lnTo>
                    <a:pt x="1174242" y="22580"/>
                  </a:lnTo>
                  <a:close/>
                </a:path>
                <a:path w="1652270" h="65404">
                  <a:moveTo>
                    <a:pt x="1228712" y="55092"/>
                  </a:moveTo>
                  <a:lnTo>
                    <a:pt x="1220711" y="47040"/>
                  </a:lnTo>
                  <a:lnTo>
                    <a:pt x="1211973" y="47040"/>
                  </a:lnTo>
                  <a:lnTo>
                    <a:pt x="1210830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36"/>
                  </a:lnTo>
                  <a:lnTo>
                    <a:pt x="1210830" y="65036"/>
                  </a:lnTo>
                  <a:lnTo>
                    <a:pt x="1211973" y="65036"/>
                  </a:lnTo>
                  <a:lnTo>
                    <a:pt x="1228712" y="65036"/>
                  </a:lnTo>
                  <a:lnTo>
                    <a:pt x="1228712" y="55092"/>
                  </a:lnTo>
                  <a:close/>
                </a:path>
                <a:path w="1652270" h="65404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30" y="18021"/>
                  </a:lnTo>
                  <a:lnTo>
                    <a:pt x="1211973" y="18021"/>
                  </a:lnTo>
                  <a:lnTo>
                    <a:pt x="1220711" y="18021"/>
                  </a:lnTo>
                  <a:lnTo>
                    <a:pt x="1228712" y="9969"/>
                  </a:lnTo>
                  <a:lnTo>
                    <a:pt x="1228712" y="0"/>
                  </a:lnTo>
                  <a:close/>
                </a:path>
                <a:path w="1652270" h="65404">
                  <a:moveTo>
                    <a:pt x="1284325" y="22580"/>
                  </a:moveTo>
                  <a:lnTo>
                    <a:pt x="1276324" y="14528"/>
                  </a:lnTo>
                  <a:lnTo>
                    <a:pt x="1256550" y="14528"/>
                  </a:lnTo>
                  <a:lnTo>
                    <a:pt x="1248549" y="22580"/>
                  </a:lnTo>
                  <a:lnTo>
                    <a:pt x="1248549" y="42494"/>
                  </a:lnTo>
                  <a:lnTo>
                    <a:pt x="1256550" y="50546"/>
                  </a:lnTo>
                  <a:lnTo>
                    <a:pt x="1276324" y="50546"/>
                  </a:lnTo>
                  <a:lnTo>
                    <a:pt x="1284325" y="42494"/>
                  </a:lnTo>
                  <a:lnTo>
                    <a:pt x="1284325" y="32537"/>
                  </a:lnTo>
                  <a:lnTo>
                    <a:pt x="1284325" y="22580"/>
                  </a:lnTo>
                  <a:close/>
                </a:path>
                <a:path w="1652270" h="65404">
                  <a:moveTo>
                    <a:pt x="1338795" y="55092"/>
                  </a:moveTo>
                  <a:lnTo>
                    <a:pt x="1330794" y="47040"/>
                  </a:lnTo>
                  <a:lnTo>
                    <a:pt x="1322057" y="47040"/>
                  </a:lnTo>
                  <a:lnTo>
                    <a:pt x="1320914" y="47040"/>
                  </a:lnTo>
                  <a:lnTo>
                    <a:pt x="1312151" y="47040"/>
                  </a:lnTo>
                  <a:lnTo>
                    <a:pt x="1304150" y="55092"/>
                  </a:lnTo>
                  <a:lnTo>
                    <a:pt x="1304150" y="65036"/>
                  </a:lnTo>
                  <a:lnTo>
                    <a:pt x="1320914" y="65036"/>
                  </a:lnTo>
                  <a:lnTo>
                    <a:pt x="1322057" y="65036"/>
                  </a:lnTo>
                  <a:lnTo>
                    <a:pt x="1338795" y="65036"/>
                  </a:lnTo>
                  <a:lnTo>
                    <a:pt x="1338795" y="55092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57" y="0"/>
                  </a:lnTo>
                  <a:lnTo>
                    <a:pt x="1320914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14" y="18021"/>
                  </a:lnTo>
                  <a:lnTo>
                    <a:pt x="1322057" y="18021"/>
                  </a:lnTo>
                  <a:lnTo>
                    <a:pt x="1330794" y="18021"/>
                  </a:lnTo>
                  <a:lnTo>
                    <a:pt x="1338795" y="9969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396" y="22580"/>
                  </a:moveTo>
                  <a:lnTo>
                    <a:pt x="1386395" y="14528"/>
                  </a:lnTo>
                  <a:lnTo>
                    <a:pt x="1366634" y="14528"/>
                  </a:lnTo>
                  <a:lnTo>
                    <a:pt x="1358620" y="22580"/>
                  </a:lnTo>
                  <a:lnTo>
                    <a:pt x="1358620" y="42494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94"/>
                  </a:lnTo>
                  <a:lnTo>
                    <a:pt x="1394396" y="32537"/>
                  </a:lnTo>
                  <a:lnTo>
                    <a:pt x="1394396" y="22580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28" y="47040"/>
                  </a:lnTo>
                  <a:lnTo>
                    <a:pt x="1430972" y="47040"/>
                  </a:lnTo>
                  <a:lnTo>
                    <a:pt x="1422247" y="47040"/>
                  </a:lnTo>
                  <a:lnTo>
                    <a:pt x="1414233" y="55092"/>
                  </a:lnTo>
                  <a:lnTo>
                    <a:pt x="1414233" y="65036"/>
                  </a:lnTo>
                  <a:lnTo>
                    <a:pt x="1430972" y="65036"/>
                  </a:lnTo>
                  <a:lnTo>
                    <a:pt x="1432128" y="65036"/>
                  </a:lnTo>
                  <a:lnTo>
                    <a:pt x="1448854" y="65036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28" y="0"/>
                  </a:lnTo>
                  <a:lnTo>
                    <a:pt x="1430972" y="0"/>
                  </a:lnTo>
                  <a:lnTo>
                    <a:pt x="1414233" y="0"/>
                  </a:lnTo>
                  <a:lnTo>
                    <a:pt x="1414233" y="9969"/>
                  </a:lnTo>
                  <a:lnTo>
                    <a:pt x="1422247" y="18021"/>
                  </a:lnTo>
                  <a:lnTo>
                    <a:pt x="1430972" y="18021"/>
                  </a:lnTo>
                  <a:lnTo>
                    <a:pt x="1432128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80"/>
                  </a:moveTo>
                  <a:lnTo>
                    <a:pt x="1496466" y="14528"/>
                  </a:lnTo>
                  <a:lnTo>
                    <a:pt x="1476705" y="14528"/>
                  </a:lnTo>
                  <a:lnTo>
                    <a:pt x="1468691" y="22580"/>
                  </a:lnTo>
                  <a:lnTo>
                    <a:pt x="1468691" y="42494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94"/>
                  </a:lnTo>
                  <a:lnTo>
                    <a:pt x="1504467" y="32537"/>
                  </a:lnTo>
                  <a:lnTo>
                    <a:pt x="1504467" y="22580"/>
                  </a:lnTo>
                  <a:close/>
                </a:path>
                <a:path w="1652270" h="65404">
                  <a:moveTo>
                    <a:pt x="1542186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86" y="18021"/>
                  </a:lnTo>
                  <a:lnTo>
                    <a:pt x="1542186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86" y="47040"/>
                  </a:lnTo>
                  <a:lnTo>
                    <a:pt x="1541068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36"/>
                  </a:lnTo>
                  <a:lnTo>
                    <a:pt x="1541068" y="65036"/>
                  </a:lnTo>
                  <a:lnTo>
                    <a:pt x="1542186" y="65036"/>
                  </a:lnTo>
                  <a:lnTo>
                    <a:pt x="1558937" y="65036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76" y="47040"/>
                  </a:lnTo>
                  <a:lnTo>
                    <a:pt x="1634375" y="55092"/>
                  </a:lnTo>
                  <a:lnTo>
                    <a:pt x="1634375" y="65036"/>
                  </a:lnTo>
                  <a:lnTo>
                    <a:pt x="1652270" y="65036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76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6">
              <a:extLst>
                <a:ext uri="{FF2B5EF4-FFF2-40B4-BE49-F238E27FC236}">
                  <a16:creationId xmlns:a16="http://schemas.microsoft.com/office/drawing/2014/main" id="{C253F048-388D-A14B-2AD1-DCD08AA07BC9}"/>
                </a:ext>
              </a:extLst>
            </p:cNvPr>
            <p:cNvSpPr/>
            <p:nvPr/>
          </p:nvSpPr>
          <p:spPr>
            <a:xfrm>
              <a:off x="5988443" y="3271278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34632" y="0"/>
                  </a:moveTo>
                  <a:lnTo>
                    <a:pt x="17881" y="0"/>
                  </a:lnTo>
                  <a:lnTo>
                    <a:pt x="16725" y="0"/>
                  </a:lnTo>
                  <a:lnTo>
                    <a:pt x="0" y="0"/>
                  </a:lnTo>
                  <a:lnTo>
                    <a:pt x="0" y="8407"/>
                  </a:lnTo>
                  <a:lnTo>
                    <a:pt x="12217" y="18046"/>
                  </a:lnTo>
                  <a:lnTo>
                    <a:pt x="16725" y="18046"/>
                  </a:lnTo>
                  <a:lnTo>
                    <a:pt x="17881" y="18046"/>
                  </a:lnTo>
                  <a:lnTo>
                    <a:pt x="26631" y="18046"/>
                  </a:lnTo>
                  <a:lnTo>
                    <a:pt x="34632" y="9982"/>
                  </a:lnTo>
                  <a:lnTo>
                    <a:pt x="34632" y="0"/>
                  </a:lnTo>
                  <a:close/>
                </a:path>
                <a:path w="3155950" h="129539">
                  <a:moveTo>
                    <a:pt x="90246" y="22580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80"/>
                  </a:lnTo>
                  <a:lnTo>
                    <a:pt x="54470" y="42494"/>
                  </a:lnTo>
                  <a:lnTo>
                    <a:pt x="62471" y="50546"/>
                  </a:lnTo>
                  <a:lnTo>
                    <a:pt x="82245" y="50546"/>
                  </a:lnTo>
                  <a:lnTo>
                    <a:pt x="90246" y="42494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155950" h="129539">
                  <a:moveTo>
                    <a:pt x="127952" y="47040"/>
                  </a:moveTo>
                  <a:lnTo>
                    <a:pt x="118071" y="47040"/>
                  </a:lnTo>
                  <a:lnTo>
                    <a:pt x="110070" y="55092"/>
                  </a:lnTo>
                  <a:lnTo>
                    <a:pt x="110070" y="65049"/>
                  </a:lnTo>
                  <a:lnTo>
                    <a:pt x="127952" y="65049"/>
                  </a:lnTo>
                  <a:lnTo>
                    <a:pt x="127952" y="47040"/>
                  </a:lnTo>
                  <a:close/>
                </a:path>
                <a:path w="3155950" h="129539">
                  <a:moveTo>
                    <a:pt x="127952" y="0"/>
                  </a:moveTo>
                  <a:lnTo>
                    <a:pt x="110070" y="0"/>
                  </a:lnTo>
                  <a:lnTo>
                    <a:pt x="110070" y="9982"/>
                  </a:lnTo>
                  <a:lnTo>
                    <a:pt x="118071" y="18046"/>
                  </a:lnTo>
                  <a:lnTo>
                    <a:pt x="127952" y="18046"/>
                  </a:lnTo>
                  <a:lnTo>
                    <a:pt x="127952" y="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63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74"/>
                  </a:moveTo>
                  <a:lnTo>
                    <a:pt x="1733359" y="78422"/>
                  </a:lnTo>
                  <a:lnTo>
                    <a:pt x="1713585" y="78422"/>
                  </a:lnTo>
                  <a:lnTo>
                    <a:pt x="1705584" y="86474"/>
                  </a:lnTo>
                  <a:lnTo>
                    <a:pt x="1705584" y="106387"/>
                  </a:lnTo>
                  <a:lnTo>
                    <a:pt x="1713585" y="114439"/>
                  </a:lnTo>
                  <a:lnTo>
                    <a:pt x="1733359" y="114439"/>
                  </a:lnTo>
                  <a:lnTo>
                    <a:pt x="1741360" y="106387"/>
                  </a:lnTo>
                  <a:lnTo>
                    <a:pt x="1741360" y="96431"/>
                  </a:lnTo>
                  <a:lnTo>
                    <a:pt x="1741360" y="86474"/>
                  </a:lnTo>
                  <a:close/>
                </a:path>
                <a:path w="3155950" h="129539">
                  <a:moveTo>
                    <a:pt x="1795830" y="118986"/>
                  </a:moveTo>
                  <a:lnTo>
                    <a:pt x="1787829" y="110934"/>
                  </a:lnTo>
                  <a:lnTo>
                    <a:pt x="1777961" y="110934"/>
                  </a:lnTo>
                  <a:lnTo>
                    <a:pt x="1777961" y="128930"/>
                  </a:lnTo>
                  <a:lnTo>
                    <a:pt x="1795830" y="128930"/>
                  </a:lnTo>
                  <a:lnTo>
                    <a:pt x="1795830" y="118986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63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63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74"/>
                  </a:moveTo>
                  <a:lnTo>
                    <a:pt x="1843443" y="78422"/>
                  </a:lnTo>
                  <a:lnTo>
                    <a:pt x="1823681" y="78422"/>
                  </a:lnTo>
                  <a:lnTo>
                    <a:pt x="1815668" y="86474"/>
                  </a:lnTo>
                  <a:lnTo>
                    <a:pt x="1815668" y="106387"/>
                  </a:lnTo>
                  <a:lnTo>
                    <a:pt x="1823681" y="114439"/>
                  </a:lnTo>
                  <a:lnTo>
                    <a:pt x="1843443" y="114439"/>
                  </a:lnTo>
                  <a:lnTo>
                    <a:pt x="1851444" y="106387"/>
                  </a:lnTo>
                  <a:lnTo>
                    <a:pt x="1851444" y="96431"/>
                  </a:lnTo>
                  <a:lnTo>
                    <a:pt x="1851444" y="86474"/>
                  </a:lnTo>
                  <a:close/>
                </a:path>
                <a:path w="3155950" h="129539">
                  <a:moveTo>
                    <a:pt x="1905914" y="118986"/>
                  </a:moveTo>
                  <a:lnTo>
                    <a:pt x="1897913" y="110934"/>
                  </a:lnTo>
                  <a:lnTo>
                    <a:pt x="1889163" y="110934"/>
                  </a:lnTo>
                  <a:lnTo>
                    <a:pt x="1888020" y="110934"/>
                  </a:lnTo>
                  <a:lnTo>
                    <a:pt x="1879269" y="110934"/>
                  </a:lnTo>
                  <a:lnTo>
                    <a:pt x="1871268" y="118986"/>
                  </a:lnTo>
                  <a:lnTo>
                    <a:pt x="1871268" y="128930"/>
                  </a:lnTo>
                  <a:lnTo>
                    <a:pt x="1888020" y="128930"/>
                  </a:lnTo>
                  <a:lnTo>
                    <a:pt x="1889163" y="128930"/>
                  </a:lnTo>
                  <a:lnTo>
                    <a:pt x="1905914" y="128930"/>
                  </a:lnTo>
                  <a:lnTo>
                    <a:pt x="1905914" y="118986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63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63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74"/>
                  </a:moveTo>
                  <a:lnTo>
                    <a:pt x="1953514" y="78422"/>
                  </a:lnTo>
                  <a:lnTo>
                    <a:pt x="1933740" y="78422"/>
                  </a:lnTo>
                  <a:lnTo>
                    <a:pt x="1925739" y="86474"/>
                  </a:lnTo>
                  <a:lnTo>
                    <a:pt x="1925739" y="106387"/>
                  </a:lnTo>
                  <a:lnTo>
                    <a:pt x="1933740" y="114439"/>
                  </a:lnTo>
                  <a:lnTo>
                    <a:pt x="1953514" y="114439"/>
                  </a:lnTo>
                  <a:lnTo>
                    <a:pt x="1961515" y="106387"/>
                  </a:lnTo>
                  <a:lnTo>
                    <a:pt x="1961515" y="96431"/>
                  </a:lnTo>
                  <a:lnTo>
                    <a:pt x="1961515" y="86474"/>
                  </a:lnTo>
                  <a:close/>
                </a:path>
                <a:path w="3155950" h="129539">
                  <a:moveTo>
                    <a:pt x="2015985" y="118986"/>
                  </a:moveTo>
                  <a:lnTo>
                    <a:pt x="2007984" y="110934"/>
                  </a:lnTo>
                  <a:lnTo>
                    <a:pt x="1999221" y="110934"/>
                  </a:lnTo>
                  <a:lnTo>
                    <a:pt x="1998091" y="110934"/>
                  </a:lnTo>
                  <a:lnTo>
                    <a:pt x="1989366" y="110934"/>
                  </a:lnTo>
                  <a:lnTo>
                    <a:pt x="1981352" y="118986"/>
                  </a:lnTo>
                  <a:lnTo>
                    <a:pt x="1981352" y="128930"/>
                  </a:lnTo>
                  <a:lnTo>
                    <a:pt x="1998091" y="128930"/>
                  </a:lnTo>
                  <a:lnTo>
                    <a:pt x="1999221" y="128930"/>
                  </a:lnTo>
                  <a:lnTo>
                    <a:pt x="2015985" y="128930"/>
                  </a:lnTo>
                  <a:lnTo>
                    <a:pt x="2015985" y="118986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63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63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74"/>
                  </a:moveTo>
                  <a:lnTo>
                    <a:pt x="2063597" y="78422"/>
                  </a:lnTo>
                  <a:lnTo>
                    <a:pt x="2043823" y="78422"/>
                  </a:lnTo>
                  <a:lnTo>
                    <a:pt x="2035822" y="86474"/>
                  </a:lnTo>
                  <a:lnTo>
                    <a:pt x="2035822" y="106387"/>
                  </a:lnTo>
                  <a:lnTo>
                    <a:pt x="2043823" y="114439"/>
                  </a:lnTo>
                  <a:lnTo>
                    <a:pt x="2063597" y="114439"/>
                  </a:lnTo>
                  <a:lnTo>
                    <a:pt x="2071598" y="106387"/>
                  </a:lnTo>
                  <a:lnTo>
                    <a:pt x="2071598" y="96431"/>
                  </a:lnTo>
                  <a:lnTo>
                    <a:pt x="2071598" y="86474"/>
                  </a:lnTo>
                  <a:close/>
                </a:path>
                <a:path w="3155950" h="129539">
                  <a:moveTo>
                    <a:pt x="2126069" y="118986"/>
                  </a:moveTo>
                  <a:lnTo>
                    <a:pt x="2118068" y="110934"/>
                  </a:lnTo>
                  <a:lnTo>
                    <a:pt x="2109317" y="110934"/>
                  </a:lnTo>
                  <a:lnTo>
                    <a:pt x="2108162" y="110934"/>
                  </a:lnTo>
                  <a:lnTo>
                    <a:pt x="2099437" y="110934"/>
                  </a:lnTo>
                  <a:lnTo>
                    <a:pt x="2091436" y="118986"/>
                  </a:lnTo>
                  <a:lnTo>
                    <a:pt x="2091436" y="128930"/>
                  </a:lnTo>
                  <a:lnTo>
                    <a:pt x="2108162" y="128930"/>
                  </a:lnTo>
                  <a:lnTo>
                    <a:pt x="2109317" y="128930"/>
                  </a:lnTo>
                  <a:lnTo>
                    <a:pt x="2126069" y="128930"/>
                  </a:lnTo>
                  <a:lnTo>
                    <a:pt x="2126069" y="118986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63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63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74"/>
                  </a:moveTo>
                  <a:lnTo>
                    <a:pt x="2173681" y="78422"/>
                  </a:lnTo>
                  <a:lnTo>
                    <a:pt x="2153907" y="78422"/>
                  </a:lnTo>
                  <a:lnTo>
                    <a:pt x="2145906" y="86474"/>
                  </a:lnTo>
                  <a:lnTo>
                    <a:pt x="2145906" y="106387"/>
                  </a:lnTo>
                  <a:lnTo>
                    <a:pt x="2153907" y="114439"/>
                  </a:lnTo>
                  <a:lnTo>
                    <a:pt x="2173681" y="114439"/>
                  </a:lnTo>
                  <a:lnTo>
                    <a:pt x="2181682" y="106387"/>
                  </a:lnTo>
                  <a:lnTo>
                    <a:pt x="2181682" y="96431"/>
                  </a:lnTo>
                  <a:lnTo>
                    <a:pt x="2181682" y="86474"/>
                  </a:lnTo>
                  <a:close/>
                </a:path>
                <a:path w="3155950" h="129539">
                  <a:moveTo>
                    <a:pt x="2236127" y="118986"/>
                  </a:moveTo>
                  <a:lnTo>
                    <a:pt x="2228126" y="110934"/>
                  </a:lnTo>
                  <a:lnTo>
                    <a:pt x="2219375" y="110934"/>
                  </a:lnTo>
                  <a:lnTo>
                    <a:pt x="2218245" y="110934"/>
                  </a:lnTo>
                  <a:lnTo>
                    <a:pt x="2209520" y="110934"/>
                  </a:lnTo>
                  <a:lnTo>
                    <a:pt x="2201507" y="118986"/>
                  </a:lnTo>
                  <a:lnTo>
                    <a:pt x="2201507" y="128930"/>
                  </a:lnTo>
                  <a:lnTo>
                    <a:pt x="2218245" y="128930"/>
                  </a:lnTo>
                  <a:lnTo>
                    <a:pt x="2219375" y="128930"/>
                  </a:lnTo>
                  <a:lnTo>
                    <a:pt x="2236127" y="128930"/>
                  </a:lnTo>
                  <a:lnTo>
                    <a:pt x="2236127" y="118986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63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63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74"/>
                  </a:moveTo>
                  <a:lnTo>
                    <a:pt x="2283739" y="78422"/>
                  </a:lnTo>
                  <a:lnTo>
                    <a:pt x="2263978" y="78422"/>
                  </a:lnTo>
                  <a:lnTo>
                    <a:pt x="2255964" y="86474"/>
                  </a:lnTo>
                  <a:lnTo>
                    <a:pt x="2255964" y="106387"/>
                  </a:lnTo>
                  <a:lnTo>
                    <a:pt x="2263978" y="114439"/>
                  </a:lnTo>
                  <a:lnTo>
                    <a:pt x="2283739" y="114439"/>
                  </a:lnTo>
                  <a:lnTo>
                    <a:pt x="2291740" y="106387"/>
                  </a:lnTo>
                  <a:lnTo>
                    <a:pt x="2291740" y="96431"/>
                  </a:lnTo>
                  <a:lnTo>
                    <a:pt x="2291740" y="86474"/>
                  </a:lnTo>
                  <a:close/>
                </a:path>
                <a:path w="3155950" h="129539">
                  <a:moveTo>
                    <a:pt x="2346210" y="118986"/>
                  </a:moveTo>
                  <a:lnTo>
                    <a:pt x="2338209" y="110934"/>
                  </a:lnTo>
                  <a:lnTo>
                    <a:pt x="2329472" y="110934"/>
                  </a:lnTo>
                  <a:lnTo>
                    <a:pt x="2328316" y="110934"/>
                  </a:lnTo>
                  <a:lnTo>
                    <a:pt x="2319591" y="110934"/>
                  </a:lnTo>
                  <a:lnTo>
                    <a:pt x="2311590" y="118986"/>
                  </a:lnTo>
                  <a:lnTo>
                    <a:pt x="2311590" y="128930"/>
                  </a:lnTo>
                  <a:lnTo>
                    <a:pt x="2328316" y="128930"/>
                  </a:lnTo>
                  <a:lnTo>
                    <a:pt x="2329472" y="128930"/>
                  </a:lnTo>
                  <a:lnTo>
                    <a:pt x="2346210" y="128930"/>
                  </a:lnTo>
                  <a:lnTo>
                    <a:pt x="2346210" y="118986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63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63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74"/>
                  </a:moveTo>
                  <a:lnTo>
                    <a:pt x="2393823" y="78422"/>
                  </a:lnTo>
                  <a:lnTo>
                    <a:pt x="2374061" y="78422"/>
                  </a:lnTo>
                  <a:lnTo>
                    <a:pt x="2366048" y="86474"/>
                  </a:lnTo>
                  <a:lnTo>
                    <a:pt x="2366048" y="106387"/>
                  </a:lnTo>
                  <a:lnTo>
                    <a:pt x="2374061" y="114439"/>
                  </a:lnTo>
                  <a:lnTo>
                    <a:pt x="2393823" y="114439"/>
                  </a:lnTo>
                  <a:lnTo>
                    <a:pt x="2401824" y="106387"/>
                  </a:lnTo>
                  <a:lnTo>
                    <a:pt x="2401824" y="96431"/>
                  </a:lnTo>
                  <a:lnTo>
                    <a:pt x="2401824" y="86474"/>
                  </a:lnTo>
                  <a:close/>
                </a:path>
                <a:path w="3155950" h="129539">
                  <a:moveTo>
                    <a:pt x="2456281" y="118986"/>
                  </a:moveTo>
                  <a:lnTo>
                    <a:pt x="2448280" y="110934"/>
                  </a:lnTo>
                  <a:lnTo>
                    <a:pt x="2439543" y="110934"/>
                  </a:lnTo>
                  <a:lnTo>
                    <a:pt x="2438400" y="110934"/>
                  </a:lnTo>
                  <a:lnTo>
                    <a:pt x="2429649" y="110934"/>
                  </a:lnTo>
                  <a:lnTo>
                    <a:pt x="2421648" y="118986"/>
                  </a:lnTo>
                  <a:lnTo>
                    <a:pt x="2421648" y="128930"/>
                  </a:lnTo>
                  <a:lnTo>
                    <a:pt x="2438400" y="128930"/>
                  </a:lnTo>
                  <a:lnTo>
                    <a:pt x="2439543" y="128930"/>
                  </a:lnTo>
                  <a:lnTo>
                    <a:pt x="2456281" y="128930"/>
                  </a:lnTo>
                  <a:lnTo>
                    <a:pt x="2456281" y="118986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63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63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74"/>
                  </a:moveTo>
                  <a:lnTo>
                    <a:pt x="2503894" y="78422"/>
                  </a:lnTo>
                  <a:lnTo>
                    <a:pt x="2484132" y="78422"/>
                  </a:lnTo>
                  <a:lnTo>
                    <a:pt x="2476119" y="86474"/>
                  </a:lnTo>
                  <a:lnTo>
                    <a:pt x="2476119" y="106387"/>
                  </a:lnTo>
                  <a:lnTo>
                    <a:pt x="2484132" y="114439"/>
                  </a:lnTo>
                  <a:lnTo>
                    <a:pt x="2503894" y="114439"/>
                  </a:lnTo>
                  <a:lnTo>
                    <a:pt x="2511895" y="106387"/>
                  </a:lnTo>
                  <a:lnTo>
                    <a:pt x="2511895" y="96431"/>
                  </a:lnTo>
                  <a:lnTo>
                    <a:pt x="2511895" y="86474"/>
                  </a:lnTo>
                  <a:close/>
                </a:path>
                <a:path w="3155950" h="129539">
                  <a:moveTo>
                    <a:pt x="2566365" y="118986"/>
                  </a:moveTo>
                  <a:lnTo>
                    <a:pt x="2558364" y="110934"/>
                  </a:lnTo>
                  <a:lnTo>
                    <a:pt x="2549601" y="110934"/>
                  </a:lnTo>
                  <a:lnTo>
                    <a:pt x="2548483" y="110934"/>
                  </a:lnTo>
                  <a:lnTo>
                    <a:pt x="2539733" y="110934"/>
                  </a:lnTo>
                  <a:lnTo>
                    <a:pt x="2531732" y="118986"/>
                  </a:lnTo>
                  <a:lnTo>
                    <a:pt x="2531732" y="128930"/>
                  </a:lnTo>
                  <a:lnTo>
                    <a:pt x="2548483" y="128930"/>
                  </a:lnTo>
                  <a:lnTo>
                    <a:pt x="2549601" y="128930"/>
                  </a:lnTo>
                  <a:lnTo>
                    <a:pt x="2566365" y="128930"/>
                  </a:lnTo>
                  <a:lnTo>
                    <a:pt x="2566365" y="118986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63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63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74"/>
                  </a:moveTo>
                  <a:lnTo>
                    <a:pt x="2613977" y="78422"/>
                  </a:lnTo>
                  <a:lnTo>
                    <a:pt x="2594203" y="78422"/>
                  </a:lnTo>
                  <a:lnTo>
                    <a:pt x="2586202" y="86474"/>
                  </a:lnTo>
                  <a:lnTo>
                    <a:pt x="2586202" y="106387"/>
                  </a:lnTo>
                  <a:lnTo>
                    <a:pt x="2594203" y="114439"/>
                  </a:lnTo>
                  <a:lnTo>
                    <a:pt x="2613977" y="114439"/>
                  </a:lnTo>
                  <a:lnTo>
                    <a:pt x="2621978" y="106387"/>
                  </a:lnTo>
                  <a:lnTo>
                    <a:pt x="2621978" y="96431"/>
                  </a:lnTo>
                  <a:lnTo>
                    <a:pt x="2621978" y="86474"/>
                  </a:lnTo>
                  <a:close/>
                </a:path>
                <a:path w="3155950" h="129539">
                  <a:moveTo>
                    <a:pt x="2676436" y="118986"/>
                  </a:moveTo>
                  <a:lnTo>
                    <a:pt x="2668435" y="110934"/>
                  </a:lnTo>
                  <a:lnTo>
                    <a:pt x="2659697" y="110934"/>
                  </a:lnTo>
                  <a:lnTo>
                    <a:pt x="2658567" y="110934"/>
                  </a:lnTo>
                  <a:lnTo>
                    <a:pt x="2649817" y="110934"/>
                  </a:lnTo>
                  <a:lnTo>
                    <a:pt x="2641803" y="118986"/>
                  </a:lnTo>
                  <a:lnTo>
                    <a:pt x="2641803" y="128930"/>
                  </a:lnTo>
                  <a:lnTo>
                    <a:pt x="2658567" y="128930"/>
                  </a:lnTo>
                  <a:lnTo>
                    <a:pt x="2659697" y="128930"/>
                  </a:lnTo>
                  <a:lnTo>
                    <a:pt x="2676436" y="128930"/>
                  </a:lnTo>
                  <a:lnTo>
                    <a:pt x="2676436" y="118986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63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63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74"/>
                  </a:moveTo>
                  <a:lnTo>
                    <a:pt x="2724048" y="78422"/>
                  </a:lnTo>
                  <a:lnTo>
                    <a:pt x="2704274" y="78422"/>
                  </a:lnTo>
                  <a:lnTo>
                    <a:pt x="2696273" y="86474"/>
                  </a:lnTo>
                  <a:lnTo>
                    <a:pt x="2696273" y="106387"/>
                  </a:lnTo>
                  <a:lnTo>
                    <a:pt x="2704274" y="114439"/>
                  </a:lnTo>
                  <a:lnTo>
                    <a:pt x="2724048" y="114439"/>
                  </a:lnTo>
                  <a:lnTo>
                    <a:pt x="2732049" y="106387"/>
                  </a:lnTo>
                  <a:lnTo>
                    <a:pt x="2732049" y="96431"/>
                  </a:lnTo>
                  <a:lnTo>
                    <a:pt x="2732049" y="86474"/>
                  </a:lnTo>
                  <a:close/>
                </a:path>
                <a:path w="3155950" h="129539">
                  <a:moveTo>
                    <a:pt x="2786519" y="118986"/>
                  </a:moveTo>
                  <a:lnTo>
                    <a:pt x="2778518" y="110934"/>
                  </a:lnTo>
                  <a:lnTo>
                    <a:pt x="2769768" y="110934"/>
                  </a:lnTo>
                  <a:lnTo>
                    <a:pt x="2768638" y="110934"/>
                  </a:lnTo>
                  <a:lnTo>
                    <a:pt x="2759887" y="110934"/>
                  </a:lnTo>
                  <a:lnTo>
                    <a:pt x="2751886" y="118986"/>
                  </a:lnTo>
                  <a:lnTo>
                    <a:pt x="2751886" y="128930"/>
                  </a:lnTo>
                  <a:lnTo>
                    <a:pt x="2768638" y="128930"/>
                  </a:lnTo>
                  <a:lnTo>
                    <a:pt x="2769768" y="128930"/>
                  </a:lnTo>
                  <a:lnTo>
                    <a:pt x="2786519" y="128930"/>
                  </a:lnTo>
                  <a:lnTo>
                    <a:pt x="2786519" y="118986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63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63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74"/>
                  </a:moveTo>
                  <a:lnTo>
                    <a:pt x="2834132" y="78422"/>
                  </a:lnTo>
                  <a:lnTo>
                    <a:pt x="2814358" y="78422"/>
                  </a:lnTo>
                  <a:lnTo>
                    <a:pt x="2806357" y="86474"/>
                  </a:lnTo>
                  <a:lnTo>
                    <a:pt x="2806357" y="106387"/>
                  </a:lnTo>
                  <a:lnTo>
                    <a:pt x="2814358" y="114439"/>
                  </a:lnTo>
                  <a:lnTo>
                    <a:pt x="2834132" y="114439"/>
                  </a:lnTo>
                  <a:lnTo>
                    <a:pt x="2842133" y="106387"/>
                  </a:lnTo>
                  <a:lnTo>
                    <a:pt x="2842133" y="96431"/>
                  </a:lnTo>
                  <a:lnTo>
                    <a:pt x="2842133" y="86474"/>
                  </a:lnTo>
                  <a:close/>
                </a:path>
                <a:path w="3155950" h="129539">
                  <a:moveTo>
                    <a:pt x="2896603" y="118986"/>
                  </a:moveTo>
                  <a:lnTo>
                    <a:pt x="2888602" y="110934"/>
                  </a:lnTo>
                  <a:lnTo>
                    <a:pt x="2879839" y="110934"/>
                  </a:lnTo>
                  <a:lnTo>
                    <a:pt x="2878683" y="110934"/>
                  </a:lnTo>
                  <a:lnTo>
                    <a:pt x="2869958" y="110934"/>
                  </a:lnTo>
                  <a:lnTo>
                    <a:pt x="2861957" y="118986"/>
                  </a:lnTo>
                  <a:lnTo>
                    <a:pt x="2861957" y="128930"/>
                  </a:lnTo>
                  <a:lnTo>
                    <a:pt x="2878683" y="128930"/>
                  </a:lnTo>
                  <a:lnTo>
                    <a:pt x="2879839" y="128930"/>
                  </a:lnTo>
                  <a:lnTo>
                    <a:pt x="2896603" y="128930"/>
                  </a:lnTo>
                  <a:lnTo>
                    <a:pt x="2896603" y="118986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63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63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74"/>
                  </a:moveTo>
                  <a:lnTo>
                    <a:pt x="2944203" y="78422"/>
                  </a:lnTo>
                  <a:lnTo>
                    <a:pt x="2924429" y="78422"/>
                  </a:lnTo>
                  <a:lnTo>
                    <a:pt x="2916428" y="86474"/>
                  </a:lnTo>
                  <a:lnTo>
                    <a:pt x="2916428" y="106387"/>
                  </a:lnTo>
                  <a:lnTo>
                    <a:pt x="2924429" y="114439"/>
                  </a:lnTo>
                  <a:lnTo>
                    <a:pt x="2944203" y="114439"/>
                  </a:lnTo>
                  <a:lnTo>
                    <a:pt x="2952204" y="106387"/>
                  </a:lnTo>
                  <a:lnTo>
                    <a:pt x="2952204" y="96431"/>
                  </a:lnTo>
                  <a:lnTo>
                    <a:pt x="2952204" y="86474"/>
                  </a:lnTo>
                  <a:close/>
                </a:path>
                <a:path w="3155950" h="129539">
                  <a:moveTo>
                    <a:pt x="3006661" y="118986"/>
                  </a:moveTo>
                  <a:lnTo>
                    <a:pt x="2998660" y="110934"/>
                  </a:lnTo>
                  <a:lnTo>
                    <a:pt x="2989910" y="110934"/>
                  </a:lnTo>
                  <a:lnTo>
                    <a:pt x="2988767" y="110934"/>
                  </a:lnTo>
                  <a:lnTo>
                    <a:pt x="2980017" y="110934"/>
                  </a:lnTo>
                  <a:lnTo>
                    <a:pt x="2972028" y="118986"/>
                  </a:lnTo>
                  <a:lnTo>
                    <a:pt x="2972028" y="128930"/>
                  </a:lnTo>
                  <a:lnTo>
                    <a:pt x="2988767" y="128930"/>
                  </a:lnTo>
                  <a:lnTo>
                    <a:pt x="2989910" y="128930"/>
                  </a:lnTo>
                  <a:lnTo>
                    <a:pt x="3006661" y="128930"/>
                  </a:lnTo>
                  <a:lnTo>
                    <a:pt x="3006661" y="118986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63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63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74"/>
                  </a:moveTo>
                  <a:lnTo>
                    <a:pt x="3054273" y="78422"/>
                  </a:lnTo>
                  <a:lnTo>
                    <a:pt x="3034487" y="78422"/>
                  </a:lnTo>
                  <a:lnTo>
                    <a:pt x="3026486" y="86474"/>
                  </a:lnTo>
                  <a:lnTo>
                    <a:pt x="3026486" y="106387"/>
                  </a:lnTo>
                  <a:lnTo>
                    <a:pt x="3034487" y="114439"/>
                  </a:lnTo>
                  <a:lnTo>
                    <a:pt x="3054273" y="114439"/>
                  </a:lnTo>
                  <a:lnTo>
                    <a:pt x="3062274" y="106387"/>
                  </a:lnTo>
                  <a:lnTo>
                    <a:pt x="3062274" y="96431"/>
                  </a:lnTo>
                  <a:lnTo>
                    <a:pt x="3062274" y="86474"/>
                  </a:lnTo>
                  <a:close/>
                </a:path>
                <a:path w="3155950" h="129539">
                  <a:moveTo>
                    <a:pt x="3116745" y="118986"/>
                  </a:moveTo>
                  <a:lnTo>
                    <a:pt x="3108744" y="110934"/>
                  </a:lnTo>
                  <a:lnTo>
                    <a:pt x="3099981" y="110934"/>
                  </a:lnTo>
                  <a:lnTo>
                    <a:pt x="3098850" y="110934"/>
                  </a:lnTo>
                  <a:lnTo>
                    <a:pt x="3090100" y="110934"/>
                  </a:lnTo>
                  <a:lnTo>
                    <a:pt x="3082099" y="118986"/>
                  </a:lnTo>
                  <a:lnTo>
                    <a:pt x="3082099" y="128930"/>
                  </a:lnTo>
                  <a:lnTo>
                    <a:pt x="3098850" y="128930"/>
                  </a:lnTo>
                  <a:lnTo>
                    <a:pt x="3099981" y="128930"/>
                  </a:lnTo>
                  <a:lnTo>
                    <a:pt x="3116745" y="128930"/>
                  </a:lnTo>
                  <a:lnTo>
                    <a:pt x="3116745" y="118986"/>
                  </a:lnTo>
                  <a:close/>
                </a:path>
                <a:path w="3155950" h="129539">
                  <a:moveTo>
                    <a:pt x="3116745" y="63919"/>
                  </a:moveTo>
                  <a:lnTo>
                    <a:pt x="3099981" y="63919"/>
                  </a:lnTo>
                  <a:lnTo>
                    <a:pt x="3082099" y="63893"/>
                  </a:lnTo>
                  <a:lnTo>
                    <a:pt x="3082099" y="73863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63"/>
                  </a:lnTo>
                  <a:lnTo>
                    <a:pt x="3116745" y="63919"/>
                  </a:lnTo>
                  <a:close/>
                </a:path>
                <a:path w="3155950" h="129539">
                  <a:moveTo>
                    <a:pt x="3155556" y="78422"/>
                  </a:moveTo>
                  <a:lnTo>
                    <a:pt x="3144583" y="78422"/>
                  </a:lnTo>
                  <a:lnTo>
                    <a:pt x="3136569" y="86474"/>
                  </a:lnTo>
                  <a:lnTo>
                    <a:pt x="3136569" y="106387"/>
                  </a:lnTo>
                  <a:lnTo>
                    <a:pt x="3144583" y="114439"/>
                  </a:lnTo>
                  <a:lnTo>
                    <a:pt x="3155556" y="114439"/>
                  </a:lnTo>
                  <a:lnTo>
                    <a:pt x="3155556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7">
              <a:extLst>
                <a:ext uri="{FF2B5EF4-FFF2-40B4-BE49-F238E27FC236}">
                  <a16:creationId xmlns:a16="http://schemas.microsoft.com/office/drawing/2014/main" id="{B3F37CCE-99C5-FE8C-454D-F4D73231C85C}"/>
                </a:ext>
              </a:extLst>
            </p:cNvPr>
            <p:cNvSpPr/>
            <p:nvPr/>
          </p:nvSpPr>
          <p:spPr>
            <a:xfrm>
              <a:off x="6005169" y="3271278"/>
              <a:ext cx="1652905" cy="65405"/>
            </a:xfrm>
            <a:custGeom>
              <a:avLst/>
              <a:gdLst/>
              <a:ahLst/>
              <a:cxnLst/>
              <a:rect l="l" t="t" r="r" b="b"/>
              <a:pathLst>
                <a:path w="1652904" h="65404">
                  <a:moveTo>
                    <a:pt x="17907" y="0"/>
                  </a:moveTo>
                  <a:lnTo>
                    <a:pt x="0" y="0"/>
                  </a:lnTo>
                  <a:lnTo>
                    <a:pt x="0" y="18046"/>
                  </a:lnTo>
                  <a:lnTo>
                    <a:pt x="9906" y="18046"/>
                  </a:lnTo>
                  <a:lnTo>
                    <a:pt x="17907" y="9982"/>
                  </a:lnTo>
                  <a:lnTo>
                    <a:pt x="17907" y="0"/>
                  </a:lnTo>
                  <a:close/>
                </a:path>
                <a:path w="1652904" h="65404">
                  <a:moveTo>
                    <a:pt x="127977" y="55092"/>
                  </a:moveTo>
                  <a:lnTo>
                    <a:pt x="119976" y="47040"/>
                  </a:lnTo>
                  <a:lnTo>
                    <a:pt x="110096" y="47040"/>
                  </a:lnTo>
                  <a:lnTo>
                    <a:pt x="110096" y="65049"/>
                  </a:lnTo>
                  <a:lnTo>
                    <a:pt x="127977" y="65049"/>
                  </a:lnTo>
                  <a:lnTo>
                    <a:pt x="127977" y="55092"/>
                  </a:lnTo>
                  <a:close/>
                </a:path>
                <a:path w="1652904" h="65404">
                  <a:moveTo>
                    <a:pt x="127977" y="25"/>
                  </a:moveTo>
                  <a:lnTo>
                    <a:pt x="110096" y="25"/>
                  </a:lnTo>
                  <a:lnTo>
                    <a:pt x="110096" y="18046"/>
                  </a:lnTo>
                  <a:lnTo>
                    <a:pt x="119976" y="18046"/>
                  </a:lnTo>
                  <a:lnTo>
                    <a:pt x="127977" y="9982"/>
                  </a:lnTo>
                  <a:lnTo>
                    <a:pt x="127977" y="25"/>
                  </a:lnTo>
                  <a:close/>
                </a:path>
                <a:path w="1652904" h="65404">
                  <a:moveTo>
                    <a:pt x="183591" y="22567"/>
                  </a:moveTo>
                  <a:lnTo>
                    <a:pt x="175590" y="14503"/>
                  </a:lnTo>
                  <a:lnTo>
                    <a:pt x="155829" y="14503"/>
                  </a:lnTo>
                  <a:lnTo>
                    <a:pt x="147815" y="22567"/>
                  </a:lnTo>
                  <a:lnTo>
                    <a:pt x="147815" y="42481"/>
                  </a:lnTo>
                  <a:lnTo>
                    <a:pt x="155829" y="50533"/>
                  </a:lnTo>
                  <a:lnTo>
                    <a:pt x="175590" y="50533"/>
                  </a:lnTo>
                  <a:lnTo>
                    <a:pt x="183591" y="42481"/>
                  </a:lnTo>
                  <a:lnTo>
                    <a:pt x="183591" y="32524"/>
                  </a:lnTo>
                  <a:lnTo>
                    <a:pt x="183591" y="22567"/>
                  </a:lnTo>
                  <a:close/>
                </a:path>
                <a:path w="1652904" h="65404">
                  <a:moveTo>
                    <a:pt x="238061" y="55092"/>
                  </a:moveTo>
                  <a:lnTo>
                    <a:pt x="230060" y="47040"/>
                  </a:lnTo>
                  <a:lnTo>
                    <a:pt x="221310" y="47040"/>
                  </a:lnTo>
                  <a:lnTo>
                    <a:pt x="220179" y="47040"/>
                  </a:lnTo>
                  <a:lnTo>
                    <a:pt x="211429" y="47040"/>
                  </a:lnTo>
                  <a:lnTo>
                    <a:pt x="203415" y="55092"/>
                  </a:lnTo>
                  <a:lnTo>
                    <a:pt x="203415" y="65049"/>
                  </a:lnTo>
                  <a:lnTo>
                    <a:pt x="220179" y="65049"/>
                  </a:lnTo>
                  <a:lnTo>
                    <a:pt x="221310" y="65049"/>
                  </a:lnTo>
                  <a:lnTo>
                    <a:pt x="238061" y="65049"/>
                  </a:lnTo>
                  <a:lnTo>
                    <a:pt x="238061" y="55092"/>
                  </a:lnTo>
                  <a:close/>
                </a:path>
                <a:path w="1652904" h="65404">
                  <a:moveTo>
                    <a:pt x="238061" y="25"/>
                  </a:moveTo>
                  <a:lnTo>
                    <a:pt x="221310" y="25"/>
                  </a:lnTo>
                  <a:lnTo>
                    <a:pt x="220179" y="25"/>
                  </a:lnTo>
                  <a:lnTo>
                    <a:pt x="203415" y="25"/>
                  </a:lnTo>
                  <a:lnTo>
                    <a:pt x="203415" y="9982"/>
                  </a:lnTo>
                  <a:lnTo>
                    <a:pt x="211429" y="18046"/>
                  </a:lnTo>
                  <a:lnTo>
                    <a:pt x="220179" y="18046"/>
                  </a:lnTo>
                  <a:lnTo>
                    <a:pt x="221310" y="18046"/>
                  </a:lnTo>
                  <a:lnTo>
                    <a:pt x="230060" y="18046"/>
                  </a:lnTo>
                  <a:lnTo>
                    <a:pt x="238061" y="9982"/>
                  </a:lnTo>
                  <a:lnTo>
                    <a:pt x="238061" y="25"/>
                  </a:lnTo>
                  <a:close/>
                </a:path>
                <a:path w="1652904" h="65404">
                  <a:moveTo>
                    <a:pt x="293662" y="22567"/>
                  </a:moveTo>
                  <a:lnTo>
                    <a:pt x="285661" y="14503"/>
                  </a:lnTo>
                  <a:lnTo>
                    <a:pt x="265899" y="14503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904" h="65404">
                  <a:moveTo>
                    <a:pt x="348132" y="55092"/>
                  </a:moveTo>
                  <a:lnTo>
                    <a:pt x="340131" y="47040"/>
                  </a:lnTo>
                  <a:lnTo>
                    <a:pt x="331406" y="47040"/>
                  </a:lnTo>
                  <a:lnTo>
                    <a:pt x="330250" y="47040"/>
                  </a:lnTo>
                  <a:lnTo>
                    <a:pt x="321513" y="47040"/>
                  </a:lnTo>
                  <a:lnTo>
                    <a:pt x="313499" y="55092"/>
                  </a:lnTo>
                  <a:lnTo>
                    <a:pt x="313499" y="65049"/>
                  </a:lnTo>
                  <a:lnTo>
                    <a:pt x="330250" y="65049"/>
                  </a:lnTo>
                  <a:lnTo>
                    <a:pt x="331406" y="65049"/>
                  </a:lnTo>
                  <a:lnTo>
                    <a:pt x="348132" y="65049"/>
                  </a:lnTo>
                  <a:lnTo>
                    <a:pt x="348132" y="55092"/>
                  </a:lnTo>
                  <a:close/>
                </a:path>
                <a:path w="1652904" h="65404">
                  <a:moveTo>
                    <a:pt x="348132" y="25"/>
                  </a:moveTo>
                  <a:lnTo>
                    <a:pt x="331406" y="25"/>
                  </a:lnTo>
                  <a:lnTo>
                    <a:pt x="330250" y="25"/>
                  </a:lnTo>
                  <a:lnTo>
                    <a:pt x="313499" y="25"/>
                  </a:lnTo>
                  <a:lnTo>
                    <a:pt x="313499" y="9982"/>
                  </a:lnTo>
                  <a:lnTo>
                    <a:pt x="321513" y="18046"/>
                  </a:lnTo>
                  <a:lnTo>
                    <a:pt x="330250" y="18046"/>
                  </a:lnTo>
                  <a:lnTo>
                    <a:pt x="331406" y="18046"/>
                  </a:lnTo>
                  <a:lnTo>
                    <a:pt x="340131" y="18046"/>
                  </a:lnTo>
                  <a:lnTo>
                    <a:pt x="348132" y="9982"/>
                  </a:lnTo>
                  <a:lnTo>
                    <a:pt x="348132" y="25"/>
                  </a:lnTo>
                  <a:close/>
                </a:path>
                <a:path w="1652904" h="65404">
                  <a:moveTo>
                    <a:pt x="403745" y="22567"/>
                  </a:moveTo>
                  <a:lnTo>
                    <a:pt x="395744" y="14503"/>
                  </a:lnTo>
                  <a:lnTo>
                    <a:pt x="375970" y="14503"/>
                  </a:lnTo>
                  <a:lnTo>
                    <a:pt x="367969" y="22567"/>
                  </a:lnTo>
                  <a:lnTo>
                    <a:pt x="367969" y="42481"/>
                  </a:lnTo>
                  <a:lnTo>
                    <a:pt x="375970" y="50533"/>
                  </a:lnTo>
                  <a:lnTo>
                    <a:pt x="395744" y="50533"/>
                  </a:lnTo>
                  <a:lnTo>
                    <a:pt x="403745" y="42481"/>
                  </a:lnTo>
                  <a:lnTo>
                    <a:pt x="403745" y="32524"/>
                  </a:lnTo>
                  <a:lnTo>
                    <a:pt x="403745" y="22567"/>
                  </a:lnTo>
                  <a:close/>
                </a:path>
                <a:path w="1652904" h="65404">
                  <a:moveTo>
                    <a:pt x="458203" y="55092"/>
                  </a:moveTo>
                  <a:lnTo>
                    <a:pt x="450202" y="47040"/>
                  </a:lnTo>
                  <a:lnTo>
                    <a:pt x="441452" y="47040"/>
                  </a:lnTo>
                  <a:lnTo>
                    <a:pt x="440321" y="47040"/>
                  </a:lnTo>
                  <a:lnTo>
                    <a:pt x="431584" y="47040"/>
                  </a:lnTo>
                  <a:lnTo>
                    <a:pt x="423570" y="55092"/>
                  </a:lnTo>
                  <a:lnTo>
                    <a:pt x="423570" y="65049"/>
                  </a:lnTo>
                  <a:lnTo>
                    <a:pt x="440321" y="65049"/>
                  </a:lnTo>
                  <a:lnTo>
                    <a:pt x="441452" y="65049"/>
                  </a:lnTo>
                  <a:lnTo>
                    <a:pt x="458203" y="65049"/>
                  </a:lnTo>
                  <a:lnTo>
                    <a:pt x="458203" y="55092"/>
                  </a:lnTo>
                  <a:close/>
                </a:path>
                <a:path w="1652904" h="65404">
                  <a:moveTo>
                    <a:pt x="458203" y="25"/>
                  </a:moveTo>
                  <a:lnTo>
                    <a:pt x="441452" y="25"/>
                  </a:lnTo>
                  <a:lnTo>
                    <a:pt x="440321" y="25"/>
                  </a:lnTo>
                  <a:lnTo>
                    <a:pt x="423570" y="25"/>
                  </a:lnTo>
                  <a:lnTo>
                    <a:pt x="423570" y="9982"/>
                  </a:lnTo>
                  <a:lnTo>
                    <a:pt x="431584" y="18046"/>
                  </a:lnTo>
                  <a:lnTo>
                    <a:pt x="440321" y="18046"/>
                  </a:lnTo>
                  <a:lnTo>
                    <a:pt x="441452" y="18046"/>
                  </a:lnTo>
                  <a:lnTo>
                    <a:pt x="450202" y="18046"/>
                  </a:lnTo>
                  <a:lnTo>
                    <a:pt x="458203" y="9982"/>
                  </a:lnTo>
                  <a:lnTo>
                    <a:pt x="458203" y="25"/>
                  </a:lnTo>
                  <a:close/>
                </a:path>
                <a:path w="1652904" h="65404">
                  <a:moveTo>
                    <a:pt x="513816" y="22567"/>
                  </a:moveTo>
                  <a:lnTo>
                    <a:pt x="505802" y="14503"/>
                  </a:lnTo>
                  <a:lnTo>
                    <a:pt x="486041" y="14503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02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904" h="65404">
                  <a:moveTo>
                    <a:pt x="568286" y="55092"/>
                  </a:moveTo>
                  <a:lnTo>
                    <a:pt x="560285" y="47040"/>
                  </a:lnTo>
                  <a:lnTo>
                    <a:pt x="551535" y="47040"/>
                  </a:lnTo>
                  <a:lnTo>
                    <a:pt x="550405" y="47040"/>
                  </a:lnTo>
                  <a:lnTo>
                    <a:pt x="541642" y="47040"/>
                  </a:lnTo>
                  <a:lnTo>
                    <a:pt x="533641" y="55092"/>
                  </a:lnTo>
                  <a:lnTo>
                    <a:pt x="533641" y="65049"/>
                  </a:lnTo>
                  <a:lnTo>
                    <a:pt x="550405" y="65049"/>
                  </a:lnTo>
                  <a:lnTo>
                    <a:pt x="551535" y="65049"/>
                  </a:lnTo>
                  <a:lnTo>
                    <a:pt x="568286" y="65049"/>
                  </a:lnTo>
                  <a:lnTo>
                    <a:pt x="568286" y="55092"/>
                  </a:lnTo>
                  <a:close/>
                </a:path>
                <a:path w="1652904" h="65404">
                  <a:moveTo>
                    <a:pt x="568286" y="25"/>
                  </a:moveTo>
                  <a:lnTo>
                    <a:pt x="551535" y="25"/>
                  </a:lnTo>
                  <a:lnTo>
                    <a:pt x="550405" y="25"/>
                  </a:lnTo>
                  <a:lnTo>
                    <a:pt x="533641" y="25"/>
                  </a:lnTo>
                  <a:lnTo>
                    <a:pt x="533641" y="9982"/>
                  </a:lnTo>
                  <a:lnTo>
                    <a:pt x="541642" y="18046"/>
                  </a:lnTo>
                  <a:lnTo>
                    <a:pt x="550405" y="18046"/>
                  </a:lnTo>
                  <a:lnTo>
                    <a:pt x="551535" y="18046"/>
                  </a:lnTo>
                  <a:lnTo>
                    <a:pt x="560285" y="18046"/>
                  </a:lnTo>
                  <a:lnTo>
                    <a:pt x="568286" y="9982"/>
                  </a:lnTo>
                  <a:lnTo>
                    <a:pt x="568286" y="25"/>
                  </a:lnTo>
                  <a:close/>
                </a:path>
                <a:path w="1652904" h="65404">
                  <a:moveTo>
                    <a:pt x="623887" y="22567"/>
                  </a:moveTo>
                  <a:lnTo>
                    <a:pt x="615886" y="14503"/>
                  </a:lnTo>
                  <a:lnTo>
                    <a:pt x="596125" y="14503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904" h="65404">
                  <a:moveTo>
                    <a:pt x="678357" y="55092"/>
                  </a:moveTo>
                  <a:lnTo>
                    <a:pt x="670356" y="47040"/>
                  </a:lnTo>
                  <a:lnTo>
                    <a:pt x="661606" y="47040"/>
                  </a:lnTo>
                  <a:lnTo>
                    <a:pt x="660488" y="47040"/>
                  </a:lnTo>
                  <a:lnTo>
                    <a:pt x="651738" y="47040"/>
                  </a:lnTo>
                  <a:lnTo>
                    <a:pt x="643724" y="55092"/>
                  </a:lnTo>
                  <a:lnTo>
                    <a:pt x="643724" y="65049"/>
                  </a:lnTo>
                  <a:lnTo>
                    <a:pt x="660488" y="65049"/>
                  </a:lnTo>
                  <a:lnTo>
                    <a:pt x="661606" y="65049"/>
                  </a:lnTo>
                  <a:lnTo>
                    <a:pt x="678357" y="65049"/>
                  </a:lnTo>
                  <a:lnTo>
                    <a:pt x="678357" y="55092"/>
                  </a:lnTo>
                  <a:close/>
                </a:path>
                <a:path w="1652904" h="65404">
                  <a:moveTo>
                    <a:pt x="678357" y="25"/>
                  </a:moveTo>
                  <a:lnTo>
                    <a:pt x="661606" y="25"/>
                  </a:lnTo>
                  <a:lnTo>
                    <a:pt x="660488" y="25"/>
                  </a:lnTo>
                  <a:lnTo>
                    <a:pt x="643724" y="25"/>
                  </a:lnTo>
                  <a:lnTo>
                    <a:pt x="643724" y="9982"/>
                  </a:lnTo>
                  <a:lnTo>
                    <a:pt x="651738" y="18046"/>
                  </a:lnTo>
                  <a:lnTo>
                    <a:pt x="660488" y="18046"/>
                  </a:lnTo>
                  <a:lnTo>
                    <a:pt x="661606" y="18046"/>
                  </a:lnTo>
                  <a:lnTo>
                    <a:pt x="670356" y="18046"/>
                  </a:lnTo>
                  <a:lnTo>
                    <a:pt x="678357" y="9982"/>
                  </a:lnTo>
                  <a:lnTo>
                    <a:pt x="678357" y="25"/>
                  </a:lnTo>
                  <a:close/>
                </a:path>
                <a:path w="1652904" h="65404">
                  <a:moveTo>
                    <a:pt x="733971" y="22567"/>
                  </a:moveTo>
                  <a:lnTo>
                    <a:pt x="725970" y="14503"/>
                  </a:lnTo>
                  <a:lnTo>
                    <a:pt x="706196" y="14503"/>
                  </a:lnTo>
                  <a:lnTo>
                    <a:pt x="698195" y="22567"/>
                  </a:lnTo>
                  <a:lnTo>
                    <a:pt x="698195" y="42481"/>
                  </a:lnTo>
                  <a:lnTo>
                    <a:pt x="706196" y="50533"/>
                  </a:lnTo>
                  <a:lnTo>
                    <a:pt x="725970" y="50533"/>
                  </a:lnTo>
                  <a:lnTo>
                    <a:pt x="733971" y="42481"/>
                  </a:lnTo>
                  <a:lnTo>
                    <a:pt x="733971" y="32524"/>
                  </a:lnTo>
                  <a:lnTo>
                    <a:pt x="733971" y="22567"/>
                  </a:lnTo>
                  <a:close/>
                </a:path>
                <a:path w="1652904" h="65404">
                  <a:moveTo>
                    <a:pt x="788441" y="55092"/>
                  </a:moveTo>
                  <a:lnTo>
                    <a:pt x="780440" y="47040"/>
                  </a:lnTo>
                  <a:lnTo>
                    <a:pt x="771690" y="47040"/>
                  </a:lnTo>
                  <a:lnTo>
                    <a:pt x="770547" y="47040"/>
                  </a:lnTo>
                  <a:lnTo>
                    <a:pt x="761796" y="47040"/>
                  </a:lnTo>
                  <a:lnTo>
                    <a:pt x="753795" y="55092"/>
                  </a:lnTo>
                  <a:lnTo>
                    <a:pt x="753795" y="65049"/>
                  </a:lnTo>
                  <a:lnTo>
                    <a:pt x="770547" y="65049"/>
                  </a:lnTo>
                  <a:lnTo>
                    <a:pt x="771690" y="65049"/>
                  </a:lnTo>
                  <a:lnTo>
                    <a:pt x="788441" y="65049"/>
                  </a:lnTo>
                  <a:lnTo>
                    <a:pt x="788441" y="55092"/>
                  </a:lnTo>
                  <a:close/>
                </a:path>
                <a:path w="1652904" h="65404">
                  <a:moveTo>
                    <a:pt x="788441" y="25"/>
                  </a:moveTo>
                  <a:lnTo>
                    <a:pt x="771690" y="25"/>
                  </a:lnTo>
                  <a:lnTo>
                    <a:pt x="770547" y="25"/>
                  </a:lnTo>
                  <a:lnTo>
                    <a:pt x="753795" y="25"/>
                  </a:lnTo>
                  <a:lnTo>
                    <a:pt x="753795" y="9982"/>
                  </a:lnTo>
                  <a:lnTo>
                    <a:pt x="761796" y="18046"/>
                  </a:lnTo>
                  <a:lnTo>
                    <a:pt x="770547" y="18046"/>
                  </a:lnTo>
                  <a:lnTo>
                    <a:pt x="771690" y="18046"/>
                  </a:lnTo>
                  <a:lnTo>
                    <a:pt x="780440" y="18046"/>
                  </a:lnTo>
                  <a:lnTo>
                    <a:pt x="788441" y="9982"/>
                  </a:lnTo>
                  <a:lnTo>
                    <a:pt x="788441" y="25"/>
                  </a:lnTo>
                  <a:close/>
                </a:path>
                <a:path w="1652904" h="65404">
                  <a:moveTo>
                    <a:pt x="844029" y="22567"/>
                  </a:moveTo>
                  <a:lnTo>
                    <a:pt x="836028" y="14503"/>
                  </a:lnTo>
                  <a:lnTo>
                    <a:pt x="816267" y="14503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67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904" h="65404">
                  <a:moveTo>
                    <a:pt x="898499" y="55092"/>
                  </a:moveTo>
                  <a:lnTo>
                    <a:pt x="890498" y="47040"/>
                  </a:lnTo>
                  <a:lnTo>
                    <a:pt x="881773" y="47040"/>
                  </a:lnTo>
                  <a:lnTo>
                    <a:pt x="880605" y="47040"/>
                  </a:lnTo>
                  <a:lnTo>
                    <a:pt x="871880" y="47040"/>
                  </a:lnTo>
                  <a:lnTo>
                    <a:pt x="863879" y="55092"/>
                  </a:lnTo>
                  <a:lnTo>
                    <a:pt x="863879" y="65049"/>
                  </a:lnTo>
                  <a:lnTo>
                    <a:pt x="880605" y="65049"/>
                  </a:lnTo>
                  <a:lnTo>
                    <a:pt x="881773" y="65049"/>
                  </a:lnTo>
                  <a:lnTo>
                    <a:pt x="898499" y="65049"/>
                  </a:lnTo>
                  <a:lnTo>
                    <a:pt x="898499" y="55092"/>
                  </a:lnTo>
                  <a:close/>
                </a:path>
                <a:path w="1652904" h="65404">
                  <a:moveTo>
                    <a:pt x="898499" y="25"/>
                  </a:moveTo>
                  <a:lnTo>
                    <a:pt x="881773" y="25"/>
                  </a:lnTo>
                  <a:lnTo>
                    <a:pt x="880605" y="25"/>
                  </a:lnTo>
                  <a:lnTo>
                    <a:pt x="863879" y="25"/>
                  </a:lnTo>
                  <a:lnTo>
                    <a:pt x="863879" y="9982"/>
                  </a:lnTo>
                  <a:lnTo>
                    <a:pt x="871880" y="18046"/>
                  </a:lnTo>
                  <a:lnTo>
                    <a:pt x="880605" y="18046"/>
                  </a:lnTo>
                  <a:lnTo>
                    <a:pt x="881773" y="18046"/>
                  </a:lnTo>
                  <a:lnTo>
                    <a:pt x="890498" y="18046"/>
                  </a:lnTo>
                  <a:lnTo>
                    <a:pt x="898499" y="9982"/>
                  </a:lnTo>
                  <a:lnTo>
                    <a:pt x="898499" y="25"/>
                  </a:lnTo>
                  <a:close/>
                </a:path>
                <a:path w="1652904" h="65404">
                  <a:moveTo>
                    <a:pt x="954112" y="22567"/>
                  </a:moveTo>
                  <a:lnTo>
                    <a:pt x="946111" y="14503"/>
                  </a:lnTo>
                  <a:lnTo>
                    <a:pt x="926350" y="14503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904" h="65404">
                  <a:moveTo>
                    <a:pt x="1008583" y="55092"/>
                  </a:moveTo>
                  <a:lnTo>
                    <a:pt x="1000582" y="47040"/>
                  </a:lnTo>
                  <a:lnTo>
                    <a:pt x="991819" y="47040"/>
                  </a:lnTo>
                  <a:lnTo>
                    <a:pt x="990701" y="47040"/>
                  </a:lnTo>
                  <a:lnTo>
                    <a:pt x="981951" y="47040"/>
                  </a:lnTo>
                  <a:lnTo>
                    <a:pt x="973937" y="55092"/>
                  </a:lnTo>
                  <a:lnTo>
                    <a:pt x="973937" y="65049"/>
                  </a:lnTo>
                  <a:lnTo>
                    <a:pt x="990701" y="65049"/>
                  </a:lnTo>
                  <a:lnTo>
                    <a:pt x="991819" y="65049"/>
                  </a:lnTo>
                  <a:lnTo>
                    <a:pt x="1008583" y="65049"/>
                  </a:lnTo>
                  <a:lnTo>
                    <a:pt x="1008583" y="55092"/>
                  </a:lnTo>
                  <a:close/>
                </a:path>
                <a:path w="1652904" h="65404">
                  <a:moveTo>
                    <a:pt x="1008583" y="25"/>
                  </a:moveTo>
                  <a:lnTo>
                    <a:pt x="991819" y="25"/>
                  </a:lnTo>
                  <a:lnTo>
                    <a:pt x="990701" y="25"/>
                  </a:lnTo>
                  <a:lnTo>
                    <a:pt x="973937" y="25"/>
                  </a:lnTo>
                  <a:lnTo>
                    <a:pt x="973937" y="9982"/>
                  </a:lnTo>
                  <a:lnTo>
                    <a:pt x="981951" y="18046"/>
                  </a:lnTo>
                  <a:lnTo>
                    <a:pt x="990701" y="18046"/>
                  </a:lnTo>
                  <a:lnTo>
                    <a:pt x="991819" y="18046"/>
                  </a:lnTo>
                  <a:lnTo>
                    <a:pt x="1000582" y="18046"/>
                  </a:lnTo>
                  <a:lnTo>
                    <a:pt x="1008583" y="9982"/>
                  </a:lnTo>
                  <a:lnTo>
                    <a:pt x="1008583" y="25"/>
                  </a:lnTo>
                  <a:close/>
                </a:path>
                <a:path w="1652904" h="65404">
                  <a:moveTo>
                    <a:pt x="1064183" y="22567"/>
                  </a:moveTo>
                  <a:lnTo>
                    <a:pt x="1056182" y="14503"/>
                  </a:lnTo>
                  <a:lnTo>
                    <a:pt x="1036408" y="14503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904" h="65404">
                  <a:moveTo>
                    <a:pt x="1118654" y="55092"/>
                  </a:moveTo>
                  <a:lnTo>
                    <a:pt x="1110653" y="47040"/>
                  </a:lnTo>
                  <a:lnTo>
                    <a:pt x="1101915" y="47040"/>
                  </a:lnTo>
                  <a:lnTo>
                    <a:pt x="1100785" y="47040"/>
                  </a:lnTo>
                  <a:lnTo>
                    <a:pt x="1092022" y="47040"/>
                  </a:lnTo>
                  <a:lnTo>
                    <a:pt x="1084021" y="55092"/>
                  </a:lnTo>
                  <a:lnTo>
                    <a:pt x="1084021" y="65049"/>
                  </a:lnTo>
                  <a:lnTo>
                    <a:pt x="1100785" y="65049"/>
                  </a:lnTo>
                  <a:lnTo>
                    <a:pt x="1101915" y="65049"/>
                  </a:lnTo>
                  <a:lnTo>
                    <a:pt x="1118654" y="65049"/>
                  </a:lnTo>
                  <a:lnTo>
                    <a:pt x="1118654" y="55092"/>
                  </a:lnTo>
                  <a:close/>
                </a:path>
                <a:path w="1652904" h="65404">
                  <a:moveTo>
                    <a:pt x="1118654" y="25"/>
                  </a:moveTo>
                  <a:lnTo>
                    <a:pt x="1101915" y="25"/>
                  </a:lnTo>
                  <a:lnTo>
                    <a:pt x="1100785" y="25"/>
                  </a:lnTo>
                  <a:lnTo>
                    <a:pt x="1084021" y="25"/>
                  </a:lnTo>
                  <a:lnTo>
                    <a:pt x="1084021" y="9982"/>
                  </a:lnTo>
                  <a:lnTo>
                    <a:pt x="1092022" y="18046"/>
                  </a:lnTo>
                  <a:lnTo>
                    <a:pt x="1100785" y="18046"/>
                  </a:lnTo>
                  <a:lnTo>
                    <a:pt x="1101915" y="18046"/>
                  </a:lnTo>
                  <a:lnTo>
                    <a:pt x="1110653" y="18046"/>
                  </a:lnTo>
                  <a:lnTo>
                    <a:pt x="1118654" y="9982"/>
                  </a:lnTo>
                  <a:lnTo>
                    <a:pt x="1118654" y="25"/>
                  </a:lnTo>
                  <a:close/>
                </a:path>
                <a:path w="1652904" h="65404">
                  <a:moveTo>
                    <a:pt x="1174267" y="22567"/>
                  </a:moveTo>
                  <a:lnTo>
                    <a:pt x="1166266" y="14503"/>
                  </a:lnTo>
                  <a:lnTo>
                    <a:pt x="1146505" y="14503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505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904" h="65404">
                  <a:moveTo>
                    <a:pt x="1228737" y="55092"/>
                  </a:moveTo>
                  <a:lnTo>
                    <a:pt x="1220736" y="47040"/>
                  </a:lnTo>
                  <a:lnTo>
                    <a:pt x="1211986" y="47040"/>
                  </a:lnTo>
                  <a:lnTo>
                    <a:pt x="1210843" y="47040"/>
                  </a:lnTo>
                  <a:lnTo>
                    <a:pt x="1202093" y="47040"/>
                  </a:lnTo>
                  <a:lnTo>
                    <a:pt x="1194092" y="55092"/>
                  </a:lnTo>
                  <a:lnTo>
                    <a:pt x="1194092" y="65049"/>
                  </a:lnTo>
                  <a:lnTo>
                    <a:pt x="1210843" y="65049"/>
                  </a:lnTo>
                  <a:lnTo>
                    <a:pt x="1211986" y="65049"/>
                  </a:lnTo>
                  <a:lnTo>
                    <a:pt x="1228737" y="65049"/>
                  </a:lnTo>
                  <a:lnTo>
                    <a:pt x="1228737" y="55092"/>
                  </a:lnTo>
                  <a:close/>
                </a:path>
                <a:path w="1652904" h="65404">
                  <a:moveTo>
                    <a:pt x="1228737" y="25"/>
                  </a:moveTo>
                  <a:lnTo>
                    <a:pt x="1211986" y="25"/>
                  </a:lnTo>
                  <a:lnTo>
                    <a:pt x="1210843" y="25"/>
                  </a:lnTo>
                  <a:lnTo>
                    <a:pt x="1194092" y="25"/>
                  </a:lnTo>
                  <a:lnTo>
                    <a:pt x="1194092" y="9982"/>
                  </a:lnTo>
                  <a:lnTo>
                    <a:pt x="1202093" y="18046"/>
                  </a:lnTo>
                  <a:lnTo>
                    <a:pt x="1210843" y="18046"/>
                  </a:lnTo>
                  <a:lnTo>
                    <a:pt x="1211986" y="18046"/>
                  </a:lnTo>
                  <a:lnTo>
                    <a:pt x="1220736" y="18046"/>
                  </a:lnTo>
                  <a:lnTo>
                    <a:pt x="1228737" y="9982"/>
                  </a:lnTo>
                  <a:lnTo>
                    <a:pt x="1228737" y="25"/>
                  </a:lnTo>
                  <a:close/>
                </a:path>
                <a:path w="1652904" h="65404">
                  <a:moveTo>
                    <a:pt x="1284338" y="22567"/>
                  </a:moveTo>
                  <a:lnTo>
                    <a:pt x="1276337" y="14503"/>
                  </a:lnTo>
                  <a:lnTo>
                    <a:pt x="1256563" y="14503"/>
                  </a:lnTo>
                  <a:lnTo>
                    <a:pt x="1248562" y="22567"/>
                  </a:lnTo>
                  <a:lnTo>
                    <a:pt x="1248562" y="42481"/>
                  </a:lnTo>
                  <a:lnTo>
                    <a:pt x="1256563" y="50533"/>
                  </a:lnTo>
                  <a:lnTo>
                    <a:pt x="1276337" y="50533"/>
                  </a:lnTo>
                  <a:lnTo>
                    <a:pt x="1284338" y="42481"/>
                  </a:lnTo>
                  <a:lnTo>
                    <a:pt x="1284338" y="32524"/>
                  </a:lnTo>
                  <a:lnTo>
                    <a:pt x="1284338" y="22567"/>
                  </a:lnTo>
                  <a:close/>
                </a:path>
                <a:path w="1652904" h="65404">
                  <a:moveTo>
                    <a:pt x="1338808" y="55092"/>
                  </a:moveTo>
                  <a:lnTo>
                    <a:pt x="1330807" y="47040"/>
                  </a:lnTo>
                  <a:lnTo>
                    <a:pt x="1322070" y="47040"/>
                  </a:lnTo>
                  <a:lnTo>
                    <a:pt x="1320927" y="47040"/>
                  </a:lnTo>
                  <a:lnTo>
                    <a:pt x="1312189" y="47040"/>
                  </a:lnTo>
                  <a:lnTo>
                    <a:pt x="1304175" y="55092"/>
                  </a:lnTo>
                  <a:lnTo>
                    <a:pt x="1304175" y="65049"/>
                  </a:lnTo>
                  <a:lnTo>
                    <a:pt x="1320927" y="65049"/>
                  </a:lnTo>
                  <a:lnTo>
                    <a:pt x="1322070" y="65049"/>
                  </a:lnTo>
                  <a:lnTo>
                    <a:pt x="1338808" y="65049"/>
                  </a:lnTo>
                  <a:lnTo>
                    <a:pt x="1338808" y="55092"/>
                  </a:lnTo>
                  <a:close/>
                </a:path>
                <a:path w="1652904" h="65404">
                  <a:moveTo>
                    <a:pt x="1338808" y="25"/>
                  </a:moveTo>
                  <a:lnTo>
                    <a:pt x="1322070" y="25"/>
                  </a:lnTo>
                  <a:lnTo>
                    <a:pt x="1320927" y="25"/>
                  </a:lnTo>
                  <a:lnTo>
                    <a:pt x="1304175" y="25"/>
                  </a:lnTo>
                  <a:lnTo>
                    <a:pt x="1304175" y="9982"/>
                  </a:lnTo>
                  <a:lnTo>
                    <a:pt x="1312189" y="18046"/>
                  </a:lnTo>
                  <a:lnTo>
                    <a:pt x="1320927" y="18046"/>
                  </a:lnTo>
                  <a:lnTo>
                    <a:pt x="1322070" y="18046"/>
                  </a:lnTo>
                  <a:lnTo>
                    <a:pt x="1330807" y="18046"/>
                  </a:lnTo>
                  <a:lnTo>
                    <a:pt x="1338808" y="9982"/>
                  </a:lnTo>
                  <a:lnTo>
                    <a:pt x="1338808" y="25"/>
                  </a:lnTo>
                  <a:close/>
                </a:path>
                <a:path w="1652904" h="65404">
                  <a:moveTo>
                    <a:pt x="1394421" y="22567"/>
                  </a:moveTo>
                  <a:lnTo>
                    <a:pt x="1386420" y="14503"/>
                  </a:lnTo>
                  <a:lnTo>
                    <a:pt x="1366647" y="14503"/>
                  </a:lnTo>
                  <a:lnTo>
                    <a:pt x="1358646" y="22567"/>
                  </a:lnTo>
                  <a:lnTo>
                    <a:pt x="1358646" y="42481"/>
                  </a:lnTo>
                  <a:lnTo>
                    <a:pt x="1366647" y="50533"/>
                  </a:lnTo>
                  <a:lnTo>
                    <a:pt x="1386420" y="50533"/>
                  </a:lnTo>
                  <a:lnTo>
                    <a:pt x="1394421" y="42481"/>
                  </a:lnTo>
                  <a:lnTo>
                    <a:pt x="1394421" y="32524"/>
                  </a:lnTo>
                  <a:lnTo>
                    <a:pt x="1394421" y="22567"/>
                  </a:lnTo>
                  <a:close/>
                </a:path>
                <a:path w="1652904" h="65404">
                  <a:moveTo>
                    <a:pt x="1448892" y="55092"/>
                  </a:moveTo>
                  <a:lnTo>
                    <a:pt x="1440891" y="47040"/>
                  </a:lnTo>
                  <a:lnTo>
                    <a:pt x="1432153" y="47040"/>
                  </a:lnTo>
                  <a:lnTo>
                    <a:pt x="1431010" y="47040"/>
                  </a:lnTo>
                  <a:lnTo>
                    <a:pt x="1422247" y="47040"/>
                  </a:lnTo>
                  <a:lnTo>
                    <a:pt x="1414246" y="55092"/>
                  </a:lnTo>
                  <a:lnTo>
                    <a:pt x="1414246" y="65049"/>
                  </a:lnTo>
                  <a:lnTo>
                    <a:pt x="1431010" y="65049"/>
                  </a:lnTo>
                  <a:lnTo>
                    <a:pt x="1432153" y="65049"/>
                  </a:lnTo>
                  <a:lnTo>
                    <a:pt x="1448892" y="65049"/>
                  </a:lnTo>
                  <a:lnTo>
                    <a:pt x="1448892" y="55092"/>
                  </a:lnTo>
                  <a:close/>
                </a:path>
                <a:path w="1652904" h="65404">
                  <a:moveTo>
                    <a:pt x="1448892" y="25"/>
                  </a:moveTo>
                  <a:lnTo>
                    <a:pt x="1432153" y="25"/>
                  </a:lnTo>
                  <a:lnTo>
                    <a:pt x="1431010" y="25"/>
                  </a:lnTo>
                  <a:lnTo>
                    <a:pt x="1414246" y="25"/>
                  </a:lnTo>
                  <a:lnTo>
                    <a:pt x="1414246" y="9982"/>
                  </a:lnTo>
                  <a:lnTo>
                    <a:pt x="1422247" y="18046"/>
                  </a:lnTo>
                  <a:lnTo>
                    <a:pt x="1431010" y="18046"/>
                  </a:lnTo>
                  <a:lnTo>
                    <a:pt x="1432153" y="18046"/>
                  </a:lnTo>
                  <a:lnTo>
                    <a:pt x="1440891" y="18046"/>
                  </a:lnTo>
                  <a:lnTo>
                    <a:pt x="1448892" y="9982"/>
                  </a:lnTo>
                  <a:lnTo>
                    <a:pt x="1448892" y="25"/>
                  </a:lnTo>
                  <a:close/>
                </a:path>
                <a:path w="1652904" h="65404">
                  <a:moveTo>
                    <a:pt x="1504492" y="22567"/>
                  </a:moveTo>
                  <a:lnTo>
                    <a:pt x="1496491" y="14503"/>
                  </a:lnTo>
                  <a:lnTo>
                    <a:pt x="1476730" y="14503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904" h="65404">
                  <a:moveTo>
                    <a:pt x="1558950" y="55092"/>
                  </a:moveTo>
                  <a:lnTo>
                    <a:pt x="1550949" y="47040"/>
                  </a:lnTo>
                  <a:lnTo>
                    <a:pt x="1542224" y="47040"/>
                  </a:lnTo>
                  <a:lnTo>
                    <a:pt x="1541068" y="47040"/>
                  </a:lnTo>
                  <a:lnTo>
                    <a:pt x="1532343" y="47040"/>
                  </a:lnTo>
                  <a:lnTo>
                    <a:pt x="1524330" y="55092"/>
                  </a:lnTo>
                  <a:lnTo>
                    <a:pt x="1524330" y="65049"/>
                  </a:lnTo>
                  <a:lnTo>
                    <a:pt x="1541068" y="65049"/>
                  </a:lnTo>
                  <a:lnTo>
                    <a:pt x="1542224" y="65049"/>
                  </a:lnTo>
                  <a:lnTo>
                    <a:pt x="1558950" y="65049"/>
                  </a:lnTo>
                  <a:lnTo>
                    <a:pt x="1558950" y="55092"/>
                  </a:lnTo>
                  <a:close/>
                </a:path>
                <a:path w="1652904" h="65404">
                  <a:moveTo>
                    <a:pt x="1558950" y="25"/>
                  </a:moveTo>
                  <a:lnTo>
                    <a:pt x="1542224" y="25"/>
                  </a:lnTo>
                  <a:lnTo>
                    <a:pt x="1541068" y="25"/>
                  </a:lnTo>
                  <a:lnTo>
                    <a:pt x="1524330" y="25"/>
                  </a:lnTo>
                  <a:lnTo>
                    <a:pt x="1524330" y="9982"/>
                  </a:lnTo>
                  <a:lnTo>
                    <a:pt x="1532343" y="18046"/>
                  </a:lnTo>
                  <a:lnTo>
                    <a:pt x="1541068" y="18046"/>
                  </a:lnTo>
                  <a:lnTo>
                    <a:pt x="1542224" y="18046"/>
                  </a:lnTo>
                  <a:lnTo>
                    <a:pt x="1550949" y="18046"/>
                  </a:lnTo>
                  <a:lnTo>
                    <a:pt x="1558950" y="9982"/>
                  </a:lnTo>
                  <a:lnTo>
                    <a:pt x="1558950" y="25"/>
                  </a:lnTo>
                  <a:close/>
                </a:path>
                <a:path w="1652904" h="65404">
                  <a:moveTo>
                    <a:pt x="1614563" y="22567"/>
                  </a:moveTo>
                  <a:lnTo>
                    <a:pt x="1606562" y="14503"/>
                  </a:lnTo>
                  <a:lnTo>
                    <a:pt x="1586801" y="14503"/>
                  </a:lnTo>
                  <a:lnTo>
                    <a:pt x="1578787" y="22567"/>
                  </a:lnTo>
                  <a:lnTo>
                    <a:pt x="1578787" y="42481"/>
                  </a:lnTo>
                  <a:lnTo>
                    <a:pt x="1586801" y="50533"/>
                  </a:lnTo>
                  <a:lnTo>
                    <a:pt x="1606562" y="50533"/>
                  </a:lnTo>
                  <a:lnTo>
                    <a:pt x="1614563" y="42481"/>
                  </a:lnTo>
                  <a:lnTo>
                    <a:pt x="1614563" y="32524"/>
                  </a:lnTo>
                  <a:lnTo>
                    <a:pt x="1614563" y="22567"/>
                  </a:lnTo>
                  <a:close/>
                </a:path>
                <a:path w="1652904" h="65404">
                  <a:moveTo>
                    <a:pt x="1652282" y="47040"/>
                  </a:moveTo>
                  <a:lnTo>
                    <a:pt x="1642402" y="47040"/>
                  </a:lnTo>
                  <a:lnTo>
                    <a:pt x="1634401" y="55092"/>
                  </a:lnTo>
                  <a:lnTo>
                    <a:pt x="1634401" y="65049"/>
                  </a:lnTo>
                  <a:lnTo>
                    <a:pt x="1652282" y="65049"/>
                  </a:lnTo>
                  <a:lnTo>
                    <a:pt x="1652282" y="47040"/>
                  </a:lnTo>
                  <a:close/>
                </a:path>
                <a:path w="1652904" h="65404">
                  <a:moveTo>
                    <a:pt x="1652282" y="25"/>
                  </a:moveTo>
                  <a:lnTo>
                    <a:pt x="1634401" y="25"/>
                  </a:lnTo>
                  <a:lnTo>
                    <a:pt x="1634401" y="9982"/>
                  </a:lnTo>
                  <a:lnTo>
                    <a:pt x="1642402" y="18046"/>
                  </a:lnTo>
                  <a:lnTo>
                    <a:pt x="1652282" y="18046"/>
                  </a:lnTo>
                  <a:lnTo>
                    <a:pt x="1652282" y="2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8">
              <a:extLst>
                <a:ext uri="{FF2B5EF4-FFF2-40B4-BE49-F238E27FC236}">
                  <a16:creationId xmlns:a16="http://schemas.microsoft.com/office/drawing/2014/main" id="{A631D366-1EC4-A063-9A95-9D168A1588FD}"/>
                </a:ext>
              </a:extLst>
            </p:cNvPr>
            <p:cNvSpPr/>
            <p:nvPr/>
          </p:nvSpPr>
          <p:spPr>
            <a:xfrm>
              <a:off x="5988443" y="3207410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17881" y="47015"/>
                  </a:moveTo>
                  <a:lnTo>
                    <a:pt x="8013" y="47015"/>
                  </a:lnTo>
                  <a:lnTo>
                    <a:pt x="0" y="55079"/>
                  </a:lnTo>
                  <a:lnTo>
                    <a:pt x="0" y="65011"/>
                  </a:lnTo>
                  <a:lnTo>
                    <a:pt x="17881" y="65011"/>
                  </a:lnTo>
                  <a:lnTo>
                    <a:pt x="17881" y="47015"/>
                  </a:lnTo>
                  <a:close/>
                </a:path>
                <a:path w="3155950" h="129539">
                  <a:moveTo>
                    <a:pt x="17881" y="0"/>
                  </a:move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7881" y="18008"/>
                  </a:lnTo>
                  <a:lnTo>
                    <a:pt x="17881" y="0"/>
                  </a:lnTo>
                  <a:close/>
                </a:path>
                <a:path w="3155950" h="129539">
                  <a:moveTo>
                    <a:pt x="1575676" y="63893"/>
                  </a:moveTo>
                  <a:lnTo>
                    <a:pt x="1557794" y="63893"/>
                  </a:lnTo>
                  <a:lnTo>
                    <a:pt x="1557794" y="81915"/>
                  </a:lnTo>
                  <a:lnTo>
                    <a:pt x="1567675" y="81915"/>
                  </a:lnTo>
                  <a:lnTo>
                    <a:pt x="1575676" y="73850"/>
                  </a:lnTo>
                  <a:lnTo>
                    <a:pt x="1575676" y="63893"/>
                  </a:lnTo>
                  <a:close/>
                </a:path>
                <a:path w="3155950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7891" y="110909"/>
                  </a:lnTo>
                  <a:lnTo>
                    <a:pt x="1667891" y="128917"/>
                  </a:lnTo>
                  <a:lnTo>
                    <a:pt x="1685759" y="128917"/>
                  </a:lnTo>
                  <a:lnTo>
                    <a:pt x="1685759" y="11896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50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36"/>
                  </a:moveTo>
                  <a:lnTo>
                    <a:pt x="1733359" y="78371"/>
                  </a:lnTo>
                  <a:lnTo>
                    <a:pt x="1713585" y="78371"/>
                  </a:lnTo>
                  <a:lnTo>
                    <a:pt x="1705584" y="86436"/>
                  </a:lnTo>
                  <a:lnTo>
                    <a:pt x="1705584" y="106349"/>
                  </a:lnTo>
                  <a:lnTo>
                    <a:pt x="1713585" y="114401"/>
                  </a:lnTo>
                  <a:lnTo>
                    <a:pt x="1733359" y="114401"/>
                  </a:lnTo>
                  <a:lnTo>
                    <a:pt x="1741360" y="106349"/>
                  </a:lnTo>
                  <a:lnTo>
                    <a:pt x="1741360" y="96393"/>
                  </a:lnTo>
                  <a:lnTo>
                    <a:pt x="1741360" y="86436"/>
                  </a:lnTo>
                  <a:close/>
                </a:path>
                <a:path w="3155950" h="129539">
                  <a:moveTo>
                    <a:pt x="1795830" y="118960"/>
                  </a:moveTo>
                  <a:lnTo>
                    <a:pt x="1787829" y="110909"/>
                  </a:lnTo>
                  <a:lnTo>
                    <a:pt x="1779092" y="110909"/>
                  </a:lnTo>
                  <a:lnTo>
                    <a:pt x="1777961" y="110909"/>
                  </a:lnTo>
                  <a:lnTo>
                    <a:pt x="1769198" y="110909"/>
                  </a:lnTo>
                  <a:lnTo>
                    <a:pt x="1761197" y="118960"/>
                  </a:lnTo>
                  <a:lnTo>
                    <a:pt x="1761197" y="128917"/>
                  </a:lnTo>
                  <a:lnTo>
                    <a:pt x="1777961" y="128917"/>
                  </a:lnTo>
                  <a:lnTo>
                    <a:pt x="1779092" y="128917"/>
                  </a:lnTo>
                  <a:lnTo>
                    <a:pt x="1795830" y="128917"/>
                  </a:lnTo>
                  <a:lnTo>
                    <a:pt x="1795830" y="118960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50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50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36"/>
                  </a:moveTo>
                  <a:lnTo>
                    <a:pt x="1843443" y="78371"/>
                  </a:lnTo>
                  <a:lnTo>
                    <a:pt x="1823681" y="78371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81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155950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9163" y="110909"/>
                  </a:lnTo>
                  <a:lnTo>
                    <a:pt x="1888020" y="110909"/>
                  </a:lnTo>
                  <a:lnTo>
                    <a:pt x="1879269" y="110909"/>
                  </a:lnTo>
                  <a:lnTo>
                    <a:pt x="1871268" y="118960"/>
                  </a:lnTo>
                  <a:lnTo>
                    <a:pt x="1871268" y="128917"/>
                  </a:lnTo>
                  <a:lnTo>
                    <a:pt x="1888020" y="128917"/>
                  </a:lnTo>
                  <a:lnTo>
                    <a:pt x="1889163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50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36"/>
                  </a:moveTo>
                  <a:lnTo>
                    <a:pt x="1953514" y="78371"/>
                  </a:lnTo>
                  <a:lnTo>
                    <a:pt x="1933740" y="78371"/>
                  </a:lnTo>
                  <a:lnTo>
                    <a:pt x="1925739" y="86436"/>
                  </a:lnTo>
                  <a:lnTo>
                    <a:pt x="1925739" y="106349"/>
                  </a:lnTo>
                  <a:lnTo>
                    <a:pt x="1933740" y="114401"/>
                  </a:lnTo>
                  <a:lnTo>
                    <a:pt x="1953514" y="114401"/>
                  </a:lnTo>
                  <a:lnTo>
                    <a:pt x="1961515" y="106349"/>
                  </a:lnTo>
                  <a:lnTo>
                    <a:pt x="1961515" y="96393"/>
                  </a:lnTo>
                  <a:lnTo>
                    <a:pt x="1961515" y="86436"/>
                  </a:lnTo>
                  <a:close/>
                </a:path>
                <a:path w="3155950" h="129539">
                  <a:moveTo>
                    <a:pt x="2015985" y="118960"/>
                  </a:moveTo>
                  <a:lnTo>
                    <a:pt x="2007984" y="110909"/>
                  </a:lnTo>
                  <a:lnTo>
                    <a:pt x="1999221" y="110909"/>
                  </a:lnTo>
                  <a:lnTo>
                    <a:pt x="1998091" y="110909"/>
                  </a:lnTo>
                  <a:lnTo>
                    <a:pt x="1989366" y="110909"/>
                  </a:lnTo>
                  <a:lnTo>
                    <a:pt x="1981352" y="118960"/>
                  </a:lnTo>
                  <a:lnTo>
                    <a:pt x="1981352" y="128917"/>
                  </a:lnTo>
                  <a:lnTo>
                    <a:pt x="1998091" y="128917"/>
                  </a:lnTo>
                  <a:lnTo>
                    <a:pt x="1999221" y="128917"/>
                  </a:lnTo>
                  <a:lnTo>
                    <a:pt x="2015985" y="128917"/>
                  </a:lnTo>
                  <a:lnTo>
                    <a:pt x="2015985" y="118960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50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50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36"/>
                  </a:moveTo>
                  <a:lnTo>
                    <a:pt x="2063597" y="78371"/>
                  </a:lnTo>
                  <a:lnTo>
                    <a:pt x="2043823" y="78371"/>
                  </a:lnTo>
                  <a:lnTo>
                    <a:pt x="2035822" y="86436"/>
                  </a:lnTo>
                  <a:lnTo>
                    <a:pt x="2035822" y="106349"/>
                  </a:lnTo>
                  <a:lnTo>
                    <a:pt x="2043823" y="114401"/>
                  </a:lnTo>
                  <a:lnTo>
                    <a:pt x="2063597" y="114401"/>
                  </a:lnTo>
                  <a:lnTo>
                    <a:pt x="2071598" y="106349"/>
                  </a:lnTo>
                  <a:lnTo>
                    <a:pt x="2071598" y="96393"/>
                  </a:lnTo>
                  <a:lnTo>
                    <a:pt x="2071598" y="86436"/>
                  </a:lnTo>
                  <a:close/>
                </a:path>
                <a:path w="3155950" h="129539">
                  <a:moveTo>
                    <a:pt x="2126069" y="118960"/>
                  </a:moveTo>
                  <a:lnTo>
                    <a:pt x="2118068" y="110909"/>
                  </a:lnTo>
                  <a:lnTo>
                    <a:pt x="2109317" y="110909"/>
                  </a:lnTo>
                  <a:lnTo>
                    <a:pt x="2108162" y="110909"/>
                  </a:lnTo>
                  <a:lnTo>
                    <a:pt x="2099437" y="110909"/>
                  </a:lnTo>
                  <a:lnTo>
                    <a:pt x="2091436" y="118960"/>
                  </a:lnTo>
                  <a:lnTo>
                    <a:pt x="2091436" y="128917"/>
                  </a:lnTo>
                  <a:lnTo>
                    <a:pt x="2108162" y="128917"/>
                  </a:lnTo>
                  <a:lnTo>
                    <a:pt x="2109317" y="128917"/>
                  </a:lnTo>
                  <a:lnTo>
                    <a:pt x="2126069" y="128917"/>
                  </a:lnTo>
                  <a:lnTo>
                    <a:pt x="2126069" y="118960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36"/>
                  </a:moveTo>
                  <a:lnTo>
                    <a:pt x="2173681" y="78371"/>
                  </a:lnTo>
                  <a:lnTo>
                    <a:pt x="2153907" y="78371"/>
                  </a:lnTo>
                  <a:lnTo>
                    <a:pt x="2145906" y="86436"/>
                  </a:lnTo>
                  <a:lnTo>
                    <a:pt x="2145906" y="106349"/>
                  </a:lnTo>
                  <a:lnTo>
                    <a:pt x="2153907" y="114401"/>
                  </a:lnTo>
                  <a:lnTo>
                    <a:pt x="2173681" y="114401"/>
                  </a:lnTo>
                  <a:lnTo>
                    <a:pt x="2181682" y="106349"/>
                  </a:lnTo>
                  <a:lnTo>
                    <a:pt x="2181682" y="96393"/>
                  </a:lnTo>
                  <a:lnTo>
                    <a:pt x="2181682" y="86436"/>
                  </a:lnTo>
                  <a:close/>
                </a:path>
                <a:path w="3155950" h="129539">
                  <a:moveTo>
                    <a:pt x="2236127" y="118960"/>
                  </a:moveTo>
                  <a:lnTo>
                    <a:pt x="2228126" y="110909"/>
                  </a:lnTo>
                  <a:lnTo>
                    <a:pt x="2219375" y="110909"/>
                  </a:lnTo>
                  <a:lnTo>
                    <a:pt x="2218245" y="110909"/>
                  </a:lnTo>
                  <a:lnTo>
                    <a:pt x="2209520" y="110909"/>
                  </a:lnTo>
                  <a:lnTo>
                    <a:pt x="2201507" y="118960"/>
                  </a:lnTo>
                  <a:lnTo>
                    <a:pt x="2201507" y="128917"/>
                  </a:lnTo>
                  <a:lnTo>
                    <a:pt x="2218245" y="128917"/>
                  </a:lnTo>
                  <a:lnTo>
                    <a:pt x="2219375" y="128917"/>
                  </a:lnTo>
                  <a:lnTo>
                    <a:pt x="2236127" y="128917"/>
                  </a:lnTo>
                  <a:lnTo>
                    <a:pt x="2236127" y="118960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50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50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36"/>
                  </a:moveTo>
                  <a:lnTo>
                    <a:pt x="2283739" y="78371"/>
                  </a:lnTo>
                  <a:lnTo>
                    <a:pt x="2263978" y="78371"/>
                  </a:lnTo>
                  <a:lnTo>
                    <a:pt x="2255964" y="86436"/>
                  </a:lnTo>
                  <a:lnTo>
                    <a:pt x="2255964" y="106349"/>
                  </a:lnTo>
                  <a:lnTo>
                    <a:pt x="2263978" y="114401"/>
                  </a:lnTo>
                  <a:lnTo>
                    <a:pt x="2283739" y="114401"/>
                  </a:lnTo>
                  <a:lnTo>
                    <a:pt x="2291740" y="106349"/>
                  </a:lnTo>
                  <a:lnTo>
                    <a:pt x="2291740" y="96393"/>
                  </a:lnTo>
                  <a:lnTo>
                    <a:pt x="2291740" y="86436"/>
                  </a:lnTo>
                  <a:close/>
                </a:path>
                <a:path w="3155950" h="129539">
                  <a:moveTo>
                    <a:pt x="2346210" y="118960"/>
                  </a:moveTo>
                  <a:lnTo>
                    <a:pt x="2338209" y="110909"/>
                  </a:lnTo>
                  <a:lnTo>
                    <a:pt x="2329472" y="110909"/>
                  </a:lnTo>
                  <a:lnTo>
                    <a:pt x="2328316" y="110909"/>
                  </a:lnTo>
                  <a:lnTo>
                    <a:pt x="2319591" y="110909"/>
                  </a:lnTo>
                  <a:lnTo>
                    <a:pt x="2311590" y="118960"/>
                  </a:lnTo>
                  <a:lnTo>
                    <a:pt x="2311590" y="128917"/>
                  </a:lnTo>
                  <a:lnTo>
                    <a:pt x="2328316" y="128917"/>
                  </a:lnTo>
                  <a:lnTo>
                    <a:pt x="2329472" y="128917"/>
                  </a:lnTo>
                  <a:lnTo>
                    <a:pt x="2346210" y="128917"/>
                  </a:lnTo>
                  <a:lnTo>
                    <a:pt x="2346210" y="118960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50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50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36"/>
                  </a:moveTo>
                  <a:lnTo>
                    <a:pt x="2393823" y="78371"/>
                  </a:lnTo>
                  <a:lnTo>
                    <a:pt x="2374061" y="78371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155950" h="129539">
                  <a:moveTo>
                    <a:pt x="2456281" y="118960"/>
                  </a:moveTo>
                  <a:lnTo>
                    <a:pt x="2448280" y="110909"/>
                  </a:lnTo>
                  <a:lnTo>
                    <a:pt x="2439543" y="110909"/>
                  </a:lnTo>
                  <a:lnTo>
                    <a:pt x="2438400" y="110909"/>
                  </a:lnTo>
                  <a:lnTo>
                    <a:pt x="2429649" y="110909"/>
                  </a:lnTo>
                  <a:lnTo>
                    <a:pt x="2421648" y="118960"/>
                  </a:lnTo>
                  <a:lnTo>
                    <a:pt x="2421648" y="128917"/>
                  </a:lnTo>
                  <a:lnTo>
                    <a:pt x="2438400" y="128917"/>
                  </a:lnTo>
                  <a:lnTo>
                    <a:pt x="2439543" y="128917"/>
                  </a:lnTo>
                  <a:lnTo>
                    <a:pt x="2456281" y="128917"/>
                  </a:lnTo>
                  <a:lnTo>
                    <a:pt x="2456281" y="118960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50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50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36"/>
                  </a:moveTo>
                  <a:lnTo>
                    <a:pt x="2503894" y="78371"/>
                  </a:lnTo>
                  <a:lnTo>
                    <a:pt x="2484132" y="78371"/>
                  </a:lnTo>
                  <a:lnTo>
                    <a:pt x="2476119" y="86436"/>
                  </a:lnTo>
                  <a:lnTo>
                    <a:pt x="2476119" y="106349"/>
                  </a:lnTo>
                  <a:lnTo>
                    <a:pt x="2484132" y="114401"/>
                  </a:lnTo>
                  <a:lnTo>
                    <a:pt x="2503894" y="114401"/>
                  </a:lnTo>
                  <a:lnTo>
                    <a:pt x="2511895" y="106349"/>
                  </a:lnTo>
                  <a:lnTo>
                    <a:pt x="2511895" y="96393"/>
                  </a:lnTo>
                  <a:lnTo>
                    <a:pt x="2511895" y="86436"/>
                  </a:lnTo>
                  <a:close/>
                </a:path>
                <a:path w="3155950" h="129539">
                  <a:moveTo>
                    <a:pt x="2566365" y="118960"/>
                  </a:moveTo>
                  <a:lnTo>
                    <a:pt x="2558364" y="110909"/>
                  </a:lnTo>
                  <a:lnTo>
                    <a:pt x="2549601" y="110909"/>
                  </a:lnTo>
                  <a:lnTo>
                    <a:pt x="2548483" y="110909"/>
                  </a:lnTo>
                  <a:lnTo>
                    <a:pt x="2539733" y="110909"/>
                  </a:lnTo>
                  <a:lnTo>
                    <a:pt x="2531732" y="118960"/>
                  </a:lnTo>
                  <a:lnTo>
                    <a:pt x="2531732" y="128917"/>
                  </a:lnTo>
                  <a:lnTo>
                    <a:pt x="2548483" y="128917"/>
                  </a:lnTo>
                  <a:lnTo>
                    <a:pt x="2549601" y="128917"/>
                  </a:lnTo>
                  <a:lnTo>
                    <a:pt x="2566365" y="128917"/>
                  </a:lnTo>
                  <a:lnTo>
                    <a:pt x="2566365" y="118960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50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50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36"/>
                  </a:moveTo>
                  <a:lnTo>
                    <a:pt x="2613977" y="78371"/>
                  </a:lnTo>
                  <a:lnTo>
                    <a:pt x="2594203" y="78371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155950" h="129539">
                  <a:moveTo>
                    <a:pt x="2676436" y="118960"/>
                  </a:moveTo>
                  <a:lnTo>
                    <a:pt x="2668435" y="110909"/>
                  </a:lnTo>
                  <a:lnTo>
                    <a:pt x="2659697" y="110909"/>
                  </a:lnTo>
                  <a:lnTo>
                    <a:pt x="2658567" y="110909"/>
                  </a:lnTo>
                  <a:lnTo>
                    <a:pt x="2649817" y="110909"/>
                  </a:lnTo>
                  <a:lnTo>
                    <a:pt x="2641803" y="118960"/>
                  </a:lnTo>
                  <a:lnTo>
                    <a:pt x="2641803" y="128917"/>
                  </a:lnTo>
                  <a:lnTo>
                    <a:pt x="2658567" y="128917"/>
                  </a:lnTo>
                  <a:lnTo>
                    <a:pt x="2659697" y="128917"/>
                  </a:lnTo>
                  <a:lnTo>
                    <a:pt x="2676436" y="128917"/>
                  </a:lnTo>
                  <a:lnTo>
                    <a:pt x="2676436" y="118960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50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50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36"/>
                  </a:moveTo>
                  <a:lnTo>
                    <a:pt x="2724048" y="78371"/>
                  </a:lnTo>
                  <a:lnTo>
                    <a:pt x="2704274" y="78371"/>
                  </a:lnTo>
                  <a:lnTo>
                    <a:pt x="2696273" y="86436"/>
                  </a:lnTo>
                  <a:lnTo>
                    <a:pt x="2696273" y="106349"/>
                  </a:lnTo>
                  <a:lnTo>
                    <a:pt x="2704274" y="114401"/>
                  </a:lnTo>
                  <a:lnTo>
                    <a:pt x="2724048" y="114401"/>
                  </a:lnTo>
                  <a:lnTo>
                    <a:pt x="2732049" y="106349"/>
                  </a:lnTo>
                  <a:lnTo>
                    <a:pt x="2732049" y="96393"/>
                  </a:lnTo>
                  <a:lnTo>
                    <a:pt x="2732049" y="86436"/>
                  </a:lnTo>
                  <a:close/>
                </a:path>
                <a:path w="3155950" h="129539">
                  <a:moveTo>
                    <a:pt x="2786519" y="118960"/>
                  </a:moveTo>
                  <a:lnTo>
                    <a:pt x="2778518" y="110909"/>
                  </a:lnTo>
                  <a:lnTo>
                    <a:pt x="2769768" y="110909"/>
                  </a:lnTo>
                  <a:lnTo>
                    <a:pt x="2768638" y="110909"/>
                  </a:lnTo>
                  <a:lnTo>
                    <a:pt x="2759887" y="110909"/>
                  </a:lnTo>
                  <a:lnTo>
                    <a:pt x="2751886" y="118960"/>
                  </a:lnTo>
                  <a:lnTo>
                    <a:pt x="2751886" y="128917"/>
                  </a:lnTo>
                  <a:lnTo>
                    <a:pt x="2768638" y="128917"/>
                  </a:lnTo>
                  <a:lnTo>
                    <a:pt x="2769768" y="128917"/>
                  </a:lnTo>
                  <a:lnTo>
                    <a:pt x="2786519" y="128917"/>
                  </a:lnTo>
                  <a:lnTo>
                    <a:pt x="2786519" y="118960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50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50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36"/>
                  </a:moveTo>
                  <a:lnTo>
                    <a:pt x="2834132" y="78371"/>
                  </a:lnTo>
                  <a:lnTo>
                    <a:pt x="2814358" y="78371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155950" h="129539">
                  <a:moveTo>
                    <a:pt x="2896603" y="118960"/>
                  </a:moveTo>
                  <a:lnTo>
                    <a:pt x="2888602" y="110909"/>
                  </a:lnTo>
                  <a:lnTo>
                    <a:pt x="2879839" y="110909"/>
                  </a:lnTo>
                  <a:lnTo>
                    <a:pt x="2878683" y="110909"/>
                  </a:lnTo>
                  <a:lnTo>
                    <a:pt x="2869958" y="110909"/>
                  </a:lnTo>
                  <a:lnTo>
                    <a:pt x="2861957" y="118960"/>
                  </a:lnTo>
                  <a:lnTo>
                    <a:pt x="2861957" y="128917"/>
                  </a:lnTo>
                  <a:lnTo>
                    <a:pt x="2878683" y="128917"/>
                  </a:lnTo>
                  <a:lnTo>
                    <a:pt x="2879839" y="128917"/>
                  </a:lnTo>
                  <a:lnTo>
                    <a:pt x="2896603" y="128917"/>
                  </a:lnTo>
                  <a:lnTo>
                    <a:pt x="2896603" y="118960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50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50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36"/>
                  </a:moveTo>
                  <a:lnTo>
                    <a:pt x="2944203" y="78371"/>
                  </a:lnTo>
                  <a:lnTo>
                    <a:pt x="2924429" y="78371"/>
                  </a:lnTo>
                  <a:lnTo>
                    <a:pt x="2916428" y="86436"/>
                  </a:lnTo>
                  <a:lnTo>
                    <a:pt x="2916428" y="106349"/>
                  </a:lnTo>
                  <a:lnTo>
                    <a:pt x="2924429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155950" h="129539">
                  <a:moveTo>
                    <a:pt x="3006661" y="118960"/>
                  </a:moveTo>
                  <a:lnTo>
                    <a:pt x="2998660" y="110909"/>
                  </a:lnTo>
                  <a:lnTo>
                    <a:pt x="2989910" y="110909"/>
                  </a:lnTo>
                  <a:lnTo>
                    <a:pt x="2988767" y="110909"/>
                  </a:lnTo>
                  <a:lnTo>
                    <a:pt x="2980017" y="110909"/>
                  </a:lnTo>
                  <a:lnTo>
                    <a:pt x="2972028" y="118960"/>
                  </a:lnTo>
                  <a:lnTo>
                    <a:pt x="2972028" y="128917"/>
                  </a:lnTo>
                  <a:lnTo>
                    <a:pt x="2988767" y="128917"/>
                  </a:lnTo>
                  <a:lnTo>
                    <a:pt x="2989910" y="128917"/>
                  </a:lnTo>
                  <a:lnTo>
                    <a:pt x="3006661" y="128917"/>
                  </a:lnTo>
                  <a:lnTo>
                    <a:pt x="3006661" y="118960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50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50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36"/>
                  </a:moveTo>
                  <a:lnTo>
                    <a:pt x="3054273" y="78371"/>
                  </a:lnTo>
                  <a:lnTo>
                    <a:pt x="3034487" y="78371"/>
                  </a:lnTo>
                  <a:lnTo>
                    <a:pt x="3026486" y="86436"/>
                  </a:lnTo>
                  <a:lnTo>
                    <a:pt x="3026486" y="106349"/>
                  </a:lnTo>
                  <a:lnTo>
                    <a:pt x="3034487" y="114401"/>
                  </a:lnTo>
                  <a:lnTo>
                    <a:pt x="3054273" y="114401"/>
                  </a:lnTo>
                  <a:lnTo>
                    <a:pt x="3062274" y="106349"/>
                  </a:lnTo>
                  <a:lnTo>
                    <a:pt x="3062274" y="96393"/>
                  </a:lnTo>
                  <a:lnTo>
                    <a:pt x="3062274" y="86436"/>
                  </a:lnTo>
                  <a:close/>
                </a:path>
                <a:path w="3155950" h="129539">
                  <a:moveTo>
                    <a:pt x="3116745" y="118960"/>
                  </a:moveTo>
                  <a:lnTo>
                    <a:pt x="3108744" y="110909"/>
                  </a:lnTo>
                  <a:lnTo>
                    <a:pt x="3099981" y="110909"/>
                  </a:lnTo>
                  <a:lnTo>
                    <a:pt x="3098850" y="110909"/>
                  </a:lnTo>
                  <a:lnTo>
                    <a:pt x="3090100" y="110909"/>
                  </a:lnTo>
                  <a:lnTo>
                    <a:pt x="3082099" y="118960"/>
                  </a:lnTo>
                  <a:lnTo>
                    <a:pt x="3082099" y="128917"/>
                  </a:lnTo>
                  <a:lnTo>
                    <a:pt x="3098850" y="128917"/>
                  </a:lnTo>
                  <a:lnTo>
                    <a:pt x="3099981" y="128917"/>
                  </a:lnTo>
                  <a:lnTo>
                    <a:pt x="3116745" y="128917"/>
                  </a:lnTo>
                  <a:lnTo>
                    <a:pt x="3116745" y="118960"/>
                  </a:lnTo>
                  <a:close/>
                </a:path>
                <a:path w="3155950" h="129539">
                  <a:moveTo>
                    <a:pt x="3116745" y="63893"/>
                  </a:moveTo>
                  <a:lnTo>
                    <a:pt x="3099981" y="63893"/>
                  </a:lnTo>
                  <a:lnTo>
                    <a:pt x="3098850" y="63893"/>
                  </a:lnTo>
                  <a:lnTo>
                    <a:pt x="3082099" y="63893"/>
                  </a:lnTo>
                  <a:lnTo>
                    <a:pt x="3082099" y="73850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50"/>
                  </a:lnTo>
                  <a:lnTo>
                    <a:pt x="3116745" y="63893"/>
                  </a:lnTo>
                  <a:close/>
                </a:path>
                <a:path w="3155950" h="129539">
                  <a:moveTo>
                    <a:pt x="3155556" y="78384"/>
                  </a:moveTo>
                  <a:lnTo>
                    <a:pt x="3144583" y="78384"/>
                  </a:lnTo>
                  <a:lnTo>
                    <a:pt x="3136569" y="86448"/>
                  </a:lnTo>
                  <a:lnTo>
                    <a:pt x="3136569" y="106362"/>
                  </a:lnTo>
                  <a:lnTo>
                    <a:pt x="3144583" y="114414"/>
                  </a:lnTo>
                  <a:lnTo>
                    <a:pt x="3155556" y="114414"/>
                  </a:lnTo>
                  <a:lnTo>
                    <a:pt x="31555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69">
              <a:extLst>
                <a:ext uri="{FF2B5EF4-FFF2-40B4-BE49-F238E27FC236}">
                  <a16:creationId xmlns:a16="http://schemas.microsoft.com/office/drawing/2014/main" id="{74A18591-973D-1893-10C7-295B0D47FC8C}"/>
                </a:ext>
              </a:extLst>
            </p:cNvPr>
            <p:cNvSpPr/>
            <p:nvPr/>
          </p:nvSpPr>
          <p:spPr>
            <a:xfrm>
              <a:off x="5901144" y="3207397"/>
              <a:ext cx="1646555" cy="65405"/>
            </a:xfrm>
            <a:custGeom>
              <a:avLst/>
              <a:gdLst/>
              <a:ahLst/>
              <a:cxnLst/>
              <a:rect l="l" t="t" r="r" b="b"/>
              <a:pathLst>
                <a:path w="1646554" h="65404">
                  <a:moveTo>
                    <a:pt x="11861" y="12"/>
                  </a:moveTo>
                  <a:lnTo>
                    <a:pt x="0" y="12"/>
                  </a:lnTo>
                  <a:lnTo>
                    <a:pt x="11760" y="10083"/>
                  </a:lnTo>
                  <a:lnTo>
                    <a:pt x="11861" y="12"/>
                  </a:lnTo>
                  <a:close/>
                </a:path>
                <a:path w="1646554" h="65404">
                  <a:moveTo>
                    <a:pt x="67462" y="22567"/>
                  </a:moveTo>
                  <a:lnTo>
                    <a:pt x="59461" y="14516"/>
                  </a:lnTo>
                  <a:lnTo>
                    <a:pt x="39700" y="14516"/>
                  </a:lnTo>
                  <a:lnTo>
                    <a:pt x="31686" y="22567"/>
                  </a:lnTo>
                  <a:lnTo>
                    <a:pt x="31686" y="26936"/>
                  </a:lnTo>
                  <a:lnTo>
                    <a:pt x="38823" y="32931"/>
                  </a:lnTo>
                  <a:lnTo>
                    <a:pt x="58420" y="49072"/>
                  </a:lnTo>
                  <a:lnTo>
                    <a:pt x="59804" y="50190"/>
                  </a:lnTo>
                  <a:lnTo>
                    <a:pt x="67462" y="42481"/>
                  </a:lnTo>
                  <a:lnTo>
                    <a:pt x="67462" y="22567"/>
                  </a:lnTo>
                  <a:close/>
                </a:path>
                <a:path w="1646554" h="65404">
                  <a:moveTo>
                    <a:pt x="121932" y="55092"/>
                  </a:moveTo>
                  <a:lnTo>
                    <a:pt x="113931" y="47028"/>
                  </a:lnTo>
                  <a:lnTo>
                    <a:pt x="104025" y="47028"/>
                  </a:lnTo>
                  <a:lnTo>
                    <a:pt x="104025" y="65024"/>
                  </a:lnTo>
                  <a:lnTo>
                    <a:pt x="121932" y="65024"/>
                  </a:lnTo>
                  <a:lnTo>
                    <a:pt x="121932" y="55092"/>
                  </a:lnTo>
                  <a:close/>
                </a:path>
                <a:path w="1646554" h="65404">
                  <a:moveTo>
                    <a:pt x="121932" y="0"/>
                  </a:moveTo>
                  <a:lnTo>
                    <a:pt x="104025" y="0"/>
                  </a:lnTo>
                  <a:lnTo>
                    <a:pt x="87299" y="12"/>
                  </a:lnTo>
                  <a:lnTo>
                    <a:pt x="87299" y="9969"/>
                  </a:lnTo>
                  <a:lnTo>
                    <a:pt x="95313" y="18021"/>
                  </a:lnTo>
                  <a:lnTo>
                    <a:pt x="104025" y="18021"/>
                  </a:lnTo>
                  <a:lnTo>
                    <a:pt x="105181" y="18021"/>
                  </a:lnTo>
                  <a:lnTo>
                    <a:pt x="113931" y="18021"/>
                  </a:lnTo>
                  <a:lnTo>
                    <a:pt x="121932" y="9969"/>
                  </a:lnTo>
                  <a:lnTo>
                    <a:pt x="121932" y="0"/>
                  </a:lnTo>
                  <a:close/>
                </a:path>
                <a:path w="1646554" h="65404">
                  <a:moveTo>
                    <a:pt x="177546" y="22567"/>
                  </a:moveTo>
                  <a:lnTo>
                    <a:pt x="169545" y="14516"/>
                  </a:lnTo>
                  <a:lnTo>
                    <a:pt x="149771" y="14516"/>
                  </a:lnTo>
                  <a:lnTo>
                    <a:pt x="141770" y="22567"/>
                  </a:lnTo>
                  <a:lnTo>
                    <a:pt x="141770" y="42481"/>
                  </a:lnTo>
                  <a:lnTo>
                    <a:pt x="149771" y="50533"/>
                  </a:lnTo>
                  <a:lnTo>
                    <a:pt x="169545" y="50533"/>
                  </a:lnTo>
                  <a:lnTo>
                    <a:pt x="177546" y="42481"/>
                  </a:lnTo>
                  <a:lnTo>
                    <a:pt x="177546" y="32524"/>
                  </a:lnTo>
                  <a:lnTo>
                    <a:pt x="177546" y="22567"/>
                  </a:lnTo>
                  <a:close/>
                </a:path>
                <a:path w="1646554" h="65404">
                  <a:moveTo>
                    <a:pt x="232003" y="55092"/>
                  </a:moveTo>
                  <a:lnTo>
                    <a:pt x="224002" y="47028"/>
                  </a:lnTo>
                  <a:lnTo>
                    <a:pt x="215252" y="47028"/>
                  </a:lnTo>
                  <a:lnTo>
                    <a:pt x="214122" y="47028"/>
                  </a:lnTo>
                  <a:lnTo>
                    <a:pt x="205371" y="47028"/>
                  </a:lnTo>
                  <a:lnTo>
                    <a:pt x="197370" y="55092"/>
                  </a:lnTo>
                  <a:lnTo>
                    <a:pt x="197370" y="65024"/>
                  </a:lnTo>
                  <a:lnTo>
                    <a:pt x="214122" y="65024"/>
                  </a:lnTo>
                  <a:lnTo>
                    <a:pt x="215252" y="65024"/>
                  </a:lnTo>
                  <a:lnTo>
                    <a:pt x="232003" y="65024"/>
                  </a:lnTo>
                  <a:lnTo>
                    <a:pt x="232003" y="55092"/>
                  </a:lnTo>
                  <a:close/>
                </a:path>
                <a:path w="1646554" h="65404">
                  <a:moveTo>
                    <a:pt x="232003" y="0"/>
                  </a:moveTo>
                  <a:lnTo>
                    <a:pt x="215252" y="0"/>
                  </a:lnTo>
                  <a:lnTo>
                    <a:pt x="214122" y="0"/>
                  </a:lnTo>
                  <a:lnTo>
                    <a:pt x="197370" y="0"/>
                  </a:lnTo>
                  <a:lnTo>
                    <a:pt x="197370" y="9969"/>
                  </a:lnTo>
                  <a:lnTo>
                    <a:pt x="205371" y="18021"/>
                  </a:lnTo>
                  <a:lnTo>
                    <a:pt x="214122" y="18021"/>
                  </a:lnTo>
                  <a:lnTo>
                    <a:pt x="215252" y="18021"/>
                  </a:lnTo>
                  <a:lnTo>
                    <a:pt x="224002" y="18021"/>
                  </a:lnTo>
                  <a:lnTo>
                    <a:pt x="232003" y="9969"/>
                  </a:lnTo>
                  <a:lnTo>
                    <a:pt x="232003" y="0"/>
                  </a:lnTo>
                  <a:close/>
                </a:path>
                <a:path w="1646554" h="65404">
                  <a:moveTo>
                    <a:pt x="287616" y="22567"/>
                  </a:moveTo>
                  <a:lnTo>
                    <a:pt x="279615" y="14516"/>
                  </a:lnTo>
                  <a:lnTo>
                    <a:pt x="259854" y="14516"/>
                  </a:lnTo>
                  <a:lnTo>
                    <a:pt x="251841" y="22567"/>
                  </a:lnTo>
                  <a:lnTo>
                    <a:pt x="251841" y="42481"/>
                  </a:lnTo>
                  <a:lnTo>
                    <a:pt x="259854" y="50533"/>
                  </a:lnTo>
                  <a:lnTo>
                    <a:pt x="279615" y="50533"/>
                  </a:lnTo>
                  <a:lnTo>
                    <a:pt x="287616" y="42481"/>
                  </a:lnTo>
                  <a:lnTo>
                    <a:pt x="287616" y="32524"/>
                  </a:lnTo>
                  <a:lnTo>
                    <a:pt x="287616" y="22567"/>
                  </a:lnTo>
                  <a:close/>
                </a:path>
                <a:path w="1646554" h="65404">
                  <a:moveTo>
                    <a:pt x="342087" y="55092"/>
                  </a:moveTo>
                  <a:lnTo>
                    <a:pt x="334086" y="47028"/>
                  </a:lnTo>
                  <a:lnTo>
                    <a:pt x="325335" y="47028"/>
                  </a:lnTo>
                  <a:lnTo>
                    <a:pt x="324205" y="47028"/>
                  </a:lnTo>
                  <a:lnTo>
                    <a:pt x="315455" y="47028"/>
                  </a:lnTo>
                  <a:lnTo>
                    <a:pt x="307441" y="55092"/>
                  </a:lnTo>
                  <a:lnTo>
                    <a:pt x="307441" y="65024"/>
                  </a:lnTo>
                  <a:lnTo>
                    <a:pt x="324205" y="65024"/>
                  </a:lnTo>
                  <a:lnTo>
                    <a:pt x="325335" y="65024"/>
                  </a:lnTo>
                  <a:lnTo>
                    <a:pt x="342087" y="65024"/>
                  </a:lnTo>
                  <a:lnTo>
                    <a:pt x="342087" y="55092"/>
                  </a:lnTo>
                  <a:close/>
                </a:path>
                <a:path w="1646554" h="65404">
                  <a:moveTo>
                    <a:pt x="342087" y="0"/>
                  </a:moveTo>
                  <a:lnTo>
                    <a:pt x="325335" y="0"/>
                  </a:lnTo>
                  <a:lnTo>
                    <a:pt x="324205" y="0"/>
                  </a:lnTo>
                  <a:lnTo>
                    <a:pt x="307441" y="0"/>
                  </a:lnTo>
                  <a:lnTo>
                    <a:pt x="307441" y="9969"/>
                  </a:lnTo>
                  <a:lnTo>
                    <a:pt x="315455" y="18021"/>
                  </a:lnTo>
                  <a:lnTo>
                    <a:pt x="324205" y="18021"/>
                  </a:lnTo>
                  <a:lnTo>
                    <a:pt x="325335" y="18021"/>
                  </a:lnTo>
                  <a:lnTo>
                    <a:pt x="334086" y="18021"/>
                  </a:lnTo>
                  <a:lnTo>
                    <a:pt x="342087" y="9969"/>
                  </a:lnTo>
                  <a:lnTo>
                    <a:pt x="342087" y="0"/>
                  </a:lnTo>
                  <a:close/>
                </a:path>
                <a:path w="1646554" h="65404">
                  <a:moveTo>
                    <a:pt x="397687" y="22567"/>
                  </a:moveTo>
                  <a:lnTo>
                    <a:pt x="389686" y="14516"/>
                  </a:lnTo>
                  <a:lnTo>
                    <a:pt x="369925" y="14516"/>
                  </a:lnTo>
                  <a:lnTo>
                    <a:pt x="361911" y="22567"/>
                  </a:lnTo>
                  <a:lnTo>
                    <a:pt x="361911" y="42481"/>
                  </a:lnTo>
                  <a:lnTo>
                    <a:pt x="369925" y="50533"/>
                  </a:lnTo>
                  <a:lnTo>
                    <a:pt x="389686" y="50533"/>
                  </a:lnTo>
                  <a:lnTo>
                    <a:pt x="397687" y="42481"/>
                  </a:lnTo>
                  <a:lnTo>
                    <a:pt x="397687" y="32524"/>
                  </a:lnTo>
                  <a:lnTo>
                    <a:pt x="397687" y="22567"/>
                  </a:lnTo>
                  <a:close/>
                </a:path>
                <a:path w="1646554" h="65404">
                  <a:moveTo>
                    <a:pt x="452158" y="55092"/>
                  </a:moveTo>
                  <a:lnTo>
                    <a:pt x="444157" y="47028"/>
                  </a:lnTo>
                  <a:lnTo>
                    <a:pt x="435432" y="47028"/>
                  </a:lnTo>
                  <a:lnTo>
                    <a:pt x="434276" y="47028"/>
                  </a:lnTo>
                  <a:lnTo>
                    <a:pt x="425538" y="47028"/>
                  </a:lnTo>
                  <a:lnTo>
                    <a:pt x="417525" y="55092"/>
                  </a:lnTo>
                  <a:lnTo>
                    <a:pt x="417525" y="65024"/>
                  </a:lnTo>
                  <a:lnTo>
                    <a:pt x="434276" y="65024"/>
                  </a:lnTo>
                  <a:lnTo>
                    <a:pt x="435432" y="65024"/>
                  </a:lnTo>
                  <a:lnTo>
                    <a:pt x="452158" y="65024"/>
                  </a:lnTo>
                  <a:lnTo>
                    <a:pt x="452158" y="55092"/>
                  </a:lnTo>
                  <a:close/>
                </a:path>
                <a:path w="1646554" h="65404">
                  <a:moveTo>
                    <a:pt x="452158" y="0"/>
                  </a:moveTo>
                  <a:lnTo>
                    <a:pt x="435432" y="0"/>
                  </a:lnTo>
                  <a:lnTo>
                    <a:pt x="434276" y="0"/>
                  </a:lnTo>
                  <a:lnTo>
                    <a:pt x="417525" y="0"/>
                  </a:lnTo>
                  <a:lnTo>
                    <a:pt x="417525" y="9969"/>
                  </a:lnTo>
                  <a:lnTo>
                    <a:pt x="425538" y="18021"/>
                  </a:lnTo>
                  <a:lnTo>
                    <a:pt x="434276" y="18021"/>
                  </a:lnTo>
                  <a:lnTo>
                    <a:pt x="435432" y="18021"/>
                  </a:lnTo>
                  <a:lnTo>
                    <a:pt x="444157" y="18021"/>
                  </a:lnTo>
                  <a:lnTo>
                    <a:pt x="452158" y="9969"/>
                  </a:lnTo>
                  <a:lnTo>
                    <a:pt x="452158" y="0"/>
                  </a:lnTo>
                  <a:close/>
                </a:path>
                <a:path w="1646554" h="65404">
                  <a:moveTo>
                    <a:pt x="507771" y="22567"/>
                  </a:moveTo>
                  <a:lnTo>
                    <a:pt x="499770" y="14516"/>
                  </a:lnTo>
                  <a:lnTo>
                    <a:pt x="479996" y="14516"/>
                  </a:lnTo>
                  <a:lnTo>
                    <a:pt x="471995" y="22567"/>
                  </a:lnTo>
                  <a:lnTo>
                    <a:pt x="471995" y="42481"/>
                  </a:lnTo>
                  <a:lnTo>
                    <a:pt x="479996" y="50533"/>
                  </a:lnTo>
                  <a:lnTo>
                    <a:pt x="499770" y="50533"/>
                  </a:lnTo>
                  <a:lnTo>
                    <a:pt x="507771" y="42481"/>
                  </a:lnTo>
                  <a:lnTo>
                    <a:pt x="507771" y="32524"/>
                  </a:lnTo>
                  <a:lnTo>
                    <a:pt x="507771" y="22567"/>
                  </a:lnTo>
                  <a:close/>
                </a:path>
                <a:path w="1646554" h="65404">
                  <a:moveTo>
                    <a:pt x="562229" y="55092"/>
                  </a:moveTo>
                  <a:lnTo>
                    <a:pt x="554228" y="47028"/>
                  </a:lnTo>
                  <a:lnTo>
                    <a:pt x="545477" y="47028"/>
                  </a:lnTo>
                  <a:lnTo>
                    <a:pt x="544347" y="47028"/>
                  </a:lnTo>
                  <a:lnTo>
                    <a:pt x="535609" y="47028"/>
                  </a:lnTo>
                  <a:lnTo>
                    <a:pt x="527596" y="55092"/>
                  </a:lnTo>
                  <a:lnTo>
                    <a:pt x="527596" y="65024"/>
                  </a:lnTo>
                  <a:lnTo>
                    <a:pt x="544347" y="65024"/>
                  </a:lnTo>
                  <a:lnTo>
                    <a:pt x="545477" y="65024"/>
                  </a:lnTo>
                  <a:lnTo>
                    <a:pt x="562229" y="65024"/>
                  </a:lnTo>
                  <a:lnTo>
                    <a:pt x="562229" y="55092"/>
                  </a:lnTo>
                  <a:close/>
                </a:path>
                <a:path w="1646554" h="65404">
                  <a:moveTo>
                    <a:pt x="562229" y="0"/>
                  </a:moveTo>
                  <a:lnTo>
                    <a:pt x="545477" y="0"/>
                  </a:lnTo>
                  <a:lnTo>
                    <a:pt x="544347" y="0"/>
                  </a:lnTo>
                  <a:lnTo>
                    <a:pt x="527596" y="0"/>
                  </a:lnTo>
                  <a:lnTo>
                    <a:pt x="527596" y="9969"/>
                  </a:lnTo>
                  <a:lnTo>
                    <a:pt x="535609" y="18021"/>
                  </a:lnTo>
                  <a:lnTo>
                    <a:pt x="544347" y="18021"/>
                  </a:lnTo>
                  <a:lnTo>
                    <a:pt x="545477" y="18021"/>
                  </a:lnTo>
                  <a:lnTo>
                    <a:pt x="554228" y="18021"/>
                  </a:lnTo>
                  <a:lnTo>
                    <a:pt x="562229" y="9969"/>
                  </a:lnTo>
                  <a:lnTo>
                    <a:pt x="562229" y="0"/>
                  </a:lnTo>
                  <a:close/>
                </a:path>
                <a:path w="1646554" h="65404">
                  <a:moveTo>
                    <a:pt x="617842" y="22567"/>
                  </a:moveTo>
                  <a:lnTo>
                    <a:pt x="609828" y="14516"/>
                  </a:lnTo>
                  <a:lnTo>
                    <a:pt x="590067" y="14516"/>
                  </a:lnTo>
                  <a:lnTo>
                    <a:pt x="582066" y="22567"/>
                  </a:lnTo>
                  <a:lnTo>
                    <a:pt x="582066" y="42481"/>
                  </a:lnTo>
                  <a:lnTo>
                    <a:pt x="590067" y="50533"/>
                  </a:lnTo>
                  <a:lnTo>
                    <a:pt x="609828" y="50533"/>
                  </a:lnTo>
                  <a:lnTo>
                    <a:pt x="617842" y="42481"/>
                  </a:lnTo>
                  <a:lnTo>
                    <a:pt x="617842" y="32524"/>
                  </a:lnTo>
                  <a:lnTo>
                    <a:pt x="617842" y="22567"/>
                  </a:lnTo>
                  <a:close/>
                </a:path>
                <a:path w="1646554" h="65404">
                  <a:moveTo>
                    <a:pt x="672312" y="55092"/>
                  </a:moveTo>
                  <a:lnTo>
                    <a:pt x="664311" y="47028"/>
                  </a:lnTo>
                  <a:lnTo>
                    <a:pt x="655561" y="47028"/>
                  </a:lnTo>
                  <a:lnTo>
                    <a:pt x="654431" y="47028"/>
                  </a:lnTo>
                  <a:lnTo>
                    <a:pt x="645668" y="47028"/>
                  </a:lnTo>
                  <a:lnTo>
                    <a:pt x="637667" y="55092"/>
                  </a:lnTo>
                  <a:lnTo>
                    <a:pt x="637667" y="65024"/>
                  </a:lnTo>
                  <a:lnTo>
                    <a:pt x="654431" y="65024"/>
                  </a:lnTo>
                  <a:lnTo>
                    <a:pt x="655561" y="65024"/>
                  </a:lnTo>
                  <a:lnTo>
                    <a:pt x="672312" y="65024"/>
                  </a:lnTo>
                  <a:lnTo>
                    <a:pt x="672312" y="55092"/>
                  </a:lnTo>
                  <a:close/>
                </a:path>
                <a:path w="1646554" h="65404">
                  <a:moveTo>
                    <a:pt x="672312" y="0"/>
                  </a:moveTo>
                  <a:lnTo>
                    <a:pt x="655561" y="0"/>
                  </a:lnTo>
                  <a:lnTo>
                    <a:pt x="654431" y="0"/>
                  </a:lnTo>
                  <a:lnTo>
                    <a:pt x="637667" y="0"/>
                  </a:lnTo>
                  <a:lnTo>
                    <a:pt x="637667" y="9969"/>
                  </a:lnTo>
                  <a:lnTo>
                    <a:pt x="645668" y="18021"/>
                  </a:lnTo>
                  <a:lnTo>
                    <a:pt x="654431" y="18021"/>
                  </a:lnTo>
                  <a:lnTo>
                    <a:pt x="655561" y="18021"/>
                  </a:lnTo>
                  <a:lnTo>
                    <a:pt x="664311" y="18021"/>
                  </a:lnTo>
                  <a:lnTo>
                    <a:pt x="672312" y="9969"/>
                  </a:lnTo>
                  <a:lnTo>
                    <a:pt x="672312" y="0"/>
                  </a:lnTo>
                  <a:close/>
                </a:path>
                <a:path w="1646554" h="65404">
                  <a:moveTo>
                    <a:pt x="727913" y="22567"/>
                  </a:moveTo>
                  <a:lnTo>
                    <a:pt x="719912" y="14516"/>
                  </a:lnTo>
                  <a:lnTo>
                    <a:pt x="700151" y="14516"/>
                  </a:lnTo>
                  <a:lnTo>
                    <a:pt x="692137" y="22567"/>
                  </a:lnTo>
                  <a:lnTo>
                    <a:pt x="692137" y="42481"/>
                  </a:lnTo>
                  <a:lnTo>
                    <a:pt x="700151" y="50533"/>
                  </a:lnTo>
                  <a:lnTo>
                    <a:pt x="719912" y="50533"/>
                  </a:lnTo>
                  <a:lnTo>
                    <a:pt x="727913" y="42481"/>
                  </a:lnTo>
                  <a:lnTo>
                    <a:pt x="727913" y="32524"/>
                  </a:lnTo>
                  <a:lnTo>
                    <a:pt x="727913" y="22567"/>
                  </a:lnTo>
                  <a:close/>
                </a:path>
                <a:path w="1646554" h="65404">
                  <a:moveTo>
                    <a:pt x="782383" y="55092"/>
                  </a:moveTo>
                  <a:lnTo>
                    <a:pt x="774382" y="47028"/>
                  </a:lnTo>
                  <a:lnTo>
                    <a:pt x="765632" y="47028"/>
                  </a:lnTo>
                  <a:lnTo>
                    <a:pt x="764514" y="47028"/>
                  </a:lnTo>
                  <a:lnTo>
                    <a:pt x="755764" y="47028"/>
                  </a:lnTo>
                  <a:lnTo>
                    <a:pt x="747750" y="55092"/>
                  </a:lnTo>
                  <a:lnTo>
                    <a:pt x="747750" y="65024"/>
                  </a:lnTo>
                  <a:lnTo>
                    <a:pt x="764514" y="65024"/>
                  </a:lnTo>
                  <a:lnTo>
                    <a:pt x="765632" y="65024"/>
                  </a:lnTo>
                  <a:lnTo>
                    <a:pt x="782383" y="65024"/>
                  </a:lnTo>
                  <a:lnTo>
                    <a:pt x="782383" y="55092"/>
                  </a:lnTo>
                  <a:close/>
                </a:path>
                <a:path w="1646554" h="65404">
                  <a:moveTo>
                    <a:pt x="782383" y="0"/>
                  </a:moveTo>
                  <a:lnTo>
                    <a:pt x="765632" y="0"/>
                  </a:lnTo>
                  <a:lnTo>
                    <a:pt x="764514" y="0"/>
                  </a:lnTo>
                  <a:lnTo>
                    <a:pt x="747750" y="0"/>
                  </a:lnTo>
                  <a:lnTo>
                    <a:pt x="747750" y="9969"/>
                  </a:lnTo>
                  <a:lnTo>
                    <a:pt x="755764" y="18021"/>
                  </a:lnTo>
                  <a:lnTo>
                    <a:pt x="764514" y="18021"/>
                  </a:lnTo>
                  <a:lnTo>
                    <a:pt x="765632" y="18021"/>
                  </a:lnTo>
                  <a:lnTo>
                    <a:pt x="774382" y="18021"/>
                  </a:lnTo>
                  <a:lnTo>
                    <a:pt x="782383" y="9969"/>
                  </a:lnTo>
                  <a:lnTo>
                    <a:pt x="782383" y="0"/>
                  </a:lnTo>
                  <a:close/>
                </a:path>
                <a:path w="1646554" h="65404">
                  <a:moveTo>
                    <a:pt x="837996" y="22567"/>
                  </a:moveTo>
                  <a:lnTo>
                    <a:pt x="829995" y="14516"/>
                  </a:lnTo>
                  <a:lnTo>
                    <a:pt x="810221" y="14516"/>
                  </a:lnTo>
                  <a:lnTo>
                    <a:pt x="802220" y="22567"/>
                  </a:lnTo>
                  <a:lnTo>
                    <a:pt x="802220" y="42481"/>
                  </a:lnTo>
                  <a:lnTo>
                    <a:pt x="810221" y="50533"/>
                  </a:lnTo>
                  <a:lnTo>
                    <a:pt x="829995" y="50533"/>
                  </a:lnTo>
                  <a:lnTo>
                    <a:pt x="837996" y="42481"/>
                  </a:lnTo>
                  <a:lnTo>
                    <a:pt x="837996" y="32524"/>
                  </a:lnTo>
                  <a:lnTo>
                    <a:pt x="837996" y="22567"/>
                  </a:lnTo>
                  <a:close/>
                </a:path>
                <a:path w="1646554" h="65404">
                  <a:moveTo>
                    <a:pt x="892467" y="55092"/>
                  </a:moveTo>
                  <a:lnTo>
                    <a:pt x="884466" y="47028"/>
                  </a:lnTo>
                  <a:lnTo>
                    <a:pt x="875715" y="47028"/>
                  </a:lnTo>
                  <a:lnTo>
                    <a:pt x="874572" y="47028"/>
                  </a:lnTo>
                  <a:lnTo>
                    <a:pt x="865822" y="47028"/>
                  </a:lnTo>
                  <a:lnTo>
                    <a:pt x="857821" y="55092"/>
                  </a:lnTo>
                  <a:lnTo>
                    <a:pt x="857821" y="65024"/>
                  </a:lnTo>
                  <a:lnTo>
                    <a:pt x="874572" y="65024"/>
                  </a:lnTo>
                  <a:lnTo>
                    <a:pt x="875715" y="65024"/>
                  </a:lnTo>
                  <a:lnTo>
                    <a:pt x="892467" y="65024"/>
                  </a:lnTo>
                  <a:lnTo>
                    <a:pt x="892467" y="55092"/>
                  </a:lnTo>
                  <a:close/>
                </a:path>
                <a:path w="1646554" h="65404">
                  <a:moveTo>
                    <a:pt x="892467" y="0"/>
                  </a:moveTo>
                  <a:lnTo>
                    <a:pt x="875715" y="0"/>
                  </a:lnTo>
                  <a:lnTo>
                    <a:pt x="874572" y="0"/>
                  </a:lnTo>
                  <a:lnTo>
                    <a:pt x="857821" y="0"/>
                  </a:lnTo>
                  <a:lnTo>
                    <a:pt x="857821" y="9969"/>
                  </a:lnTo>
                  <a:lnTo>
                    <a:pt x="865822" y="18021"/>
                  </a:lnTo>
                  <a:lnTo>
                    <a:pt x="874572" y="18021"/>
                  </a:lnTo>
                  <a:lnTo>
                    <a:pt x="875715" y="18021"/>
                  </a:lnTo>
                  <a:lnTo>
                    <a:pt x="884466" y="18021"/>
                  </a:lnTo>
                  <a:lnTo>
                    <a:pt x="892467" y="9969"/>
                  </a:lnTo>
                  <a:lnTo>
                    <a:pt x="892467" y="0"/>
                  </a:lnTo>
                  <a:close/>
                </a:path>
                <a:path w="1646554" h="65404">
                  <a:moveTo>
                    <a:pt x="948055" y="22567"/>
                  </a:moveTo>
                  <a:lnTo>
                    <a:pt x="940054" y="14516"/>
                  </a:lnTo>
                  <a:lnTo>
                    <a:pt x="920292" y="14516"/>
                  </a:lnTo>
                  <a:lnTo>
                    <a:pt x="912279" y="22567"/>
                  </a:lnTo>
                  <a:lnTo>
                    <a:pt x="912279" y="42481"/>
                  </a:lnTo>
                  <a:lnTo>
                    <a:pt x="920292" y="50533"/>
                  </a:lnTo>
                  <a:lnTo>
                    <a:pt x="940054" y="50533"/>
                  </a:lnTo>
                  <a:lnTo>
                    <a:pt x="948055" y="42481"/>
                  </a:lnTo>
                  <a:lnTo>
                    <a:pt x="948055" y="32524"/>
                  </a:lnTo>
                  <a:lnTo>
                    <a:pt x="948055" y="22567"/>
                  </a:lnTo>
                  <a:close/>
                </a:path>
                <a:path w="1646554" h="65404">
                  <a:moveTo>
                    <a:pt x="1002525" y="55092"/>
                  </a:moveTo>
                  <a:lnTo>
                    <a:pt x="994524" y="47028"/>
                  </a:lnTo>
                  <a:lnTo>
                    <a:pt x="985799" y="47028"/>
                  </a:lnTo>
                  <a:lnTo>
                    <a:pt x="984631" y="47028"/>
                  </a:lnTo>
                  <a:lnTo>
                    <a:pt x="975906" y="47028"/>
                  </a:lnTo>
                  <a:lnTo>
                    <a:pt x="967905" y="55092"/>
                  </a:lnTo>
                  <a:lnTo>
                    <a:pt x="967905" y="65024"/>
                  </a:lnTo>
                  <a:lnTo>
                    <a:pt x="984631" y="65024"/>
                  </a:lnTo>
                  <a:lnTo>
                    <a:pt x="985799" y="65024"/>
                  </a:lnTo>
                  <a:lnTo>
                    <a:pt x="1002525" y="65024"/>
                  </a:lnTo>
                  <a:lnTo>
                    <a:pt x="1002525" y="55092"/>
                  </a:lnTo>
                  <a:close/>
                </a:path>
                <a:path w="1646554" h="65404">
                  <a:moveTo>
                    <a:pt x="1002525" y="0"/>
                  </a:moveTo>
                  <a:lnTo>
                    <a:pt x="985799" y="0"/>
                  </a:lnTo>
                  <a:lnTo>
                    <a:pt x="984631" y="0"/>
                  </a:lnTo>
                  <a:lnTo>
                    <a:pt x="967905" y="0"/>
                  </a:lnTo>
                  <a:lnTo>
                    <a:pt x="967905" y="9969"/>
                  </a:lnTo>
                  <a:lnTo>
                    <a:pt x="975906" y="18021"/>
                  </a:lnTo>
                  <a:lnTo>
                    <a:pt x="984631" y="18021"/>
                  </a:lnTo>
                  <a:lnTo>
                    <a:pt x="985799" y="18021"/>
                  </a:lnTo>
                  <a:lnTo>
                    <a:pt x="994524" y="18021"/>
                  </a:lnTo>
                  <a:lnTo>
                    <a:pt x="1002525" y="9969"/>
                  </a:lnTo>
                  <a:lnTo>
                    <a:pt x="1002525" y="0"/>
                  </a:lnTo>
                  <a:close/>
                </a:path>
                <a:path w="1646554" h="65404">
                  <a:moveTo>
                    <a:pt x="1058138" y="22567"/>
                  </a:moveTo>
                  <a:lnTo>
                    <a:pt x="1050137" y="14516"/>
                  </a:lnTo>
                  <a:lnTo>
                    <a:pt x="1030376" y="14516"/>
                  </a:lnTo>
                  <a:lnTo>
                    <a:pt x="1022362" y="22567"/>
                  </a:lnTo>
                  <a:lnTo>
                    <a:pt x="1022362" y="42481"/>
                  </a:lnTo>
                  <a:lnTo>
                    <a:pt x="1030376" y="50533"/>
                  </a:lnTo>
                  <a:lnTo>
                    <a:pt x="1050137" y="50533"/>
                  </a:lnTo>
                  <a:lnTo>
                    <a:pt x="1058138" y="42481"/>
                  </a:lnTo>
                  <a:lnTo>
                    <a:pt x="1058138" y="32524"/>
                  </a:lnTo>
                  <a:lnTo>
                    <a:pt x="1058138" y="22567"/>
                  </a:lnTo>
                  <a:close/>
                </a:path>
                <a:path w="1646554" h="65404">
                  <a:moveTo>
                    <a:pt x="1112608" y="55092"/>
                  </a:moveTo>
                  <a:lnTo>
                    <a:pt x="1104607" y="47028"/>
                  </a:lnTo>
                  <a:lnTo>
                    <a:pt x="1095844" y="47028"/>
                  </a:lnTo>
                  <a:lnTo>
                    <a:pt x="1094727" y="47028"/>
                  </a:lnTo>
                  <a:lnTo>
                    <a:pt x="1085977" y="47028"/>
                  </a:lnTo>
                  <a:lnTo>
                    <a:pt x="1077963" y="55092"/>
                  </a:lnTo>
                  <a:lnTo>
                    <a:pt x="1077963" y="65024"/>
                  </a:lnTo>
                  <a:lnTo>
                    <a:pt x="1094727" y="65024"/>
                  </a:lnTo>
                  <a:lnTo>
                    <a:pt x="1095844" y="65024"/>
                  </a:lnTo>
                  <a:lnTo>
                    <a:pt x="1112608" y="65024"/>
                  </a:lnTo>
                  <a:lnTo>
                    <a:pt x="1112608" y="55092"/>
                  </a:lnTo>
                  <a:close/>
                </a:path>
                <a:path w="1646554" h="65404">
                  <a:moveTo>
                    <a:pt x="1112608" y="0"/>
                  </a:moveTo>
                  <a:lnTo>
                    <a:pt x="1095844" y="0"/>
                  </a:lnTo>
                  <a:lnTo>
                    <a:pt x="1094727" y="0"/>
                  </a:lnTo>
                  <a:lnTo>
                    <a:pt x="1077963" y="0"/>
                  </a:lnTo>
                  <a:lnTo>
                    <a:pt x="1077963" y="9969"/>
                  </a:lnTo>
                  <a:lnTo>
                    <a:pt x="1085977" y="18021"/>
                  </a:lnTo>
                  <a:lnTo>
                    <a:pt x="1094727" y="18021"/>
                  </a:lnTo>
                  <a:lnTo>
                    <a:pt x="1095844" y="18021"/>
                  </a:lnTo>
                  <a:lnTo>
                    <a:pt x="1104607" y="18021"/>
                  </a:lnTo>
                  <a:lnTo>
                    <a:pt x="1112608" y="9969"/>
                  </a:lnTo>
                  <a:lnTo>
                    <a:pt x="1112608" y="0"/>
                  </a:lnTo>
                  <a:close/>
                </a:path>
                <a:path w="1646554" h="65404">
                  <a:moveTo>
                    <a:pt x="1168209" y="22567"/>
                  </a:moveTo>
                  <a:lnTo>
                    <a:pt x="1160208" y="14516"/>
                  </a:lnTo>
                  <a:lnTo>
                    <a:pt x="1140434" y="14516"/>
                  </a:lnTo>
                  <a:lnTo>
                    <a:pt x="1132433" y="22567"/>
                  </a:lnTo>
                  <a:lnTo>
                    <a:pt x="1132433" y="42481"/>
                  </a:lnTo>
                  <a:lnTo>
                    <a:pt x="1140434" y="50533"/>
                  </a:lnTo>
                  <a:lnTo>
                    <a:pt x="1160208" y="50533"/>
                  </a:lnTo>
                  <a:lnTo>
                    <a:pt x="1168209" y="42481"/>
                  </a:lnTo>
                  <a:lnTo>
                    <a:pt x="1168209" y="32524"/>
                  </a:lnTo>
                  <a:lnTo>
                    <a:pt x="1168209" y="22567"/>
                  </a:lnTo>
                  <a:close/>
                </a:path>
                <a:path w="1646554" h="65404">
                  <a:moveTo>
                    <a:pt x="1222679" y="55092"/>
                  </a:moveTo>
                  <a:lnTo>
                    <a:pt x="1214678" y="47028"/>
                  </a:lnTo>
                  <a:lnTo>
                    <a:pt x="1205941" y="47028"/>
                  </a:lnTo>
                  <a:lnTo>
                    <a:pt x="1204810" y="47028"/>
                  </a:lnTo>
                  <a:lnTo>
                    <a:pt x="1196047" y="47028"/>
                  </a:lnTo>
                  <a:lnTo>
                    <a:pt x="1188046" y="55092"/>
                  </a:lnTo>
                  <a:lnTo>
                    <a:pt x="1188046" y="65024"/>
                  </a:lnTo>
                  <a:lnTo>
                    <a:pt x="1204810" y="65024"/>
                  </a:lnTo>
                  <a:lnTo>
                    <a:pt x="1205941" y="65024"/>
                  </a:lnTo>
                  <a:lnTo>
                    <a:pt x="1222679" y="65024"/>
                  </a:lnTo>
                  <a:lnTo>
                    <a:pt x="1222679" y="55092"/>
                  </a:lnTo>
                  <a:close/>
                </a:path>
                <a:path w="1646554" h="65404">
                  <a:moveTo>
                    <a:pt x="1222679" y="0"/>
                  </a:moveTo>
                  <a:lnTo>
                    <a:pt x="1205941" y="0"/>
                  </a:lnTo>
                  <a:lnTo>
                    <a:pt x="1204810" y="0"/>
                  </a:lnTo>
                  <a:lnTo>
                    <a:pt x="1188046" y="0"/>
                  </a:lnTo>
                  <a:lnTo>
                    <a:pt x="1188046" y="9969"/>
                  </a:lnTo>
                  <a:lnTo>
                    <a:pt x="1196047" y="18021"/>
                  </a:lnTo>
                  <a:lnTo>
                    <a:pt x="1204810" y="18021"/>
                  </a:lnTo>
                  <a:lnTo>
                    <a:pt x="1205941" y="18021"/>
                  </a:lnTo>
                  <a:lnTo>
                    <a:pt x="1214678" y="18021"/>
                  </a:lnTo>
                  <a:lnTo>
                    <a:pt x="1222679" y="9969"/>
                  </a:lnTo>
                  <a:lnTo>
                    <a:pt x="1222679" y="0"/>
                  </a:lnTo>
                  <a:close/>
                </a:path>
                <a:path w="1646554" h="65404">
                  <a:moveTo>
                    <a:pt x="1278293" y="22567"/>
                  </a:moveTo>
                  <a:lnTo>
                    <a:pt x="1270292" y="14516"/>
                  </a:lnTo>
                  <a:lnTo>
                    <a:pt x="1250530" y="14516"/>
                  </a:lnTo>
                  <a:lnTo>
                    <a:pt x="1242517" y="22567"/>
                  </a:lnTo>
                  <a:lnTo>
                    <a:pt x="1242517" y="42481"/>
                  </a:lnTo>
                  <a:lnTo>
                    <a:pt x="1250530" y="50533"/>
                  </a:lnTo>
                  <a:lnTo>
                    <a:pt x="1270292" y="50533"/>
                  </a:lnTo>
                  <a:lnTo>
                    <a:pt x="1278293" y="42481"/>
                  </a:lnTo>
                  <a:lnTo>
                    <a:pt x="1278293" y="32524"/>
                  </a:lnTo>
                  <a:lnTo>
                    <a:pt x="1278293" y="22567"/>
                  </a:lnTo>
                  <a:close/>
                </a:path>
                <a:path w="1646554" h="65404">
                  <a:moveTo>
                    <a:pt x="1332763" y="55092"/>
                  </a:moveTo>
                  <a:lnTo>
                    <a:pt x="1324762" y="47028"/>
                  </a:lnTo>
                  <a:lnTo>
                    <a:pt x="1316012" y="47028"/>
                  </a:lnTo>
                  <a:lnTo>
                    <a:pt x="1314869" y="47028"/>
                  </a:lnTo>
                  <a:lnTo>
                    <a:pt x="1306118" y="47028"/>
                  </a:lnTo>
                  <a:lnTo>
                    <a:pt x="1298117" y="55092"/>
                  </a:lnTo>
                  <a:lnTo>
                    <a:pt x="1298117" y="65024"/>
                  </a:lnTo>
                  <a:lnTo>
                    <a:pt x="1314869" y="65024"/>
                  </a:lnTo>
                  <a:lnTo>
                    <a:pt x="1316012" y="65024"/>
                  </a:lnTo>
                  <a:lnTo>
                    <a:pt x="1332763" y="65024"/>
                  </a:lnTo>
                  <a:lnTo>
                    <a:pt x="1332763" y="55092"/>
                  </a:lnTo>
                  <a:close/>
                </a:path>
                <a:path w="1646554" h="65404">
                  <a:moveTo>
                    <a:pt x="1332763" y="0"/>
                  </a:moveTo>
                  <a:lnTo>
                    <a:pt x="1316012" y="0"/>
                  </a:lnTo>
                  <a:lnTo>
                    <a:pt x="1314869" y="0"/>
                  </a:lnTo>
                  <a:lnTo>
                    <a:pt x="1298117" y="0"/>
                  </a:lnTo>
                  <a:lnTo>
                    <a:pt x="1298117" y="9969"/>
                  </a:lnTo>
                  <a:lnTo>
                    <a:pt x="1306118" y="18021"/>
                  </a:lnTo>
                  <a:lnTo>
                    <a:pt x="1314869" y="18021"/>
                  </a:lnTo>
                  <a:lnTo>
                    <a:pt x="1316012" y="18021"/>
                  </a:lnTo>
                  <a:lnTo>
                    <a:pt x="1324762" y="18021"/>
                  </a:lnTo>
                  <a:lnTo>
                    <a:pt x="1332763" y="9969"/>
                  </a:lnTo>
                  <a:lnTo>
                    <a:pt x="1332763" y="0"/>
                  </a:lnTo>
                  <a:close/>
                </a:path>
                <a:path w="1646554" h="65404">
                  <a:moveTo>
                    <a:pt x="1388364" y="22567"/>
                  </a:moveTo>
                  <a:lnTo>
                    <a:pt x="1380363" y="14516"/>
                  </a:lnTo>
                  <a:lnTo>
                    <a:pt x="1360589" y="14516"/>
                  </a:lnTo>
                  <a:lnTo>
                    <a:pt x="1352588" y="22567"/>
                  </a:lnTo>
                  <a:lnTo>
                    <a:pt x="1352588" y="42481"/>
                  </a:lnTo>
                  <a:lnTo>
                    <a:pt x="1360589" y="50533"/>
                  </a:lnTo>
                  <a:lnTo>
                    <a:pt x="1380363" y="50533"/>
                  </a:lnTo>
                  <a:lnTo>
                    <a:pt x="1388364" y="42481"/>
                  </a:lnTo>
                  <a:lnTo>
                    <a:pt x="1388364" y="32524"/>
                  </a:lnTo>
                  <a:lnTo>
                    <a:pt x="1388364" y="22567"/>
                  </a:lnTo>
                  <a:close/>
                </a:path>
                <a:path w="1646554" h="65404">
                  <a:moveTo>
                    <a:pt x="1442834" y="55092"/>
                  </a:moveTo>
                  <a:lnTo>
                    <a:pt x="1434833" y="47028"/>
                  </a:lnTo>
                  <a:lnTo>
                    <a:pt x="1426095" y="47028"/>
                  </a:lnTo>
                  <a:lnTo>
                    <a:pt x="1424952" y="47028"/>
                  </a:lnTo>
                  <a:lnTo>
                    <a:pt x="1416215" y="47028"/>
                  </a:lnTo>
                  <a:lnTo>
                    <a:pt x="1408201" y="55092"/>
                  </a:lnTo>
                  <a:lnTo>
                    <a:pt x="1408201" y="65024"/>
                  </a:lnTo>
                  <a:lnTo>
                    <a:pt x="1424952" y="65024"/>
                  </a:lnTo>
                  <a:lnTo>
                    <a:pt x="1426095" y="65024"/>
                  </a:lnTo>
                  <a:lnTo>
                    <a:pt x="1442834" y="65024"/>
                  </a:lnTo>
                  <a:lnTo>
                    <a:pt x="1442834" y="55092"/>
                  </a:lnTo>
                  <a:close/>
                </a:path>
                <a:path w="1646554" h="65404">
                  <a:moveTo>
                    <a:pt x="1442834" y="0"/>
                  </a:moveTo>
                  <a:lnTo>
                    <a:pt x="1426095" y="0"/>
                  </a:lnTo>
                  <a:lnTo>
                    <a:pt x="1424952" y="0"/>
                  </a:lnTo>
                  <a:lnTo>
                    <a:pt x="1408201" y="0"/>
                  </a:lnTo>
                  <a:lnTo>
                    <a:pt x="1408201" y="9969"/>
                  </a:lnTo>
                  <a:lnTo>
                    <a:pt x="1416215" y="18021"/>
                  </a:lnTo>
                  <a:lnTo>
                    <a:pt x="1424952" y="18021"/>
                  </a:lnTo>
                  <a:lnTo>
                    <a:pt x="1426095" y="18021"/>
                  </a:lnTo>
                  <a:lnTo>
                    <a:pt x="1434833" y="18021"/>
                  </a:lnTo>
                  <a:lnTo>
                    <a:pt x="1442834" y="9969"/>
                  </a:lnTo>
                  <a:lnTo>
                    <a:pt x="1442834" y="0"/>
                  </a:lnTo>
                  <a:close/>
                </a:path>
                <a:path w="1646554" h="65404">
                  <a:moveTo>
                    <a:pt x="1498447" y="22567"/>
                  </a:moveTo>
                  <a:lnTo>
                    <a:pt x="1490446" y="14516"/>
                  </a:lnTo>
                  <a:lnTo>
                    <a:pt x="1470672" y="14516"/>
                  </a:lnTo>
                  <a:lnTo>
                    <a:pt x="1462671" y="22567"/>
                  </a:lnTo>
                  <a:lnTo>
                    <a:pt x="1462671" y="42481"/>
                  </a:lnTo>
                  <a:lnTo>
                    <a:pt x="1470672" y="50533"/>
                  </a:lnTo>
                  <a:lnTo>
                    <a:pt x="1490446" y="50533"/>
                  </a:lnTo>
                  <a:lnTo>
                    <a:pt x="1498447" y="42481"/>
                  </a:lnTo>
                  <a:lnTo>
                    <a:pt x="1498447" y="32524"/>
                  </a:lnTo>
                  <a:lnTo>
                    <a:pt x="1498447" y="22567"/>
                  </a:lnTo>
                  <a:close/>
                </a:path>
                <a:path w="1646554" h="65404">
                  <a:moveTo>
                    <a:pt x="1536179" y="0"/>
                  </a:moveTo>
                  <a:lnTo>
                    <a:pt x="1518272" y="0"/>
                  </a:lnTo>
                  <a:lnTo>
                    <a:pt x="1518272" y="9969"/>
                  </a:lnTo>
                  <a:lnTo>
                    <a:pt x="1526273" y="18021"/>
                  </a:lnTo>
                  <a:lnTo>
                    <a:pt x="1536179" y="18021"/>
                  </a:lnTo>
                  <a:lnTo>
                    <a:pt x="1536179" y="0"/>
                  </a:lnTo>
                  <a:close/>
                </a:path>
                <a:path w="1646554" h="65404">
                  <a:moveTo>
                    <a:pt x="1552917" y="55092"/>
                  </a:moveTo>
                  <a:lnTo>
                    <a:pt x="1544916" y="47028"/>
                  </a:lnTo>
                  <a:lnTo>
                    <a:pt x="1536179" y="47028"/>
                  </a:lnTo>
                  <a:lnTo>
                    <a:pt x="1535036" y="47028"/>
                  </a:lnTo>
                  <a:lnTo>
                    <a:pt x="1526273" y="47028"/>
                  </a:lnTo>
                  <a:lnTo>
                    <a:pt x="1518272" y="55092"/>
                  </a:lnTo>
                  <a:lnTo>
                    <a:pt x="1518272" y="65024"/>
                  </a:lnTo>
                  <a:lnTo>
                    <a:pt x="1535036" y="65024"/>
                  </a:lnTo>
                  <a:lnTo>
                    <a:pt x="1536179" y="65024"/>
                  </a:lnTo>
                  <a:lnTo>
                    <a:pt x="1552917" y="65024"/>
                  </a:lnTo>
                  <a:lnTo>
                    <a:pt x="1552917" y="55092"/>
                  </a:lnTo>
                  <a:close/>
                </a:path>
                <a:path w="1646554" h="65404">
                  <a:moveTo>
                    <a:pt x="1646250" y="47028"/>
                  </a:moveTo>
                  <a:lnTo>
                    <a:pt x="1636369" y="47028"/>
                  </a:lnTo>
                  <a:lnTo>
                    <a:pt x="1628355" y="55092"/>
                  </a:lnTo>
                  <a:lnTo>
                    <a:pt x="1628355" y="65024"/>
                  </a:lnTo>
                  <a:lnTo>
                    <a:pt x="1646250" y="65024"/>
                  </a:lnTo>
                  <a:lnTo>
                    <a:pt x="1646250" y="47028"/>
                  </a:lnTo>
                  <a:close/>
                </a:path>
                <a:path w="1646554" h="65404">
                  <a:moveTo>
                    <a:pt x="1646250" y="0"/>
                  </a:moveTo>
                  <a:lnTo>
                    <a:pt x="1628355" y="0"/>
                  </a:lnTo>
                  <a:lnTo>
                    <a:pt x="1628355" y="9969"/>
                  </a:lnTo>
                  <a:lnTo>
                    <a:pt x="1636369" y="18021"/>
                  </a:lnTo>
                  <a:lnTo>
                    <a:pt x="1646250" y="18021"/>
                  </a:lnTo>
                  <a:lnTo>
                    <a:pt x="164625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0">
              <a:extLst>
                <a:ext uri="{FF2B5EF4-FFF2-40B4-BE49-F238E27FC236}">
                  <a16:creationId xmlns:a16="http://schemas.microsoft.com/office/drawing/2014/main" id="{121A593D-3BE3-2087-CA0D-0E4F91CCF178}"/>
                </a:ext>
              </a:extLst>
            </p:cNvPr>
            <p:cNvSpPr/>
            <p:nvPr/>
          </p:nvSpPr>
          <p:spPr>
            <a:xfrm>
              <a:off x="7436180" y="3207397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20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39" y="55092"/>
                  </a:moveTo>
                  <a:lnTo>
                    <a:pt x="119938" y="47028"/>
                  </a:lnTo>
                  <a:lnTo>
                    <a:pt x="110058" y="47028"/>
                  </a:lnTo>
                  <a:lnTo>
                    <a:pt x="110058" y="65024"/>
                  </a:lnTo>
                  <a:lnTo>
                    <a:pt x="127939" y="65024"/>
                  </a:lnTo>
                  <a:lnTo>
                    <a:pt x="127939" y="55092"/>
                  </a:lnTo>
                  <a:close/>
                </a:path>
                <a:path w="1652270" h="65404">
                  <a:moveTo>
                    <a:pt x="127939" y="0"/>
                  </a:moveTo>
                  <a:lnTo>
                    <a:pt x="111213" y="0"/>
                  </a:lnTo>
                  <a:lnTo>
                    <a:pt x="110058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0"/>
                  </a:lnTo>
                  <a:close/>
                </a:path>
                <a:path w="1652270" h="65404">
                  <a:moveTo>
                    <a:pt x="183553" y="22567"/>
                  </a:moveTo>
                  <a:lnTo>
                    <a:pt x="175552" y="14516"/>
                  </a:lnTo>
                  <a:lnTo>
                    <a:pt x="155790" y="14516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52270" h="65404">
                  <a:moveTo>
                    <a:pt x="238023" y="55092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54" y="47028"/>
                  </a:lnTo>
                  <a:lnTo>
                    <a:pt x="211391" y="47028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54" y="65024"/>
                  </a:lnTo>
                  <a:lnTo>
                    <a:pt x="221272" y="65024"/>
                  </a:lnTo>
                  <a:lnTo>
                    <a:pt x="238023" y="65024"/>
                  </a:lnTo>
                  <a:lnTo>
                    <a:pt x="238023" y="55092"/>
                  </a:lnTo>
                  <a:close/>
                </a:path>
                <a:path w="1652270" h="65404">
                  <a:moveTo>
                    <a:pt x="238023" y="0"/>
                  </a:moveTo>
                  <a:lnTo>
                    <a:pt x="221272" y="0"/>
                  </a:lnTo>
                  <a:lnTo>
                    <a:pt x="220154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0"/>
                  </a:lnTo>
                  <a:close/>
                </a:path>
                <a:path w="1652270" h="65404">
                  <a:moveTo>
                    <a:pt x="293624" y="22567"/>
                  </a:moveTo>
                  <a:lnTo>
                    <a:pt x="285623" y="14516"/>
                  </a:lnTo>
                  <a:lnTo>
                    <a:pt x="265849" y="14516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52270" h="65404">
                  <a:moveTo>
                    <a:pt x="348094" y="55092"/>
                  </a:moveTo>
                  <a:lnTo>
                    <a:pt x="340093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62" y="47028"/>
                  </a:lnTo>
                  <a:lnTo>
                    <a:pt x="313461" y="55092"/>
                  </a:lnTo>
                  <a:lnTo>
                    <a:pt x="313461" y="65024"/>
                  </a:lnTo>
                  <a:lnTo>
                    <a:pt x="330225" y="65024"/>
                  </a:lnTo>
                  <a:lnTo>
                    <a:pt x="331355" y="65024"/>
                  </a:lnTo>
                  <a:lnTo>
                    <a:pt x="348094" y="65024"/>
                  </a:lnTo>
                  <a:lnTo>
                    <a:pt x="348094" y="55092"/>
                  </a:lnTo>
                  <a:close/>
                </a:path>
                <a:path w="1652270" h="65404">
                  <a:moveTo>
                    <a:pt x="348094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0"/>
                  </a:lnTo>
                  <a:close/>
                </a:path>
                <a:path w="1652270" h="65404">
                  <a:moveTo>
                    <a:pt x="403707" y="22567"/>
                  </a:moveTo>
                  <a:lnTo>
                    <a:pt x="395706" y="14516"/>
                  </a:lnTo>
                  <a:lnTo>
                    <a:pt x="375945" y="14516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52270" h="65404">
                  <a:moveTo>
                    <a:pt x="458177" y="55092"/>
                  </a:moveTo>
                  <a:lnTo>
                    <a:pt x="450176" y="47028"/>
                  </a:lnTo>
                  <a:lnTo>
                    <a:pt x="441426" y="47028"/>
                  </a:lnTo>
                  <a:lnTo>
                    <a:pt x="440283" y="47028"/>
                  </a:lnTo>
                  <a:lnTo>
                    <a:pt x="431533" y="47028"/>
                  </a:lnTo>
                  <a:lnTo>
                    <a:pt x="423532" y="55092"/>
                  </a:lnTo>
                  <a:lnTo>
                    <a:pt x="423532" y="65024"/>
                  </a:lnTo>
                  <a:lnTo>
                    <a:pt x="440283" y="65024"/>
                  </a:lnTo>
                  <a:lnTo>
                    <a:pt x="441426" y="65024"/>
                  </a:lnTo>
                  <a:lnTo>
                    <a:pt x="458177" y="65024"/>
                  </a:lnTo>
                  <a:lnTo>
                    <a:pt x="458177" y="55092"/>
                  </a:lnTo>
                  <a:close/>
                </a:path>
                <a:path w="1652270" h="65404">
                  <a:moveTo>
                    <a:pt x="458177" y="0"/>
                  </a:moveTo>
                  <a:lnTo>
                    <a:pt x="441426" y="0"/>
                  </a:lnTo>
                  <a:lnTo>
                    <a:pt x="440283" y="0"/>
                  </a:lnTo>
                  <a:lnTo>
                    <a:pt x="423532" y="0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0"/>
                  </a:lnTo>
                  <a:close/>
                </a:path>
                <a:path w="1652270" h="65404">
                  <a:moveTo>
                    <a:pt x="513778" y="22567"/>
                  </a:moveTo>
                  <a:lnTo>
                    <a:pt x="505777" y="14516"/>
                  </a:lnTo>
                  <a:lnTo>
                    <a:pt x="486003" y="14516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28"/>
                  </a:lnTo>
                  <a:lnTo>
                    <a:pt x="551484" y="47028"/>
                  </a:lnTo>
                  <a:lnTo>
                    <a:pt x="550354" y="47028"/>
                  </a:lnTo>
                  <a:lnTo>
                    <a:pt x="541629" y="47028"/>
                  </a:lnTo>
                  <a:lnTo>
                    <a:pt x="533615" y="55092"/>
                  </a:lnTo>
                  <a:lnTo>
                    <a:pt x="533615" y="65024"/>
                  </a:lnTo>
                  <a:lnTo>
                    <a:pt x="550354" y="65024"/>
                  </a:lnTo>
                  <a:lnTo>
                    <a:pt x="551484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484" y="0"/>
                  </a:lnTo>
                  <a:lnTo>
                    <a:pt x="550354" y="0"/>
                  </a:lnTo>
                  <a:lnTo>
                    <a:pt x="533615" y="0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87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25" y="47028"/>
                  </a:lnTo>
                  <a:lnTo>
                    <a:pt x="651700" y="47028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25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25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45" y="22567"/>
                  </a:moveTo>
                  <a:lnTo>
                    <a:pt x="725944" y="14516"/>
                  </a:lnTo>
                  <a:lnTo>
                    <a:pt x="706170" y="14516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52270" h="65404">
                  <a:moveTo>
                    <a:pt x="788390" y="55092"/>
                  </a:moveTo>
                  <a:lnTo>
                    <a:pt x="780389" y="47028"/>
                  </a:lnTo>
                  <a:lnTo>
                    <a:pt x="771639" y="47028"/>
                  </a:lnTo>
                  <a:lnTo>
                    <a:pt x="770509" y="47028"/>
                  </a:lnTo>
                  <a:lnTo>
                    <a:pt x="761784" y="47028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09" y="65024"/>
                  </a:lnTo>
                  <a:lnTo>
                    <a:pt x="771639" y="65024"/>
                  </a:lnTo>
                  <a:lnTo>
                    <a:pt x="788390" y="65024"/>
                  </a:lnTo>
                  <a:lnTo>
                    <a:pt x="788390" y="55092"/>
                  </a:lnTo>
                  <a:close/>
                </a:path>
                <a:path w="1652270" h="65404">
                  <a:moveTo>
                    <a:pt x="788390" y="0"/>
                  </a:moveTo>
                  <a:lnTo>
                    <a:pt x="771639" y="0"/>
                  </a:lnTo>
                  <a:lnTo>
                    <a:pt x="770509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0"/>
                  </a:lnTo>
                  <a:close/>
                </a:path>
                <a:path w="1652270" h="65404">
                  <a:moveTo>
                    <a:pt x="844003" y="22567"/>
                  </a:moveTo>
                  <a:lnTo>
                    <a:pt x="836002" y="14516"/>
                  </a:lnTo>
                  <a:lnTo>
                    <a:pt x="816241" y="14516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52270" h="65404">
                  <a:moveTo>
                    <a:pt x="898474" y="55092"/>
                  </a:moveTo>
                  <a:lnTo>
                    <a:pt x="890473" y="47028"/>
                  </a:lnTo>
                  <a:lnTo>
                    <a:pt x="881735" y="47028"/>
                  </a:lnTo>
                  <a:lnTo>
                    <a:pt x="880579" y="47028"/>
                  </a:lnTo>
                  <a:lnTo>
                    <a:pt x="871855" y="47028"/>
                  </a:lnTo>
                  <a:lnTo>
                    <a:pt x="863854" y="55092"/>
                  </a:lnTo>
                  <a:lnTo>
                    <a:pt x="863854" y="65024"/>
                  </a:lnTo>
                  <a:lnTo>
                    <a:pt x="880579" y="65024"/>
                  </a:lnTo>
                  <a:lnTo>
                    <a:pt x="881735" y="65024"/>
                  </a:lnTo>
                  <a:lnTo>
                    <a:pt x="898474" y="65024"/>
                  </a:lnTo>
                  <a:lnTo>
                    <a:pt x="898474" y="55092"/>
                  </a:lnTo>
                  <a:close/>
                </a:path>
                <a:path w="1652270" h="65404">
                  <a:moveTo>
                    <a:pt x="898474" y="0"/>
                  </a:moveTo>
                  <a:lnTo>
                    <a:pt x="881735" y="0"/>
                  </a:lnTo>
                  <a:lnTo>
                    <a:pt x="880579" y="0"/>
                  </a:lnTo>
                  <a:lnTo>
                    <a:pt x="863854" y="0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25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45" y="55092"/>
                  </a:moveTo>
                  <a:lnTo>
                    <a:pt x="1000544" y="47028"/>
                  </a:lnTo>
                  <a:lnTo>
                    <a:pt x="991806" y="47028"/>
                  </a:lnTo>
                  <a:lnTo>
                    <a:pt x="990663" y="47028"/>
                  </a:lnTo>
                  <a:lnTo>
                    <a:pt x="981913" y="47028"/>
                  </a:lnTo>
                  <a:lnTo>
                    <a:pt x="973912" y="55092"/>
                  </a:lnTo>
                  <a:lnTo>
                    <a:pt x="973912" y="65024"/>
                  </a:lnTo>
                  <a:lnTo>
                    <a:pt x="990663" y="65024"/>
                  </a:lnTo>
                  <a:lnTo>
                    <a:pt x="991806" y="65024"/>
                  </a:lnTo>
                  <a:lnTo>
                    <a:pt x="1008545" y="65024"/>
                  </a:lnTo>
                  <a:lnTo>
                    <a:pt x="1008545" y="55092"/>
                  </a:lnTo>
                  <a:close/>
                </a:path>
                <a:path w="1652270" h="65404">
                  <a:moveTo>
                    <a:pt x="1008545" y="0"/>
                  </a:moveTo>
                  <a:lnTo>
                    <a:pt x="991806" y="0"/>
                  </a:lnTo>
                  <a:lnTo>
                    <a:pt x="990663" y="0"/>
                  </a:lnTo>
                  <a:lnTo>
                    <a:pt x="973912" y="0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0"/>
                  </a:lnTo>
                  <a:close/>
                </a:path>
                <a:path w="1652270" h="65404">
                  <a:moveTo>
                    <a:pt x="1064158" y="22567"/>
                  </a:moveTo>
                  <a:lnTo>
                    <a:pt x="1056157" y="14516"/>
                  </a:lnTo>
                  <a:lnTo>
                    <a:pt x="1036396" y="14516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52270" h="65404">
                  <a:moveTo>
                    <a:pt x="1118628" y="55092"/>
                  </a:moveTo>
                  <a:lnTo>
                    <a:pt x="1110627" y="47028"/>
                  </a:lnTo>
                  <a:lnTo>
                    <a:pt x="1101864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95" y="55092"/>
                  </a:lnTo>
                  <a:lnTo>
                    <a:pt x="1083995" y="65024"/>
                  </a:lnTo>
                  <a:lnTo>
                    <a:pt x="1100747" y="65024"/>
                  </a:lnTo>
                  <a:lnTo>
                    <a:pt x="1101864" y="65024"/>
                  </a:lnTo>
                  <a:lnTo>
                    <a:pt x="1118628" y="65024"/>
                  </a:lnTo>
                  <a:lnTo>
                    <a:pt x="1118628" y="55092"/>
                  </a:lnTo>
                  <a:close/>
                </a:path>
                <a:path w="1652270" h="65404">
                  <a:moveTo>
                    <a:pt x="1118628" y="0"/>
                  </a:moveTo>
                  <a:lnTo>
                    <a:pt x="1101864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0"/>
                  </a:lnTo>
                  <a:close/>
                </a:path>
                <a:path w="1652270" h="65404">
                  <a:moveTo>
                    <a:pt x="1174242" y="22567"/>
                  </a:moveTo>
                  <a:lnTo>
                    <a:pt x="1166241" y="14516"/>
                  </a:lnTo>
                  <a:lnTo>
                    <a:pt x="1146467" y="14516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28"/>
                  </a:lnTo>
                  <a:lnTo>
                    <a:pt x="1211961" y="47028"/>
                  </a:lnTo>
                  <a:lnTo>
                    <a:pt x="1210830" y="47028"/>
                  </a:lnTo>
                  <a:lnTo>
                    <a:pt x="1202080" y="47028"/>
                  </a:lnTo>
                  <a:lnTo>
                    <a:pt x="1194066" y="55092"/>
                  </a:lnTo>
                  <a:lnTo>
                    <a:pt x="1194066" y="65024"/>
                  </a:lnTo>
                  <a:lnTo>
                    <a:pt x="1210830" y="65024"/>
                  </a:lnTo>
                  <a:lnTo>
                    <a:pt x="1211961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61" y="0"/>
                  </a:lnTo>
                  <a:lnTo>
                    <a:pt x="1210830" y="0"/>
                  </a:lnTo>
                  <a:lnTo>
                    <a:pt x="1194066" y="0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38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28"/>
                  </a:lnTo>
                  <a:lnTo>
                    <a:pt x="1322031" y="47028"/>
                  </a:lnTo>
                  <a:lnTo>
                    <a:pt x="1320901" y="47028"/>
                  </a:lnTo>
                  <a:lnTo>
                    <a:pt x="1312151" y="47028"/>
                  </a:lnTo>
                  <a:lnTo>
                    <a:pt x="1304150" y="55092"/>
                  </a:lnTo>
                  <a:lnTo>
                    <a:pt x="1304150" y="65024"/>
                  </a:lnTo>
                  <a:lnTo>
                    <a:pt x="1320901" y="65024"/>
                  </a:lnTo>
                  <a:lnTo>
                    <a:pt x="1322031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31" y="0"/>
                  </a:lnTo>
                  <a:lnTo>
                    <a:pt x="1320901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21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66" y="55092"/>
                  </a:moveTo>
                  <a:lnTo>
                    <a:pt x="1440865" y="47028"/>
                  </a:lnTo>
                  <a:lnTo>
                    <a:pt x="1432102" y="47028"/>
                  </a:lnTo>
                  <a:lnTo>
                    <a:pt x="1430947" y="47028"/>
                  </a:lnTo>
                  <a:lnTo>
                    <a:pt x="1422222" y="47028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47" y="65024"/>
                  </a:lnTo>
                  <a:lnTo>
                    <a:pt x="1432102" y="65024"/>
                  </a:lnTo>
                  <a:lnTo>
                    <a:pt x="1448866" y="65024"/>
                  </a:lnTo>
                  <a:lnTo>
                    <a:pt x="1448866" y="55092"/>
                  </a:lnTo>
                  <a:close/>
                </a:path>
                <a:path w="1652270" h="65404">
                  <a:moveTo>
                    <a:pt x="1448866" y="0"/>
                  </a:moveTo>
                  <a:lnTo>
                    <a:pt x="1432102" y="0"/>
                  </a:lnTo>
                  <a:lnTo>
                    <a:pt x="1430947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25" y="55092"/>
                  </a:moveTo>
                  <a:lnTo>
                    <a:pt x="1550924" y="47028"/>
                  </a:lnTo>
                  <a:lnTo>
                    <a:pt x="1542173" y="47028"/>
                  </a:lnTo>
                  <a:lnTo>
                    <a:pt x="1541030" y="47028"/>
                  </a:lnTo>
                  <a:lnTo>
                    <a:pt x="1532280" y="47028"/>
                  </a:lnTo>
                  <a:lnTo>
                    <a:pt x="1524292" y="55092"/>
                  </a:lnTo>
                  <a:lnTo>
                    <a:pt x="1524292" y="65024"/>
                  </a:lnTo>
                  <a:lnTo>
                    <a:pt x="1541030" y="65024"/>
                  </a:lnTo>
                  <a:lnTo>
                    <a:pt x="1542173" y="65024"/>
                  </a:lnTo>
                  <a:lnTo>
                    <a:pt x="1558925" y="65024"/>
                  </a:lnTo>
                  <a:lnTo>
                    <a:pt x="1558925" y="55092"/>
                  </a:lnTo>
                  <a:close/>
                </a:path>
                <a:path w="1652270" h="65404">
                  <a:moveTo>
                    <a:pt x="1652244" y="47028"/>
                  </a:moveTo>
                  <a:lnTo>
                    <a:pt x="1642364" y="47028"/>
                  </a:lnTo>
                  <a:lnTo>
                    <a:pt x="1634363" y="55092"/>
                  </a:lnTo>
                  <a:lnTo>
                    <a:pt x="1634363" y="65024"/>
                  </a:lnTo>
                  <a:lnTo>
                    <a:pt x="1652244" y="65024"/>
                  </a:lnTo>
                  <a:lnTo>
                    <a:pt x="1652244" y="47028"/>
                  </a:lnTo>
                  <a:close/>
                </a:path>
                <a:path w="1652270" h="65404">
                  <a:moveTo>
                    <a:pt x="1652244" y="0"/>
                  </a:moveTo>
                  <a:lnTo>
                    <a:pt x="1634363" y="0"/>
                  </a:lnTo>
                  <a:lnTo>
                    <a:pt x="1634363" y="9969"/>
                  </a:lnTo>
                  <a:lnTo>
                    <a:pt x="1642364" y="18021"/>
                  </a:lnTo>
                  <a:lnTo>
                    <a:pt x="1652244" y="18021"/>
                  </a:lnTo>
                  <a:lnTo>
                    <a:pt x="1652244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1">
              <a:extLst>
                <a:ext uri="{FF2B5EF4-FFF2-40B4-BE49-F238E27FC236}">
                  <a16:creationId xmlns:a16="http://schemas.microsoft.com/office/drawing/2014/main" id="{ABF10A39-C267-FF5D-9434-B9DF8A84516B}"/>
                </a:ext>
              </a:extLst>
            </p:cNvPr>
            <p:cNvSpPr/>
            <p:nvPr/>
          </p:nvSpPr>
          <p:spPr>
            <a:xfrm>
              <a:off x="5845543" y="3143529"/>
              <a:ext cx="3298825" cy="128905"/>
            </a:xfrm>
            <a:custGeom>
              <a:avLst/>
              <a:gdLst/>
              <a:ahLst/>
              <a:cxnLst/>
              <a:rect l="l" t="t" r="r" b="b"/>
              <a:pathLst>
                <a:path w="3298825" h="128904">
                  <a:moveTo>
                    <a:pt x="12992" y="22555"/>
                  </a:moveTo>
                  <a:lnTo>
                    <a:pt x="4991" y="14503"/>
                  </a:lnTo>
                  <a:lnTo>
                    <a:pt x="0" y="14503"/>
                  </a:lnTo>
                  <a:lnTo>
                    <a:pt x="12992" y="26263"/>
                  </a:lnTo>
                  <a:lnTo>
                    <a:pt x="12992" y="22555"/>
                  </a:lnTo>
                  <a:close/>
                </a:path>
                <a:path w="3298825" h="128904">
                  <a:moveTo>
                    <a:pt x="67462" y="55054"/>
                  </a:moveTo>
                  <a:lnTo>
                    <a:pt x="59461" y="47002"/>
                  </a:lnTo>
                  <a:lnTo>
                    <a:pt x="50723" y="47002"/>
                  </a:lnTo>
                  <a:lnTo>
                    <a:pt x="49580" y="47002"/>
                  </a:lnTo>
                  <a:lnTo>
                    <a:pt x="40830" y="47002"/>
                  </a:lnTo>
                  <a:lnTo>
                    <a:pt x="38709" y="49149"/>
                  </a:lnTo>
                  <a:lnTo>
                    <a:pt x="50723" y="59651"/>
                  </a:lnTo>
                  <a:lnTo>
                    <a:pt x="52044" y="60807"/>
                  </a:lnTo>
                  <a:lnTo>
                    <a:pt x="56921" y="65011"/>
                  </a:lnTo>
                  <a:lnTo>
                    <a:pt x="67462" y="65011"/>
                  </a:lnTo>
                  <a:lnTo>
                    <a:pt x="67462" y="55054"/>
                  </a:lnTo>
                  <a:close/>
                </a:path>
                <a:path w="3298825" h="128904">
                  <a:moveTo>
                    <a:pt x="67462" y="0"/>
                  </a:moveTo>
                  <a:lnTo>
                    <a:pt x="50723" y="0"/>
                  </a:lnTo>
                  <a:lnTo>
                    <a:pt x="49580" y="0"/>
                  </a:lnTo>
                  <a:lnTo>
                    <a:pt x="32816" y="0"/>
                  </a:lnTo>
                  <a:lnTo>
                    <a:pt x="32816" y="9944"/>
                  </a:lnTo>
                  <a:lnTo>
                    <a:pt x="40830" y="18008"/>
                  </a:lnTo>
                  <a:lnTo>
                    <a:pt x="49580" y="18008"/>
                  </a:lnTo>
                  <a:lnTo>
                    <a:pt x="50723" y="18008"/>
                  </a:lnTo>
                  <a:lnTo>
                    <a:pt x="59461" y="18008"/>
                  </a:lnTo>
                  <a:lnTo>
                    <a:pt x="67462" y="9944"/>
                  </a:lnTo>
                  <a:lnTo>
                    <a:pt x="67462" y="0"/>
                  </a:lnTo>
                  <a:close/>
                </a:path>
                <a:path w="3298825" h="128904">
                  <a:moveTo>
                    <a:pt x="123063" y="22555"/>
                  </a:moveTo>
                  <a:lnTo>
                    <a:pt x="115062" y="14503"/>
                  </a:lnTo>
                  <a:lnTo>
                    <a:pt x="95300" y="14503"/>
                  </a:lnTo>
                  <a:lnTo>
                    <a:pt x="87287" y="22555"/>
                  </a:lnTo>
                  <a:lnTo>
                    <a:pt x="87287" y="42468"/>
                  </a:lnTo>
                  <a:lnTo>
                    <a:pt x="95300" y="50520"/>
                  </a:lnTo>
                  <a:lnTo>
                    <a:pt x="115062" y="50520"/>
                  </a:lnTo>
                  <a:lnTo>
                    <a:pt x="123063" y="42468"/>
                  </a:lnTo>
                  <a:lnTo>
                    <a:pt x="123063" y="32512"/>
                  </a:lnTo>
                  <a:lnTo>
                    <a:pt x="123063" y="22555"/>
                  </a:lnTo>
                  <a:close/>
                </a:path>
                <a:path w="3298825" h="128904">
                  <a:moveTo>
                    <a:pt x="177533" y="55054"/>
                  </a:moveTo>
                  <a:lnTo>
                    <a:pt x="169532" y="47002"/>
                  </a:lnTo>
                  <a:lnTo>
                    <a:pt x="160782" y="47002"/>
                  </a:lnTo>
                  <a:lnTo>
                    <a:pt x="159626" y="47002"/>
                  </a:lnTo>
                  <a:lnTo>
                    <a:pt x="150914" y="47002"/>
                  </a:lnTo>
                  <a:lnTo>
                    <a:pt x="142900" y="55054"/>
                  </a:lnTo>
                  <a:lnTo>
                    <a:pt x="142900" y="65011"/>
                  </a:lnTo>
                  <a:lnTo>
                    <a:pt x="159626" y="65011"/>
                  </a:lnTo>
                  <a:lnTo>
                    <a:pt x="160782" y="65011"/>
                  </a:lnTo>
                  <a:lnTo>
                    <a:pt x="177533" y="65011"/>
                  </a:lnTo>
                  <a:lnTo>
                    <a:pt x="177533" y="55054"/>
                  </a:lnTo>
                  <a:close/>
                </a:path>
                <a:path w="3298825" h="128904">
                  <a:moveTo>
                    <a:pt x="177533" y="0"/>
                  </a:moveTo>
                  <a:lnTo>
                    <a:pt x="160782" y="0"/>
                  </a:lnTo>
                  <a:lnTo>
                    <a:pt x="159626" y="0"/>
                  </a:lnTo>
                  <a:lnTo>
                    <a:pt x="142900" y="0"/>
                  </a:lnTo>
                  <a:lnTo>
                    <a:pt x="142900" y="9944"/>
                  </a:lnTo>
                  <a:lnTo>
                    <a:pt x="150914" y="18008"/>
                  </a:lnTo>
                  <a:lnTo>
                    <a:pt x="159626" y="18008"/>
                  </a:lnTo>
                  <a:lnTo>
                    <a:pt x="160782" y="18008"/>
                  </a:lnTo>
                  <a:lnTo>
                    <a:pt x="169532" y="18008"/>
                  </a:lnTo>
                  <a:lnTo>
                    <a:pt x="177533" y="9944"/>
                  </a:lnTo>
                  <a:lnTo>
                    <a:pt x="177533" y="0"/>
                  </a:lnTo>
                  <a:close/>
                </a:path>
                <a:path w="3298825" h="128904">
                  <a:moveTo>
                    <a:pt x="233146" y="22555"/>
                  </a:moveTo>
                  <a:lnTo>
                    <a:pt x="225145" y="14503"/>
                  </a:lnTo>
                  <a:lnTo>
                    <a:pt x="205371" y="14503"/>
                  </a:lnTo>
                  <a:lnTo>
                    <a:pt x="197370" y="22555"/>
                  </a:lnTo>
                  <a:lnTo>
                    <a:pt x="197370" y="42468"/>
                  </a:lnTo>
                  <a:lnTo>
                    <a:pt x="205371" y="50520"/>
                  </a:lnTo>
                  <a:lnTo>
                    <a:pt x="225145" y="50520"/>
                  </a:lnTo>
                  <a:lnTo>
                    <a:pt x="233146" y="42468"/>
                  </a:lnTo>
                  <a:lnTo>
                    <a:pt x="233146" y="32512"/>
                  </a:lnTo>
                  <a:lnTo>
                    <a:pt x="233146" y="22555"/>
                  </a:lnTo>
                  <a:close/>
                </a:path>
                <a:path w="3298825" h="128904">
                  <a:moveTo>
                    <a:pt x="287604" y="55054"/>
                  </a:moveTo>
                  <a:lnTo>
                    <a:pt x="279603" y="47002"/>
                  </a:lnTo>
                  <a:lnTo>
                    <a:pt x="270852" y="47002"/>
                  </a:lnTo>
                  <a:lnTo>
                    <a:pt x="269722" y="47002"/>
                  </a:lnTo>
                  <a:lnTo>
                    <a:pt x="260972" y="47002"/>
                  </a:lnTo>
                  <a:lnTo>
                    <a:pt x="252971" y="55054"/>
                  </a:lnTo>
                  <a:lnTo>
                    <a:pt x="252971" y="65011"/>
                  </a:lnTo>
                  <a:lnTo>
                    <a:pt x="269722" y="65011"/>
                  </a:lnTo>
                  <a:lnTo>
                    <a:pt x="270852" y="65011"/>
                  </a:lnTo>
                  <a:lnTo>
                    <a:pt x="287604" y="65011"/>
                  </a:lnTo>
                  <a:lnTo>
                    <a:pt x="287604" y="55054"/>
                  </a:lnTo>
                  <a:close/>
                </a:path>
                <a:path w="3298825" h="128904">
                  <a:moveTo>
                    <a:pt x="287604" y="0"/>
                  </a:moveTo>
                  <a:lnTo>
                    <a:pt x="270852" y="0"/>
                  </a:lnTo>
                  <a:lnTo>
                    <a:pt x="269722" y="0"/>
                  </a:lnTo>
                  <a:lnTo>
                    <a:pt x="252971" y="0"/>
                  </a:lnTo>
                  <a:lnTo>
                    <a:pt x="252971" y="9944"/>
                  </a:lnTo>
                  <a:lnTo>
                    <a:pt x="260972" y="18008"/>
                  </a:lnTo>
                  <a:lnTo>
                    <a:pt x="269722" y="18008"/>
                  </a:lnTo>
                  <a:lnTo>
                    <a:pt x="270852" y="18008"/>
                  </a:lnTo>
                  <a:lnTo>
                    <a:pt x="279603" y="18008"/>
                  </a:lnTo>
                  <a:lnTo>
                    <a:pt x="287604" y="9944"/>
                  </a:lnTo>
                  <a:lnTo>
                    <a:pt x="287604" y="0"/>
                  </a:lnTo>
                  <a:close/>
                </a:path>
                <a:path w="3298825" h="128904">
                  <a:moveTo>
                    <a:pt x="343217" y="22555"/>
                  </a:moveTo>
                  <a:lnTo>
                    <a:pt x="335216" y="14503"/>
                  </a:lnTo>
                  <a:lnTo>
                    <a:pt x="315455" y="14503"/>
                  </a:lnTo>
                  <a:lnTo>
                    <a:pt x="307441" y="22555"/>
                  </a:lnTo>
                  <a:lnTo>
                    <a:pt x="307441" y="42468"/>
                  </a:lnTo>
                  <a:lnTo>
                    <a:pt x="315455" y="50520"/>
                  </a:lnTo>
                  <a:lnTo>
                    <a:pt x="335216" y="50520"/>
                  </a:lnTo>
                  <a:lnTo>
                    <a:pt x="343217" y="42468"/>
                  </a:lnTo>
                  <a:lnTo>
                    <a:pt x="343217" y="32512"/>
                  </a:lnTo>
                  <a:lnTo>
                    <a:pt x="343217" y="22555"/>
                  </a:lnTo>
                  <a:close/>
                </a:path>
                <a:path w="3298825" h="128904">
                  <a:moveTo>
                    <a:pt x="397687" y="55054"/>
                  </a:moveTo>
                  <a:lnTo>
                    <a:pt x="389686" y="47002"/>
                  </a:lnTo>
                  <a:lnTo>
                    <a:pt x="380936" y="47002"/>
                  </a:lnTo>
                  <a:lnTo>
                    <a:pt x="379806" y="47002"/>
                  </a:lnTo>
                  <a:lnTo>
                    <a:pt x="371055" y="47002"/>
                  </a:lnTo>
                  <a:lnTo>
                    <a:pt x="363042" y="55054"/>
                  </a:lnTo>
                  <a:lnTo>
                    <a:pt x="363042" y="65011"/>
                  </a:lnTo>
                  <a:lnTo>
                    <a:pt x="379806" y="65011"/>
                  </a:lnTo>
                  <a:lnTo>
                    <a:pt x="380936" y="65011"/>
                  </a:lnTo>
                  <a:lnTo>
                    <a:pt x="397687" y="65011"/>
                  </a:lnTo>
                  <a:lnTo>
                    <a:pt x="397687" y="55054"/>
                  </a:lnTo>
                  <a:close/>
                </a:path>
                <a:path w="3298825" h="128904">
                  <a:moveTo>
                    <a:pt x="397687" y="0"/>
                  </a:moveTo>
                  <a:lnTo>
                    <a:pt x="380936" y="0"/>
                  </a:lnTo>
                  <a:lnTo>
                    <a:pt x="379806" y="0"/>
                  </a:lnTo>
                  <a:lnTo>
                    <a:pt x="363042" y="0"/>
                  </a:lnTo>
                  <a:lnTo>
                    <a:pt x="363042" y="9944"/>
                  </a:lnTo>
                  <a:lnTo>
                    <a:pt x="371055" y="18008"/>
                  </a:lnTo>
                  <a:lnTo>
                    <a:pt x="379806" y="18008"/>
                  </a:lnTo>
                  <a:lnTo>
                    <a:pt x="380936" y="18008"/>
                  </a:lnTo>
                  <a:lnTo>
                    <a:pt x="389686" y="18008"/>
                  </a:lnTo>
                  <a:lnTo>
                    <a:pt x="397687" y="9944"/>
                  </a:lnTo>
                  <a:lnTo>
                    <a:pt x="397687" y="0"/>
                  </a:lnTo>
                  <a:close/>
                </a:path>
                <a:path w="3298825" h="128904">
                  <a:moveTo>
                    <a:pt x="453288" y="22555"/>
                  </a:moveTo>
                  <a:lnTo>
                    <a:pt x="445287" y="14503"/>
                  </a:lnTo>
                  <a:lnTo>
                    <a:pt x="425526" y="14503"/>
                  </a:lnTo>
                  <a:lnTo>
                    <a:pt x="417512" y="22555"/>
                  </a:lnTo>
                  <a:lnTo>
                    <a:pt x="417512" y="42468"/>
                  </a:lnTo>
                  <a:lnTo>
                    <a:pt x="425526" y="50520"/>
                  </a:lnTo>
                  <a:lnTo>
                    <a:pt x="445287" y="50520"/>
                  </a:lnTo>
                  <a:lnTo>
                    <a:pt x="453288" y="42468"/>
                  </a:lnTo>
                  <a:lnTo>
                    <a:pt x="453288" y="32512"/>
                  </a:lnTo>
                  <a:lnTo>
                    <a:pt x="453288" y="22555"/>
                  </a:lnTo>
                  <a:close/>
                </a:path>
                <a:path w="3298825" h="128904">
                  <a:moveTo>
                    <a:pt x="507758" y="55054"/>
                  </a:moveTo>
                  <a:lnTo>
                    <a:pt x="499757" y="47002"/>
                  </a:lnTo>
                  <a:lnTo>
                    <a:pt x="491032" y="47002"/>
                  </a:lnTo>
                  <a:lnTo>
                    <a:pt x="489877" y="47002"/>
                  </a:lnTo>
                  <a:lnTo>
                    <a:pt x="481139" y="47002"/>
                  </a:lnTo>
                  <a:lnTo>
                    <a:pt x="473125" y="55054"/>
                  </a:lnTo>
                  <a:lnTo>
                    <a:pt x="473125" y="65011"/>
                  </a:lnTo>
                  <a:lnTo>
                    <a:pt x="489877" y="65011"/>
                  </a:lnTo>
                  <a:lnTo>
                    <a:pt x="491032" y="65011"/>
                  </a:lnTo>
                  <a:lnTo>
                    <a:pt x="507758" y="65011"/>
                  </a:lnTo>
                  <a:lnTo>
                    <a:pt x="507758" y="55054"/>
                  </a:lnTo>
                  <a:close/>
                </a:path>
                <a:path w="3298825" h="128904">
                  <a:moveTo>
                    <a:pt x="507758" y="0"/>
                  </a:moveTo>
                  <a:lnTo>
                    <a:pt x="491032" y="0"/>
                  </a:lnTo>
                  <a:lnTo>
                    <a:pt x="489877" y="0"/>
                  </a:lnTo>
                  <a:lnTo>
                    <a:pt x="473125" y="0"/>
                  </a:lnTo>
                  <a:lnTo>
                    <a:pt x="473125" y="9944"/>
                  </a:lnTo>
                  <a:lnTo>
                    <a:pt x="481139" y="18008"/>
                  </a:lnTo>
                  <a:lnTo>
                    <a:pt x="489877" y="18008"/>
                  </a:lnTo>
                  <a:lnTo>
                    <a:pt x="491032" y="18008"/>
                  </a:lnTo>
                  <a:lnTo>
                    <a:pt x="499757" y="18008"/>
                  </a:lnTo>
                  <a:lnTo>
                    <a:pt x="507758" y="9944"/>
                  </a:lnTo>
                  <a:lnTo>
                    <a:pt x="507758" y="0"/>
                  </a:lnTo>
                  <a:close/>
                </a:path>
                <a:path w="3298825" h="128904">
                  <a:moveTo>
                    <a:pt x="563372" y="22555"/>
                  </a:moveTo>
                  <a:lnTo>
                    <a:pt x="555371" y="14503"/>
                  </a:lnTo>
                  <a:lnTo>
                    <a:pt x="535597" y="14503"/>
                  </a:lnTo>
                  <a:lnTo>
                    <a:pt x="527596" y="22555"/>
                  </a:lnTo>
                  <a:lnTo>
                    <a:pt x="527596" y="42468"/>
                  </a:lnTo>
                  <a:lnTo>
                    <a:pt x="535597" y="50520"/>
                  </a:lnTo>
                  <a:lnTo>
                    <a:pt x="555371" y="50520"/>
                  </a:lnTo>
                  <a:lnTo>
                    <a:pt x="563372" y="42468"/>
                  </a:lnTo>
                  <a:lnTo>
                    <a:pt x="563372" y="32512"/>
                  </a:lnTo>
                  <a:lnTo>
                    <a:pt x="563372" y="22555"/>
                  </a:lnTo>
                  <a:close/>
                </a:path>
                <a:path w="3298825" h="128904">
                  <a:moveTo>
                    <a:pt x="617829" y="55054"/>
                  </a:moveTo>
                  <a:lnTo>
                    <a:pt x="609828" y="47002"/>
                  </a:lnTo>
                  <a:lnTo>
                    <a:pt x="601078" y="47002"/>
                  </a:lnTo>
                  <a:lnTo>
                    <a:pt x="599948" y="47002"/>
                  </a:lnTo>
                  <a:lnTo>
                    <a:pt x="591210" y="47002"/>
                  </a:lnTo>
                  <a:lnTo>
                    <a:pt x="583196" y="55054"/>
                  </a:lnTo>
                  <a:lnTo>
                    <a:pt x="583196" y="65011"/>
                  </a:lnTo>
                  <a:lnTo>
                    <a:pt x="599948" y="65011"/>
                  </a:lnTo>
                  <a:lnTo>
                    <a:pt x="601078" y="65011"/>
                  </a:lnTo>
                  <a:lnTo>
                    <a:pt x="617829" y="65011"/>
                  </a:lnTo>
                  <a:lnTo>
                    <a:pt x="617829" y="55054"/>
                  </a:lnTo>
                  <a:close/>
                </a:path>
                <a:path w="3298825" h="128904">
                  <a:moveTo>
                    <a:pt x="617829" y="0"/>
                  </a:moveTo>
                  <a:lnTo>
                    <a:pt x="601078" y="0"/>
                  </a:lnTo>
                  <a:lnTo>
                    <a:pt x="599948" y="0"/>
                  </a:lnTo>
                  <a:lnTo>
                    <a:pt x="583196" y="0"/>
                  </a:lnTo>
                  <a:lnTo>
                    <a:pt x="583196" y="9944"/>
                  </a:lnTo>
                  <a:lnTo>
                    <a:pt x="591210" y="18008"/>
                  </a:lnTo>
                  <a:lnTo>
                    <a:pt x="599948" y="18008"/>
                  </a:lnTo>
                  <a:lnTo>
                    <a:pt x="601078" y="18008"/>
                  </a:lnTo>
                  <a:lnTo>
                    <a:pt x="609828" y="18008"/>
                  </a:lnTo>
                  <a:lnTo>
                    <a:pt x="617829" y="9944"/>
                  </a:lnTo>
                  <a:lnTo>
                    <a:pt x="617829" y="0"/>
                  </a:lnTo>
                  <a:close/>
                </a:path>
                <a:path w="3298825" h="128904">
                  <a:moveTo>
                    <a:pt x="673442" y="22555"/>
                  </a:moveTo>
                  <a:lnTo>
                    <a:pt x="665429" y="14503"/>
                  </a:lnTo>
                  <a:lnTo>
                    <a:pt x="645668" y="14503"/>
                  </a:lnTo>
                  <a:lnTo>
                    <a:pt x="637667" y="22555"/>
                  </a:lnTo>
                  <a:lnTo>
                    <a:pt x="637667" y="42468"/>
                  </a:lnTo>
                  <a:lnTo>
                    <a:pt x="645668" y="50520"/>
                  </a:lnTo>
                  <a:lnTo>
                    <a:pt x="665429" y="50520"/>
                  </a:lnTo>
                  <a:lnTo>
                    <a:pt x="673442" y="42468"/>
                  </a:lnTo>
                  <a:lnTo>
                    <a:pt x="673442" y="32512"/>
                  </a:lnTo>
                  <a:lnTo>
                    <a:pt x="673442" y="22555"/>
                  </a:lnTo>
                  <a:close/>
                </a:path>
                <a:path w="3298825" h="128904">
                  <a:moveTo>
                    <a:pt x="727913" y="55054"/>
                  </a:moveTo>
                  <a:lnTo>
                    <a:pt x="719912" y="47002"/>
                  </a:lnTo>
                  <a:lnTo>
                    <a:pt x="711161" y="47002"/>
                  </a:lnTo>
                  <a:lnTo>
                    <a:pt x="710031" y="47002"/>
                  </a:lnTo>
                  <a:lnTo>
                    <a:pt x="701268" y="47002"/>
                  </a:lnTo>
                  <a:lnTo>
                    <a:pt x="693267" y="55054"/>
                  </a:lnTo>
                  <a:lnTo>
                    <a:pt x="693267" y="65011"/>
                  </a:lnTo>
                  <a:lnTo>
                    <a:pt x="710031" y="65011"/>
                  </a:lnTo>
                  <a:lnTo>
                    <a:pt x="711161" y="65011"/>
                  </a:lnTo>
                  <a:lnTo>
                    <a:pt x="727913" y="65011"/>
                  </a:lnTo>
                  <a:lnTo>
                    <a:pt x="727913" y="55054"/>
                  </a:lnTo>
                  <a:close/>
                </a:path>
                <a:path w="3298825" h="128904">
                  <a:moveTo>
                    <a:pt x="727913" y="0"/>
                  </a:moveTo>
                  <a:lnTo>
                    <a:pt x="711161" y="0"/>
                  </a:lnTo>
                  <a:lnTo>
                    <a:pt x="710031" y="0"/>
                  </a:lnTo>
                  <a:lnTo>
                    <a:pt x="693267" y="0"/>
                  </a:lnTo>
                  <a:lnTo>
                    <a:pt x="693267" y="9944"/>
                  </a:lnTo>
                  <a:lnTo>
                    <a:pt x="701268" y="18008"/>
                  </a:lnTo>
                  <a:lnTo>
                    <a:pt x="710031" y="18008"/>
                  </a:lnTo>
                  <a:lnTo>
                    <a:pt x="711161" y="18008"/>
                  </a:lnTo>
                  <a:lnTo>
                    <a:pt x="719912" y="18008"/>
                  </a:lnTo>
                  <a:lnTo>
                    <a:pt x="727913" y="9944"/>
                  </a:lnTo>
                  <a:lnTo>
                    <a:pt x="727913" y="0"/>
                  </a:lnTo>
                  <a:close/>
                </a:path>
                <a:path w="3298825" h="128904">
                  <a:moveTo>
                    <a:pt x="783513" y="22555"/>
                  </a:moveTo>
                  <a:lnTo>
                    <a:pt x="775512" y="14503"/>
                  </a:lnTo>
                  <a:lnTo>
                    <a:pt x="755751" y="14503"/>
                  </a:lnTo>
                  <a:lnTo>
                    <a:pt x="747737" y="22555"/>
                  </a:lnTo>
                  <a:lnTo>
                    <a:pt x="747737" y="42468"/>
                  </a:lnTo>
                  <a:lnTo>
                    <a:pt x="755751" y="50520"/>
                  </a:lnTo>
                  <a:lnTo>
                    <a:pt x="775512" y="50520"/>
                  </a:lnTo>
                  <a:lnTo>
                    <a:pt x="783513" y="42468"/>
                  </a:lnTo>
                  <a:lnTo>
                    <a:pt x="783513" y="32512"/>
                  </a:lnTo>
                  <a:lnTo>
                    <a:pt x="783513" y="22555"/>
                  </a:lnTo>
                  <a:close/>
                </a:path>
                <a:path w="3298825" h="128904">
                  <a:moveTo>
                    <a:pt x="837984" y="55054"/>
                  </a:moveTo>
                  <a:lnTo>
                    <a:pt x="829983" y="47002"/>
                  </a:lnTo>
                  <a:lnTo>
                    <a:pt x="821232" y="47002"/>
                  </a:lnTo>
                  <a:lnTo>
                    <a:pt x="820115" y="47002"/>
                  </a:lnTo>
                  <a:lnTo>
                    <a:pt x="811364" y="47002"/>
                  </a:lnTo>
                  <a:lnTo>
                    <a:pt x="803351" y="55054"/>
                  </a:lnTo>
                  <a:lnTo>
                    <a:pt x="803351" y="65011"/>
                  </a:lnTo>
                  <a:lnTo>
                    <a:pt x="820115" y="65011"/>
                  </a:lnTo>
                  <a:lnTo>
                    <a:pt x="821232" y="65011"/>
                  </a:lnTo>
                  <a:lnTo>
                    <a:pt x="837984" y="65011"/>
                  </a:lnTo>
                  <a:lnTo>
                    <a:pt x="837984" y="55054"/>
                  </a:lnTo>
                  <a:close/>
                </a:path>
                <a:path w="3298825" h="128904">
                  <a:moveTo>
                    <a:pt x="837984" y="0"/>
                  </a:moveTo>
                  <a:lnTo>
                    <a:pt x="821232" y="0"/>
                  </a:lnTo>
                  <a:lnTo>
                    <a:pt x="820115" y="0"/>
                  </a:lnTo>
                  <a:lnTo>
                    <a:pt x="803351" y="0"/>
                  </a:lnTo>
                  <a:lnTo>
                    <a:pt x="803351" y="9944"/>
                  </a:lnTo>
                  <a:lnTo>
                    <a:pt x="811364" y="18008"/>
                  </a:lnTo>
                  <a:lnTo>
                    <a:pt x="820115" y="18008"/>
                  </a:lnTo>
                  <a:lnTo>
                    <a:pt x="821232" y="18008"/>
                  </a:lnTo>
                  <a:lnTo>
                    <a:pt x="829983" y="18008"/>
                  </a:lnTo>
                  <a:lnTo>
                    <a:pt x="837984" y="9944"/>
                  </a:lnTo>
                  <a:lnTo>
                    <a:pt x="837984" y="0"/>
                  </a:lnTo>
                  <a:close/>
                </a:path>
                <a:path w="3298825" h="128904">
                  <a:moveTo>
                    <a:pt x="893597" y="22555"/>
                  </a:moveTo>
                  <a:lnTo>
                    <a:pt x="885596" y="14503"/>
                  </a:lnTo>
                  <a:lnTo>
                    <a:pt x="865822" y="14503"/>
                  </a:lnTo>
                  <a:lnTo>
                    <a:pt x="857821" y="22555"/>
                  </a:lnTo>
                  <a:lnTo>
                    <a:pt x="857821" y="42468"/>
                  </a:lnTo>
                  <a:lnTo>
                    <a:pt x="865822" y="50520"/>
                  </a:lnTo>
                  <a:lnTo>
                    <a:pt x="885596" y="50520"/>
                  </a:lnTo>
                  <a:lnTo>
                    <a:pt x="893597" y="42468"/>
                  </a:lnTo>
                  <a:lnTo>
                    <a:pt x="893597" y="32512"/>
                  </a:lnTo>
                  <a:lnTo>
                    <a:pt x="893597" y="22555"/>
                  </a:lnTo>
                  <a:close/>
                </a:path>
                <a:path w="3298825" h="128904">
                  <a:moveTo>
                    <a:pt x="948067" y="55054"/>
                  </a:moveTo>
                  <a:lnTo>
                    <a:pt x="940066" y="47002"/>
                  </a:lnTo>
                  <a:lnTo>
                    <a:pt x="931316" y="47002"/>
                  </a:lnTo>
                  <a:lnTo>
                    <a:pt x="930173" y="47002"/>
                  </a:lnTo>
                  <a:lnTo>
                    <a:pt x="921423" y="47002"/>
                  </a:lnTo>
                  <a:lnTo>
                    <a:pt x="913422" y="55054"/>
                  </a:lnTo>
                  <a:lnTo>
                    <a:pt x="913422" y="65011"/>
                  </a:lnTo>
                  <a:lnTo>
                    <a:pt x="930173" y="65011"/>
                  </a:lnTo>
                  <a:lnTo>
                    <a:pt x="931316" y="65011"/>
                  </a:lnTo>
                  <a:lnTo>
                    <a:pt x="948067" y="65011"/>
                  </a:lnTo>
                  <a:lnTo>
                    <a:pt x="948067" y="55054"/>
                  </a:lnTo>
                  <a:close/>
                </a:path>
                <a:path w="3298825" h="128904">
                  <a:moveTo>
                    <a:pt x="948067" y="0"/>
                  </a:moveTo>
                  <a:lnTo>
                    <a:pt x="931316" y="0"/>
                  </a:lnTo>
                  <a:lnTo>
                    <a:pt x="930173" y="0"/>
                  </a:lnTo>
                  <a:lnTo>
                    <a:pt x="913422" y="0"/>
                  </a:lnTo>
                  <a:lnTo>
                    <a:pt x="913422" y="9944"/>
                  </a:lnTo>
                  <a:lnTo>
                    <a:pt x="921423" y="18008"/>
                  </a:lnTo>
                  <a:lnTo>
                    <a:pt x="930173" y="18008"/>
                  </a:lnTo>
                  <a:lnTo>
                    <a:pt x="931316" y="18008"/>
                  </a:lnTo>
                  <a:lnTo>
                    <a:pt x="940066" y="18008"/>
                  </a:lnTo>
                  <a:lnTo>
                    <a:pt x="948067" y="9944"/>
                  </a:lnTo>
                  <a:lnTo>
                    <a:pt x="948067" y="0"/>
                  </a:lnTo>
                  <a:close/>
                </a:path>
                <a:path w="3298825" h="128904">
                  <a:moveTo>
                    <a:pt x="1003655" y="22555"/>
                  </a:moveTo>
                  <a:lnTo>
                    <a:pt x="995654" y="14503"/>
                  </a:lnTo>
                  <a:lnTo>
                    <a:pt x="975893" y="14503"/>
                  </a:lnTo>
                  <a:lnTo>
                    <a:pt x="967879" y="22555"/>
                  </a:lnTo>
                  <a:lnTo>
                    <a:pt x="967879" y="42468"/>
                  </a:lnTo>
                  <a:lnTo>
                    <a:pt x="975893" y="50520"/>
                  </a:lnTo>
                  <a:lnTo>
                    <a:pt x="995654" y="50520"/>
                  </a:lnTo>
                  <a:lnTo>
                    <a:pt x="1003655" y="42468"/>
                  </a:lnTo>
                  <a:lnTo>
                    <a:pt x="1003655" y="32512"/>
                  </a:lnTo>
                  <a:lnTo>
                    <a:pt x="1003655" y="22555"/>
                  </a:lnTo>
                  <a:close/>
                </a:path>
                <a:path w="3298825" h="128904">
                  <a:moveTo>
                    <a:pt x="1058125" y="55054"/>
                  </a:moveTo>
                  <a:lnTo>
                    <a:pt x="1050124" y="47002"/>
                  </a:lnTo>
                  <a:lnTo>
                    <a:pt x="1041400" y="47002"/>
                  </a:lnTo>
                  <a:lnTo>
                    <a:pt x="1040231" y="47002"/>
                  </a:lnTo>
                  <a:lnTo>
                    <a:pt x="1031506" y="47002"/>
                  </a:lnTo>
                  <a:lnTo>
                    <a:pt x="1023505" y="55054"/>
                  </a:lnTo>
                  <a:lnTo>
                    <a:pt x="1023505" y="65011"/>
                  </a:lnTo>
                  <a:lnTo>
                    <a:pt x="1040231" y="65011"/>
                  </a:lnTo>
                  <a:lnTo>
                    <a:pt x="1041400" y="65011"/>
                  </a:lnTo>
                  <a:lnTo>
                    <a:pt x="1058125" y="65011"/>
                  </a:lnTo>
                  <a:lnTo>
                    <a:pt x="1058125" y="55054"/>
                  </a:lnTo>
                  <a:close/>
                </a:path>
                <a:path w="3298825" h="128904">
                  <a:moveTo>
                    <a:pt x="1058125" y="0"/>
                  </a:moveTo>
                  <a:lnTo>
                    <a:pt x="1041400" y="0"/>
                  </a:lnTo>
                  <a:lnTo>
                    <a:pt x="1040231" y="0"/>
                  </a:lnTo>
                  <a:lnTo>
                    <a:pt x="1023505" y="0"/>
                  </a:lnTo>
                  <a:lnTo>
                    <a:pt x="1023505" y="9944"/>
                  </a:lnTo>
                  <a:lnTo>
                    <a:pt x="1031506" y="18008"/>
                  </a:lnTo>
                  <a:lnTo>
                    <a:pt x="1040231" y="18008"/>
                  </a:lnTo>
                  <a:lnTo>
                    <a:pt x="1041400" y="18008"/>
                  </a:lnTo>
                  <a:lnTo>
                    <a:pt x="1050124" y="18008"/>
                  </a:lnTo>
                  <a:lnTo>
                    <a:pt x="1058125" y="9944"/>
                  </a:lnTo>
                  <a:lnTo>
                    <a:pt x="1058125" y="0"/>
                  </a:lnTo>
                  <a:close/>
                </a:path>
                <a:path w="3298825" h="128904">
                  <a:moveTo>
                    <a:pt x="1113739" y="22555"/>
                  </a:moveTo>
                  <a:lnTo>
                    <a:pt x="1105738" y="14503"/>
                  </a:lnTo>
                  <a:lnTo>
                    <a:pt x="1085977" y="14503"/>
                  </a:lnTo>
                  <a:lnTo>
                    <a:pt x="1077963" y="22555"/>
                  </a:lnTo>
                  <a:lnTo>
                    <a:pt x="1077963" y="42468"/>
                  </a:lnTo>
                  <a:lnTo>
                    <a:pt x="1085977" y="50520"/>
                  </a:lnTo>
                  <a:lnTo>
                    <a:pt x="1105738" y="50520"/>
                  </a:lnTo>
                  <a:lnTo>
                    <a:pt x="1113739" y="42468"/>
                  </a:lnTo>
                  <a:lnTo>
                    <a:pt x="1113739" y="32512"/>
                  </a:lnTo>
                  <a:lnTo>
                    <a:pt x="1113739" y="22555"/>
                  </a:lnTo>
                  <a:close/>
                </a:path>
                <a:path w="3298825" h="128904">
                  <a:moveTo>
                    <a:pt x="1168209" y="55054"/>
                  </a:moveTo>
                  <a:lnTo>
                    <a:pt x="1160208" y="47002"/>
                  </a:lnTo>
                  <a:lnTo>
                    <a:pt x="1151445" y="47002"/>
                  </a:lnTo>
                  <a:lnTo>
                    <a:pt x="1150327" y="47002"/>
                  </a:lnTo>
                  <a:lnTo>
                    <a:pt x="1141577" y="47002"/>
                  </a:lnTo>
                  <a:lnTo>
                    <a:pt x="1133563" y="55054"/>
                  </a:lnTo>
                  <a:lnTo>
                    <a:pt x="1133563" y="65011"/>
                  </a:lnTo>
                  <a:lnTo>
                    <a:pt x="1150327" y="65011"/>
                  </a:lnTo>
                  <a:lnTo>
                    <a:pt x="1151445" y="65011"/>
                  </a:lnTo>
                  <a:lnTo>
                    <a:pt x="1168209" y="65011"/>
                  </a:lnTo>
                  <a:lnTo>
                    <a:pt x="1168209" y="55054"/>
                  </a:lnTo>
                  <a:close/>
                </a:path>
                <a:path w="3298825" h="128904">
                  <a:moveTo>
                    <a:pt x="1168209" y="0"/>
                  </a:moveTo>
                  <a:lnTo>
                    <a:pt x="1151445" y="0"/>
                  </a:lnTo>
                  <a:lnTo>
                    <a:pt x="1150327" y="0"/>
                  </a:lnTo>
                  <a:lnTo>
                    <a:pt x="1133563" y="0"/>
                  </a:lnTo>
                  <a:lnTo>
                    <a:pt x="1133563" y="9944"/>
                  </a:lnTo>
                  <a:lnTo>
                    <a:pt x="1141577" y="18008"/>
                  </a:lnTo>
                  <a:lnTo>
                    <a:pt x="1150327" y="18008"/>
                  </a:lnTo>
                  <a:lnTo>
                    <a:pt x="1151445" y="18008"/>
                  </a:lnTo>
                  <a:lnTo>
                    <a:pt x="1160208" y="18008"/>
                  </a:lnTo>
                  <a:lnTo>
                    <a:pt x="1168209" y="9944"/>
                  </a:lnTo>
                  <a:lnTo>
                    <a:pt x="1168209" y="0"/>
                  </a:lnTo>
                  <a:close/>
                </a:path>
                <a:path w="3298825" h="128904">
                  <a:moveTo>
                    <a:pt x="1223810" y="22555"/>
                  </a:moveTo>
                  <a:lnTo>
                    <a:pt x="1215809" y="14503"/>
                  </a:lnTo>
                  <a:lnTo>
                    <a:pt x="1196035" y="14503"/>
                  </a:lnTo>
                  <a:lnTo>
                    <a:pt x="1188034" y="22555"/>
                  </a:lnTo>
                  <a:lnTo>
                    <a:pt x="1188034" y="42468"/>
                  </a:lnTo>
                  <a:lnTo>
                    <a:pt x="1196035" y="50520"/>
                  </a:lnTo>
                  <a:lnTo>
                    <a:pt x="1215809" y="50520"/>
                  </a:lnTo>
                  <a:lnTo>
                    <a:pt x="1223810" y="42468"/>
                  </a:lnTo>
                  <a:lnTo>
                    <a:pt x="1223810" y="32512"/>
                  </a:lnTo>
                  <a:lnTo>
                    <a:pt x="1223810" y="22555"/>
                  </a:lnTo>
                  <a:close/>
                </a:path>
                <a:path w="3298825" h="128904">
                  <a:moveTo>
                    <a:pt x="1278280" y="55054"/>
                  </a:moveTo>
                  <a:lnTo>
                    <a:pt x="1270279" y="47002"/>
                  </a:lnTo>
                  <a:lnTo>
                    <a:pt x="1261541" y="47002"/>
                  </a:lnTo>
                  <a:lnTo>
                    <a:pt x="1260411" y="47002"/>
                  </a:lnTo>
                  <a:lnTo>
                    <a:pt x="1251648" y="47002"/>
                  </a:lnTo>
                  <a:lnTo>
                    <a:pt x="1243647" y="55054"/>
                  </a:lnTo>
                  <a:lnTo>
                    <a:pt x="1243647" y="65011"/>
                  </a:lnTo>
                  <a:lnTo>
                    <a:pt x="1260411" y="65011"/>
                  </a:lnTo>
                  <a:lnTo>
                    <a:pt x="1261541" y="65011"/>
                  </a:lnTo>
                  <a:lnTo>
                    <a:pt x="1278280" y="65011"/>
                  </a:lnTo>
                  <a:lnTo>
                    <a:pt x="1278280" y="55054"/>
                  </a:lnTo>
                  <a:close/>
                </a:path>
                <a:path w="3298825" h="128904">
                  <a:moveTo>
                    <a:pt x="1278280" y="0"/>
                  </a:moveTo>
                  <a:lnTo>
                    <a:pt x="1261541" y="0"/>
                  </a:lnTo>
                  <a:lnTo>
                    <a:pt x="1260411" y="0"/>
                  </a:lnTo>
                  <a:lnTo>
                    <a:pt x="1243647" y="0"/>
                  </a:lnTo>
                  <a:lnTo>
                    <a:pt x="1243647" y="9944"/>
                  </a:lnTo>
                  <a:lnTo>
                    <a:pt x="1251648" y="18008"/>
                  </a:lnTo>
                  <a:lnTo>
                    <a:pt x="1260411" y="18008"/>
                  </a:lnTo>
                  <a:lnTo>
                    <a:pt x="1261541" y="18008"/>
                  </a:lnTo>
                  <a:lnTo>
                    <a:pt x="1270279" y="18008"/>
                  </a:lnTo>
                  <a:lnTo>
                    <a:pt x="1278280" y="9944"/>
                  </a:lnTo>
                  <a:lnTo>
                    <a:pt x="1278280" y="0"/>
                  </a:lnTo>
                  <a:close/>
                </a:path>
                <a:path w="3298825" h="128904">
                  <a:moveTo>
                    <a:pt x="1333893" y="22555"/>
                  </a:moveTo>
                  <a:lnTo>
                    <a:pt x="1325892" y="14503"/>
                  </a:lnTo>
                  <a:lnTo>
                    <a:pt x="1306131" y="14503"/>
                  </a:lnTo>
                  <a:lnTo>
                    <a:pt x="1298117" y="22555"/>
                  </a:lnTo>
                  <a:lnTo>
                    <a:pt x="1298117" y="42468"/>
                  </a:lnTo>
                  <a:lnTo>
                    <a:pt x="1306131" y="50520"/>
                  </a:lnTo>
                  <a:lnTo>
                    <a:pt x="1325892" y="50520"/>
                  </a:lnTo>
                  <a:lnTo>
                    <a:pt x="1333893" y="42468"/>
                  </a:lnTo>
                  <a:lnTo>
                    <a:pt x="1333893" y="32512"/>
                  </a:lnTo>
                  <a:lnTo>
                    <a:pt x="1333893" y="22555"/>
                  </a:lnTo>
                  <a:close/>
                </a:path>
                <a:path w="3298825" h="128904">
                  <a:moveTo>
                    <a:pt x="1371612" y="0"/>
                  </a:moveTo>
                  <a:lnTo>
                    <a:pt x="1353718" y="0"/>
                  </a:lnTo>
                  <a:lnTo>
                    <a:pt x="1353718" y="9944"/>
                  </a:lnTo>
                  <a:lnTo>
                    <a:pt x="1361719" y="18008"/>
                  </a:lnTo>
                  <a:lnTo>
                    <a:pt x="1371612" y="18008"/>
                  </a:lnTo>
                  <a:lnTo>
                    <a:pt x="1371612" y="0"/>
                  </a:lnTo>
                  <a:close/>
                </a:path>
                <a:path w="3298825" h="128904">
                  <a:moveTo>
                    <a:pt x="1388364" y="55054"/>
                  </a:moveTo>
                  <a:lnTo>
                    <a:pt x="1380363" y="47002"/>
                  </a:lnTo>
                  <a:lnTo>
                    <a:pt x="1371612" y="47002"/>
                  </a:lnTo>
                  <a:lnTo>
                    <a:pt x="1370469" y="47002"/>
                  </a:lnTo>
                  <a:lnTo>
                    <a:pt x="1361719" y="47002"/>
                  </a:lnTo>
                  <a:lnTo>
                    <a:pt x="1353718" y="55054"/>
                  </a:lnTo>
                  <a:lnTo>
                    <a:pt x="1353718" y="65011"/>
                  </a:lnTo>
                  <a:lnTo>
                    <a:pt x="1370469" y="65011"/>
                  </a:lnTo>
                  <a:lnTo>
                    <a:pt x="1371612" y="65011"/>
                  </a:lnTo>
                  <a:lnTo>
                    <a:pt x="1388364" y="65011"/>
                  </a:lnTo>
                  <a:lnTo>
                    <a:pt x="1388364" y="55054"/>
                  </a:lnTo>
                  <a:close/>
                </a:path>
                <a:path w="3298825" h="128904">
                  <a:moveTo>
                    <a:pt x="1481696" y="47002"/>
                  </a:moveTo>
                  <a:lnTo>
                    <a:pt x="1471815" y="47002"/>
                  </a:lnTo>
                  <a:lnTo>
                    <a:pt x="1463802" y="55054"/>
                  </a:lnTo>
                  <a:lnTo>
                    <a:pt x="1463802" y="65011"/>
                  </a:lnTo>
                  <a:lnTo>
                    <a:pt x="1481696" y="65011"/>
                  </a:lnTo>
                  <a:lnTo>
                    <a:pt x="1481696" y="47002"/>
                  </a:lnTo>
                  <a:close/>
                </a:path>
                <a:path w="3298825" h="128904">
                  <a:moveTo>
                    <a:pt x="3149562" y="63868"/>
                  </a:moveTo>
                  <a:lnTo>
                    <a:pt x="3131667" y="63868"/>
                  </a:lnTo>
                  <a:lnTo>
                    <a:pt x="3131667" y="81889"/>
                  </a:lnTo>
                  <a:lnTo>
                    <a:pt x="3141561" y="81889"/>
                  </a:lnTo>
                  <a:lnTo>
                    <a:pt x="3149562" y="73837"/>
                  </a:lnTo>
                  <a:lnTo>
                    <a:pt x="3149562" y="63868"/>
                  </a:lnTo>
                  <a:close/>
                </a:path>
                <a:path w="3298825" h="128904">
                  <a:moveTo>
                    <a:pt x="3205175" y="86436"/>
                  </a:moveTo>
                  <a:lnTo>
                    <a:pt x="3197174" y="78384"/>
                  </a:lnTo>
                  <a:lnTo>
                    <a:pt x="3177387" y="78384"/>
                  </a:lnTo>
                  <a:lnTo>
                    <a:pt x="3169386" y="86436"/>
                  </a:lnTo>
                  <a:lnTo>
                    <a:pt x="3169386" y="106349"/>
                  </a:lnTo>
                  <a:lnTo>
                    <a:pt x="3177387" y="114401"/>
                  </a:lnTo>
                  <a:lnTo>
                    <a:pt x="3197174" y="114401"/>
                  </a:lnTo>
                  <a:lnTo>
                    <a:pt x="3205175" y="106349"/>
                  </a:lnTo>
                  <a:lnTo>
                    <a:pt x="3205175" y="96393"/>
                  </a:lnTo>
                  <a:lnTo>
                    <a:pt x="3205175" y="86436"/>
                  </a:lnTo>
                  <a:close/>
                </a:path>
                <a:path w="3298825" h="128904">
                  <a:moveTo>
                    <a:pt x="3259645" y="118960"/>
                  </a:moveTo>
                  <a:lnTo>
                    <a:pt x="3251644" y="110896"/>
                  </a:lnTo>
                  <a:lnTo>
                    <a:pt x="3241751" y="110896"/>
                  </a:lnTo>
                  <a:lnTo>
                    <a:pt x="3241751" y="128892"/>
                  </a:lnTo>
                  <a:lnTo>
                    <a:pt x="3259645" y="128892"/>
                  </a:lnTo>
                  <a:lnTo>
                    <a:pt x="3259645" y="118960"/>
                  </a:lnTo>
                  <a:close/>
                </a:path>
                <a:path w="3298825" h="128904">
                  <a:moveTo>
                    <a:pt x="3259645" y="63868"/>
                  </a:moveTo>
                  <a:lnTo>
                    <a:pt x="3242881" y="63868"/>
                  </a:lnTo>
                  <a:lnTo>
                    <a:pt x="3241751" y="63868"/>
                  </a:lnTo>
                  <a:lnTo>
                    <a:pt x="3225000" y="63868"/>
                  </a:lnTo>
                  <a:lnTo>
                    <a:pt x="3225000" y="73837"/>
                  </a:lnTo>
                  <a:lnTo>
                    <a:pt x="3233001" y="81889"/>
                  </a:lnTo>
                  <a:lnTo>
                    <a:pt x="3241751" y="81889"/>
                  </a:lnTo>
                  <a:lnTo>
                    <a:pt x="3242881" y="81889"/>
                  </a:lnTo>
                  <a:lnTo>
                    <a:pt x="3251644" y="81889"/>
                  </a:lnTo>
                  <a:lnTo>
                    <a:pt x="3259645" y="73837"/>
                  </a:lnTo>
                  <a:lnTo>
                    <a:pt x="3259645" y="63868"/>
                  </a:lnTo>
                  <a:close/>
                </a:path>
                <a:path w="3298825" h="128904">
                  <a:moveTo>
                    <a:pt x="3298456" y="78384"/>
                  </a:moveTo>
                  <a:lnTo>
                    <a:pt x="3287484" y="78384"/>
                  </a:lnTo>
                  <a:lnTo>
                    <a:pt x="3279470" y="86436"/>
                  </a:lnTo>
                  <a:lnTo>
                    <a:pt x="3279470" y="106349"/>
                  </a:lnTo>
                  <a:lnTo>
                    <a:pt x="3287484" y="114401"/>
                  </a:lnTo>
                  <a:lnTo>
                    <a:pt x="3298456" y="114401"/>
                  </a:lnTo>
                  <a:lnTo>
                    <a:pt x="32984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2">
              <a:extLst>
                <a:ext uri="{FF2B5EF4-FFF2-40B4-BE49-F238E27FC236}">
                  <a16:creationId xmlns:a16="http://schemas.microsoft.com/office/drawing/2014/main" id="{7D83A3FF-9C3F-8AE6-F7BF-A73A012414F7}"/>
                </a:ext>
              </a:extLst>
            </p:cNvPr>
            <p:cNvSpPr/>
            <p:nvPr/>
          </p:nvSpPr>
          <p:spPr>
            <a:xfrm>
              <a:off x="7216013" y="3143529"/>
              <a:ext cx="1762760" cy="65405"/>
            </a:xfrm>
            <a:custGeom>
              <a:avLst/>
              <a:gdLst/>
              <a:ahLst/>
              <a:cxnLst/>
              <a:rect l="l" t="t" r="r" b="b"/>
              <a:pathLst>
                <a:path w="1762759" h="65405">
                  <a:moveTo>
                    <a:pt x="17894" y="55054"/>
                  </a:moveTo>
                  <a:lnTo>
                    <a:pt x="9893" y="47002"/>
                  </a:lnTo>
                  <a:lnTo>
                    <a:pt x="0" y="47002"/>
                  </a:lnTo>
                  <a:lnTo>
                    <a:pt x="0" y="65011"/>
                  </a:lnTo>
                  <a:lnTo>
                    <a:pt x="17894" y="65011"/>
                  </a:lnTo>
                  <a:lnTo>
                    <a:pt x="17894" y="55054"/>
                  </a:lnTo>
                  <a:close/>
                </a:path>
                <a:path w="1762759" h="65405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44"/>
                  </a:lnTo>
                  <a:lnTo>
                    <a:pt x="17894" y="0"/>
                  </a:lnTo>
                  <a:close/>
                </a:path>
                <a:path w="1762759" h="65405">
                  <a:moveTo>
                    <a:pt x="73494" y="22555"/>
                  </a:moveTo>
                  <a:lnTo>
                    <a:pt x="65493" y="14503"/>
                  </a:lnTo>
                  <a:lnTo>
                    <a:pt x="45720" y="14503"/>
                  </a:lnTo>
                  <a:lnTo>
                    <a:pt x="37719" y="22555"/>
                  </a:lnTo>
                  <a:lnTo>
                    <a:pt x="37719" y="42468"/>
                  </a:lnTo>
                  <a:lnTo>
                    <a:pt x="45720" y="50520"/>
                  </a:lnTo>
                  <a:lnTo>
                    <a:pt x="65493" y="50520"/>
                  </a:lnTo>
                  <a:lnTo>
                    <a:pt x="73494" y="42468"/>
                  </a:lnTo>
                  <a:lnTo>
                    <a:pt x="73494" y="32512"/>
                  </a:lnTo>
                  <a:lnTo>
                    <a:pt x="73494" y="22555"/>
                  </a:lnTo>
                  <a:close/>
                </a:path>
                <a:path w="1762759" h="65405">
                  <a:moveTo>
                    <a:pt x="127965" y="55054"/>
                  </a:moveTo>
                  <a:lnTo>
                    <a:pt x="119964" y="47002"/>
                  </a:lnTo>
                  <a:lnTo>
                    <a:pt x="110083" y="47002"/>
                  </a:lnTo>
                  <a:lnTo>
                    <a:pt x="110083" y="65011"/>
                  </a:lnTo>
                  <a:lnTo>
                    <a:pt x="127965" y="65011"/>
                  </a:lnTo>
                  <a:lnTo>
                    <a:pt x="127965" y="55054"/>
                  </a:lnTo>
                  <a:close/>
                </a:path>
                <a:path w="1762759" h="65405">
                  <a:moveTo>
                    <a:pt x="127965" y="0"/>
                  </a:moveTo>
                  <a:lnTo>
                    <a:pt x="111226" y="0"/>
                  </a:lnTo>
                  <a:lnTo>
                    <a:pt x="110083" y="0"/>
                  </a:lnTo>
                  <a:lnTo>
                    <a:pt x="93332" y="0"/>
                  </a:lnTo>
                  <a:lnTo>
                    <a:pt x="93332" y="9944"/>
                  </a:lnTo>
                  <a:lnTo>
                    <a:pt x="101346" y="18008"/>
                  </a:lnTo>
                  <a:lnTo>
                    <a:pt x="110083" y="18008"/>
                  </a:lnTo>
                  <a:lnTo>
                    <a:pt x="111226" y="18008"/>
                  </a:lnTo>
                  <a:lnTo>
                    <a:pt x="119964" y="18008"/>
                  </a:lnTo>
                  <a:lnTo>
                    <a:pt x="127965" y="9944"/>
                  </a:lnTo>
                  <a:lnTo>
                    <a:pt x="127965" y="0"/>
                  </a:lnTo>
                  <a:close/>
                </a:path>
                <a:path w="1762759" h="65405">
                  <a:moveTo>
                    <a:pt x="183578" y="22555"/>
                  </a:moveTo>
                  <a:lnTo>
                    <a:pt x="175577" y="14503"/>
                  </a:lnTo>
                  <a:lnTo>
                    <a:pt x="155803" y="14503"/>
                  </a:lnTo>
                  <a:lnTo>
                    <a:pt x="147802" y="22555"/>
                  </a:lnTo>
                  <a:lnTo>
                    <a:pt x="147802" y="42468"/>
                  </a:lnTo>
                  <a:lnTo>
                    <a:pt x="155803" y="50520"/>
                  </a:lnTo>
                  <a:lnTo>
                    <a:pt x="175577" y="50520"/>
                  </a:lnTo>
                  <a:lnTo>
                    <a:pt x="183578" y="42468"/>
                  </a:lnTo>
                  <a:lnTo>
                    <a:pt x="183578" y="32512"/>
                  </a:lnTo>
                  <a:lnTo>
                    <a:pt x="183578" y="22555"/>
                  </a:lnTo>
                  <a:close/>
                </a:path>
                <a:path w="1762759" h="65405">
                  <a:moveTo>
                    <a:pt x="235712" y="12293"/>
                  </a:moveTo>
                  <a:lnTo>
                    <a:pt x="221310" y="10807"/>
                  </a:lnTo>
                  <a:lnTo>
                    <a:pt x="220637" y="10731"/>
                  </a:lnTo>
                  <a:lnTo>
                    <a:pt x="220167" y="10680"/>
                  </a:lnTo>
                  <a:lnTo>
                    <a:pt x="203403" y="8724"/>
                  </a:lnTo>
                  <a:lnTo>
                    <a:pt x="203403" y="9944"/>
                  </a:lnTo>
                  <a:lnTo>
                    <a:pt x="211404" y="18008"/>
                  </a:lnTo>
                  <a:lnTo>
                    <a:pt x="220167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5712" y="12293"/>
                  </a:lnTo>
                  <a:close/>
                </a:path>
                <a:path w="1762759" h="65405">
                  <a:moveTo>
                    <a:pt x="238048" y="55054"/>
                  </a:moveTo>
                  <a:lnTo>
                    <a:pt x="230047" y="47002"/>
                  </a:lnTo>
                  <a:lnTo>
                    <a:pt x="221310" y="47002"/>
                  </a:lnTo>
                  <a:lnTo>
                    <a:pt x="220167" y="47002"/>
                  </a:lnTo>
                  <a:lnTo>
                    <a:pt x="211404" y="47002"/>
                  </a:lnTo>
                  <a:lnTo>
                    <a:pt x="203403" y="55054"/>
                  </a:lnTo>
                  <a:lnTo>
                    <a:pt x="203403" y="65011"/>
                  </a:lnTo>
                  <a:lnTo>
                    <a:pt x="220167" y="65011"/>
                  </a:lnTo>
                  <a:lnTo>
                    <a:pt x="221310" y="65011"/>
                  </a:lnTo>
                  <a:lnTo>
                    <a:pt x="238048" y="65011"/>
                  </a:lnTo>
                  <a:lnTo>
                    <a:pt x="238048" y="55054"/>
                  </a:lnTo>
                  <a:close/>
                </a:path>
                <a:path w="1762759" h="65405">
                  <a:moveTo>
                    <a:pt x="293636" y="22555"/>
                  </a:moveTo>
                  <a:lnTo>
                    <a:pt x="288124" y="17005"/>
                  </a:lnTo>
                  <a:lnTo>
                    <a:pt x="275551" y="16040"/>
                  </a:lnTo>
                  <a:lnTo>
                    <a:pt x="265264" y="15125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22555"/>
                  </a:lnTo>
                  <a:close/>
                </a:path>
                <a:path w="1762759" h="65405">
                  <a:moveTo>
                    <a:pt x="348107" y="55054"/>
                  </a:moveTo>
                  <a:lnTo>
                    <a:pt x="340106" y="47002"/>
                  </a:lnTo>
                  <a:lnTo>
                    <a:pt x="331381" y="47002"/>
                  </a:lnTo>
                  <a:lnTo>
                    <a:pt x="330225" y="47002"/>
                  </a:lnTo>
                  <a:lnTo>
                    <a:pt x="321500" y="47002"/>
                  </a:lnTo>
                  <a:lnTo>
                    <a:pt x="313486" y="55054"/>
                  </a:lnTo>
                  <a:lnTo>
                    <a:pt x="313486" y="65011"/>
                  </a:lnTo>
                  <a:lnTo>
                    <a:pt x="330225" y="65011"/>
                  </a:lnTo>
                  <a:lnTo>
                    <a:pt x="331381" y="65011"/>
                  </a:lnTo>
                  <a:lnTo>
                    <a:pt x="348107" y="65011"/>
                  </a:lnTo>
                  <a:lnTo>
                    <a:pt x="348107" y="55054"/>
                  </a:lnTo>
                  <a:close/>
                </a:path>
                <a:path w="1762759" h="65405">
                  <a:moveTo>
                    <a:pt x="403720" y="42468"/>
                  </a:moveTo>
                  <a:lnTo>
                    <a:pt x="403682" y="22504"/>
                  </a:lnTo>
                  <a:lnTo>
                    <a:pt x="385648" y="22123"/>
                  </a:lnTo>
                  <a:lnTo>
                    <a:pt x="368947" y="21551"/>
                  </a:lnTo>
                  <a:lnTo>
                    <a:pt x="367995" y="22504"/>
                  </a:lnTo>
                  <a:lnTo>
                    <a:pt x="367944" y="42468"/>
                  </a:lnTo>
                  <a:lnTo>
                    <a:pt x="375958" y="50520"/>
                  </a:lnTo>
                  <a:lnTo>
                    <a:pt x="395719" y="50520"/>
                  </a:lnTo>
                  <a:lnTo>
                    <a:pt x="403720" y="42468"/>
                  </a:lnTo>
                  <a:close/>
                </a:path>
                <a:path w="1762759" h="65405">
                  <a:moveTo>
                    <a:pt x="458190" y="55054"/>
                  </a:moveTo>
                  <a:lnTo>
                    <a:pt x="450189" y="47002"/>
                  </a:lnTo>
                  <a:lnTo>
                    <a:pt x="441439" y="47002"/>
                  </a:lnTo>
                  <a:lnTo>
                    <a:pt x="440321" y="47002"/>
                  </a:lnTo>
                  <a:lnTo>
                    <a:pt x="431558" y="47002"/>
                  </a:lnTo>
                  <a:lnTo>
                    <a:pt x="423557" y="55054"/>
                  </a:lnTo>
                  <a:lnTo>
                    <a:pt x="423557" y="65011"/>
                  </a:lnTo>
                  <a:lnTo>
                    <a:pt x="440321" y="65011"/>
                  </a:lnTo>
                  <a:lnTo>
                    <a:pt x="441439" y="65011"/>
                  </a:lnTo>
                  <a:lnTo>
                    <a:pt x="458190" y="65011"/>
                  </a:lnTo>
                  <a:lnTo>
                    <a:pt x="458190" y="55054"/>
                  </a:lnTo>
                  <a:close/>
                </a:path>
                <a:path w="1762759" h="65405">
                  <a:moveTo>
                    <a:pt x="513791" y="22555"/>
                  </a:moveTo>
                  <a:lnTo>
                    <a:pt x="512889" y="21640"/>
                  </a:lnTo>
                  <a:lnTo>
                    <a:pt x="496989" y="22186"/>
                  </a:lnTo>
                  <a:lnTo>
                    <a:pt x="478015" y="22567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22555"/>
                  </a:lnTo>
                  <a:close/>
                </a:path>
                <a:path w="1762759" h="65405">
                  <a:moveTo>
                    <a:pt x="568261" y="55054"/>
                  </a:moveTo>
                  <a:lnTo>
                    <a:pt x="560260" y="47002"/>
                  </a:lnTo>
                  <a:lnTo>
                    <a:pt x="551510" y="47002"/>
                  </a:lnTo>
                  <a:lnTo>
                    <a:pt x="550392" y="47002"/>
                  </a:lnTo>
                  <a:lnTo>
                    <a:pt x="541629" y="47002"/>
                  </a:lnTo>
                  <a:lnTo>
                    <a:pt x="533628" y="55054"/>
                  </a:lnTo>
                  <a:lnTo>
                    <a:pt x="533628" y="65011"/>
                  </a:lnTo>
                  <a:lnTo>
                    <a:pt x="550392" y="65011"/>
                  </a:lnTo>
                  <a:lnTo>
                    <a:pt x="551510" y="65011"/>
                  </a:lnTo>
                  <a:lnTo>
                    <a:pt x="568261" y="65011"/>
                  </a:lnTo>
                  <a:lnTo>
                    <a:pt x="568261" y="55054"/>
                  </a:lnTo>
                  <a:close/>
                </a:path>
                <a:path w="1762759" h="65405">
                  <a:moveTo>
                    <a:pt x="623874" y="22555"/>
                  </a:moveTo>
                  <a:lnTo>
                    <a:pt x="616686" y="15316"/>
                  </a:lnTo>
                  <a:lnTo>
                    <a:pt x="606196" y="16243"/>
                  </a:lnTo>
                  <a:lnTo>
                    <a:pt x="593432" y="17195"/>
                  </a:lnTo>
                  <a:lnTo>
                    <a:pt x="588098" y="22555"/>
                  </a:lnTo>
                  <a:lnTo>
                    <a:pt x="588098" y="42468"/>
                  </a:lnTo>
                  <a:lnTo>
                    <a:pt x="596112" y="50520"/>
                  </a:lnTo>
                  <a:lnTo>
                    <a:pt x="615873" y="50520"/>
                  </a:lnTo>
                  <a:lnTo>
                    <a:pt x="623874" y="42468"/>
                  </a:lnTo>
                  <a:lnTo>
                    <a:pt x="623874" y="22555"/>
                  </a:lnTo>
                  <a:close/>
                </a:path>
                <a:path w="1762759" h="65405">
                  <a:moveTo>
                    <a:pt x="678345" y="55054"/>
                  </a:moveTo>
                  <a:lnTo>
                    <a:pt x="670344" y="47002"/>
                  </a:lnTo>
                  <a:lnTo>
                    <a:pt x="661593" y="47002"/>
                  </a:lnTo>
                  <a:lnTo>
                    <a:pt x="660450" y="47002"/>
                  </a:lnTo>
                  <a:lnTo>
                    <a:pt x="651700" y="47002"/>
                  </a:lnTo>
                  <a:lnTo>
                    <a:pt x="643699" y="55054"/>
                  </a:lnTo>
                  <a:lnTo>
                    <a:pt x="643699" y="65011"/>
                  </a:lnTo>
                  <a:lnTo>
                    <a:pt x="660450" y="65011"/>
                  </a:lnTo>
                  <a:lnTo>
                    <a:pt x="661593" y="65011"/>
                  </a:lnTo>
                  <a:lnTo>
                    <a:pt x="678345" y="65011"/>
                  </a:lnTo>
                  <a:lnTo>
                    <a:pt x="678345" y="55054"/>
                  </a:lnTo>
                  <a:close/>
                </a:path>
                <a:path w="1762759" h="65405">
                  <a:moveTo>
                    <a:pt x="678345" y="9029"/>
                  </a:moveTo>
                  <a:lnTo>
                    <a:pt x="661593" y="10960"/>
                  </a:lnTo>
                  <a:lnTo>
                    <a:pt x="646252" y="12522"/>
                  </a:lnTo>
                  <a:lnTo>
                    <a:pt x="651700" y="18008"/>
                  </a:lnTo>
                  <a:lnTo>
                    <a:pt x="660450" y="18008"/>
                  </a:lnTo>
                  <a:lnTo>
                    <a:pt x="661593" y="18008"/>
                  </a:lnTo>
                  <a:lnTo>
                    <a:pt x="670344" y="18008"/>
                  </a:lnTo>
                  <a:lnTo>
                    <a:pt x="678345" y="9944"/>
                  </a:lnTo>
                  <a:lnTo>
                    <a:pt x="678345" y="9029"/>
                  </a:lnTo>
                  <a:close/>
                </a:path>
                <a:path w="1762759" h="65405">
                  <a:moveTo>
                    <a:pt x="733945" y="22555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55"/>
                  </a:lnTo>
                  <a:lnTo>
                    <a:pt x="698169" y="42468"/>
                  </a:lnTo>
                  <a:lnTo>
                    <a:pt x="706170" y="50520"/>
                  </a:lnTo>
                  <a:lnTo>
                    <a:pt x="725944" y="50520"/>
                  </a:lnTo>
                  <a:lnTo>
                    <a:pt x="733945" y="42468"/>
                  </a:lnTo>
                  <a:lnTo>
                    <a:pt x="733945" y="32512"/>
                  </a:lnTo>
                  <a:lnTo>
                    <a:pt x="733945" y="22555"/>
                  </a:lnTo>
                  <a:close/>
                </a:path>
                <a:path w="1762759" h="65405">
                  <a:moveTo>
                    <a:pt x="788416" y="55054"/>
                  </a:moveTo>
                  <a:lnTo>
                    <a:pt x="780415" y="47002"/>
                  </a:lnTo>
                  <a:lnTo>
                    <a:pt x="771664" y="47002"/>
                  </a:lnTo>
                  <a:lnTo>
                    <a:pt x="770521" y="47002"/>
                  </a:lnTo>
                  <a:lnTo>
                    <a:pt x="761796" y="47002"/>
                  </a:lnTo>
                  <a:lnTo>
                    <a:pt x="753783" y="55054"/>
                  </a:lnTo>
                  <a:lnTo>
                    <a:pt x="753783" y="65011"/>
                  </a:lnTo>
                  <a:lnTo>
                    <a:pt x="770521" y="65011"/>
                  </a:lnTo>
                  <a:lnTo>
                    <a:pt x="771664" y="65011"/>
                  </a:lnTo>
                  <a:lnTo>
                    <a:pt x="788416" y="65011"/>
                  </a:lnTo>
                  <a:lnTo>
                    <a:pt x="788416" y="55054"/>
                  </a:lnTo>
                  <a:close/>
                </a:path>
                <a:path w="1762759" h="65405">
                  <a:moveTo>
                    <a:pt x="788416" y="0"/>
                  </a:moveTo>
                  <a:lnTo>
                    <a:pt x="771664" y="0"/>
                  </a:lnTo>
                  <a:lnTo>
                    <a:pt x="770521" y="0"/>
                  </a:lnTo>
                  <a:lnTo>
                    <a:pt x="753783" y="0"/>
                  </a:lnTo>
                  <a:lnTo>
                    <a:pt x="753783" y="9944"/>
                  </a:lnTo>
                  <a:lnTo>
                    <a:pt x="761796" y="18008"/>
                  </a:lnTo>
                  <a:lnTo>
                    <a:pt x="770521" y="18008"/>
                  </a:lnTo>
                  <a:lnTo>
                    <a:pt x="771664" y="18008"/>
                  </a:lnTo>
                  <a:lnTo>
                    <a:pt x="780415" y="18008"/>
                  </a:lnTo>
                  <a:lnTo>
                    <a:pt x="788416" y="9944"/>
                  </a:lnTo>
                  <a:lnTo>
                    <a:pt x="788416" y="0"/>
                  </a:lnTo>
                  <a:close/>
                </a:path>
                <a:path w="1762759" h="65405">
                  <a:moveTo>
                    <a:pt x="844029" y="22555"/>
                  </a:moveTo>
                  <a:lnTo>
                    <a:pt x="836028" y="14503"/>
                  </a:lnTo>
                  <a:lnTo>
                    <a:pt x="816254" y="14503"/>
                  </a:lnTo>
                  <a:lnTo>
                    <a:pt x="808253" y="22555"/>
                  </a:lnTo>
                  <a:lnTo>
                    <a:pt x="808253" y="42468"/>
                  </a:lnTo>
                  <a:lnTo>
                    <a:pt x="816254" y="50520"/>
                  </a:lnTo>
                  <a:lnTo>
                    <a:pt x="836028" y="50520"/>
                  </a:lnTo>
                  <a:lnTo>
                    <a:pt x="844029" y="42468"/>
                  </a:lnTo>
                  <a:lnTo>
                    <a:pt x="844029" y="32512"/>
                  </a:lnTo>
                  <a:lnTo>
                    <a:pt x="844029" y="22555"/>
                  </a:lnTo>
                  <a:close/>
                </a:path>
                <a:path w="1762759" h="65405">
                  <a:moveTo>
                    <a:pt x="898499" y="55054"/>
                  </a:moveTo>
                  <a:lnTo>
                    <a:pt x="890498" y="47002"/>
                  </a:lnTo>
                  <a:lnTo>
                    <a:pt x="881748" y="47002"/>
                  </a:lnTo>
                  <a:lnTo>
                    <a:pt x="880592" y="47002"/>
                  </a:lnTo>
                  <a:lnTo>
                    <a:pt x="871867" y="47002"/>
                  </a:lnTo>
                  <a:lnTo>
                    <a:pt x="863866" y="55054"/>
                  </a:lnTo>
                  <a:lnTo>
                    <a:pt x="863866" y="65011"/>
                  </a:lnTo>
                  <a:lnTo>
                    <a:pt x="880592" y="65011"/>
                  </a:lnTo>
                  <a:lnTo>
                    <a:pt x="881748" y="65011"/>
                  </a:lnTo>
                  <a:lnTo>
                    <a:pt x="898499" y="65011"/>
                  </a:lnTo>
                  <a:lnTo>
                    <a:pt x="898499" y="55054"/>
                  </a:lnTo>
                  <a:close/>
                </a:path>
                <a:path w="1762759" h="65405">
                  <a:moveTo>
                    <a:pt x="898499" y="0"/>
                  </a:moveTo>
                  <a:lnTo>
                    <a:pt x="881748" y="0"/>
                  </a:lnTo>
                  <a:lnTo>
                    <a:pt x="880592" y="0"/>
                  </a:lnTo>
                  <a:lnTo>
                    <a:pt x="863866" y="0"/>
                  </a:lnTo>
                  <a:lnTo>
                    <a:pt x="863866" y="9944"/>
                  </a:lnTo>
                  <a:lnTo>
                    <a:pt x="871867" y="18008"/>
                  </a:lnTo>
                  <a:lnTo>
                    <a:pt x="880592" y="18008"/>
                  </a:lnTo>
                  <a:lnTo>
                    <a:pt x="881748" y="18008"/>
                  </a:lnTo>
                  <a:lnTo>
                    <a:pt x="890498" y="18008"/>
                  </a:lnTo>
                  <a:lnTo>
                    <a:pt x="898499" y="9944"/>
                  </a:lnTo>
                  <a:lnTo>
                    <a:pt x="898499" y="0"/>
                  </a:lnTo>
                  <a:close/>
                </a:path>
                <a:path w="1762759" h="65405">
                  <a:moveTo>
                    <a:pt x="954112" y="22555"/>
                  </a:moveTo>
                  <a:lnTo>
                    <a:pt x="946111" y="14503"/>
                  </a:lnTo>
                  <a:lnTo>
                    <a:pt x="926338" y="14503"/>
                  </a:lnTo>
                  <a:lnTo>
                    <a:pt x="918337" y="22555"/>
                  </a:lnTo>
                  <a:lnTo>
                    <a:pt x="918337" y="42468"/>
                  </a:lnTo>
                  <a:lnTo>
                    <a:pt x="926338" y="50520"/>
                  </a:lnTo>
                  <a:lnTo>
                    <a:pt x="946111" y="50520"/>
                  </a:lnTo>
                  <a:lnTo>
                    <a:pt x="954112" y="42468"/>
                  </a:lnTo>
                  <a:lnTo>
                    <a:pt x="954112" y="32512"/>
                  </a:lnTo>
                  <a:lnTo>
                    <a:pt x="954112" y="22555"/>
                  </a:lnTo>
                  <a:close/>
                </a:path>
                <a:path w="1762759" h="65405">
                  <a:moveTo>
                    <a:pt x="1008557" y="55054"/>
                  </a:moveTo>
                  <a:lnTo>
                    <a:pt x="1000556" y="47002"/>
                  </a:lnTo>
                  <a:lnTo>
                    <a:pt x="991806" y="47002"/>
                  </a:lnTo>
                  <a:lnTo>
                    <a:pt x="990676" y="47002"/>
                  </a:lnTo>
                  <a:lnTo>
                    <a:pt x="981951" y="47002"/>
                  </a:lnTo>
                  <a:lnTo>
                    <a:pt x="973937" y="55054"/>
                  </a:lnTo>
                  <a:lnTo>
                    <a:pt x="973937" y="65011"/>
                  </a:lnTo>
                  <a:lnTo>
                    <a:pt x="990676" y="65011"/>
                  </a:lnTo>
                  <a:lnTo>
                    <a:pt x="991806" y="65011"/>
                  </a:lnTo>
                  <a:lnTo>
                    <a:pt x="1008557" y="65011"/>
                  </a:lnTo>
                  <a:lnTo>
                    <a:pt x="1008557" y="55054"/>
                  </a:lnTo>
                  <a:close/>
                </a:path>
                <a:path w="1762759" h="65405">
                  <a:moveTo>
                    <a:pt x="1008557" y="0"/>
                  </a:moveTo>
                  <a:lnTo>
                    <a:pt x="991806" y="0"/>
                  </a:lnTo>
                  <a:lnTo>
                    <a:pt x="990676" y="0"/>
                  </a:lnTo>
                  <a:lnTo>
                    <a:pt x="973937" y="0"/>
                  </a:lnTo>
                  <a:lnTo>
                    <a:pt x="973937" y="9944"/>
                  </a:lnTo>
                  <a:lnTo>
                    <a:pt x="981951" y="18008"/>
                  </a:lnTo>
                  <a:lnTo>
                    <a:pt x="990676" y="18008"/>
                  </a:lnTo>
                  <a:lnTo>
                    <a:pt x="991806" y="18008"/>
                  </a:lnTo>
                  <a:lnTo>
                    <a:pt x="1000556" y="18008"/>
                  </a:lnTo>
                  <a:lnTo>
                    <a:pt x="1008557" y="9944"/>
                  </a:lnTo>
                  <a:lnTo>
                    <a:pt x="1008557" y="0"/>
                  </a:lnTo>
                  <a:close/>
                </a:path>
                <a:path w="1762759" h="65405">
                  <a:moveTo>
                    <a:pt x="1064171" y="22555"/>
                  </a:moveTo>
                  <a:lnTo>
                    <a:pt x="1056170" y="14503"/>
                  </a:lnTo>
                  <a:lnTo>
                    <a:pt x="1036408" y="14503"/>
                  </a:lnTo>
                  <a:lnTo>
                    <a:pt x="1028395" y="22555"/>
                  </a:lnTo>
                  <a:lnTo>
                    <a:pt x="1028395" y="42468"/>
                  </a:lnTo>
                  <a:lnTo>
                    <a:pt x="1036408" y="50520"/>
                  </a:lnTo>
                  <a:lnTo>
                    <a:pt x="1056170" y="50520"/>
                  </a:lnTo>
                  <a:lnTo>
                    <a:pt x="1064171" y="42468"/>
                  </a:lnTo>
                  <a:lnTo>
                    <a:pt x="1064171" y="32512"/>
                  </a:lnTo>
                  <a:lnTo>
                    <a:pt x="1064171" y="22555"/>
                  </a:lnTo>
                  <a:close/>
                </a:path>
                <a:path w="1762759" h="65405">
                  <a:moveTo>
                    <a:pt x="1118641" y="55054"/>
                  </a:moveTo>
                  <a:lnTo>
                    <a:pt x="1110640" y="47002"/>
                  </a:lnTo>
                  <a:lnTo>
                    <a:pt x="1101902" y="47002"/>
                  </a:lnTo>
                  <a:lnTo>
                    <a:pt x="1100747" y="47002"/>
                  </a:lnTo>
                  <a:lnTo>
                    <a:pt x="1092022" y="47002"/>
                  </a:lnTo>
                  <a:lnTo>
                    <a:pt x="1084021" y="55054"/>
                  </a:lnTo>
                  <a:lnTo>
                    <a:pt x="1084021" y="65011"/>
                  </a:lnTo>
                  <a:lnTo>
                    <a:pt x="1100747" y="65011"/>
                  </a:lnTo>
                  <a:lnTo>
                    <a:pt x="1101902" y="65011"/>
                  </a:lnTo>
                  <a:lnTo>
                    <a:pt x="1118641" y="65011"/>
                  </a:lnTo>
                  <a:lnTo>
                    <a:pt x="1118641" y="55054"/>
                  </a:lnTo>
                  <a:close/>
                </a:path>
                <a:path w="1762759" h="65405">
                  <a:moveTo>
                    <a:pt x="1118641" y="0"/>
                  </a:moveTo>
                  <a:lnTo>
                    <a:pt x="1101902" y="0"/>
                  </a:lnTo>
                  <a:lnTo>
                    <a:pt x="1100747" y="0"/>
                  </a:lnTo>
                  <a:lnTo>
                    <a:pt x="1084021" y="0"/>
                  </a:lnTo>
                  <a:lnTo>
                    <a:pt x="1084021" y="9944"/>
                  </a:lnTo>
                  <a:lnTo>
                    <a:pt x="1092022" y="18008"/>
                  </a:lnTo>
                  <a:lnTo>
                    <a:pt x="1100747" y="18008"/>
                  </a:lnTo>
                  <a:lnTo>
                    <a:pt x="1101902" y="18008"/>
                  </a:lnTo>
                  <a:lnTo>
                    <a:pt x="1110640" y="18008"/>
                  </a:lnTo>
                  <a:lnTo>
                    <a:pt x="1118641" y="9944"/>
                  </a:lnTo>
                  <a:lnTo>
                    <a:pt x="1118641" y="0"/>
                  </a:lnTo>
                  <a:close/>
                </a:path>
                <a:path w="1762759" h="65405">
                  <a:moveTo>
                    <a:pt x="1174254" y="22555"/>
                  </a:moveTo>
                  <a:lnTo>
                    <a:pt x="1166253" y="14503"/>
                  </a:lnTo>
                  <a:lnTo>
                    <a:pt x="1146492" y="14503"/>
                  </a:lnTo>
                  <a:lnTo>
                    <a:pt x="1138478" y="22555"/>
                  </a:lnTo>
                  <a:lnTo>
                    <a:pt x="1138478" y="42468"/>
                  </a:lnTo>
                  <a:lnTo>
                    <a:pt x="1146492" y="50520"/>
                  </a:lnTo>
                  <a:lnTo>
                    <a:pt x="1166253" y="50520"/>
                  </a:lnTo>
                  <a:lnTo>
                    <a:pt x="1174254" y="42468"/>
                  </a:lnTo>
                  <a:lnTo>
                    <a:pt x="1174254" y="32512"/>
                  </a:lnTo>
                  <a:lnTo>
                    <a:pt x="1174254" y="22555"/>
                  </a:lnTo>
                  <a:close/>
                </a:path>
                <a:path w="1762759" h="65405">
                  <a:moveTo>
                    <a:pt x="1228712" y="55054"/>
                  </a:moveTo>
                  <a:lnTo>
                    <a:pt x="1220711" y="47002"/>
                  </a:lnTo>
                  <a:lnTo>
                    <a:pt x="1211973" y="47002"/>
                  </a:lnTo>
                  <a:lnTo>
                    <a:pt x="1210830" y="47002"/>
                  </a:lnTo>
                  <a:lnTo>
                    <a:pt x="1202080" y="47002"/>
                  </a:lnTo>
                  <a:lnTo>
                    <a:pt x="1194079" y="55054"/>
                  </a:lnTo>
                  <a:lnTo>
                    <a:pt x="1194079" y="65011"/>
                  </a:lnTo>
                  <a:lnTo>
                    <a:pt x="1210830" y="65011"/>
                  </a:lnTo>
                  <a:lnTo>
                    <a:pt x="1211973" y="65011"/>
                  </a:lnTo>
                  <a:lnTo>
                    <a:pt x="1228712" y="65011"/>
                  </a:lnTo>
                  <a:lnTo>
                    <a:pt x="1228712" y="55054"/>
                  </a:lnTo>
                  <a:close/>
                </a:path>
                <a:path w="1762759" h="65405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44"/>
                  </a:lnTo>
                  <a:lnTo>
                    <a:pt x="1202080" y="18008"/>
                  </a:lnTo>
                  <a:lnTo>
                    <a:pt x="1210830" y="18008"/>
                  </a:lnTo>
                  <a:lnTo>
                    <a:pt x="1211973" y="18008"/>
                  </a:lnTo>
                  <a:lnTo>
                    <a:pt x="1220711" y="18008"/>
                  </a:lnTo>
                  <a:lnTo>
                    <a:pt x="1228712" y="9944"/>
                  </a:lnTo>
                  <a:lnTo>
                    <a:pt x="1228712" y="0"/>
                  </a:lnTo>
                  <a:close/>
                </a:path>
                <a:path w="1762759" h="65405">
                  <a:moveTo>
                    <a:pt x="1284325" y="22555"/>
                  </a:moveTo>
                  <a:lnTo>
                    <a:pt x="1276324" y="14503"/>
                  </a:lnTo>
                  <a:lnTo>
                    <a:pt x="1256563" y="14503"/>
                  </a:lnTo>
                  <a:lnTo>
                    <a:pt x="1248549" y="22555"/>
                  </a:lnTo>
                  <a:lnTo>
                    <a:pt x="1248549" y="42468"/>
                  </a:lnTo>
                  <a:lnTo>
                    <a:pt x="1256563" y="50520"/>
                  </a:lnTo>
                  <a:lnTo>
                    <a:pt x="1276324" y="50520"/>
                  </a:lnTo>
                  <a:lnTo>
                    <a:pt x="1284325" y="42468"/>
                  </a:lnTo>
                  <a:lnTo>
                    <a:pt x="1284325" y="32512"/>
                  </a:lnTo>
                  <a:lnTo>
                    <a:pt x="1284325" y="22555"/>
                  </a:lnTo>
                  <a:close/>
                </a:path>
                <a:path w="1762759" h="65405">
                  <a:moveTo>
                    <a:pt x="1338795" y="55054"/>
                  </a:moveTo>
                  <a:lnTo>
                    <a:pt x="1330794" y="47002"/>
                  </a:lnTo>
                  <a:lnTo>
                    <a:pt x="1322031" y="47002"/>
                  </a:lnTo>
                  <a:lnTo>
                    <a:pt x="1320914" y="47002"/>
                  </a:lnTo>
                  <a:lnTo>
                    <a:pt x="1312164" y="47002"/>
                  </a:lnTo>
                  <a:lnTo>
                    <a:pt x="1304163" y="55054"/>
                  </a:lnTo>
                  <a:lnTo>
                    <a:pt x="1304163" y="65011"/>
                  </a:lnTo>
                  <a:lnTo>
                    <a:pt x="1320914" y="65011"/>
                  </a:lnTo>
                  <a:lnTo>
                    <a:pt x="1322031" y="65011"/>
                  </a:lnTo>
                  <a:lnTo>
                    <a:pt x="1338795" y="65011"/>
                  </a:lnTo>
                  <a:lnTo>
                    <a:pt x="1338795" y="55054"/>
                  </a:lnTo>
                  <a:close/>
                </a:path>
                <a:path w="1762759" h="65405">
                  <a:moveTo>
                    <a:pt x="1338795" y="0"/>
                  </a:moveTo>
                  <a:lnTo>
                    <a:pt x="1322031" y="0"/>
                  </a:lnTo>
                  <a:lnTo>
                    <a:pt x="1320914" y="0"/>
                  </a:lnTo>
                  <a:lnTo>
                    <a:pt x="1304163" y="0"/>
                  </a:lnTo>
                  <a:lnTo>
                    <a:pt x="1304163" y="9944"/>
                  </a:lnTo>
                  <a:lnTo>
                    <a:pt x="1312164" y="18008"/>
                  </a:lnTo>
                  <a:lnTo>
                    <a:pt x="1320914" y="18008"/>
                  </a:lnTo>
                  <a:lnTo>
                    <a:pt x="1322031" y="18008"/>
                  </a:lnTo>
                  <a:lnTo>
                    <a:pt x="1330794" y="18008"/>
                  </a:lnTo>
                  <a:lnTo>
                    <a:pt x="1338795" y="9944"/>
                  </a:lnTo>
                  <a:lnTo>
                    <a:pt x="1338795" y="0"/>
                  </a:lnTo>
                  <a:close/>
                </a:path>
                <a:path w="1762759" h="65405">
                  <a:moveTo>
                    <a:pt x="1394409" y="22555"/>
                  </a:moveTo>
                  <a:lnTo>
                    <a:pt x="1386408" y="14503"/>
                  </a:lnTo>
                  <a:lnTo>
                    <a:pt x="1366634" y="14503"/>
                  </a:lnTo>
                  <a:lnTo>
                    <a:pt x="1358633" y="22555"/>
                  </a:lnTo>
                  <a:lnTo>
                    <a:pt x="1358633" y="42468"/>
                  </a:lnTo>
                  <a:lnTo>
                    <a:pt x="1366634" y="50520"/>
                  </a:lnTo>
                  <a:lnTo>
                    <a:pt x="1386408" y="50520"/>
                  </a:lnTo>
                  <a:lnTo>
                    <a:pt x="1394409" y="42468"/>
                  </a:lnTo>
                  <a:lnTo>
                    <a:pt x="1394409" y="32512"/>
                  </a:lnTo>
                  <a:lnTo>
                    <a:pt x="1394409" y="22555"/>
                  </a:lnTo>
                  <a:close/>
                </a:path>
                <a:path w="1762759" h="65405">
                  <a:moveTo>
                    <a:pt x="1448866" y="55054"/>
                  </a:moveTo>
                  <a:lnTo>
                    <a:pt x="1440865" y="47002"/>
                  </a:lnTo>
                  <a:lnTo>
                    <a:pt x="1432128" y="47002"/>
                  </a:lnTo>
                  <a:lnTo>
                    <a:pt x="1430997" y="47002"/>
                  </a:lnTo>
                  <a:lnTo>
                    <a:pt x="1422247" y="47002"/>
                  </a:lnTo>
                  <a:lnTo>
                    <a:pt x="1414233" y="55054"/>
                  </a:lnTo>
                  <a:lnTo>
                    <a:pt x="1414233" y="65011"/>
                  </a:lnTo>
                  <a:lnTo>
                    <a:pt x="1430997" y="65011"/>
                  </a:lnTo>
                  <a:lnTo>
                    <a:pt x="1432128" y="65011"/>
                  </a:lnTo>
                  <a:lnTo>
                    <a:pt x="1448866" y="65011"/>
                  </a:lnTo>
                  <a:lnTo>
                    <a:pt x="1448866" y="55054"/>
                  </a:lnTo>
                  <a:close/>
                </a:path>
                <a:path w="1762759" h="65405">
                  <a:moveTo>
                    <a:pt x="1448866" y="0"/>
                  </a:moveTo>
                  <a:lnTo>
                    <a:pt x="1432128" y="0"/>
                  </a:lnTo>
                  <a:lnTo>
                    <a:pt x="1430997" y="0"/>
                  </a:lnTo>
                  <a:lnTo>
                    <a:pt x="1414233" y="0"/>
                  </a:lnTo>
                  <a:lnTo>
                    <a:pt x="1414233" y="9944"/>
                  </a:lnTo>
                  <a:lnTo>
                    <a:pt x="1422247" y="18008"/>
                  </a:lnTo>
                  <a:lnTo>
                    <a:pt x="1430997" y="18008"/>
                  </a:lnTo>
                  <a:lnTo>
                    <a:pt x="1432128" y="18008"/>
                  </a:lnTo>
                  <a:lnTo>
                    <a:pt x="1440865" y="18008"/>
                  </a:lnTo>
                  <a:lnTo>
                    <a:pt x="1448866" y="9944"/>
                  </a:lnTo>
                  <a:lnTo>
                    <a:pt x="1448866" y="0"/>
                  </a:lnTo>
                  <a:close/>
                </a:path>
                <a:path w="1762759" h="65405">
                  <a:moveTo>
                    <a:pt x="1504480" y="22555"/>
                  </a:moveTo>
                  <a:lnTo>
                    <a:pt x="1496479" y="14503"/>
                  </a:lnTo>
                  <a:lnTo>
                    <a:pt x="1476705" y="14503"/>
                  </a:lnTo>
                  <a:lnTo>
                    <a:pt x="1468704" y="22555"/>
                  </a:lnTo>
                  <a:lnTo>
                    <a:pt x="1468704" y="42468"/>
                  </a:lnTo>
                  <a:lnTo>
                    <a:pt x="1476705" y="50520"/>
                  </a:lnTo>
                  <a:lnTo>
                    <a:pt x="1496479" y="50520"/>
                  </a:lnTo>
                  <a:lnTo>
                    <a:pt x="1504480" y="42468"/>
                  </a:lnTo>
                  <a:lnTo>
                    <a:pt x="1504480" y="32512"/>
                  </a:lnTo>
                  <a:lnTo>
                    <a:pt x="1504480" y="22555"/>
                  </a:lnTo>
                  <a:close/>
                </a:path>
                <a:path w="1762759" h="65405">
                  <a:moveTo>
                    <a:pt x="1558950" y="55054"/>
                  </a:moveTo>
                  <a:lnTo>
                    <a:pt x="1550949" y="47002"/>
                  </a:lnTo>
                  <a:lnTo>
                    <a:pt x="1542199" y="47002"/>
                  </a:lnTo>
                  <a:lnTo>
                    <a:pt x="1541068" y="47002"/>
                  </a:lnTo>
                  <a:lnTo>
                    <a:pt x="1532318" y="47002"/>
                  </a:lnTo>
                  <a:lnTo>
                    <a:pt x="1524317" y="55054"/>
                  </a:lnTo>
                  <a:lnTo>
                    <a:pt x="1524317" y="65011"/>
                  </a:lnTo>
                  <a:lnTo>
                    <a:pt x="1541068" y="65011"/>
                  </a:lnTo>
                  <a:lnTo>
                    <a:pt x="1542199" y="65011"/>
                  </a:lnTo>
                  <a:lnTo>
                    <a:pt x="1558950" y="65011"/>
                  </a:lnTo>
                  <a:lnTo>
                    <a:pt x="1558950" y="55054"/>
                  </a:lnTo>
                  <a:close/>
                </a:path>
                <a:path w="1762759" h="65405">
                  <a:moveTo>
                    <a:pt x="1558950" y="0"/>
                  </a:moveTo>
                  <a:lnTo>
                    <a:pt x="1542199" y="0"/>
                  </a:lnTo>
                  <a:lnTo>
                    <a:pt x="1541068" y="0"/>
                  </a:lnTo>
                  <a:lnTo>
                    <a:pt x="1524317" y="0"/>
                  </a:lnTo>
                  <a:lnTo>
                    <a:pt x="1524317" y="9944"/>
                  </a:lnTo>
                  <a:lnTo>
                    <a:pt x="1532318" y="18008"/>
                  </a:lnTo>
                  <a:lnTo>
                    <a:pt x="1541068" y="18008"/>
                  </a:lnTo>
                  <a:lnTo>
                    <a:pt x="1542199" y="18008"/>
                  </a:lnTo>
                  <a:lnTo>
                    <a:pt x="1550949" y="18008"/>
                  </a:lnTo>
                  <a:lnTo>
                    <a:pt x="1558950" y="9944"/>
                  </a:lnTo>
                  <a:lnTo>
                    <a:pt x="1558950" y="0"/>
                  </a:lnTo>
                  <a:close/>
                </a:path>
                <a:path w="1762759" h="65405">
                  <a:moveTo>
                    <a:pt x="1614563" y="22555"/>
                  </a:moveTo>
                  <a:lnTo>
                    <a:pt x="1606562" y="14503"/>
                  </a:lnTo>
                  <a:lnTo>
                    <a:pt x="1586788" y="14503"/>
                  </a:lnTo>
                  <a:lnTo>
                    <a:pt x="1578787" y="22555"/>
                  </a:lnTo>
                  <a:lnTo>
                    <a:pt x="1578787" y="42468"/>
                  </a:lnTo>
                  <a:lnTo>
                    <a:pt x="1586788" y="50520"/>
                  </a:lnTo>
                  <a:lnTo>
                    <a:pt x="1606562" y="50520"/>
                  </a:lnTo>
                  <a:lnTo>
                    <a:pt x="1614563" y="42468"/>
                  </a:lnTo>
                  <a:lnTo>
                    <a:pt x="1614563" y="32512"/>
                  </a:lnTo>
                  <a:lnTo>
                    <a:pt x="1614563" y="22555"/>
                  </a:lnTo>
                  <a:close/>
                </a:path>
                <a:path w="1762759" h="65405">
                  <a:moveTo>
                    <a:pt x="1652270" y="0"/>
                  </a:moveTo>
                  <a:lnTo>
                    <a:pt x="1634388" y="0"/>
                  </a:lnTo>
                  <a:lnTo>
                    <a:pt x="1634388" y="9944"/>
                  </a:lnTo>
                  <a:lnTo>
                    <a:pt x="1642389" y="18008"/>
                  </a:lnTo>
                  <a:lnTo>
                    <a:pt x="1652270" y="18008"/>
                  </a:lnTo>
                  <a:lnTo>
                    <a:pt x="1652270" y="0"/>
                  </a:lnTo>
                  <a:close/>
                </a:path>
                <a:path w="1762759" h="65405">
                  <a:moveTo>
                    <a:pt x="1669034" y="55054"/>
                  </a:moveTo>
                  <a:lnTo>
                    <a:pt x="1661033" y="47002"/>
                  </a:lnTo>
                  <a:lnTo>
                    <a:pt x="1652270" y="47002"/>
                  </a:lnTo>
                  <a:lnTo>
                    <a:pt x="1651114" y="47002"/>
                  </a:lnTo>
                  <a:lnTo>
                    <a:pt x="1642389" y="47002"/>
                  </a:lnTo>
                  <a:lnTo>
                    <a:pt x="1634388" y="55054"/>
                  </a:lnTo>
                  <a:lnTo>
                    <a:pt x="1634388" y="65011"/>
                  </a:lnTo>
                  <a:lnTo>
                    <a:pt x="1651114" y="65011"/>
                  </a:lnTo>
                  <a:lnTo>
                    <a:pt x="1652270" y="65011"/>
                  </a:lnTo>
                  <a:lnTo>
                    <a:pt x="1669034" y="65011"/>
                  </a:lnTo>
                  <a:lnTo>
                    <a:pt x="1669034" y="55054"/>
                  </a:lnTo>
                  <a:close/>
                </a:path>
                <a:path w="1762759" h="65405">
                  <a:moveTo>
                    <a:pt x="1762340" y="47002"/>
                  </a:moveTo>
                  <a:lnTo>
                    <a:pt x="1752447" y="47002"/>
                  </a:lnTo>
                  <a:lnTo>
                    <a:pt x="1744459" y="55054"/>
                  </a:lnTo>
                  <a:lnTo>
                    <a:pt x="1744459" y="65011"/>
                  </a:lnTo>
                  <a:lnTo>
                    <a:pt x="1762340" y="65011"/>
                  </a:lnTo>
                  <a:lnTo>
                    <a:pt x="1762340" y="47002"/>
                  </a:lnTo>
                  <a:close/>
                </a:path>
                <a:path w="1762759" h="65405">
                  <a:moveTo>
                    <a:pt x="1762340" y="0"/>
                  </a:moveTo>
                  <a:lnTo>
                    <a:pt x="1744459" y="0"/>
                  </a:lnTo>
                  <a:lnTo>
                    <a:pt x="1744459" y="9944"/>
                  </a:lnTo>
                  <a:lnTo>
                    <a:pt x="1752447" y="18008"/>
                  </a:lnTo>
                  <a:lnTo>
                    <a:pt x="1762340" y="18008"/>
                  </a:lnTo>
                  <a:lnTo>
                    <a:pt x="176234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3">
              <a:extLst>
                <a:ext uri="{FF2B5EF4-FFF2-40B4-BE49-F238E27FC236}">
                  <a16:creationId xmlns:a16="http://schemas.microsoft.com/office/drawing/2014/main" id="{CA2BB139-8E41-0009-B3C9-3CC0BE1B152B}"/>
                </a:ext>
              </a:extLst>
            </p:cNvPr>
            <p:cNvSpPr/>
            <p:nvPr/>
          </p:nvSpPr>
          <p:spPr>
            <a:xfrm>
              <a:off x="5768289" y="3079635"/>
              <a:ext cx="3376295" cy="128905"/>
            </a:xfrm>
            <a:custGeom>
              <a:avLst/>
              <a:gdLst/>
              <a:ahLst/>
              <a:cxnLst/>
              <a:rect l="l" t="t" r="r" b="b"/>
              <a:pathLst>
                <a:path w="3376295" h="128905">
                  <a:moveTo>
                    <a:pt x="34632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13182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376295" h="128905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3376295" h="128905">
                  <a:moveTo>
                    <a:pt x="144716" y="55067"/>
                  </a:moveTo>
                  <a:lnTo>
                    <a:pt x="136715" y="47015"/>
                  </a:lnTo>
                  <a:lnTo>
                    <a:pt x="127977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77" y="65024"/>
                  </a:lnTo>
                  <a:lnTo>
                    <a:pt x="144716" y="65024"/>
                  </a:lnTo>
                  <a:lnTo>
                    <a:pt x="144716" y="55067"/>
                  </a:lnTo>
                  <a:close/>
                </a:path>
                <a:path w="3376295" h="128905">
                  <a:moveTo>
                    <a:pt x="144716" y="0"/>
                  </a:moveTo>
                  <a:lnTo>
                    <a:pt x="127977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3376295" h="128905">
                  <a:moveTo>
                    <a:pt x="200317" y="22567"/>
                  </a:moveTo>
                  <a:lnTo>
                    <a:pt x="192316" y="14516"/>
                  </a:lnTo>
                  <a:lnTo>
                    <a:pt x="172554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54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3376295" h="128905">
                  <a:moveTo>
                    <a:pt x="254787" y="55067"/>
                  </a:moveTo>
                  <a:lnTo>
                    <a:pt x="246786" y="47015"/>
                  </a:lnTo>
                  <a:lnTo>
                    <a:pt x="238036" y="47015"/>
                  </a:lnTo>
                  <a:lnTo>
                    <a:pt x="236880" y="47015"/>
                  </a:lnTo>
                  <a:lnTo>
                    <a:pt x="228168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6880" y="65024"/>
                  </a:lnTo>
                  <a:lnTo>
                    <a:pt x="238036" y="65024"/>
                  </a:lnTo>
                  <a:lnTo>
                    <a:pt x="254787" y="65024"/>
                  </a:lnTo>
                  <a:lnTo>
                    <a:pt x="254787" y="55067"/>
                  </a:lnTo>
                  <a:close/>
                </a:path>
                <a:path w="3376295" h="128905">
                  <a:moveTo>
                    <a:pt x="254787" y="0"/>
                  </a:moveTo>
                  <a:lnTo>
                    <a:pt x="238036" y="0"/>
                  </a:lnTo>
                  <a:lnTo>
                    <a:pt x="236880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68" y="18008"/>
                  </a:lnTo>
                  <a:lnTo>
                    <a:pt x="236880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376295" h="128905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81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81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3376295" h="128905">
                  <a:moveTo>
                    <a:pt x="364858" y="55067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76" y="47015"/>
                  </a:lnTo>
                  <a:lnTo>
                    <a:pt x="338226" y="47015"/>
                  </a:lnTo>
                  <a:lnTo>
                    <a:pt x="330225" y="55067"/>
                  </a:lnTo>
                  <a:lnTo>
                    <a:pt x="330225" y="65024"/>
                  </a:lnTo>
                  <a:lnTo>
                    <a:pt x="346976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67"/>
                  </a:lnTo>
                  <a:close/>
                </a:path>
                <a:path w="3376295" h="128905">
                  <a:moveTo>
                    <a:pt x="364858" y="0"/>
                  </a:moveTo>
                  <a:lnTo>
                    <a:pt x="348107" y="0"/>
                  </a:lnTo>
                  <a:lnTo>
                    <a:pt x="346976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26" y="18008"/>
                  </a:lnTo>
                  <a:lnTo>
                    <a:pt x="346976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376295" h="128905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3376295" h="128905">
                  <a:moveTo>
                    <a:pt x="474941" y="55067"/>
                  </a:moveTo>
                  <a:lnTo>
                    <a:pt x="466940" y="47015"/>
                  </a:lnTo>
                  <a:lnTo>
                    <a:pt x="458190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5024"/>
                  </a:lnTo>
                  <a:lnTo>
                    <a:pt x="457060" y="65024"/>
                  </a:lnTo>
                  <a:lnTo>
                    <a:pt x="458190" y="65024"/>
                  </a:lnTo>
                  <a:lnTo>
                    <a:pt x="474941" y="65024"/>
                  </a:lnTo>
                  <a:lnTo>
                    <a:pt x="474941" y="55067"/>
                  </a:lnTo>
                  <a:close/>
                </a:path>
                <a:path w="3376295" h="128905">
                  <a:moveTo>
                    <a:pt x="474941" y="0"/>
                  </a:moveTo>
                  <a:lnTo>
                    <a:pt x="458190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3376295" h="128905">
                  <a:moveTo>
                    <a:pt x="530542" y="22567"/>
                  </a:moveTo>
                  <a:lnTo>
                    <a:pt x="522541" y="14516"/>
                  </a:lnTo>
                  <a:lnTo>
                    <a:pt x="502780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80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3376295" h="128905">
                  <a:moveTo>
                    <a:pt x="585012" y="55067"/>
                  </a:moveTo>
                  <a:lnTo>
                    <a:pt x="577011" y="47015"/>
                  </a:lnTo>
                  <a:lnTo>
                    <a:pt x="568286" y="47015"/>
                  </a:lnTo>
                  <a:lnTo>
                    <a:pt x="567131" y="47015"/>
                  </a:lnTo>
                  <a:lnTo>
                    <a:pt x="558393" y="47015"/>
                  </a:lnTo>
                  <a:lnTo>
                    <a:pt x="550379" y="55067"/>
                  </a:lnTo>
                  <a:lnTo>
                    <a:pt x="550379" y="65024"/>
                  </a:lnTo>
                  <a:lnTo>
                    <a:pt x="567131" y="65024"/>
                  </a:lnTo>
                  <a:lnTo>
                    <a:pt x="568286" y="65024"/>
                  </a:lnTo>
                  <a:lnTo>
                    <a:pt x="585012" y="65024"/>
                  </a:lnTo>
                  <a:lnTo>
                    <a:pt x="585012" y="55067"/>
                  </a:lnTo>
                  <a:close/>
                </a:path>
                <a:path w="3376295" h="128905">
                  <a:moveTo>
                    <a:pt x="585012" y="0"/>
                  </a:moveTo>
                  <a:lnTo>
                    <a:pt x="568286" y="0"/>
                  </a:lnTo>
                  <a:lnTo>
                    <a:pt x="567131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7131" y="18008"/>
                  </a:lnTo>
                  <a:lnTo>
                    <a:pt x="568286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376295" h="128905">
                  <a:moveTo>
                    <a:pt x="640626" y="22567"/>
                  </a:moveTo>
                  <a:lnTo>
                    <a:pt x="632625" y="14516"/>
                  </a:lnTo>
                  <a:lnTo>
                    <a:pt x="612851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51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3376295" h="128905">
                  <a:moveTo>
                    <a:pt x="695083" y="55067"/>
                  </a:moveTo>
                  <a:lnTo>
                    <a:pt x="687082" y="47015"/>
                  </a:lnTo>
                  <a:lnTo>
                    <a:pt x="678332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67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32" y="65024"/>
                  </a:lnTo>
                  <a:lnTo>
                    <a:pt x="695083" y="65024"/>
                  </a:lnTo>
                  <a:lnTo>
                    <a:pt x="695083" y="55067"/>
                  </a:lnTo>
                  <a:close/>
                </a:path>
                <a:path w="3376295" h="128905">
                  <a:moveTo>
                    <a:pt x="695083" y="0"/>
                  </a:moveTo>
                  <a:lnTo>
                    <a:pt x="678332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32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376295" h="128905">
                  <a:moveTo>
                    <a:pt x="750697" y="22567"/>
                  </a:moveTo>
                  <a:lnTo>
                    <a:pt x="742683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83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3376295" h="128905">
                  <a:moveTo>
                    <a:pt x="805167" y="55067"/>
                  </a:moveTo>
                  <a:lnTo>
                    <a:pt x="797166" y="47015"/>
                  </a:lnTo>
                  <a:lnTo>
                    <a:pt x="788416" y="47015"/>
                  </a:lnTo>
                  <a:lnTo>
                    <a:pt x="787285" y="47015"/>
                  </a:lnTo>
                  <a:lnTo>
                    <a:pt x="778522" y="47015"/>
                  </a:lnTo>
                  <a:lnTo>
                    <a:pt x="770521" y="55067"/>
                  </a:lnTo>
                  <a:lnTo>
                    <a:pt x="770521" y="65024"/>
                  </a:lnTo>
                  <a:lnTo>
                    <a:pt x="787285" y="65024"/>
                  </a:lnTo>
                  <a:lnTo>
                    <a:pt x="788416" y="65024"/>
                  </a:lnTo>
                  <a:lnTo>
                    <a:pt x="805167" y="65024"/>
                  </a:lnTo>
                  <a:lnTo>
                    <a:pt x="805167" y="55067"/>
                  </a:lnTo>
                  <a:close/>
                </a:path>
                <a:path w="3376295" h="128905">
                  <a:moveTo>
                    <a:pt x="805167" y="0"/>
                  </a:moveTo>
                  <a:lnTo>
                    <a:pt x="788416" y="0"/>
                  </a:lnTo>
                  <a:lnTo>
                    <a:pt x="787285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22" y="18008"/>
                  </a:lnTo>
                  <a:lnTo>
                    <a:pt x="787285" y="18008"/>
                  </a:lnTo>
                  <a:lnTo>
                    <a:pt x="788416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3376295" h="128905">
                  <a:moveTo>
                    <a:pt x="860767" y="22567"/>
                  </a:moveTo>
                  <a:lnTo>
                    <a:pt x="852766" y="14516"/>
                  </a:lnTo>
                  <a:lnTo>
                    <a:pt x="833005" y="14516"/>
                  </a:lnTo>
                  <a:lnTo>
                    <a:pt x="824992" y="22567"/>
                  </a:lnTo>
                  <a:lnTo>
                    <a:pt x="824992" y="42481"/>
                  </a:lnTo>
                  <a:lnTo>
                    <a:pt x="833005" y="50533"/>
                  </a:lnTo>
                  <a:lnTo>
                    <a:pt x="852766" y="50533"/>
                  </a:lnTo>
                  <a:lnTo>
                    <a:pt x="860767" y="42481"/>
                  </a:lnTo>
                  <a:lnTo>
                    <a:pt x="860767" y="32524"/>
                  </a:lnTo>
                  <a:lnTo>
                    <a:pt x="860767" y="22567"/>
                  </a:lnTo>
                  <a:close/>
                </a:path>
                <a:path w="3376295" h="128905">
                  <a:moveTo>
                    <a:pt x="915238" y="55067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69" y="47015"/>
                  </a:lnTo>
                  <a:lnTo>
                    <a:pt x="888619" y="47015"/>
                  </a:lnTo>
                  <a:lnTo>
                    <a:pt x="880605" y="55067"/>
                  </a:lnTo>
                  <a:lnTo>
                    <a:pt x="880605" y="65024"/>
                  </a:lnTo>
                  <a:lnTo>
                    <a:pt x="897369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67"/>
                  </a:lnTo>
                  <a:close/>
                </a:path>
                <a:path w="3376295" h="128905">
                  <a:moveTo>
                    <a:pt x="915238" y="0"/>
                  </a:moveTo>
                  <a:lnTo>
                    <a:pt x="898486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19" y="18008"/>
                  </a:lnTo>
                  <a:lnTo>
                    <a:pt x="897369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376295" h="128905">
                  <a:moveTo>
                    <a:pt x="970851" y="22567"/>
                  </a:moveTo>
                  <a:lnTo>
                    <a:pt x="962850" y="14516"/>
                  </a:lnTo>
                  <a:lnTo>
                    <a:pt x="943076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76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3376295" h="128905">
                  <a:moveTo>
                    <a:pt x="1025321" y="55067"/>
                  </a:moveTo>
                  <a:lnTo>
                    <a:pt x="1017320" y="47015"/>
                  </a:lnTo>
                  <a:lnTo>
                    <a:pt x="1008570" y="47015"/>
                  </a:lnTo>
                  <a:lnTo>
                    <a:pt x="1007427" y="47015"/>
                  </a:lnTo>
                  <a:lnTo>
                    <a:pt x="998677" y="47015"/>
                  </a:lnTo>
                  <a:lnTo>
                    <a:pt x="990676" y="55067"/>
                  </a:lnTo>
                  <a:lnTo>
                    <a:pt x="990676" y="65024"/>
                  </a:lnTo>
                  <a:lnTo>
                    <a:pt x="1007427" y="65024"/>
                  </a:lnTo>
                  <a:lnTo>
                    <a:pt x="1008570" y="65024"/>
                  </a:lnTo>
                  <a:lnTo>
                    <a:pt x="1025321" y="65024"/>
                  </a:lnTo>
                  <a:lnTo>
                    <a:pt x="1025321" y="55067"/>
                  </a:lnTo>
                  <a:close/>
                </a:path>
                <a:path w="3376295" h="128905">
                  <a:moveTo>
                    <a:pt x="1025321" y="0"/>
                  </a:moveTo>
                  <a:lnTo>
                    <a:pt x="1008570" y="0"/>
                  </a:lnTo>
                  <a:lnTo>
                    <a:pt x="1007427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77" y="18008"/>
                  </a:lnTo>
                  <a:lnTo>
                    <a:pt x="1007427" y="18008"/>
                  </a:lnTo>
                  <a:lnTo>
                    <a:pt x="1008570" y="18008"/>
                  </a:lnTo>
                  <a:lnTo>
                    <a:pt x="1017320" y="18008"/>
                  </a:lnTo>
                  <a:lnTo>
                    <a:pt x="1025321" y="9956"/>
                  </a:lnTo>
                  <a:lnTo>
                    <a:pt x="1025321" y="0"/>
                  </a:lnTo>
                  <a:close/>
                </a:path>
                <a:path w="3376295" h="128905">
                  <a:moveTo>
                    <a:pt x="1080909" y="22567"/>
                  </a:moveTo>
                  <a:lnTo>
                    <a:pt x="1072908" y="14516"/>
                  </a:lnTo>
                  <a:lnTo>
                    <a:pt x="1053147" y="14516"/>
                  </a:lnTo>
                  <a:lnTo>
                    <a:pt x="1045133" y="22567"/>
                  </a:lnTo>
                  <a:lnTo>
                    <a:pt x="1045133" y="42481"/>
                  </a:lnTo>
                  <a:lnTo>
                    <a:pt x="1053147" y="50533"/>
                  </a:lnTo>
                  <a:lnTo>
                    <a:pt x="1072908" y="50533"/>
                  </a:lnTo>
                  <a:lnTo>
                    <a:pt x="1080909" y="42481"/>
                  </a:lnTo>
                  <a:lnTo>
                    <a:pt x="1080909" y="32524"/>
                  </a:lnTo>
                  <a:lnTo>
                    <a:pt x="1080909" y="22567"/>
                  </a:lnTo>
                  <a:close/>
                </a:path>
                <a:path w="3376295" h="128905">
                  <a:moveTo>
                    <a:pt x="1135380" y="55067"/>
                  </a:moveTo>
                  <a:lnTo>
                    <a:pt x="1127379" y="47015"/>
                  </a:lnTo>
                  <a:lnTo>
                    <a:pt x="1118654" y="47015"/>
                  </a:lnTo>
                  <a:lnTo>
                    <a:pt x="1117485" y="47015"/>
                  </a:lnTo>
                  <a:lnTo>
                    <a:pt x="1108760" y="47015"/>
                  </a:lnTo>
                  <a:lnTo>
                    <a:pt x="1100759" y="55067"/>
                  </a:lnTo>
                  <a:lnTo>
                    <a:pt x="1100759" y="65024"/>
                  </a:lnTo>
                  <a:lnTo>
                    <a:pt x="1117485" y="65024"/>
                  </a:lnTo>
                  <a:lnTo>
                    <a:pt x="1118654" y="65024"/>
                  </a:lnTo>
                  <a:lnTo>
                    <a:pt x="1135380" y="65024"/>
                  </a:lnTo>
                  <a:lnTo>
                    <a:pt x="1135380" y="55067"/>
                  </a:lnTo>
                  <a:close/>
                </a:path>
                <a:path w="3376295" h="128905">
                  <a:moveTo>
                    <a:pt x="1135380" y="0"/>
                  </a:moveTo>
                  <a:lnTo>
                    <a:pt x="1118654" y="0"/>
                  </a:lnTo>
                  <a:lnTo>
                    <a:pt x="1117485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485" y="18008"/>
                  </a:lnTo>
                  <a:lnTo>
                    <a:pt x="1118654" y="18008"/>
                  </a:lnTo>
                  <a:lnTo>
                    <a:pt x="1127379" y="18008"/>
                  </a:lnTo>
                  <a:lnTo>
                    <a:pt x="1135380" y="9956"/>
                  </a:lnTo>
                  <a:lnTo>
                    <a:pt x="1135380" y="0"/>
                  </a:lnTo>
                  <a:close/>
                </a:path>
                <a:path w="3376295" h="128905">
                  <a:moveTo>
                    <a:pt x="1190993" y="22567"/>
                  </a:moveTo>
                  <a:lnTo>
                    <a:pt x="1182992" y="14516"/>
                  </a:lnTo>
                  <a:lnTo>
                    <a:pt x="1163231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31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3376295" h="128905">
                  <a:moveTo>
                    <a:pt x="1245463" y="55067"/>
                  </a:moveTo>
                  <a:lnTo>
                    <a:pt x="1237462" y="47015"/>
                  </a:lnTo>
                  <a:lnTo>
                    <a:pt x="1228699" y="47015"/>
                  </a:lnTo>
                  <a:lnTo>
                    <a:pt x="1227582" y="47015"/>
                  </a:lnTo>
                  <a:lnTo>
                    <a:pt x="1218831" y="47015"/>
                  </a:lnTo>
                  <a:lnTo>
                    <a:pt x="1210818" y="55067"/>
                  </a:lnTo>
                  <a:lnTo>
                    <a:pt x="1210818" y="65024"/>
                  </a:lnTo>
                  <a:lnTo>
                    <a:pt x="1227582" y="65024"/>
                  </a:lnTo>
                  <a:lnTo>
                    <a:pt x="1228699" y="65024"/>
                  </a:lnTo>
                  <a:lnTo>
                    <a:pt x="1245463" y="65024"/>
                  </a:lnTo>
                  <a:lnTo>
                    <a:pt x="1245463" y="55067"/>
                  </a:lnTo>
                  <a:close/>
                </a:path>
                <a:path w="3376295" h="128905">
                  <a:moveTo>
                    <a:pt x="1245463" y="0"/>
                  </a:moveTo>
                  <a:lnTo>
                    <a:pt x="1228699" y="0"/>
                  </a:lnTo>
                  <a:lnTo>
                    <a:pt x="1227582" y="0"/>
                  </a:lnTo>
                  <a:lnTo>
                    <a:pt x="1210818" y="0"/>
                  </a:lnTo>
                  <a:lnTo>
                    <a:pt x="1210818" y="9956"/>
                  </a:lnTo>
                  <a:lnTo>
                    <a:pt x="1218831" y="18008"/>
                  </a:lnTo>
                  <a:lnTo>
                    <a:pt x="1227582" y="18008"/>
                  </a:lnTo>
                  <a:lnTo>
                    <a:pt x="1228699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3376295" h="128905">
                  <a:moveTo>
                    <a:pt x="1301064" y="22567"/>
                  </a:moveTo>
                  <a:lnTo>
                    <a:pt x="1293063" y="14516"/>
                  </a:lnTo>
                  <a:lnTo>
                    <a:pt x="1273289" y="14516"/>
                  </a:lnTo>
                  <a:lnTo>
                    <a:pt x="1265288" y="22567"/>
                  </a:lnTo>
                  <a:lnTo>
                    <a:pt x="1265288" y="42481"/>
                  </a:lnTo>
                  <a:lnTo>
                    <a:pt x="1273289" y="50533"/>
                  </a:lnTo>
                  <a:lnTo>
                    <a:pt x="1293063" y="50533"/>
                  </a:lnTo>
                  <a:lnTo>
                    <a:pt x="1301064" y="42481"/>
                  </a:lnTo>
                  <a:lnTo>
                    <a:pt x="1301064" y="32524"/>
                  </a:lnTo>
                  <a:lnTo>
                    <a:pt x="1301064" y="22567"/>
                  </a:lnTo>
                  <a:close/>
                </a:path>
                <a:path w="3376295" h="128905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67"/>
                  </a:lnTo>
                  <a:lnTo>
                    <a:pt x="1320901" y="65024"/>
                  </a:lnTo>
                  <a:lnTo>
                    <a:pt x="1338795" y="65024"/>
                  </a:lnTo>
                  <a:lnTo>
                    <a:pt x="1338795" y="47015"/>
                  </a:lnTo>
                  <a:close/>
                </a:path>
                <a:path w="3376295" h="128905">
                  <a:moveTo>
                    <a:pt x="1338795" y="9601"/>
                  </a:moveTo>
                  <a:lnTo>
                    <a:pt x="1320901" y="4292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9601"/>
                  </a:lnTo>
                  <a:close/>
                </a:path>
                <a:path w="3376295" h="128905">
                  <a:moveTo>
                    <a:pt x="3116757" y="63893"/>
                  </a:moveTo>
                  <a:lnTo>
                    <a:pt x="3098838" y="63893"/>
                  </a:lnTo>
                  <a:lnTo>
                    <a:pt x="3098838" y="81902"/>
                  </a:lnTo>
                  <a:lnTo>
                    <a:pt x="3108756" y="81902"/>
                  </a:lnTo>
                  <a:lnTo>
                    <a:pt x="3116757" y="73837"/>
                  </a:lnTo>
                  <a:lnTo>
                    <a:pt x="3116757" y="63893"/>
                  </a:lnTo>
                  <a:close/>
                </a:path>
                <a:path w="3376295" h="128905">
                  <a:moveTo>
                    <a:pt x="3172358" y="86448"/>
                  </a:moveTo>
                  <a:lnTo>
                    <a:pt x="3164357" y="78397"/>
                  </a:lnTo>
                  <a:lnTo>
                    <a:pt x="3144583" y="78397"/>
                  </a:lnTo>
                  <a:lnTo>
                    <a:pt x="3136582" y="86448"/>
                  </a:lnTo>
                  <a:lnTo>
                    <a:pt x="3136582" y="106362"/>
                  </a:lnTo>
                  <a:lnTo>
                    <a:pt x="3144583" y="114414"/>
                  </a:lnTo>
                  <a:lnTo>
                    <a:pt x="3164357" y="114414"/>
                  </a:lnTo>
                  <a:lnTo>
                    <a:pt x="3172358" y="106362"/>
                  </a:lnTo>
                  <a:lnTo>
                    <a:pt x="3172358" y="96405"/>
                  </a:lnTo>
                  <a:lnTo>
                    <a:pt x="3172358" y="86448"/>
                  </a:lnTo>
                  <a:close/>
                </a:path>
                <a:path w="3376295" h="128905">
                  <a:moveTo>
                    <a:pt x="3226816" y="118948"/>
                  </a:moveTo>
                  <a:lnTo>
                    <a:pt x="3218815" y="110896"/>
                  </a:lnTo>
                  <a:lnTo>
                    <a:pt x="3208921" y="110896"/>
                  </a:lnTo>
                  <a:lnTo>
                    <a:pt x="3208921" y="128905"/>
                  </a:lnTo>
                  <a:lnTo>
                    <a:pt x="3226816" y="128905"/>
                  </a:lnTo>
                  <a:lnTo>
                    <a:pt x="3226816" y="118948"/>
                  </a:lnTo>
                  <a:close/>
                </a:path>
                <a:path w="3376295" h="128905">
                  <a:moveTo>
                    <a:pt x="3226816" y="63893"/>
                  </a:moveTo>
                  <a:lnTo>
                    <a:pt x="3210064" y="63893"/>
                  </a:lnTo>
                  <a:lnTo>
                    <a:pt x="3208921" y="63893"/>
                  </a:lnTo>
                  <a:lnTo>
                    <a:pt x="3192183" y="63893"/>
                  </a:lnTo>
                  <a:lnTo>
                    <a:pt x="3192183" y="73837"/>
                  </a:lnTo>
                  <a:lnTo>
                    <a:pt x="3200171" y="81902"/>
                  </a:lnTo>
                  <a:lnTo>
                    <a:pt x="3208921" y="81902"/>
                  </a:lnTo>
                  <a:lnTo>
                    <a:pt x="3210064" y="81902"/>
                  </a:lnTo>
                  <a:lnTo>
                    <a:pt x="3218815" y="81902"/>
                  </a:lnTo>
                  <a:lnTo>
                    <a:pt x="3226816" y="73837"/>
                  </a:lnTo>
                  <a:lnTo>
                    <a:pt x="3226816" y="63893"/>
                  </a:lnTo>
                  <a:close/>
                </a:path>
                <a:path w="3376295" h="128905">
                  <a:moveTo>
                    <a:pt x="3282429" y="86448"/>
                  </a:moveTo>
                  <a:lnTo>
                    <a:pt x="3274428" y="78397"/>
                  </a:lnTo>
                  <a:lnTo>
                    <a:pt x="3254641" y="78397"/>
                  </a:lnTo>
                  <a:lnTo>
                    <a:pt x="3246640" y="86448"/>
                  </a:lnTo>
                  <a:lnTo>
                    <a:pt x="3246640" y="106362"/>
                  </a:lnTo>
                  <a:lnTo>
                    <a:pt x="3254641" y="114414"/>
                  </a:lnTo>
                  <a:lnTo>
                    <a:pt x="3274428" y="114414"/>
                  </a:lnTo>
                  <a:lnTo>
                    <a:pt x="3282429" y="106362"/>
                  </a:lnTo>
                  <a:lnTo>
                    <a:pt x="3282429" y="96405"/>
                  </a:lnTo>
                  <a:lnTo>
                    <a:pt x="3282429" y="86448"/>
                  </a:lnTo>
                  <a:close/>
                </a:path>
                <a:path w="3376295" h="128905">
                  <a:moveTo>
                    <a:pt x="3336899" y="118948"/>
                  </a:moveTo>
                  <a:lnTo>
                    <a:pt x="3328898" y="110896"/>
                  </a:lnTo>
                  <a:lnTo>
                    <a:pt x="3320135" y="110896"/>
                  </a:lnTo>
                  <a:lnTo>
                    <a:pt x="3319005" y="110896"/>
                  </a:lnTo>
                  <a:lnTo>
                    <a:pt x="3310255" y="110896"/>
                  </a:lnTo>
                  <a:lnTo>
                    <a:pt x="3302254" y="118948"/>
                  </a:lnTo>
                  <a:lnTo>
                    <a:pt x="3302254" y="128905"/>
                  </a:lnTo>
                  <a:lnTo>
                    <a:pt x="3319005" y="128905"/>
                  </a:lnTo>
                  <a:lnTo>
                    <a:pt x="3320135" y="128905"/>
                  </a:lnTo>
                  <a:lnTo>
                    <a:pt x="3336899" y="128905"/>
                  </a:lnTo>
                  <a:lnTo>
                    <a:pt x="3336899" y="118948"/>
                  </a:lnTo>
                  <a:close/>
                </a:path>
                <a:path w="3376295" h="128905">
                  <a:moveTo>
                    <a:pt x="3336899" y="63893"/>
                  </a:moveTo>
                  <a:lnTo>
                    <a:pt x="3320135" y="63893"/>
                  </a:lnTo>
                  <a:lnTo>
                    <a:pt x="3319005" y="63893"/>
                  </a:lnTo>
                  <a:lnTo>
                    <a:pt x="3302254" y="63893"/>
                  </a:lnTo>
                  <a:lnTo>
                    <a:pt x="3302254" y="73837"/>
                  </a:lnTo>
                  <a:lnTo>
                    <a:pt x="3310255" y="81902"/>
                  </a:lnTo>
                  <a:lnTo>
                    <a:pt x="3319005" y="81902"/>
                  </a:lnTo>
                  <a:lnTo>
                    <a:pt x="3320135" y="81902"/>
                  </a:lnTo>
                  <a:lnTo>
                    <a:pt x="3328898" y="81902"/>
                  </a:lnTo>
                  <a:lnTo>
                    <a:pt x="3336899" y="73837"/>
                  </a:lnTo>
                  <a:lnTo>
                    <a:pt x="3336899" y="63893"/>
                  </a:lnTo>
                  <a:close/>
                </a:path>
                <a:path w="3376295" h="128905">
                  <a:moveTo>
                    <a:pt x="3375710" y="78397"/>
                  </a:moveTo>
                  <a:lnTo>
                    <a:pt x="3364738" y="78397"/>
                  </a:lnTo>
                  <a:lnTo>
                    <a:pt x="3356724" y="86448"/>
                  </a:lnTo>
                  <a:lnTo>
                    <a:pt x="3356724" y="106362"/>
                  </a:lnTo>
                  <a:lnTo>
                    <a:pt x="3364738" y="114414"/>
                  </a:lnTo>
                  <a:lnTo>
                    <a:pt x="3375710" y="114414"/>
                  </a:lnTo>
                  <a:lnTo>
                    <a:pt x="3375710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4">
              <a:extLst>
                <a:ext uri="{FF2B5EF4-FFF2-40B4-BE49-F238E27FC236}">
                  <a16:creationId xmlns:a16="http://schemas.microsoft.com/office/drawing/2014/main" id="{62EBAA6C-01A3-1EFD-DCED-61AC80D28D26}"/>
                </a:ext>
              </a:extLst>
            </p:cNvPr>
            <p:cNvSpPr/>
            <p:nvPr/>
          </p:nvSpPr>
          <p:spPr>
            <a:xfrm>
              <a:off x="5717565" y="3015741"/>
              <a:ext cx="3426460" cy="129539"/>
            </a:xfrm>
            <a:custGeom>
              <a:avLst/>
              <a:gdLst/>
              <a:ahLst/>
              <a:cxnLst/>
              <a:rect l="l" t="t" r="r" b="b"/>
              <a:pathLst>
                <a:path w="3426459" h="129539">
                  <a:moveTo>
                    <a:pt x="30886" y="22555"/>
                  </a:moveTo>
                  <a:lnTo>
                    <a:pt x="22885" y="14503"/>
                  </a:lnTo>
                  <a:lnTo>
                    <a:pt x="3124" y="14503"/>
                  </a:lnTo>
                  <a:lnTo>
                    <a:pt x="0" y="17653"/>
                  </a:lnTo>
                  <a:lnTo>
                    <a:pt x="9804" y="27800"/>
                  </a:lnTo>
                  <a:lnTo>
                    <a:pt x="23304" y="41592"/>
                  </a:lnTo>
                  <a:lnTo>
                    <a:pt x="27533" y="45847"/>
                  </a:lnTo>
                  <a:lnTo>
                    <a:pt x="30886" y="42468"/>
                  </a:lnTo>
                  <a:lnTo>
                    <a:pt x="30886" y="22555"/>
                  </a:lnTo>
                  <a:close/>
                </a:path>
                <a:path w="3426459" h="129539">
                  <a:moveTo>
                    <a:pt x="85356" y="55079"/>
                  </a:moveTo>
                  <a:lnTo>
                    <a:pt x="77355" y="47028"/>
                  </a:lnTo>
                  <a:lnTo>
                    <a:pt x="68618" y="47028"/>
                  </a:lnTo>
                  <a:lnTo>
                    <a:pt x="67487" y="47028"/>
                  </a:lnTo>
                  <a:lnTo>
                    <a:pt x="58737" y="47028"/>
                  </a:lnTo>
                  <a:lnTo>
                    <a:pt x="50723" y="55079"/>
                  </a:lnTo>
                  <a:lnTo>
                    <a:pt x="50723" y="65036"/>
                  </a:lnTo>
                  <a:lnTo>
                    <a:pt x="67487" y="65036"/>
                  </a:lnTo>
                  <a:lnTo>
                    <a:pt x="68618" y="65036"/>
                  </a:lnTo>
                  <a:lnTo>
                    <a:pt x="85356" y="65036"/>
                  </a:lnTo>
                  <a:lnTo>
                    <a:pt x="85356" y="55079"/>
                  </a:lnTo>
                  <a:close/>
                </a:path>
                <a:path w="3426459" h="129539">
                  <a:moveTo>
                    <a:pt x="85356" y="0"/>
                  </a:moveTo>
                  <a:lnTo>
                    <a:pt x="67487" y="0"/>
                  </a:lnTo>
                  <a:lnTo>
                    <a:pt x="50723" y="12"/>
                  </a:lnTo>
                  <a:lnTo>
                    <a:pt x="50723" y="9956"/>
                  </a:lnTo>
                  <a:lnTo>
                    <a:pt x="58737" y="18008"/>
                  </a:lnTo>
                  <a:lnTo>
                    <a:pt x="67487" y="18008"/>
                  </a:lnTo>
                  <a:lnTo>
                    <a:pt x="68618" y="18008"/>
                  </a:lnTo>
                  <a:lnTo>
                    <a:pt x="77355" y="18008"/>
                  </a:lnTo>
                  <a:lnTo>
                    <a:pt x="85356" y="9956"/>
                  </a:lnTo>
                  <a:lnTo>
                    <a:pt x="85356" y="0"/>
                  </a:lnTo>
                  <a:close/>
                </a:path>
                <a:path w="3426459" h="129539">
                  <a:moveTo>
                    <a:pt x="140970" y="22555"/>
                  </a:moveTo>
                  <a:lnTo>
                    <a:pt x="132969" y="14503"/>
                  </a:lnTo>
                  <a:lnTo>
                    <a:pt x="113207" y="14503"/>
                  </a:lnTo>
                  <a:lnTo>
                    <a:pt x="105194" y="22555"/>
                  </a:lnTo>
                  <a:lnTo>
                    <a:pt x="105194" y="42468"/>
                  </a:lnTo>
                  <a:lnTo>
                    <a:pt x="113207" y="50520"/>
                  </a:lnTo>
                  <a:lnTo>
                    <a:pt x="132969" y="50520"/>
                  </a:lnTo>
                  <a:lnTo>
                    <a:pt x="140970" y="42468"/>
                  </a:lnTo>
                  <a:lnTo>
                    <a:pt x="140970" y="32512"/>
                  </a:lnTo>
                  <a:lnTo>
                    <a:pt x="140970" y="22555"/>
                  </a:lnTo>
                  <a:close/>
                </a:path>
                <a:path w="3426459" h="129539">
                  <a:moveTo>
                    <a:pt x="178701" y="0"/>
                  </a:moveTo>
                  <a:lnTo>
                    <a:pt x="160794" y="0"/>
                  </a:lnTo>
                  <a:lnTo>
                    <a:pt x="160794" y="9956"/>
                  </a:lnTo>
                  <a:lnTo>
                    <a:pt x="168808" y="18008"/>
                  </a:lnTo>
                  <a:lnTo>
                    <a:pt x="178701" y="18008"/>
                  </a:lnTo>
                  <a:lnTo>
                    <a:pt x="178701" y="0"/>
                  </a:lnTo>
                  <a:close/>
                </a:path>
                <a:path w="3426459" h="129539">
                  <a:moveTo>
                    <a:pt x="195440" y="55079"/>
                  </a:moveTo>
                  <a:lnTo>
                    <a:pt x="187439" y="47028"/>
                  </a:lnTo>
                  <a:lnTo>
                    <a:pt x="178701" y="47028"/>
                  </a:lnTo>
                  <a:lnTo>
                    <a:pt x="177558" y="47028"/>
                  </a:lnTo>
                  <a:lnTo>
                    <a:pt x="168808" y="47028"/>
                  </a:lnTo>
                  <a:lnTo>
                    <a:pt x="160794" y="55079"/>
                  </a:lnTo>
                  <a:lnTo>
                    <a:pt x="160794" y="65036"/>
                  </a:lnTo>
                  <a:lnTo>
                    <a:pt x="177558" y="65036"/>
                  </a:lnTo>
                  <a:lnTo>
                    <a:pt x="178701" y="65036"/>
                  </a:lnTo>
                  <a:lnTo>
                    <a:pt x="195440" y="65036"/>
                  </a:lnTo>
                  <a:lnTo>
                    <a:pt x="195440" y="55079"/>
                  </a:lnTo>
                  <a:close/>
                </a:path>
                <a:path w="3426459" h="129539">
                  <a:moveTo>
                    <a:pt x="288759" y="47028"/>
                  </a:moveTo>
                  <a:lnTo>
                    <a:pt x="278892" y="47028"/>
                  </a:lnTo>
                  <a:lnTo>
                    <a:pt x="270878" y="55079"/>
                  </a:lnTo>
                  <a:lnTo>
                    <a:pt x="270878" y="65036"/>
                  </a:lnTo>
                  <a:lnTo>
                    <a:pt x="288759" y="65036"/>
                  </a:lnTo>
                  <a:lnTo>
                    <a:pt x="288759" y="47028"/>
                  </a:lnTo>
                  <a:close/>
                </a:path>
                <a:path w="3426459" h="129539">
                  <a:moveTo>
                    <a:pt x="288759" y="0"/>
                  </a:moveTo>
                  <a:lnTo>
                    <a:pt x="270878" y="0"/>
                  </a:lnTo>
                  <a:lnTo>
                    <a:pt x="270878" y="9956"/>
                  </a:lnTo>
                  <a:lnTo>
                    <a:pt x="278892" y="18008"/>
                  </a:lnTo>
                  <a:lnTo>
                    <a:pt x="288759" y="18008"/>
                  </a:lnTo>
                  <a:lnTo>
                    <a:pt x="288759" y="0"/>
                  </a:lnTo>
                  <a:close/>
                </a:path>
                <a:path w="3426459" h="129539">
                  <a:moveTo>
                    <a:pt x="1296187" y="63893"/>
                  </a:moveTo>
                  <a:lnTo>
                    <a:pt x="1278305" y="63893"/>
                  </a:lnTo>
                  <a:lnTo>
                    <a:pt x="1278305" y="81902"/>
                  </a:lnTo>
                  <a:lnTo>
                    <a:pt x="1288186" y="81902"/>
                  </a:lnTo>
                  <a:lnTo>
                    <a:pt x="1296187" y="73850"/>
                  </a:lnTo>
                  <a:lnTo>
                    <a:pt x="1296187" y="63893"/>
                  </a:lnTo>
                  <a:close/>
                </a:path>
                <a:path w="3426459" h="129539">
                  <a:moveTo>
                    <a:pt x="1402905" y="77216"/>
                  </a:moveTo>
                  <a:lnTo>
                    <a:pt x="1388389" y="73152"/>
                  </a:lnTo>
                  <a:lnTo>
                    <a:pt x="1388389" y="81902"/>
                  </a:lnTo>
                  <a:lnTo>
                    <a:pt x="1398257" y="81902"/>
                  </a:lnTo>
                  <a:lnTo>
                    <a:pt x="1402905" y="77216"/>
                  </a:lnTo>
                  <a:close/>
                </a:path>
                <a:path w="3426459" h="129539">
                  <a:moveTo>
                    <a:pt x="1406258" y="118960"/>
                  </a:moveTo>
                  <a:lnTo>
                    <a:pt x="1398257" y="110909"/>
                  </a:lnTo>
                  <a:lnTo>
                    <a:pt x="1388389" y="110909"/>
                  </a:lnTo>
                  <a:lnTo>
                    <a:pt x="1388389" y="128917"/>
                  </a:lnTo>
                  <a:lnTo>
                    <a:pt x="1406258" y="128917"/>
                  </a:lnTo>
                  <a:lnTo>
                    <a:pt x="1406258" y="118960"/>
                  </a:lnTo>
                  <a:close/>
                </a:path>
                <a:path w="3426459" h="129539">
                  <a:moveTo>
                    <a:pt x="1461871" y="92735"/>
                  </a:moveTo>
                  <a:lnTo>
                    <a:pt x="1443672" y="88201"/>
                  </a:lnTo>
                  <a:lnTo>
                    <a:pt x="1428381" y="84162"/>
                  </a:lnTo>
                  <a:lnTo>
                    <a:pt x="1426095" y="86461"/>
                  </a:lnTo>
                  <a:lnTo>
                    <a:pt x="1426095" y="106375"/>
                  </a:lnTo>
                  <a:lnTo>
                    <a:pt x="1434109" y="114427"/>
                  </a:lnTo>
                  <a:lnTo>
                    <a:pt x="1453870" y="114427"/>
                  </a:lnTo>
                  <a:lnTo>
                    <a:pt x="1461871" y="106375"/>
                  </a:lnTo>
                  <a:lnTo>
                    <a:pt x="1461871" y="92735"/>
                  </a:lnTo>
                  <a:close/>
                </a:path>
                <a:path w="3426459" h="129539">
                  <a:moveTo>
                    <a:pt x="1516341" y="118960"/>
                  </a:moveTo>
                  <a:lnTo>
                    <a:pt x="1508340" y="110909"/>
                  </a:lnTo>
                  <a:lnTo>
                    <a:pt x="1499590" y="110909"/>
                  </a:lnTo>
                  <a:lnTo>
                    <a:pt x="1498447" y="110909"/>
                  </a:lnTo>
                  <a:lnTo>
                    <a:pt x="1489697" y="110909"/>
                  </a:lnTo>
                  <a:lnTo>
                    <a:pt x="1481696" y="118960"/>
                  </a:lnTo>
                  <a:lnTo>
                    <a:pt x="1481696" y="128917"/>
                  </a:lnTo>
                  <a:lnTo>
                    <a:pt x="1498447" y="128917"/>
                  </a:lnTo>
                  <a:lnTo>
                    <a:pt x="1499590" y="128917"/>
                  </a:lnTo>
                  <a:lnTo>
                    <a:pt x="1516341" y="128917"/>
                  </a:lnTo>
                  <a:lnTo>
                    <a:pt x="1516341" y="118960"/>
                  </a:lnTo>
                  <a:close/>
                </a:path>
                <a:path w="3426459" h="129539">
                  <a:moveTo>
                    <a:pt x="1560474" y="114427"/>
                  </a:moveTo>
                  <a:lnTo>
                    <a:pt x="1553794" y="113157"/>
                  </a:lnTo>
                  <a:lnTo>
                    <a:pt x="1540129" y="110363"/>
                  </a:lnTo>
                  <a:lnTo>
                    <a:pt x="1544167" y="114427"/>
                  </a:lnTo>
                  <a:lnTo>
                    <a:pt x="1560474" y="114427"/>
                  </a:lnTo>
                  <a:close/>
                </a:path>
                <a:path w="3426459" h="129539">
                  <a:moveTo>
                    <a:pt x="1626412" y="125958"/>
                  </a:moveTo>
                  <a:lnTo>
                    <a:pt x="1608531" y="123113"/>
                  </a:lnTo>
                  <a:lnTo>
                    <a:pt x="1591779" y="120205"/>
                  </a:lnTo>
                  <a:lnTo>
                    <a:pt x="1591779" y="128917"/>
                  </a:lnTo>
                  <a:lnTo>
                    <a:pt x="1608531" y="128917"/>
                  </a:lnTo>
                  <a:lnTo>
                    <a:pt x="1609674" y="128917"/>
                  </a:lnTo>
                  <a:lnTo>
                    <a:pt x="1626412" y="128917"/>
                  </a:lnTo>
                  <a:lnTo>
                    <a:pt x="1626412" y="125958"/>
                  </a:lnTo>
                  <a:close/>
                </a:path>
                <a:path w="3426459" h="129539">
                  <a:moveTo>
                    <a:pt x="2286863" y="120624"/>
                  </a:moveTo>
                  <a:lnTo>
                    <a:pt x="2270112" y="123532"/>
                  </a:lnTo>
                  <a:lnTo>
                    <a:pt x="2252230" y="126365"/>
                  </a:lnTo>
                  <a:lnTo>
                    <a:pt x="2252230" y="128917"/>
                  </a:lnTo>
                  <a:lnTo>
                    <a:pt x="2268969" y="128917"/>
                  </a:lnTo>
                  <a:lnTo>
                    <a:pt x="2270112" y="128917"/>
                  </a:lnTo>
                  <a:lnTo>
                    <a:pt x="2286863" y="128917"/>
                  </a:lnTo>
                  <a:lnTo>
                    <a:pt x="2286863" y="120624"/>
                  </a:lnTo>
                  <a:close/>
                </a:path>
                <a:path w="3426459" h="129539">
                  <a:moveTo>
                    <a:pt x="2337892" y="110985"/>
                  </a:moveTo>
                  <a:lnTo>
                    <a:pt x="2324849" y="113626"/>
                  </a:lnTo>
                  <a:lnTo>
                    <a:pt x="2320645" y="114427"/>
                  </a:lnTo>
                  <a:lnTo>
                    <a:pt x="2334476" y="114427"/>
                  </a:lnTo>
                  <a:lnTo>
                    <a:pt x="2337892" y="110985"/>
                  </a:lnTo>
                  <a:close/>
                </a:path>
                <a:path w="3426459" h="129539">
                  <a:moveTo>
                    <a:pt x="2396947" y="118960"/>
                  </a:moveTo>
                  <a:lnTo>
                    <a:pt x="2388946" y="110909"/>
                  </a:lnTo>
                  <a:lnTo>
                    <a:pt x="2380196" y="110909"/>
                  </a:lnTo>
                  <a:lnTo>
                    <a:pt x="2379040" y="110909"/>
                  </a:lnTo>
                  <a:lnTo>
                    <a:pt x="2370315" y="110909"/>
                  </a:lnTo>
                  <a:lnTo>
                    <a:pt x="2362314" y="118960"/>
                  </a:lnTo>
                  <a:lnTo>
                    <a:pt x="2362314" y="128917"/>
                  </a:lnTo>
                  <a:lnTo>
                    <a:pt x="2379040" y="128917"/>
                  </a:lnTo>
                  <a:lnTo>
                    <a:pt x="2380196" y="128917"/>
                  </a:lnTo>
                  <a:lnTo>
                    <a:pt x="2396947" y="128917"/>
                  </a:lnTo>
                  <a:lnTo>
                    <a:pt x="2396947" y="118960"/>
                  </a:lnTo>
                  <a:close/>
                </a:path>
                <a:path w="3426459" h="129539">
                  <a:moveTo>
                    <a:pt x="2452560" y="86461"/>
                  </a:moveTo>
                  <a:lnTo>
                    <a:pt x="2450795" y="84683"/>
                  </a:lnTo>
                  <a:lnTo>
                    <a:pt x="2434971" y="88836"/>
                  </a:lnTo>
                  <a:lnTo>
                    <a:pt x="2416784" y="93345"/>
                  </a:lnTo>
                  <a:lnTo>
                    <a:pt x="2416784" y="106375"/>
                  </a:lnTo>
                  <a:lnTo>
                    <a:pt x="2424785" y="114427"/>
                  </a:lnTo>
                  <a:lnTo>
                    <a:pt x="2444559" y="114427"/>
                  </a:lnTo>
                  <a:lnTo>
                    <a:pt x="2452560" y="106375"/>
                  </a:lnTo>
                  <a:lnTo>
                    <a:pt x="2452560" y="86461"/>
                  </a:lnTo>
                  <a:close/>
                </a:path>
                <a:path w="3426459" h="129539">
                  <a:moveTo>
                    <a:pt x="2507005" y="118960"/>
                  </a:moveTo>
                  <a:lnTo>
                    <a:pt x="2499004" y="110909"/>
                  </a:lnTo>
                  <a:lnTo>
                    <a:pt x="2490279" y="110909"/>
                  </a:lnTo>
                  <a:lnTo>
                    <a:pt x="2489123" y="110909"/>
                  </a:lnTo>
                  <a:lnTo>
                    <a:pt x="2480399" y="110909"/>
                  </a:lnTo>
                  <a:lnTo>
                    <a:pt x="2472385" y="118960"/>
                  </a:lnTo>
                  <a:lnTo>
                    <a:pt x="2472385" y="128917"/>
                  </a:lnTo>
                  <a:lnTo>
                    <a:pt x="2489123" y="128917"/>
                  </a:lnTo>
                  <a:lnTo>
                    <a:pt x="2490279" y="128917"/>
                  </a:lnTo>
                  <a:lnTo>
                    <a:pt x="2507005" y="128917"/>
                  </a:lnTo>
                  <a:lnTo>
                    <a:pt x="2507005" y="118960"/>
                  </a:lnTo>
                  <a:close/>
                </a:path>
                <a:path w="3426459" h="129539">
                  <a:moveTo>
                    <a:pt x="2507005" y="68897"/>
                  </a:moveTo>
                  <a:lnTo>
                    <a:pt x="2490279" y="73850"/>
                  </a:lnTo>
                  <a:lnTo>
                    <a:pt x="2489581" y="74053"/>
                  </a:lnTo>
                  <a:lnTo>
                    <a:pt x="2489123" y="74180"/>
                  </a:lnTo>
                  <a:lnTo>
                    <a:pt x="2476271" y="77762"/>
                  </a:lnTo>
                  <a:lnTo>
                    <a:pt x="2480399" y="81902"/>
                  </a:lnTo>
                  <a:lnTo>
                    <a:pt x="2489123" y="81902"/>
                  </a:lnTo>
                  <a:lnTo>
                    <a:pt x="2490279" y="81902"/>
                  </a:lnTo>
                  <a:lnTo>
                    <a:pt x="2499004" y="81902"/>
                  </a:lnTo>
                  <a:lnTo>
                    <a:pt x="2507005" y="73850"/>
                  </a:lnTo>
                  <a:lnTo>
                    <a:pt x="2507005" y="68897"/>
                  </a:lnTo>
                  <a:close/>
                </a:path>
                <a:path w="3426459" h="129539">
                  <a:moveTo>
                    <a:pt x="2562618" y="86461"/>
                  </a:moveTo>
                  <a:lnTo>
                    <a:pt x="2554617" y="78409"/>
                  </a:lnTo>
                  <a:lnTo>
                    <a:pt x="2534856" y="78409"/>
                  </a:lnTo>
                  <a:lnTo>
                    <a:pt x="2526842" y="86461"/>
                  </a:lnTo>
                  <a:lnTo>
                    <a:pt x="2526842" y="106375"/>
                  </a:lnTo>
                  <a:lnTo>
                    <a:pt x="2534856" y="114427"/>
                  </a:lnTo>
                  <a:lnTo>
                    <a:pt x="2554617" y="114427"/>
                  </a:lnTo>
                  <a:lnTo>
                    <a:pt x="2562618" y="106375"/>
                  </a:lnTo>
                  <a:lnTo>
                    <a:pt x="2562618" y="96418"/>
                  </a:lnTo>
                  <a:lnTo>
                    <a:pt x="2562618" y="86461"/>
                  </a:lnTo>
                  <a:close/>
                </a:path>
                <a:path w="3426459" h="129539">
                  <a:moveTo>
                    <a:pt x="2617089" y="118960"/>
                  </a:moveTo>
                  <a:lnTo>
                    <a:pt x="2609088" y="110909"/>
                  </a:lnTo>
                  <a:lnTo>
                    <a:pt x="2600350" y="110909"/>
                  </a:lnTo>
                  <a:lnTo>
                    <a:pt x="2599194" y="110909"/>
                  </a:lnTo>
                  <a:lnTo>
                    <a:pt x="2590469" y="110909"/>
                  </a:lnTo>
                  <a:lnTo>
                    <a:pt x="2582468" y="118960"/>
                  </a:lnTo>
                  <a:lnTo>
                    <a:pt x="2582468" y="128917"/>
                  </a:lnTo>
                  <a:lnTo>
                    <a:pt x="2599194" y="128917"/>
                  </a:lnTo>
                  <a:lnTo>
                    <a:pt x="2600350" y="128917"/>
                  </a:lnTo>
                  <a:lnTo>
                    <a:pt x="2617089" y="128917"/>
                  </a:lnTo>
                  <a:lnTo>
                    <a:pt x="2617089" y="118960"/>
                  </a:lnTo>
                  <a:close/>
                </a:path>
                <a:path w="3426459" h="129539">
                  <a:moveTo>
                    <a:pt x="2617089" y="63893"/>
                  </a:moveTo>
                  <a:lnTo>
                    <a:pt x="2600350" y="63893"/>
                  </a:lnTo>
                  <a:lnTo>
                    <a:pt x="2599194" y="63893"/>
                  </a:lnTo>
                  <a:lnTo>
                    <a:pt x="2582468" y="63893"/>
                  </a:lnTo>
                  <a:lnTo>
                    <a:pt x="2582468" y="73850"/>
                  </a:lnTo>
                  <a:lnTo>
                    <a:pt x="2590469" y="81902"/>
                  </a:lnTo>
                  <a:lnTo>
                    <a:pt x="2599194" y="81902"/>
                  </a:lnTo>
                  <a:lnTo>
                    <a:pt x="2600350" y="81902"/>
                  </a:lnTo>
                  <a:lnTo>
                    <a:pt x="2609088" y="81902"/>
                  </a:lnTo>
                  <a:lnTo>
                    <a:pt x="2617089" y="73850"/>
                  </a:lnTo>
                  <a:lnTo>
                    <a:pt x="2617089" y="63893"/>
                  </a:lnTo>
                  <a:close/>
                </a:path>
                <a:path w="3426459" h="129539">
                  <a:moveTo>
                    <a:pt x="2672702" y="86461"/>
                  </a:moveTo>
                  <a:lnTo>
                    <a:pt x="2664701" y="78409"/>
                  </a:lnTo>
                  <a:lnTo>
                    <a:pt x="2644940" y="78409"/>
                  </a:lnTo>
                  <a:lnTo>
                    <a:pt x="2636926" y="86461"/>
                  </a:lnTo>
                  <a:lnTo>
                    <a:pt x="2636926" y="106375"/>
                  </a:lnTo>
                  <a:lnTo>
                    <a:pt x="2644940" y="114427"/>
                  </a:lnTo>
                  <a:lnTo>
                    <a:pt x="2664701" y="114427"/>
                  </a:lnTo>
                  <a:lnTo>
                    <a:pt x="2672702" y="106375"/>
                  </a:lnTo>
                  <a:lnTo>
                    <a:pt x="2672702" y="96418"/>
                  </a:lnTo>
                  <a:lnTo>
                    <a:pt x="2672702" y="86461"/>
                  </a:lnTo>
                  <a:close/>
                </a:path>
                <a:path w="3426459" h="129539">
                  <a:moveTo>
                    <a:pt x="2727160" y="118960"/>
                  </a:moveTo>
                  <a:lnTo>
                    <a:pt x="2719159" y="110909"/>
                  </a:lnTo>
                  <a:lnTo>
                    <a:pt x="2710421" y="110909"/>
                  </a:lnTo>
                  <a:lnTo>
                    <a:pt x="2709278" y="110909"/>
                  </a:lnTo>
                  <a:lnTo>
                    <a:pt x="2700528" y="110909"/>
                  </a:lnTo>
                  <a:lnTo>
                    <a:pt x="2692527" y="118960"/>
                  </a:lnTo>
                  <a:lnTo>
                    <a:pt x="2692527" y="128917"/>
                  </a:lnTo>
                  <a:lnTo>
                    <a:pt x="2709278" y="128917"/>
                  </a:lnTo>
                  <a:lnTo>
                    <a:pt x="2710421" y="128917"/>
                  </a:lnTo>
                  <a:lnTo>
                    <a:pt x="2727160" y="128917"/>
                  </a:lnTo>
                  <a:lnTo>
                    <a:pt x="2727160" y="118960"/>
                  </a:lnTo>
                  <a:close/>
                </a:path>
                <a:path w="3426459" h="129539">
                  <a:moveTo>
                    <a:pt x="2727160" y="63893"/>
                  </a:moveTo>
                  <a:lnTo>
                    <a:pt x="2710421" y="63893"/>
                  </a:lnTo>
                  <a:lnTo>
                    <a:pt x="2709278" y="63893"/>
                  </a:lnTo>
                  <a:lnTo>
                    <a:pt x="2692527" y="63893"/>
                  </a:lnTo>
                  <a:lnTo>
                    <a:pt x="2692527" y="73850"/>
                  </a:lnTo>
                  <a:lnTo>
                    <a:pt x="2700528" y="81902"/>
                  </a:lnTo>
                  <a:lnTo>
                    <a:pt x="2709278" y="81902"/>
                  </a:lnTo>
                  <a:lnTo>
                    <a:pt x="2710421" y="81902"/>
                  </a:lnTo>
                  <a:lnTo>
                    <a:pt x="2719159" y="81902"/>
                  </a:lnTo>
                  <a:lnTo>
                    <a:pt x="2727160" y="73850"/>
                  </a:lnTo>
                  <a:lnTo>
                    <a:pt x="2727160" y="63893"/>
                  </a:lnTo>
                  <a:close/>
                </a:path>
                <a:path w="3426459" h="129539">
                  <a:moveTo>
                    <a:pt x="2782773" y="86461"/>
                  </a:moveTo>
                  <a:lnTo>
                    <a:pt x="2774772" y="78409"/>
                  </a:lnTo>
                  <a:lnTo>
                    <a:pt x="2755011" y="78409"/>
                  </a:lnTo>
                  <a:lnTo>
                    <a:pt x="2746997" y="86461"/>
                  </a:lnTo>
                  <a:lnTo>
                    <a:pt x="2746997" y="106375"/>
                  </a:lnTo>
                  <a:lnTo>
                    <a:pt x="2755011" y="114427"/>
                  </a:lnTo>
                  <a:lnTo>
                    <a:pt x="2774772" y="114427"/>
                  </a:lnTo>
                  <a:lnTo>
                    <a:pt x="2782773" y="106375"/>
                  </a:lnTo>
                  <a:lnTo>
                    <a:pt x="2782773" y="96418"/>
                  </a:lnTo>
                  <a:lnTo>
                    <a:pt x="2782773" y="86461"/>
                  </a:lnTo>
                  <a:close/>
                </a:path>
                <a:path w="3426459" h="129539">
                  <a:moveTo>
                    <a:pt x="2837243" y="118960"/>
                  </a:moveTo>
                  <a:lnTo>
                    <a:pt x="2829242" y="110909"/>
                  </a:lnTo>
                  <a:lnTo>
                    <a:pt x="2820479" y="110909"/>
                  </a:lnTo>
                  <a:lnTo>
                    <a:pt x="2819362" y="110909"/>
                  </a:lnTo>
                  <a:lnTo>
                    <a:pt x="2810611" y="110909"/>
                  </a:lnTo>
                  <a:lnTo>
                    <a:pt x="2802610" y="118960"/>
                  </a:lnTo>
                  <a:lnTo>
                    <a:pt x="2802610" y="128917"/>
                  </a:lnTo>
                  <a:lnTo>
                    <a:pt x="2819362" y="128917"/>
                  </a:lnTo>
                  <a:lnTo>
                    <a:pt x="2820479" y="128917"/>
                  </a:lnTo>
                  <a:lnTo>
                    <a:pt x="2837243" y="128917"/>
                  </a:lnTo>
                  <a:lnTo>
                    <a:pt x="2837243" y="118960"/>
                  </a:lnTo>
                  <a:close/>
                </a:path>
                <a:path w="3426459" h="129539">
                  <a:moveTo>
                    <a:pt x="2837243" y="63893"/>
                  </a:moveTo>
                  <a:lnTo>
                    <a:pt x="2820479" y="63893"/>
                  </a:lnTo>
                  <a:lnTo>
                    <a:pt x="2819362" y="63893"/>
                  </a:lnTo>
                  <a:lnTo>
                    <a:pt x="2802610" y="63893"/>
                  </a:lnTo>
                  <a:lnTo>
                    <a:pt x="2802610" y="73850"/>
                  </a:lnTo>
                  <a:lnTo>
                    <a:pt x="2810611" y="81902"/>
                  </a:lnTo>
                  <a:lnTo>
                    <a:pt x="2819362" y="81902"/>
                  </a:lnTo>
                  <a:lnTo>
                    <a:pt x="2820479" y="81902"/>
                  </a:lnTo>
                  <a:lnTo>
                    <a:pt x="2829242" y="81902"/>
                  </a:lnTo>
                  <a:lnTo>
                    <a:pt x="2837243" y="73850"/>
                  </a:lnTo>
                  <a:lnTo>
                    <a:pt x="2837243" y="63893"/>
                  </a:lnTo>
                  <a:close/>
                </a:path>
                <a:path w="3426459" h="129539">
                  <a:moveTo>
                    <a:pt x="2892856" y="86461"/>
                  </a:moveTo>
                  <a:lnTo>
                    <a:pt x="2884855" y="78409"/>
                  </a:lnTo>
                  <a:lnTo>
                    <a:pt x="2865082" y="78409"/>
                  </a:lnTo>
                  <a:lnTo>
                    <a:pt x="2857081" y="86461"/>
                  </a:lnTo>
                  <a:lnTo>
                    <a:pt x="2857081" y="106375"/>
                  </a:lnTo>
                  <a:lnTo>
                    <a:pt x="2865082" y="114427"/>
                  </a:lnTo>
                  <a:lnTo>
                    <a:pt x="2884855" y="114427"/>
                  </a:lnTo>
                  <a:lnTo>
                    <a:pt x="2892856" y="106375"/>
                  </a:lnTo>
                  <a:lnTo>
                    <a:pt x="2892856" y="96418"/>
                  </a:lnTo>
                  <a:lnTo>
                    <a:pt x="2892856" y="86461"/>
                  </a:lnTo>
                  <a:close/>
                </a:path>
                <a:path w="3426459" h="129539">
                  <a:moveTo>
                    <a:pt x="2947314" y="118960"/>
                  </a:moveTo>
                  <a:lnTo>
                    <a:pt x="2939313" y="110909"/>
                  </a:lnTo>
                  <a:lnTo>
                    <a:pt x="2930575" y="110909"/>
                  </a:lnTo>
                  <a:lnTo>
                    <a:pt x="2929445" y="110909"/>
                  </a:lnTo>
                  <a:lnTo>
                    <a:pt x="2920695" y="110909"/>
                  </a:lnTo>
                  <a:lnTo>
                    <a:pt x="2912681" y="118960"/>
                  </a:lnTo>
                  <a:lnTo>
                    <a:pt x="2912681" y="128917"/>
                  </a:lnTo>
                  <a:lnTo>
                    <a:pt x="2929445" y="128917"/>
                  </a:lnTo>
                  <a:lnTo>
                    <a:pt x="2930575" y="128917"/>
                  </a:lnTo>
                  <a:lnTo>
                    <a:pt x="2947314" y="128917"/>
                  </a:lnTo>
                  <a:lnTo>
                    <a:pt x="2947314" y="118960"/>
                  </a:lnTo>
                  <a:close/>
                </a:path>
                <a:path w="3426459" h="129539">
                  <a:moveTo>
                    <a:pt x="2947314" y="63893"/>
                  </a:moveTo>
                  <a:lnTo>
                    <a:pt x="2930575" y="63893"/>
                  </a:lnTo>
                  <a:lnTo>
                    <a:pt x="2929445" y="63893"/>
                  </a:lnTo>
                  <a:lnTo>
                    <a:pt x="2912681" y="63893"/>
                  </a:lnTo>
                  <a:lnTo>
                    <a:pt x="2912681" y="73850"/>
                  </a:lnTo>
                  <a:lnTo>
                    <a:pt x="2920695" y="81902"/>
                  </a:lnTo>
                  <a:lnTo>
                    <a:pt x="2929445" y="81902"/>
                  </a:lnTo>
                  <a:lnTo>
                    <a:pt x="2930575" y="81902"/>
                  </a:lnTo>
                  <a:lnTo>
                    <a:pt x="2939313" y="81902"/>
                  </a:lnTo>
                  <a:lnTo>
                    <a:pt x="2947314" y="73850"/>
                  </a:lnTo>
                  <a:lnTo>
                    <a:pt x="2947314" y="63893"/>
                  </a:lnTo>
                  <a:close/>
                </a:path>
                <a:path w="3426459" h="129539">
                  <a:moveTo>
                    <a:pt x="3002927" y="86461"/>
                  </a:moveTo>
                  <a:lnTo>
                    <a:pt x="2994926" y="78409"/>
                  </a:lnTo>
                  <a:lnTo>
                    <a:pt x="2975152" y="78409"/>
                  </a:lnTo>
                  <a:lnTo>
                    <a:pt x="2967151" y="86461"/>
                  </a:lnTo>
                  <a:lnTo>
                    <a:pt x="2967151" y="106375"/>
                  </a:lnTo>
                  <a:lnTo>
                    <a:pt x="2975152" y="114427"/>
                  </a:lnTo>
                  <a:lnTo>
                    <a:pt x="2994926" y="114427"/>
                  </a:lnTo>
                  <a:lnTo>
                    <a:pt x="3002927" y="106375"/>
                  </a:lnTo>
                  <a:lnTo>
                    <a:pt x="3002927" y="96418"/>
                  </a:lnTo>
                  <a:lnTo>
                    <a:pt x="3002927" y="86461"/>
                  </a:lnTo>
                  <a:close/>
                </a:path>
                <a:path w="3426459" h="129539">
                  <a:moveTo>
                    <a:pt x="3057398" y="118960"/>
                  </a:moveTo>
                  <a:lnTo>
                    <a:pt x="3049397" y="110909"/>
                  </a:lnTo>
                  <a:lnTo>
                    <a:pt x="3040646" y="110909"/>
                  </a:lnTo>
                  <a:lnTo>
                    <a:pt x="3039516" y="110909"/>
                  </a:lnTo>
                  <a:lnTo>
                    <a:pt x="3030766" y="110909"/>
                  </a:lnTo>
                  <a:lnTo>
                    <a:pt x="3022765" y="118960"/>
                  </a:lnTo>
                  <a:lnTo>
                    <a:pt x="3022765" y="128917"/>
                  </a:lnTo>
                  <a:lnTo>
                    <a:pt x="3039516" y="128917"/>
                  </a:lnTo>
                  <a:lnTo>
                    <a:pt x="3040646" y="128917"/>
                  </a:lnTo>
                  <a:lnTo>
                    <a:pt x="3057398" y="128917"/>
                  </a:lnTo>
                  <a:lnTo>
                    <a:pt x="3057398" y="118960"/>
                  </a:lnTo>
                  <a:close/>
                </a:path>
                <a:path w="3426459" h="129539">
                  <a:moveTo>
                    <a:pt x="3057398" y="63893"/>
                  </a:moveTo>
                  <a:lnTo>
                    <a:pt x="3040646" y="63893"/>
                  </a:lnTo>
                  <a:lnTo>
                    <a:pt x="3039516" y="63893"/>
                  </a:lnTo>
                  <a:lnTo>
                    <a:pt x="3022765" y="63893"/>
                  </a:lnTo>
                  <a:lnTo>
                    <a:pt x="3022765" y="73850"/>
                  </a:lnTo>
                  <a:lnTo>
                    <a:pt x="3030766" y="81902"/>
                  </a:lnTo>
                  <a:lnTo>
                    <a:pt x="3039516" y="81902"/>
                  </a:lnTo>
                  <a:lnTo>
                    <a:pt x="3040646" y="81902"/>
                  </a:lnTo>
                  <a:lnTo>
                    <a:pt x="3049397" y="81902"/>
                  </a:lnTo>
                  <a:lnTo>
                    <a:pt x="3057398" y="73850"/>
                  </a:lnTo>
                  <a:lnTo>
                    <a:pt x="3057398" y="63893"/>
                  </a:lnTo>
                  <a:close/>
                </a:path>
                <a:path w="3426459" h="129539">
                  <a:moveTo>
                    <a:pt x="3113011" y="86461"/>
                  </a:moveTo>
                  <a:lnTo>
                    <a:pt x="3105010" y="78409"/>
                  </a:lnTo>
                  <a:lnTo>
                    <a:pt x="3085236" y="78409"/>
                  </a:lnTo>
                  <a:lnTo>
                    <a:pt x="3077235" y="86461"/>
                  </a:lnTo>
                  <a:lnTo>
                    <a:pt x="3077235" y="106375"/>
                  </a:lnTo>
                  <a:lnTo>
                    <a:pt x="3085236" y="114427"/>
                  </a:lnTo>
                  <a:lnTo>
                    <a:pt x="3105010" y="114427"/>
                  </a:lnTo>
                  <a:lnTo>
                    <a:pt x="3113011" y="106375"/>
                  </a:lnTo>
                  <a:lnTo>
                    <a:pt x="3113011" y="96418"/>
                  </a:lnTo>
                  <a:lnTo>
                    <a:pt x="3113011" y="86461"/>
                  </a:lnTo>
                  <a:close/>
                </a:path>
                <a:path w="3426459" h="129539">
                  <a:moveTo>
                    <a:pt x="3167481" y="118960"/>
                  </a:moveTo>
                  <a:lnTo>
                    <a:pt x="3159480" y="110909"/>
                  </a:lnTo>
                  <a:lnTo>
                    <a:pt x="3150717" y="110909"/>
                  </a:lnTo>
                  <a:lnTo>
                    <a:pt x="3149562" y="110909"/>
                  </a:lnTo>
                  <a:lnTo>
                    <a:pt x="3140837" y="110909"/>
                  </a:lnTo>
                  <a:lnTo>
                    <a:pt x="3132836" y="118960"/>
                  </a:lnTo>
                  <a:lnTo>
                    <a:pt x="3132836" y="128917"/>
                  </a:lnTo>
                  <a:lnTo>
                    <a:pt x="3149562" y="128917"/>
                  </a:lnTo>
                  <a:lnTo>
                    <a:pt x="3150717" y="128917"/>
                  </a:lnTo>
                  <a:lnTo>
                    <a:pt x="3167481" y="128917"/>
                  </a:lnTo>
                  <a:lnTo>
                    <a:pt x="3167481" y="118960"/>
                  </a:lnTo>
                  <a:close/>
                </a:path>
                <a:path w="3426459" h="129539">
                  <a:moveTo>
                    <a:pt x="3167481" y="63893"/>
                  </a:moveTo>
                  <a:lnTo>
                    <a:pt x="3150717" y="63893"/>
                  </a:lnTo>
                  <a:lnTo>
                    <a:pt x="3149562" y="63893"/>
                  </a:lnTo>
                  <a:lnTo>
                    <a:pt x="3132836" y="63893"/>
                  </a:lnTo>
                  <a:lnTo>
                    <a:pt x="3132836" y="73850"/>
                  </a:lnTo>
                  <a:lnTo>
                    <a:pt x="3140837" y="81902"/>
                  </a:lnTo>
                  <a:lnTo>
                    <a:pt x="3149562" y="81902"/>
                  </a:lnTo>
                  <a:lnTo>
                    <a:pt x="3150717" y="81902"/>
                  </a:lnTo>
                  <a:lnTo>
                    <a:pt x="3159480" y="81902"/>
                  </a:lnTo>
                  <a:lnTo>
                    <a:pt x="3167481" y="73850"/>
                  </a:lnTo>
                  <a:lnTo>
                    <a:pt x="3167481" y="63893"/>
                  </a:lnTo>
                  <a:close/>
                </a:path>
                <a:path w="3426459" h="129539">
                  <a:moveTo>
                    <a:pt x="3223082" y="86461"/>
                  </a:moveTo>
                  <a:lnTo>
                    <a:pt x="3215081" y="78409"/>
                  </a:lnTo>
                  <a:lnTo>
                    <a:pt x="3195307" y="78409"/>
                  </a:lnTo>
                  <a:lnTo>
                    <a:pt x="3187306" y="86461"/>
                  </a:lnTo>
                  <a:lnTo>
                    <a:pt x="3187306" y="106375"/>
                  </a:lnTo>
                  <a:lnTo>
                    <a:pt x="3195307" y="114427"/>
                  </a:lnTo>
                  <a:lnTo>
                    <a:pt x="3215081" y="114427"/>
                  </a:lnTo>
                  <a:lnTo>
                    <a:pt x="3223082" y="106375"/>
                  </a:lnTo>
                  <a:lnTo>
                    <a:pt x="3223082" y="96418"/>
                  </a:lnTo>
                  <a:lnTo>
                    <a:pt x="3223082" y="86461"/>
                  </a:lnTo>
                  <a:close/>
                </a:path>
                <a:path w="3426459" h="129539">
                  <a:moveTo>
                    <a:pt x="3277539" y="118960"/>
                  </a:moveTo>
                  <a:lnTo>
                    <a:pt x="3269538" y="110909"/>
                  </a:lnTo>
                  <a:lnTo>
                    <a:pt x="3260788" y="110909"/>
                  </a:lnTo>
                  <a:lnTo>
                    <a:pt x="3259645" y="110909"/>
                  </a:lnTo>
                  <a:lnTo>
                    <a:pt x="3250895" y="110909"/>
                  </a:lnTo>
                  <a:lnTo>
                    <a:pt x="3242907" y="118960"/>
                  </a:lnTo>
                  <a:lnTo>
                    <a:pt x="3242907" y="128917"/>
                  </a:lnTo>
                  <a:lnTo>
                    <a:pt x="3259645" y="128917"/>
                  </a:lnTo>
                  <a:lnTo>
                    <a:pt x="3260788" y="128917"/>
                  </a:lnTo>
                  <a:lnTo>
                    <a:pt x="3277539" y="128917"/>
                  </a:lnTo>
                  <a:lnTo>
                    <a:pt x="3277539" y="118960"/>
                  </a:lnTo>
                  <a:close/>
                </a:path>
                <a:path w="3426459" h="129539">
                  <a:moveTo>
                    <a:pt x="3277539" y="63893"/>
                  </a:moveTo>
                  <a:lnTo>
                    <a:pt x="3260788" y="63893"/>
                  </a:lnTo>
                  <a:lnTo>
                    <a:pt x="3259645" y="63893"/>
                  </a:lnTo>
                  <a:lnTo>
                    <a:pt x="3242907" y="63893"/>
                  </a:lnTo>
                  <a:lnTo>
                    <a:pt x="3242907" y="73850"/>
                  </a:lnTo>
                  <a:lnTo>
                    <a:pt x="3250895" y="81902"/>
                  </a:lnTo>
                  <a:lnTo>
                    <a:pt x="3259645" y="81902"/>
                  </a:lnTo>
                  <a:lnTo>
                    <a:pt x="3260788" y="81902"/>
                  </a:lnTo>
                  <a:lnTo>
                    <a:pt x="3269538" y="81902"/>
                  </a:lnTo>
                  <a:lnTo>
                    <a:pt x="3277539" y="73850"/>
                  </a:lnTo>
                  <a:lnTo>
                    <a:pt x="3277539" y="63893"/>
                  </a:lnTo>
                  <a:close/>
                </a:path>
                <a:path w="3426459" h="129539">
                  <a:moveTo>
                    <a:pt x="3333153" y="86461"/>
                  </a:moveTo>
                  <a:lnTo>
                    <a:pt x="3325152" y="78409"/>
                  </a:lnTo>
                  <a:lnTo>
                    <a:pt x="3305365" y="78409"/>
                  </a:lnTo>
                  <a:lnTo>
                    <a:pt x="3297364" y="86461"/>
                  </a:lnTo>
                  <a:lnTo>
                    <a:pt x="3297364" y="106375"/>
                  </a:lnTo>
                  <a:lnTo>
                    <a:pt x="3305365" y="114427"/>
                  </a:lnTo>
                  <a:lnTo>
                    <a:pt x="3325152" y="114427"/>
                  </a:lnTo>
                  <a:lnTo>
                    <a:pt x="3333153" y="106375"/>
                  </a:lnTo>
                  <a:lnTo>
                    <a:pt x="3333153" y="96418"/>
                  </a:lnTo>
                  <a:lnTo>
                    <a:pt x="3333153" y="86461"/>
                  </a:lnTo>
                  <a:close/>
                </a:path>
                <a:path w="3426459" h="129539">
                  <a:moveTo>
                    <a:pt x="3387623" y="118960"/>
                  </a:moveTo>
                  <a:lnTo>
                    <a:pt x="3379622" y="110909"/>
                  </a:lnTo>
                  <a:lnTo>
                    <a:pt x="3370859" y="110909"/>
                  </a:lnTo>
                  <a:lnTo>
                    <a:pt x="3369729" y="110909"/>
                  </a:lnTo>
                  <a:lnTo>
                    <a:pt x="3360978" y="110909"/>
                  </a:lnTo>
                  <a:lnTo>
                    <a:pt x="3352977" y="118960"/>
                  </a:lnTo>
                  <a:lnTo>
                    <a:pt x="3352977" y="128917"/>
                  </a:lnTo>
                  <a:lnTo>
                    <a:pt x="3369729" y="128917"/>
                  </a:lnTo>
                  <a:lnTo>
                    <a:pt x="3370859" y="128917"/>
                  </a:lnTo>
                  <a:lnTo>
                    <a:pt x="3387623" y="128917"/>
                  </a:lnTo>
                  <a:lnTo>
                    <a:pt x="3387623" y="118960"/>
                  </a:lnTo>
                  <a:close/>
                </a:path>
                <a:path w="3426459" h="129539">
                  <a:moveTo>
                    <a:pt x="3387623" y="63893"/>
                  </a:moveTo>
                  <a:lnTo>
                    <a:pt x="3370859" y="63893"/>
                  </a:lnTo>
                  <a:lnTo>
                    <a:pt x="3369729" y="63893"/>
                  </a:lnTo>
                  <a:lnTo>
                    <a:pt x="3352977" y="63893"/>
                  </a:lnTo>
                  <a:lnTo>
                    <a:pt x="3352977" y="73850"/>
                  </a:lnTo>
                  <a:lnTo>
                    <a:pt x="3360978" y="81902"/>
                  </a:lnTo>
                  <a:lnTo>
                    <a:pt x="3369729" y="81902"/>
                  </a:lnTo>
                  <a:lnTo>
                    <a:pt x="3370859" y="81902"/>
                  </a:lnTo>
                  <a:lnTo>
                    <a:pt x="3379622" y="81902"/>
                  </a:lnTo>
                  <a:lnTo>
                    <a:pt x="3387623" y="73850"/>
                  </a:lnTo>
                  <a:lnTo>
                    <a:pt x="3387623" y="63893"/>
                  </a:lnTo>
                  <a:close/>
                </a:path>
                <a:path w="3426459" h="129539">
                  <a:moveTo>
                    <a:pt x="3426434" y="78409"/>
                  </a:moveTo>
                  <a:lnTo>
                    <a:pt x="3415461" y="78409"/>
                  </a:lnTo>
                  <a:lnTo>
                    <a:pt x="3407448" y="86461"/>
                  </a:lnTo>
                  <a:lnTo>
                    <a:pt x="3407448" y="106375"/>
                  </a:lnTo>
                  <a:lnTo>
                    <a:pt x="3415461" y="114427"/>
                  </a:lnTo>
                  <a:lnTo>
                    <a:pt x="3426434" y="114427"/>
                  </a:lnTo>
                  <a:lnTo>
                    <a:pt x="3426434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5">
              <a:extLst>
                <a:ext uri="{FF2B5EF4-FFF2-40B4-BE49-F238E27FC236}">
                  <a16:creationId xmlns:a16="http://schemas.microsoft.com/office/drawing/2014/main" id="{01666896-2EF3-F03C-075A-57248B614CB5}"/>
                </a:ext>
              </a:extLst>
            </p:cNvPr>
            <p:cNvSpPr/>
            <p:nvPr/>
          </p:nvSpPr>
          <p:spPr>
            <a:xfrm>
              <a:off x="5895124" y="3015741"/>
              <a:ext cx="2973705" cy="65405"/>
            </a:xfrm>
            <a:custGeom>
              <a:avLst/>
              <a:gdLst/>
              <a:ahLst/>
              <a:cxnLst/>
              <a:rect l="l" t="t" r="r" b="b"/>
              <a:pathLst>
                <a:path w="2973704" h="65405">
                  <a:moveTo>
                    <a:pt x="17881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80" y="18008"/>
                  </a:lnTo>
                  <a:lnTo>
                    <a:pt x="17881" y="9956"/>
                  </a:lnTo>
                  <a:lnTo>
                    <a:pt x="17881" y="0"/>
                  </a:lnTo>
                  <a:close/>
                </a:path>
                <a:path w="2973704" h="65405">
                  <a:moveTo>
                    <a:pt x="73482" y="22555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55"/>
                  </a:lnTo>
                  <a:lnTo>
                    <a:pt x="37706" y="42468"/>
                  </a:lnTo>
                  <a:lnTo>
                    <a:pt x="45720" y="50520"/>
                  </a:lnTo>
                  <a:lnTo>
                    <a:pt x="65481" y="50520"/>
                  </a:lnTo>
                  <a:lnTo>
                    <a:pt x="73482" y="42468"/>
                  </a:lnTo>
                  <a:lnTo>
                    <a:pt x="73482" y="32512"/>
                  </a:lnTo>
                  <a:lnTo>
                    <a:pt x="73482" y="22555"/>
                  </a:lnTo>
                  <a:close/>
                </a:path>
                <a:path w="2973704" h="65405">
                  <a:moveTo>
                    <a:pt x="127952" y="55079"/>
                  </a:moveTo>
                  <a:lnTo>
                    <a:pt x="119951" y="47028"/>
                  </a:lnTo>
                  <a:lnTo>
                    <a:pt x="110045" y="47028"/>
                  </a:lnTo>
                  <a:lnTo>
                    <a:pt x="110045" y="65036"/>
                  </a:lnTo>
                  <a:lnTo>
                    <a:pt x="127952" y="65036"/>
                  </a:lnTo>
                  <a:lnTo>
                    <a:pt x="127952" y="55079"/>
                  </a:lnTo>
                  <a:close/>
                </a:path>
                <a:path w="2973704" h="65405">
                  <a:moveTo>
                    <a:pt x="127952" y="0"/>
                  </a:moveTo>
                  <a:lnTo>
                    <a:pt x="111201" y="0"/>
                  </a:lnTo>
                  <a:lnTo>
                    <a:pt x="110045" y="0"/>
                  </a:lnTo>
                  <a:lnTo>
                    <a:pt x="93319" y="0"/>
                  </a:lnTo>
                  <a:lnTo>
                    <a:pt x="93319" y="9956"/>
                  </a:lnTo>
                  <a:lnTo>
                    <a:pt x="101333" y="18008"/>
                  </a:lnTo>
                  <a:lnTo>
                    <a:pt x="110045" y="18008"/>
                  </a:lnTo>
                  <a:lnTo>
                    <a:pt x="111201" y="18008"/>
                  </a:lnTo>
                  <a:lnTo>
                    <a:pt x="119951" y="18008"/>
                  </a:lnTo>
                  <a:lnTo>
                    <a:pt x="127952" y="9956"/>
                  </a:lnTo>
                  <a:lnTo>
                    <a:pt x="127952" y="0"/>
                  </a:lnTo>
                  <a:close/>
                </a:path>
                <a:path w="2973704" h="65405">
                  <a:moveTo>
                    <a:pt x="183565" y="22555"/>
                  </a:moveTo>
                  <a:lnTo>
                    <a:pt x="175564" y="14503"/>
                  </a:lnTo>
                  <a:lnTo>
                    <a:pt x="155790" y="14503"/>
                  </a:lnTo>
                  <a:lnTo>
                    <a:pt x="147789" y="22555"/>
                  </a:lnTo>
                  <a:lnTo>
                    <a:pt x="147789" y="42468"/>
                  </a:lnTo>
                  <a:lnTo>
                    <a:pt x="155790" y="50520"/>
                  </a:lnTo>
                  <a:lnTo>
                    <a:pt x="175564" y="50520"/>
                  </a:lnTo>
                  <a:lnTo>
                    <a:pt x="183565" y="42468"/>
                  </a:lnTo>
                  <a:lnTo>
                    <a:pt x="183565" y="32512"/>
                  </a:lnTo>
                  <a:lnTo>
                    <a:pt x="183565" y="22555"/>
                  </a:lnTo>
                  <a:close/>
                </a:path>
                <a:path w="2973704" h="65405">
                  <a:moveTo>
                    <a:pt x="238023" y="55079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41" y="47028"/>
                  </a:lnTo>
                  <a:lnTo>
                    <a:pt x="211391" y="47028"/>
                  </a:lnTo>
                  <a:lnTo>
                    <a:pt x="203390" y="55079"/>
                  </a:lnTo>
                  <a:lnTo>
                    <a:pt x="203390" y="65036"/>
                  </a:lnTo>
                  <a:lnTo>
                    <a:pt x="220141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79"/>
                  </a:lnTo>
                  <a:close/>
                </a:path>
                <a:path w="2973704" h="65405">
                  <a:moveTo>
                    <a:pt x="238023" y="0"/>
                  </a:moveTo>
                  <a:lnTo>
                    <a:pt x="221272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56"/>
                  </a:lnTo>
                  <a:lnTo>
                    <a:pt x="211391" y="18008"/>
                  </a:lnTo>
                  <a:lnTo>
                    <a:pt x="220141" y="18008"/>
                  </a:lnTo>
                  <a:lnTo>
                    <a:pt x="221272" y="18008"/>
                  </a:lnTo>
                  <a:lnTo>
                    <a:pt x="230022" y="18008"/>
                  </a:lnTo>
                  <a:lnTo>
                    <a:pt x="238023" y="9956"/>
                  </a:lnTo>
                  <a:lnTo>
                    <a:pt x="238023" y="0"/>
                  </a:lnTo>
                  <a:close/>
                </a:path>
                <a:path w="2973704" h="65405">
                  <a:moveTo>
                    <a:pt x="293636" y="22555"/>
                  </a:moveTo>
                  <a:lnTo>
                    <a:pt x="285635" y="14503"/>
                  </a:lnTo>
                  <a:lnTo>
                    <a:pt x="265874" y="14503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32512"/>
                  </a:lnTo>
                  <a:lnTo>
                    <a:pt x="293636" y="22555"/>
                  </a:lnTo>
                  <a:close/>
                </a:path>
                <a:path w="2973704" h="65405">
                  <a:moveTo>
                    <a:pt x="348107" y="55079"/>
                  </a:moveTo>
                  <a:lnTo>
                    <a:pt x="340106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75" y="47028"/>
                  </a:lnTo>
                  <a:lnTo>
                    <a:pt x="313461" y="55079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79"/>
                  </a:lnTo>
                  <a:close/>
                </a:path>
                <a:path w="2973704" h="65405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56"/>
                  </a:lnTo>
                  <a:lnTo>
                    <a:pt x="321475" y="18008"/>
                  </a:lnTo>
                  <a:lnTo>
                    <a:pt x="330225" y="18008"/>
                  </a:lnTo>
                  <a:lnTo>
                    <a:pt x="331355" y="18008"/>
                  </a:lnTo>
                  <a:lnTo>
                    <a:pt x="340106" y="18008"/>
                  </a:lnTo>
                  <a:lnTo>
                    <a:pt x="348107" y="9956"/>
                  </a:lnTo>
                  <a:lnTo>
                    <a:pt x="348107" y="0"/>
                  </a:lnTo>
                  <a:close/>
                </a:path>
                <a:path w="2973704" h="65405">
                  <a:moveTo>
                    <a:pt x="403707" y="22555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55"/>
                  </a:lnTo>
                  <a:lnTo>
                    <a:pt x="367931" y="42468"/>
                  </a:lnTo>
                  <a:lnTo>
                    <a:pt x="375945" y="50520"/>
                  </a:lnTo>
                  <a:lnTo>
                    <a:pt x="395706" y="50520"/>
                  </a:lnTo>
                  <a:lnTo>
                    <a:pt x="403707" y="42468"/>
                  </a:lnTo>
                  <a:lnTo>
                    <a:pt x="403707" y="32512"/>
                  </a:lnTo>
                  <a:lnTo>
                    <a:pt x="403707" y="22555"/>
                  </a:lnTo>
                  <a:close/>
                </a:path>
                <a:path w="2973704" h="65405">
                  <a:moveTo>
                    <a:pt x="458177" y="55079"/>
                  </a:moveTo>
                  <a:lnTo>
                    <a:pt x="450176" y="47028"/>
                  </a:lnTo>
                  <a:lnTo>
                    <a:pt x="441452" y="47028"/>
                  </a:lnTo>
                  <a:lnTo>
                    <a:pt x="440296" y="47028"/>
                  </a:lnTo>
                  <a:lnTo>
                    <a:pt x="431558" y="47028"/>
                  </a:lnTo>
                  <a:lnTo>
                    <a:pt x="423545" y="55079"/>
                  </a:lnTo>
                  <a:lnTo>
                    <a:pt x="423545" y="65036"/>
                  </a:lnTo>
                  <a:lnTo>
                    <a:pt x="440296" y="65036"/>
                  </a:lnTo>
                  <a:lnTo>
                    <a:pt x="441452" y="65036"/>
                  </a:lnTo>
                  <a:lnTo>
                    <a:pt x="458177" y="65036"/>
                  </a:lnTo>
                  <a:lnTo>
                    <a:pt x="458177" y="55079"/>
                  </a:lnTo>
                  <a:close/>
                </a:path>
                <a:path w="2973704" h="65405">
                  <a:moveTo>
                    <a:pt x="458177" y="0"/>
                  </a:moveTo>
                  <a:lnTo>
                    <a:pt x="441452" y="0"/>
                  </a:lnTo>
                  <a:lnTo>
                    <a:pt x="440296" y="0"/>
                  </a:lnTo>
                  <a:lnTo>
                    <a:pt x="423545" y="0"/>
                  </a:lnTo>
                  <a:lnTo>
                    <a:pt x="423545" y="9956"/>
                  </a:lnTo>
                  <a:lnTo>
                    <a:pt x="431558" y="18008"/>
                  </a:lnTo>
                  <a:lnTo>
                    <a:pt x="440296" y="18008"/>
                  </a:lnTo>
                  <a:lnTo>
                    <a:pt x="441452" y="18008"/>
                  </a:lnTo>
                  <a:lnTo>
                    <a:pt x="450176" y="18008"/>
                  </a:lnTo>
                  <a:lnTo>
                    <a:pt x="458177" y="9956"/>
                  </a:lnTo>
                  <a:lnTo>
                    <a:pt x="458177" y="0"/>
                  </a:lnTo>
                  <a:close/>
                </a:path>
                <a:path w="2973704" h="65405">
                  <a:moveTo>
                    <a:pt x="513791" y="22555"/>
                  </a:moveTo>
                  <a:lnTo>
                    <a:pt x="505790" y="14503"/>
                  </a:lnTo>
                  <a:lnTo>
                    <a:pt x="486016" y="14503"/>
                  </a:lnTo>
                  <a:lnTo>
                    <a:pt x="478015" y="22555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32512"/>
                  </a:lnTo>
                  <a:lnTo>
                    <a:pt x="513791" y="22555"/>
                  </a:lnTo>
                  <a:close/>
                </a:path>
                <a:path w="2973704" h="65405">
                  <a:moveTo>
                    <a:pt x="568248" y="55079"/>
                  </a:moveTo>
                  <a:lnTo>
                    <a:pt x="560247" y="47028"/>
                  </a:lnTo>
                  <a:lnTo>
                    <a:pt x="551497" y="47028"/>
                  </a:lnTo>
                  <a:lnTo>
                    <a:pt x="550367" y="47028"/>
                  </a:lnTo>
                  <a:lnTo>
                    <a:pt x="541629" y="47028"/>
                  </a:lnTo>
                  <a:lnTo>
                    <a:pt x="533615" y="55079"/>
                  </a:lnTo>
                  <a:lnTo>
                    <a:pt x="533615" y="65036"/>
                  </a:lnTo>
                  <a:lnTo>
                    <a:pt x="550367" y="65036"/>
                  </a:lnTo>
                  <a:lnTo>
                    <a:pt x="551497" y="65036"/>
                  </a:lnTo>
                  <a:lnTo>
                    <a:pt x="568248" y="65036"/>
                  </a:lnTo>
                  <a:lnTo>
                    <a:pt x="568248" y="55079"/>
                  </a:lnTo>
                  <a:close/>
                </a:path>
                <a:path w="2973704" h="65405">
                  <a:moveTo>
                    <a:pt x="568248" y="0"/>
                  </a:moveTo>
                  <a:lnTo>
                    <a:pt x="551497" y="0"/>
                  </a:lnTo>
                  <a:lnTo>
                    <a:pt x="550367" y="0"/>
                  </a:lnTo>
                  <a:lnTo>
                    <a:pt x="533615" y="0"/>
                  </a:lnTo>
                  <a:lnTo>
                    <a:pt x="533615" y="9956"/>
                  </a:lnTo>
                  <a:lnTo>
                    <a:pt x="541629" y="18008"/>
                  </a:lnTo>
                  <a:lnTo>
                    <a:pt x="550367" y="18008"/>
                  </a:lnTo>
                  <a:lnTo>
                    <a:pt x="551497" y="18008"/>
                  </a:lnTo>
                  <a:lnTo>
                    <a:pt x="560247" y="18008"/>
                  </a:lnTo>
                  <a:lnTo>
                    <a:pt x="568248" y="9956"/>
                  </a:lnTo>
                  <a:lnTo>
                    <a:pt x="568248" y="0"/>
                  </a:lnTo>
                  <a:close/>
                </a:path>
                <a:path w="2973704" h="65405">
                  <a:moveTo>
                    <a:pt x="623862" y="22555"/>
                  </a:moveTo>
                  <a:lnTo>
                    <a:pt x="615848" y="14503"/>
                  </a:lnTo>
                  <a:lnTo>
                    <a:pt x="596087" y="14503"/>
                  </a:lnTo>
                  <a:lnTo>
                    <a:pt x="588086" y="22555"/>
                  </a:lnTo>
                  <a:lnTo>
                    <a:pt x="588086" y="42468"/>
                  </a:lnTo>
                  <a:lnTo>
                    <a:pt x="596087" y="50520"/>
                  </a:lnTo>
                  <a:lnTo>
                    <a:pt x="615848" y="50520"/>
                  </a:lnTo>
                  <a:lnTo>
                    <a:pt x="623862" y="42468"/>
                  </a:lnTo>
                  <a:lnTo>
                    <a:pt x="623862" y="32512"/>
                  </a:lnTo>
                  <a:lnTo>
                    <a:pt x="623862" y="22555"/>
                  </a:lnTo>
                  <a:close/>
                </a:path>
                <a:path w="2973704" h="65405">
                  <a:moveTo>
                    <a:pt x="678332" y="55079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50" y="47028"/>
                  </a:lnTo>
                  <a:lnTo>
                    <a:pt x="651687" y="47028"/>
                  </a:lnTo>
                  <a:lnTo>
                    <a:pt x="643686" y="55079"/>
                  </a:lnTo>
                  <a:lnTo>
                    <a:pt x="643686" y="65036"/>
                  </a:lnTo>
                  <a:lnTo>
                    <a:pt x="660450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79"/>
                  </a:lnTo>
                  <a:close/>
                </a:path>
                <a:path w="2973704" h="65405">
                  <a:moveTo>
                    <a:pt x="678332" y="0"/>
                  </a:moveTo>
                  <a:lnTo>
                    <a:pt x="661581" y="0"/>
                  </a:lnTo>
                  <a:lnTo>
                    <a:pt x="660450" y="0"/>
                  </a:lnTo>
                  <a:lnTo>
                    <a:pt x="643686" y="0"/>
                  </a:lnTo>
                  <a:lnTo>
                    <a:pt x="643686" y="9956"/>
                  </a:lnTo>
                  <a:lnTo>
                    <a:pt x="651687" y="18008"/>
                  </a:lnTo>
                  <a:lnTo>
                    <a:pt x="660450" y="18008"/>
                  </a:lnTo>
                  <a:lnTo>
                    <a:pt x="661581" y="18008"/>
                  </a:lnTo>
                  <a:lnTo>
                    <a:pt x="670331" y="18008"/>
                  </a:lnTo>
                  <a:lnTo>
                    <a:pt x="678332" y="9956"/>
                  </a:lnTo>
                  <a:lnTo>
                    <a:pt x="678332" y="0"/>
                  </a:lnTo>
                  <a:close/>
                </a:path>
                <a:path w="2973704" h="65405">
                  <a:moveTo>
                    <a:pt x="733933" y="22555"/>
                  </a:moveTo>
                  <a:lnTo>
                    <a:pt x="725932" y="14503"/>
                  </a:lnTo>
                  <a:lnTo>
                    <a:pt x="706170" y="14503"/>
                  </a:lnTo>
                  <a:lnTo>
                    <a:pt x="698157" y="22555"/>
                  </a:lnTo>
                  <a:lnTo>
                    <a:pt x="698157" y="42468"/>
                  </a:lnTo>
                  <a:lnTo>
                    <a:pt x="706170" y="50520"/>
                  </a:lnTo>
                  <a:lnTo>
                    <a:pt x="725932" y="50520"/>
                  </a:lnTo>
                  <a:lnTo>
                    <a:pt x="733933" y="42468"/>
                  </a:lnTo>
                  <a:lnTo>
                    <a:pt x="733933" y="32512"/>
                  </a:lnTo>
                  <a:lnTo>
                    <a:pt x="733933" y="22555"/>
                  </a:lnTo>
                  <a:close/>
                </a:path>
                <a:path w="2973704" h="65405">
                  <a:moveTo>
                    <a:pt x="788403" y="55079"/>
                  </a:moveTo>
                  <a:lnTo>
                    <a:pt x="780402" y="47028"/>
                  </a:lnTo>
                  <a:lnTo>
                    <a:pt x="771652" y="47028"/>
                  </a:lnTo>
                  <a:lnTo>
                    <a:pt x="770534" y="47028"/>
                  </a:lnTo>
                  <a:lnTo>
                    <a:pt x="761784" y="47028"/>
                  </a:lnTo>
                  <a:lnTo>
                    <a:pt x="753770" y="55079"/>
                  </a:lnTo>
                  <a:lnTo>
                    <a:pt x="753770" y="65036"/>
                  </a:lnTo>
                  <a:lnTo>
                    <a:pt x="770534" y="65036"/>
                  </a:lnTo>
                  <a:lnTo>
                    <a:pt x="771652" y="65036"/>
                  </a:lnTo>
                  <a:lnTo>
                    <a:pt x="788403" y="65036"/>
                  </a:lnTo>
                  <a:lnTo>
                    <a:pt x="788403" y="55079"/>
                  </a:lnTo>
                  <a:close/>
                </a:path>
                <a:path w="2973704" h="65405">
                  <a:moveTo>
                    <a:pt x="788403" y="0"/>
                  </a:moveTo>
                  <a:lnTo>
                    <a:pt x="771652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56"/>
                  </a:lnTo>
                  <a:lnTo>
                    <a:pt x="761784" y="18008"/>
                  </a:lnTo>
                  <a:lnTo>
                    <a:pt x="770534" y="18008"/>
                  </a:lnTo>
                  <a:lnTo>
                    <a:pt x="771652" y="18008"/>
                  </a:lnTo>
                  <a:lnTo>
                    <a:pt x="780402" y="18008"/>
                  </a:lnTo>
                  <a:lnTo>
                    <a:pt x="788403" y="9956"/>
                  </a:lnTo>
                  <a:lnTo>
                    <a:pt x="788403" y="0"/>
                  </a:lnTo>
                  <a:close/>
                </a:path>
                <a:path w="2973704" h="65405">
                  <a:moveTo>
                    <a:pt x="844016" y="22555"/>
                  </a:moveTo>
                  <a:lnTo>
                    <a:pt x="836015" y="14503"/>
                  </a:lnTo>
                  <a:lnTo>
                    <a:pt x="816241" y="14503"/>
                  </a:lnTo>
                  <a:lnTo>
                    <a:pt x="808240" y="22555"/>
                  </a:lnTo>
                  <a:lnTo>
                    <a:pt x="808240" y="42468"/>
                  </a:lnTo>
                  <a:lnTo>
                    <a:pt x="816241" y="50520"/>
                  </a:lnTo>
                  <a:lnTo>
                    <a:pt x="836015" y="50520"/>
                  </a:lnTo>
                  <a:lnTo>
                    <a:pt x="844016" y="42468"/>
                  </a:lnTo>
                  <a:lnTo>
                    <a:pt x="844016" y="32512"/>
                  </a:lnTo>
                  <a:lnTo>
                    <a:pt x="844016" y="22555"/>
                  </a:lnTo>
                  <a:close/>
                </a:path>
                <a:path w="2973704" h="65405">
                  <a:moveTo>
                    <a:pt x="898486" y="55079"/>
                  </a:moveTo>
                  <a:lnTo>
                    <a:pt x="890485" y="47028"/>
                  </a:lnTo>
                  <a:lnTo>
                    <a:pt x="881735" y="47028"/>
                  </a:lnTo>
                  <a:lnTo>
                    <a:pt x="880592" y="47028"/>
                  </a:lnTo>
                  <a:lnTo>
                    <a:pt x="871842" y="47028"/>
                  </a:lnTo>
                  <a:lnTo>
                    <a:pt x="863841" y="55079"/>
                  </a:lnTo>
                  <a:lnTo>
                    <a:pt x="863841" y="65036"/>
                  </a:lnTo>
                  <a:lnTo>
                    <a:pt x="880592" y="65036"/>
                  </a:lnTo>
                  <a:lnTo>
                    <a:pt x="881735" y="65036"/>
                  </a:lnTo>
                  <a:lnTo>
                    <a:pt x="898486" y="65036"/>
                  </a:lnTo>
                  <a:lnTo>
                    <a:pt x="898486" y="55079"/>
                  </a:lnTo>
                  <a:close/>
                </a:path>
                <a:path w="2973704" h="65405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56"/>
                  </a:lnTo>
                  <a:lnTo>
                    <a:pt x="871842" y="18008"/>
                  </a:lnTo>
                  <a:lnTo>
                    <a:pt x="880592" y="18008"/>
                  </a:lnTo>
                  <a:lnTo>
                    <a:pt x="881735" y="18008"/>
                  </a:lnTo>
                  <a:lnTo>
                    <a:pt x="890485" y="18008"/>
                  </a:lnTo>
                  <a:lnTo>
                    <a:pt x="898486" y="9956"/>
                  </a:lnTo>
                  <a:lnTo>
                    <a:pt x="898486" y="0"/>
                  </a:lnTo>
                  <a:close/>
                </a:path>
                <a:path w="2973704" h="65405">
                  <a:moveTo>
                    <a:pt x="954074" y="22555"/>
                  </a:moveTo>
                  <a:lnTo>
                    <a:pt x="946073" y="14503"/>
                  </a:lnTo>
                  <a:lnTo>
                    <a:pt x="926312" y="14503"/>
                  </a:lnTo>
                  <a:lnTo>
                    <a:pt x="918298" y="22555"/>
                  </a:lnTo>
                  <a:lnTo>
                    <a:pt x="918298" y="42468"/>
                  </a:lnTo>
                  <a:lnTo>
                    <a:pt x="926312" y="50520"/>
                  </a:lnTo>
                  <a:lnTo>
                    <a:pt x="946073" y="50520"/>
                  </a:lnTo>
                  <a:lnTo>
                    <a:pt x="954074" y="42468"/>
                  </a:lnTo>
                  <a:lnTo>
                    <a:pt x="954074" y="32512"/>
                  </a:lnTo>
                  <a:lnTo>
                    <a:pt x="954074" y="22555"/>
                  </a:lnTo>
                  <a:close/>
                </a:path>
                <a:path w="2973704" h="65405">
                  <a:moveTo>
                    <a:pt x="1008545" y="55079"/>
                  </a:moveTo>
                  <a:lnTo>
                    <a:pt x="1000544" y="47028"/>
                  </a:lnTo>
                  <a:lnTo>
                    <a:pt x="991819" y="47028"/>
                  </a:lnTo>
                  <a:lnTo>
                    <a:pt x="990650" y="47028"/>
                  </a:lnTo>
                  <a:lnTo>
                    <a:pt x="981925" y="47028"/>
                  </a:lnTo>
                  <a:lnTo>
                    <a:pt x="973924" y="55079"/>
                  </a:lnTo>
                  <a:lnTo>
                    <a:pt x="973924" y="65036"/>
                  </a:lnTo>
                  <a:lnTo>
                    <a:pt x="990650" y="65036"/>
                  </a:lnTo>
                  <a:lnTo>
                    <a:pt x="991819" y="65036"/>
                  </a:lnTo>
                  <a:lnTo>
                    <a:pt x="1008545" y="65036"/>
                  </a:lnTo>
                  <a:lnTo>
                    <a:pt x="1008545" y="55079"/>
                  </a:lnTo>
                  <a:close/>
                </a:path>
                <a:path w="2973704" h="65405">
                  <a:moveTo>
                    <a:pt x="1008545" y="2870"/>
                  </a:moveTo>
                  <a:lnTo>
                    <a:pt x="1001483" y="12"/>
                  </a:lnTo>
                  <a:lnTo>
                    <a:pt x="991819" y="12"/>
                  </a:lnTo>
                  <a:lnTo>
                    <a:pt x="973924" y="0"/>
                  </a:lnTo>
                  <a:lnTo>
                    <a:pt x="973924" y="9956"/>
                  </a:lnTo>
                  <a:lnTo>
                    <a:pt x="981925" y="18008"/>
                  </a:lnTo>
                  <a:lnTo>
                    <a:pt x="990650" y="18008"/>
                  </a:lnTo>
                  <a:lnTo>
                    <a:pt x="991819" y="18008"/>
                  </a:lnTo>
                  <a:lnTo>
                    <a:pt x="1000544" y="18008"/>
                  </a:lnTo>
                  <a:lnTo>
                    <a:pt x="1008545" y="9956"/>
                  </a:lnTo>
                  <a:lnTo>
                    <a:pt x="1008545" y="2870"/>
                  </a:lnTo>
                  <a:close/>
                </a:path>
                <a:path w="2973704" h="65405">
                  <a:moveTo>
                    <a:pt x="1064158" y="24638"/>
                  </a:moveTo>
                  <a:lnTo>
                    <a:pt x="1051369" y="19850"/>
                  </a:lnTo>
                  <a:lnTo>
                    <a:pt x="1037653" y="14503"/>
                  </a:lnTo>
                  <a:lnTo>
                    <a:pt x="1036396" y="14503"/>
                  </a:lnTo>
                  <a:lnTo>
                    <a:pt x="1028382" y="22555"/>
                  </a:lnTo>
                  <a:lnTo>
                    <a:pt x="1028382" y="42468"/>
                  </a:lnTo>
                  <a:lnTo>
                    <a:pt x="1036396" y="50520"/>
                  </a:lnTo>
                  <a:lnTo>
                    <a:pt x="1056157" y="50520"/>
                  </a:lnTo>
                  <a:lnTo>
                    <a:pt x="1064158" y="42468"/>
                  </a:lnTo>
                  <a:lnTo>
                    <a:pt x="1064158" y="24638"/>
                  </a:lnTo>
                  <a:close/>
                </a:path>
                <a:path w="2973704" h="65405">
                  <a:moveTo>
                    <a:pt x="1118628" y="55079"/>
                  </a:moveTo>
                  <a:lnTo>
                    <a:pt x="1110627" y="47028"/>
                  </a:lnTo>
                  <a:lnTo>
                    <a:pt x="1101890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83" y="55079"/>
                  </a:lnTo>
                  <a:lnTo>
                    <a:pt x="1083983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28" y="65036"/>
                  </a:lnTo>
                  <a:lnTo>
                    <a:pt x="1118628" y="55079"/>
                  </a:lnTo>
                  <a:close/>
                </a:path>
                <a:path w="2973704" h="65405">
                  <a:moveTo>
                    <a:pt x="2439530" y="55079"/>
                  </a:moveTo>
                  <a:lnTo>
                    <a:pt x="2431529" y="47028"/>
                  </a:lnTo>
                  <a:lnTo>
                    <a:pt x="2422791" y="47028"/>
                  </a:lnTo>
                  <a:lnTo>
                    <a:pt x="2421636" y="47028"/>
                  </a:lnTo>
                  <a:lnTo>
                    <a:pt x="2412911" y="47028"/>
                  </a:lnTo>
                  <a:lnTo>
                    <a:pt x="2404910" y="55079"/>
                  </a:lnTo>
                  <a:lnTo>
                    <a:pt x="2404910" y="65036"/>
                  </a:lnTo>
                  <a:lnTo>
                    <a:pt x="2421636" y="65036"/>
                  </a:lnTo>
                  <a:lnTo>
                    <a:pt x="2422791" y="65036"/>
                  </a:lnTo>
                  <a:lnTo>
                    <a:pt x="2439530" y="65036"/>
                  </a:lnTo>
                  <a:lnTo>
                    <a:pt x="2439530" y="55079"/>
                  </a:lnTo>
                  <a:close/>
                </a:path>
                <a:path w="2973704" h="65405">
                  <a:moveTo>
                    <a:pt x="2495143" y="22555"/>
                  </a:moveTo>
                  <a:lnTo>
                    <a:pt x="2487472" y="14833"/>
                  </a:lnTo>
                  <a:lnTo>
                    <a:pt x="2473414" y="20307"/>
                  </a:lnTo>
                  <a:lnTo>
                    <a:pt x="2459367" y="25552"/>
                  </a:lnTo>
                  <a:lnTo>
                    <a:pt x="2459367" y="42468"/>
                  </a:lnTo>
                  <a:lnTo>
                    <a:pt x="2467381" y="50520"/>
                  </a:lnTo>
                  <a:lnTo>
                    <a:pt x="2487142" y="50520"/>
                  </a:lnTo>
                  <a:lnTo>
                    <a:pt x="2495143" y="42468"/>
                  </a:lnTo>
                  <a:lnTo>
                    <a:pt x="2495143" y="22555"/>
                  </a:lnTo>
                  <a:close/>
                </a:path>
                <a:path w="2973704" h="65405">
                  <a:moveTo>
                    <a:pt x="2549601" y="55079"/>
                  </a:moveTo>
                  <a:lnTo>
                    <a:pt x="2541600" y="47028"/>
                  </a:lnTo>
                  <a:lnTo>
                    <a:pt x="2532862" y="47028"/>
                  </a:lnTo>
                  <a:lnTo>
                    <a:pt x="2531719" y="47028"/>
                  </a:lnTo>
                  <a:lnTo>
                    <a:pt x="2522969" y="47028"/>
                  </a:lnTo>
                  <a:lnTo>
                    <a:pt x="2514968" y="55079"/>
                  </a:lnTo>
                  <a:lnTo>
                    <a:pt x="2514968" y="65036"/>
                  </a:lnTo>
                  <a:lnTo>
                    <a:pt x="2531719" y="65036"/>
                  </a:lnTo>
                  <a:lnTo>
                    <a:pt x="2532862" y="65036"/>
                  </a:lnTo>
                  <a:lnTo>
                    <a:pt x="2549601" y="65036"/>
                  </a:lnTo>
                  <a:lnTo>
                    <a:pt x="2549601" y="55079"/>
                  </a:lnTo>
                  <a:close/>
                </a:path>
                <a:path w="2973704" h="65405">
                  <a:moveTo>
                    <a:pt x="2549601" y="0"/>
                  </a:moveTo>
                  <a:lnTo>
                    <a:pt x="2531719" y="0"/>
                  </a:lnTo>
                  <a:lnTo>
                    <a:pt x="2524506" y="12"/>
                  </a:lnTo>
                  <a:lnTo>
                    <a:pt x="2514968" y="3873"/>
                  </a:lnTo>
                  <a:lnTo>
                    <a:pt x="2514968" y="9956"/>
                  </a:lnTo>
                  <a:lnTo>
                    <a:pt x="2522969" y="18008"/>
                  </a:lnTo>
                  <a:lnTo>
                    <a:pt x="2531719" y="18008"/>
                  </a:lnTo>
                  <a:lnTo>
                    <a:pt x="2532862" y="18008"/>
                  </a:lnTo>
                  <a:lnTo>
                    <a:pt x="2541600" y="18008"/>
                  </a:lnTo>
                  <a:lnTo>
                    <a:pt x="2549601" y="9956"/>
                  </a:lnTo>
                  <a:lnTo>
                    <a:pt x="2549601" y="0"/>
                  </a:lnTo>
                  <a:close/>
                </a:path>
                <a:path w="2973704" h="65405">
                  <a:moveTo>
                    <a:pt x="2605214" y="22555"/>
                  </a:moveTo>
                  <a:lnTo>
                    <a:pt x="2597213" y="14503"/>
                  </a:lnTo>
                  <a:lnTo>
                    <a:pt x="2577452" y="14503"/>
                  </a:lnTo>
                  <a:lnTo>
                    <a:pt x="2569438" y="22555"/>
                  </a:lnTo>
                  <a:lnTo>
                    <a:pt x="2569438" y="42468"/>
                  </a:lnTo>
                  <a:lnTo>
                    <a:pt x="2577452" y="50520"/>
                  </a:lnTo>
                  <a:lnTo>
                    <a:pt x="2597213" y="50520"/>
                  </a:lnTo>
                  <a:lnTo>
                    <a:pt x="2605214" y="42468"/>
                  </a:lnTo>
                  <a:lnTo>
                    <a:pt x="2605214" y="32512"/>
                  </a:lnTo>
                  <a:lnTo>
                    <a:pt x="2605214" y="22555"/>
                  </a:lnTo>
                  <a:close/>
                </a:path>
                <a:path w="2973704" h="65405">
                  <a:moveTo>
                    <a:pt x="2659684" y="55079"/>
                  </a:moveTo>
                  <a:lnTo>
                    <a:pt x="2651683" y="47028"/>
                  </a:lnTo>
                  <a:lnTo>
                    <a:pt x="2642920" y="47028"/>
                  </a:lnTo>
                  <a:lnTo>
                    <a:pt x="2641803" y="47028"/>
                  </a:lnTo>
                  <a:lnTo>
                    <a:pt x="2633053" y="47028"/>
                  </a:lnTo>
                  <a:lnTo>
                    <a:pt x="2625052" y="55079"/>
                  </a:lnTo>
                  <a:lnTo>
                    <a:pt x="2625052" y="65036"/>
                  </a:lnTo>
                  <a:lnTo>
                    <a:pt x="2641803" y="65036"/>
                  </a:lnTo>
                  <a:lnTo>
                    <a:pt x="2642920" y="65036"/>
                  </a:lnTo>
                  <a:lnTo>
                    <a:pt x="2659684" y="65036"/>
                  </a:lnTo>
                  <a:lnTo>
                    <a:pt x="2659684" y="55079"/>
                  </a:lnTo>
                  <a:close/>
                </a:path>
                <a:path w="2973704" h="65405">
                  <a:moveTo>
                    <a:pt x="2659684" y="0"/>
                  </a:moveTo>
                  <a:lnTo>
                    <a:pt x="2642920" y="0"/>
                  </a:lnTo>
                  <a:lnTo>
                    <a:pt x="2641803" y="0"/>
                  </a:lnTo>
                  <a:lnTo>
                    <a:pt x="2625052" y="0"/>
                  </a:lnTo>
                  <a:lnTo>
                    <a:pt x="2625052" y="9956"/>
                  </a:lnTo>
                  <a:lnTo>
                    <a:pt x="2633053" y="18008"/>
                  </a:lnTo>
                  <a:lnTo>
                    <a:pt x="2641803" y="18008"/>
                  </a:lnTo>
                  <a:lnTo>
                    <a:pt x="2642920" y="18008"/>
                  </a:lnTo>
                  <a:lnTo>
                    <a:pt x="2651683" y="18008"/>
                  </a:lnTo>
                  <a:lnTo>
                    <a:pt x="2659684" y="9956"/>
                  </a:lnTo>
                  <a:lnTo>
                    <a:pt x="2659684" y="0"/>
                  </a:lnTo>
                  <a:close/>
                </a:path>
                <a:path w="2973704" h="65405">
                  <a:moveTo>
                    <a:pt x="2715298" y="22555"/>
                  </a:moveTo>
                  <a:lnTo>
                    <a:pt x="2707297" y="14503"/>
                  </a:lnTo>
                  <a:lnTo>
                    <a:pt x="2687523" y="14503"/>
                  </a:lnTo>
                  <a:lnTo>
                    <a:pt x="2679522" y="22555"/>
                  </a:lnTo>
                  <a:lnTo>
                    <a:pt x="2679522" y="42468"/>
                  </a:lnTo>
                  <a:lnTo>
                    <a:pt x="2687523" y="50520"/>
                  </a:lnTo>
                  <a:lnTo>
                    <a:pt x="2707297" y="50520"/>
                  </a:lnTo>
                  <a:lnTo>
                    <a:pt x="2715298" y="42468"/>
                  </a:lnTo>
                  <a:lnTo>
                    <a:pt x="2715298" y="32512"/>
                  </a:lnTo>
                  <a:lnTo>
                    <a:pt x="2715298" y="22555"/>
                  </a:lnTo>
                  <a:close/>
                </a:path>
                <a:path w="2973704" h="65405">
                  <a:moveTo>
                    <a:pt x="2769755" y="55079"/>
                  </a:moveTo>
                  <a:lnTo>
                    <a:pt x="2761754" y="47028"/>
                  </a:lnTo>
                  <a:lnTo>
                    <a:pt x="2753017" y="47028"/>
                  </a:lnTo>
                  <a:lnTo>
                    <a:pt x="2751886" y="47028"/>
                  </a:lnTo>
                  <a:lnTo>
                    <a:pt x="2743136" y="47028"/>
                  </a:lnTo>
                  <a:lnTo>
                    <a:pt x="2735122" y="55079"/>
                  </a:lnTo>
                  <a:lnTo>
                    <a:pt x="2735122" y="65036"/>
                  </a:lnTo>
                  <a:lnTo>
                    <a:pt x="2751886" y="65036"/>
                  </a:lnTo>
                  <a:lnTo>
                    <a:pt x="2753017" y="65036"/>
                  </a:lnTo>
                  <a:lnTo>
                    <a:pt x="2769755" y="65036"/>
                  </a:lnTo>
                  <a:lnTo>
                    <a:pt x="2769755" y="55079"/>
                  </a:lnTo>
                  <a:close/>
                </a:path>
                <a:path w="2973704" h="65405">
                  <a:moveTo>
                    <a:pt x="2769755" y="0"/>
                  </a:moveTo>
                  <a:lnTo>
                    <a:pt x="2753017" y="0"/>
                  </a:lnTo>
                  <a:lnTo>
                    <a:pt x="2751886" y="0"/>
                  </a:lnTo>
                  <a:lnTo>
                    <a:pt x="2735122" y="0"/>
                  </a:lnTo>
                  <a:lnTo>
                    <a:pt x="2735122" y="9956"/>
                  </a:lnTo>
                  <a:lnTo>
                    <a:pt x="2743136" y="18008"/>
                  </a:lnTo>
                  <a:lnTo>
                    <a:pt x="2751886" y="18008"/>
                  </a:lnTo>
                  <a:lnTo>
                    <a:pt x="2753017" y="18008"/>
                  </a:lnTo>
                  <a:lnTo>
                    <a:pt x="2761754" y="18008"/>
                  </a:lnTo>
                  <a:lnTo>
                    <a:pt x="2769755" y="9956"/>
                  </a:lnTo>
                  <a:lnTo>
                    <a:pt x="2769755" y="0"/>
                  </a:lnTo>
                  <a:close/>
                </a:path>
                <a:path w="2973704" h="65405">
                  <a:moveTo>
                    <a:pt x="2825369" y="22555"/>
                  </a:moveTo>
                  <a:lnTo>
                    <a:pt x="2817368" y="14503"/>
                  </a:lnTo>
                  <a:lnTo>
                    <a:pt x="2797594" y="14503"/>
                  </a:lnTo>
                  <a:lnTo>
                    <a:pt x="2789593" y="22555"/>
                  </a:lnTo>
                  <a:lnTo>
                    <a:pt x="2789593" y="42468"/>
                  </a:lnTo>
                  <a:lnTo>
                    <a:pt x="2797594" y="50520"/>
                  </a:lnTo>
                  <a:lnTo>
                    <a:pt x="2817368" y="50520"/>
                  </a:lnTo>
                  <a:lnTo>
                    <a:pt x="2825369" y="42468"/>
                  </a:lnTo>
                  <a:lnTo>
                    <a:pt x="2825369" y="32512"/>
                  </a:lnTo>
                  <a:lnTo>
                    <a:pt x="2825369" y="22555"/>
                  </a:lnTo>
                  <a:close/>
                </a:path>
                <a:path w="2973704" h="65405">
                  <a:moveTo>
                    <a:pt x="2863088" y="0"/>
                  </a:moveTo>
                  <a:lnTo>
                    <a:pt x="2845206" y="0"/>
                  </a:lnTo>
                  <a:lnTo>
                    <a:pt x="2845206" y="9956"/>
                  </a:lnTo>
                  <a:lnTo>
                    <a:pt x="2853207" y="18008"/>
                  </a:lnTo>
                  <a:lnTo>
                    <a:pt x="2863088" y="18008"/>
                  </a:lnTo>
                  <a:lnTo>
                    <a:pt x="2863088" y="0"/>
                  </a:lnTo>
                  <a:close/>
                </a:path>
                <a:path w="2973704" h="65405">
                  <a:moveTo>
                    <a:pt x="2879839" y="55079"/>
                  </a:moveTo>
                  <a:lnTo>
                    <a:pt x="2871838" y="47028"/>
                  </a:lnTo>
                  <a:lnTo>
                    <a:pt x="2863088" y="47028"/>
                  </a:lnTo>
                  <a:lnTo>
                    <a:pt x="2861957" y="47028"/>
                  </a:lnTo>
                  <a:lnTo>
                    <a:pt x="2853207" y="47028"/>
                  </a:lnTo>
                  <a:lnTo>
                    <a:pt x="2845206" y="55079"/>
                  </a:lnTo>
                  <a:lnTo>
                    <a:pt x="2845206" y="65036"/>
                  </a:lnTo>
                  <a:lnTo>
                    <a:pt x="2861957" y="65036"/>
                  </a:lnTo>
                  <a:lnTo>
                    <a:pt x="2863088" y="65036"/>
                  </a:lnTo>
                  <a:lnTo>
                    <a:pt x="2879839" y="65036"/>
                  </a:lnTo>
                  <a:lnTo>
                    <a:pt x="2879839" y="55079"/>
                  </a:lnTo>
                  <a:close/>
                </a:path>
                <a:path w="2973704" h="65405">
                  <a:moveTo>
                    <a:pt x="2973159" y="47028"/>
                  </a:moveTo>
                  <a:lnTo>
                    <a:pt x="2963278" y="47028"/>
                  </a:lnTo>
                  <a:lnTo>
                    <a:pt x="2955277" y="55079"/>
                  </a:lnTo>
                  <a:lnTo>
                    <a:pt x="2955277" y="65036"/>
                  </a:lnTo>
                  <a:lnTo>
                    <a:pt x="2973159" y="65036"/>
                  </a:lnTo>
                  <a:lnTo>
                    <a:pt x="2973159" y="47028"/>
                  </a:lnTo>
                  <a:close/>
                </a:path>
                <a:path w="2973704" h="65405">
                  <a:moveTo>
                    <a:pt x="2973159" y="0"/>
                  </a:moveTo>
                  <a:lnTo>
                    <a:pt x="2955277" y="0"/>
                  </a:lnTo>
                  <a:lnTo>
                    <a:pt x="2955277" y="9956"/>
                  </a:lnTo>
                  <a:lnTo>
                    <a:pt x="2963278" y="18008"/>
                  </a:lnTo>
                  <a:lnTo>
                    <a:pt x="2973159" y="18008"/>
                  </a:lnTo>
                  <a:lnTo>
                    <a:pt x="2973159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6">
              <a:extLst>
                <a:ext uri="{FF2B5EF4-FFF2-40B4-BE49-F238E27FC236}">
                  <a16:creationId xmlns:a16="http://schemas.microsoft.com/office/drawing/2014/main" id="{D87E2E42-EE7E-7BDE-E02A-24E5E436D01E}"/>
                </a:ext>
              </a:extLst>
            </p:cNvPr>
            <p:cNvSpPr/>
            <p:nvPr/>
          </p:nvSpPr>
          <p:spPr>
            <a:xfrm>
              <a:off x="5658218" y="2951860"/>
              <a:ext cx="3486150" cy="129539"/>
            </a:xfrm>
            <a:custGeom>
              <a:avLst/>
              <a:gdLst/>
              <a:ahLst/>
              <a:cxnLst/>
              <a:rect l="l" t="t" r="r" b="b"/>
              <a:pathLst>
                <a:path w="3486150" h="129539">
                  <a:moveTo>
                    <a:pt x="34632" y="55079"/>
                  </a:moveTo>
                  <a:lnTo>
                    <a:pt x="27381" y="47764"/>
                  </a:lnTo>
                  <a:lnTo>
                    <a:pt x="30099" y="50711"/>
                  </a:lnTo>
                  <a:lnTo>
                    <a:pt x="34632" y="55524"/>
                  </a:lnTo>
                  <a:lnTo>
                    <a:pt x="34632" y="55079"/>
                  </a:lnTo>
                  <a:close/>
                </a:path>
                <a:path w="3486150" h="129539">
                  <a:moveTo>
                    <a:pt x="34632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38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486150" h="129539">
                  <a:moveTo>
                    <a:pt x="90233" y="22555"/>
                  </a:moveTo>
                  <a:lnTo>
                    <a:pt x="82232" y="14503"/>
                  </a:lnTo>
                  <a:lnTo>
                    <a:pt x="62471" y="14503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71" y="50520"/>
                  </a:lnTo>
                  <a:lnTo>
                    <a:pt x="82232" y="50520"/>
                  </a:lnTo>
                  <a:lnTo>
                    <a:pt x="90233" y="42468"/>
                  </a:lnTo>
                  <a:lnTo>
                    <a:pt x="90233" y="32512"/>
                  </a:lnTo>
                  <a:lnTo>
                    <a:pt x="90233" y="22555"/>
                  </a:lnTo>
                  <a:close/>
                </a:path>
                <a:path w="3486150" h="129539">
                  <a:moveTo>
                    <a:pt x="144703" y="55079"/>
                  </a:moveTo>
                  <a:lnTo>
                    <a:pt x="136702" y="47015"/>
                  </a:lnTo>
                  <a:lnTo>
                    <a:pt x="127965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79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65" y="65024"/>
                  </a:lnTo>
                  <a:lnTo>
                    <a:pt x="144703" y="65024"/>
                  </a:lnTo>
                  <a:lnTo>
                    <a:pt x="144703" y="55079"/>
                  </a:lnTo>
                  <a:close/>
                </a:path>
                <a:path w="3486150" h="129539">
                  <a:moveTo>
                    <a:pt x="144703" y="0"/>
                  </a:moveTo>
                  <a:lnTo>
                    <a:pt x="127965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65" y="18008"/>
                  </a:lnTo>
                  <a:lnTo>
                    <a:pt x="136702" y="18008"/>
                  </a:lnTo>
                  <a:lnTo>
                    <a:pt x="144703" y="9956"/>
                  </a:lnTo>
                  <a:lnTo>
                    <a:pt x="144703" y="0"/>
                  </a:lnTo>
                  <a:close/>
                </a:path>
                <a:path w="3486150" h="129539">
                  <a:moveTo>
                    <a:pt x="200317" y="22555"/>
                  </a:moveTo>
                  <a:lnTo>
                    <a:pt x="192316" y="14503"/>
                  </a:lnTo>
                  <a:lnTo>
                    <a:pt x="172554" y="14503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54" y="50520"/>
                  </a:lnTo>
                  <a:lnTo>
                    <a:pt x="192316" y="50520"/>
                  </a:lnTo>
                  <a:lnTo>
                    <a:pt x="200317" y="42468"/>
                  </a:lnTo>
                  <a:lnTo>
                    <a:pt x="200317" y="32512"/>
                  </a:lnTo>
                  <a:lnTo>
                    <a:pt x="200317" y="22555"/>
                  </a:lnTo>
                  <a:close/>
                </a:path>
                <a:path w="3486150" h="129539">
                  <a:moveTo>
                    <a:pt x="254787" y="55079"/>
                  </a:moveTo>
                  <a:lnTo>
                    <a:pt x="246786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41" y="55079"/>
                  </a:lnTo>
                  <a:lnTo>
                    <a:pt x="220141" y="65024"/>
                  </a:lnTo>
                  <a:lnTo>
                    <a:pt x="236905" y="65024"/>
                  </a:lnTo>
                  <a:lnTo>
                    <a:pt x="238048" y="65024"/>
                  </a:lnTo>
                  <a:lnTo>
                    <a:pt x="254787" y="65024"/>
                  </a:lnTo>
                  <a:lnTo>
                    <a:pt x="254787" y="55079"/>
                  </a:lnTo>
                  <a:close/>
                </a:path>
                <a:path w="3486150" h="129539">
                  <a:moveTo>
                    <a:pt x="254787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41" y="0"/>
                  </a:lnTo>
                  <a:lnTo>
                    <a:pt x="220141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486150" h="129539">
                  <a:moveTo>
                    <a:pt x="310388" y="22555"/>
                  </a:moveTo>
                  <a:lnTo>
                    <a:pt x="302387" y="14503"/>
                  </a:lnTo>
                  <a:lnTo>
                    <a:pt x="282625" y="14503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20"/>
                  </a:lnTo>
                  <a:lnTo>
                    <a:pt x="302387" y="50520"/>
                  </a:lnTo>
                  <a:lnTo>
                    <a:pt x="310388" y="42468"/>
                  </a:lnTo>
                  <a:lnTo>
                    <a:pt x="310388" y="32512"/>
                  </a:lnTo>
                  <a:lnTo>
                    <a:pt x="310388" y="22555"/>
                  </a:lnTo>
                  <a:close/>
                </a:path>
                <a:path w="3486150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51" y="47015"/>
                  </a:lnTo>
                  <a:lnTo>
                    <a:pt x="338239" y="47015"/>
                  </a:lnTo>
                  <a:lnTo>
                    <a:pt x="330225" y="55079"/>
                  </a:lnTo>
                  <a:lnTo>
                    <a:pt x="330225" y="65024"/>
                  </a:lnTo>
                  <a:lnTo>
                    <a:pt x="346951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79"/>
                  </a:lnTo>
                  <a:close/>
                </a:path>
                <a:path w="3486150" h="129539">
                  <a:moveTo>
                    <a:pt x="364858" y="0"/>
                  </a:moveTo>
                  <a:lnTo>
                    <a:pt x="348107" y="0"/>
                  </a:lnTo>
                  <a:lnTo>
                    <a:pt x="346951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39" y="18008"/>
                  </a:lnTo>
                  <a:lnTo>
                    <a:pt x="346951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486150" h="129539">
                  <a:moveTo>
                    <a:pt x="420471" y="22555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55"/>
                  </a:lnTo>
                  <a:lnTo>
                    <a:pt x="384695" y="42468"/>
                  </a:lnTo>
                  <a:lnTo>
                    <a:pt x="392696" y="50520"/>
                  </a:lnTo>
                  <a:lnTo>
                    <a:pt x="412470" y="50520"/>
                  </a:lnTo>
                  <a:lnTo>
                    <a:pt x="420471" y="42468"/>
                  </a:lnTo>
                  <a:lnTo>
                    <a:pt x="420471" y="32512"/>
                  </a:lnTo>
                  <a:lnTo>
                    <a:pt x="420471" y="22555"/>
                  </a:lnTo>
                  <a:close/>
                </a:path>
                <a:path w="3486150" h="129539">
                  <a:moveTo>
                    <a:pt x="474929" y="55079"/>
                  </a:moveTo>
                  <a:lnTo>
                    <a:pt x="466928" y="47015"/>
                  </a:lnTo>
                  <a:lnTo>
                    <a:pt x="458177" y="47015"/>
                  </a:lnTo>
                  <a:lnTo>
                    <a:pt x="457047" y="47015"/>
                  </a:lnTo>
                  <a:lnTo>
                    <a:pt x="448297" y="47015"/>
                  </a:lnTo>
                  <a:lnTo>
                    <a:pt x="440296" y="55079"/>
                  </a:lnTo>
                  <a:lnTo>
                    <a:pt x="440296" y="65024"/>
                  </a:lnTo>
                  <a:lnTo>
                    <a:pt x="457047" y="65024"/>
                  </a:lnTo>
                  <a:lnTo>
                    <a:pt x="458177" y="65024"/>
                  </a:lnTo>
                  <a:lnTo>
                    <a:pt x="474929" y="65024"/>
                  </a:lnTo>
                  <a:lnTo>
                    <a:pt x="474929" y="55079"/>
                  </a:lnTo>
                  <a:close/>
                </a:path>
                <a:path w="3486150" h="129539">
                  <a:moveTo>
                    <a:pt x="474929" y="0"/>
                  </a:moveTo>
                  <a:lnTo>
                    <a:pt x="458177" y="0"/>
                  </a:lnTo>
                  <a:lnTo>
                    <a:pt x="457047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297" y="18008"/>
                  </a:lnTo>
                  <a:lnTo>
                    <a:pt x="457047" y="18008"/>
                  </a:lnTo>
                  <a:lnTo>
                    <a:pt x="458177" y="18008"/>
                  </a:lnTo>
                  <a:lnTo>
                    <a:pt x="466928" y="18008"/>
                  </a:lnTo>
                  <a:lnTo>
                    <a:pt x="474929" y="9956"/>
                  </a:lnTo>
                  <a:lnTo>
                    <a:pt x="474929" y="0"/>
                  </a:lnTo>
                  <a:close/>
                </a:path>
                <a:path w="3486150" h="129539">
                  <a:moveTo>
                    <a:pt x="530542" y="22555"/>
                  </a:moveTo>
                  <a:lnTo>
                    <a:pt x="522541" y="14503"/>
                  </a:lnTo>
                  <a:lnTo>
                    <a:pt x="502780" y="14503"/>
                  </a:lnTo>
                  <a:lnTo>
                    <a:pt x="494766" y="22555"/>
                  </a:lnTo>
                  <a:lnTo>
                    <a:pt x="494766" y="42468"/>
                  </a:lnTo>
                  <a:lnTo>
                    <a:pt x="502780" y="50520"/>
                  </a:lnTo>
                  <a:lnTo>
                    <a:pt x="522541" y="50520"/>
                  </a:lnTo>
                  <a:lnTo>
                    <a:pt x="530542" y="42468"/>
                  </a:lnTo>
                  <a:lnTo>
                    <a:pt x="530542" y="32512"/>
                  </a:lnTo>
                  <a:lnTo>
                    <a:pt x="530542" y="22555"/>
                  </a:lnTo>
                  <a:close/>
                </a:path>
                <a:path w="3486150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61" y="47015"/>
                  </a:lnTo>
                  <a:lnTo>
                    <a:pt x="567131" y="47015"/>
                  </a:lnTo>
                  <a:lnTo>
                    <a:pt x="558380" y="47015"/>
                  </a:lnTo>
                  <a:lnTo>
                    <a:pt x="550367" y="55079"/>
                  </a:lnTo>
                  <a:lnTo>
                    <a:pt x="550367" y="65024"/>
                  </a:lnTo>
                  <a:lnTo>
                    <a:pt x="567131" y="65024"/>
                  </a:lnTo>
                  <a:lnTo>
                    <a:pt x="568261" y="65024"/>
                  </a:lnTo>
                  <a:lnTo>
                    <a:pt x="585012" y="65024"/>
                  </a:lnTo>
                  <a:lnTo>
                    <a:pt x="585012" y="55079"/>
                  </a:lnTo>
                  <a:close/>
                </a:path>
                <a:path w="3486150" h="129539">
                  <a:moveTo>
                    <a:pt x="585012" y="0"/>
                  </a:moveTo>
                  <a:lnTo>
                    <a:pt x="568261" y="0"/>
                  </a:lnTo>
                  <a:lnTo>
                    <a:pt x="567131" y="0"/>
                  </a:lnTo>
                  <a:lnTo>
                    <a:pt x="550367" y="0"/>
                  </a:lnTo>
                  <a:lnTo>
                    <a:pt x="550367" y="9956"/>
                  </a:lnTo>
                  <a:lnTo>
                    <a:pt x="558380" y="18008"/>
                  </a:lnTo>
                  <a:lnTo>
                    <a:pt x="567131" y="18008"/>
                  </a:lnTo>
                  <a:lnTo>
                    <a:pt x="568261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486150" h="129539">
                  <a:moveTo>
                    <a:pt x="640613" y="22555"/>
                  </a:moveTo>
                  <a:lnTo>
                    <a:pt x="632612" y="14503"/>
                  </a:lnTo>
                  <a:lnTo>
                    <a:pt x="612851" y="14503"/>
                  </a:lnTo>
                  <a:lnTo>
                    <a:pt x="604837" y="22555"/>
                  </a:lnTo>
                  <a:lnTo>
                    <a:pt x="604837" y="42468"/>
                  </a:lnTo>
                  <a:lnTo>
                    <a:pt x="612851" y="50520"/>
                  </a:lnTo>
                  <a:lnTo>
                    <a:pt x="632612" y="50520"/>
                  </a:lnTo>
                  <a:lnTo>
                    <a:pt x="640613" y="42468"/>
                  </a:lnTo>
                  <a:lnTo>
                    <a:pt x="640613" y="32512"/>
                  </a:lnTo>
                  <a:lnTo>
                    <a:pt x="640613" y="22555"/>
                  </a:lnTo>
                  <a:close/>
                </a:path>
                <a:path w="3486150" h="129539">
                  <a:moveTo>
                    <a:pt x="695083" y="55079"/>
                  </a:moveTo>
                  <a:lnTo>
                    <a:pt x="687082" y="47015"/>
                  </a:lnTo>
                  <a:lnTo>
                    <a:pt x="678357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79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57" y="65024"/>
                  </a:lnTo>
                  <a:lnTo>
                    <a:pt x="695083" y="65024"/>
                  </a:lnTo>
                  <a:lnTo>
                    <a:pt x="695083" y="55079"/>
                  </a:lnTo>
                  <a:close/>
                </a:path>
                <a:path w="3486150" h="129539">
                  <a:moveTo>
                    <a:pt x="695083" y="0"/>
                  </a:moveTo>
                  <a:lnTo>
                    <a:pt x="678357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57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486150" h="129539">
                  <a:moveTo>
                    <a:pt x="750697" y="22555"/>
                  </a:moveTo>
                  <a:lnTo>
                    <a:pt x="742696" y="14503"/>
                  </a:lnTo>
                  <a:lnTo>
                    <a:pt x="722922" y="14503"/>
                  </a:lnTo>
                  <a:lnTo>
                    <a:pt x="714921" y="22555"/>
                  </a:lnTo>
                  <a:lnTo>
                    <a:pt x="714921" y="42468"/>
                  </a:lnTo>
                  <a:lnTo>
                    <a:pt x="722922" y="50520"/>
                  </a:lnTo>
                  <a:lnTo>
                    <a:pt x="742696" y="50520"/>
                  </a:lnTo>
                  <a:lnTo>
                    <a:pt x="750697" y="42468"/>
                  </a:lnTo>
                  <a:lnTo>
                    <a:pt x="750697" y="32512"/>
                  </a:lnTo>
                  <a:lnTo>
                    <a:pt x="750697" y="22555"/>
                  </a:lnTo>
                  <a:close/>
                </a:path>
                <a:path w="3486150" h="129539">
                  <a:moveTo>
                    <a:pt x="805154" y="55079"/>
                  </a:moveTo>
                  <a:lnTo>
                    <a:pt x="797153" y="47015"/>
                  </a:lnTo>
                  <a:lnTo>
                    <a:pt x="788403" y="47015"/>
                  </a:lnTo>
                  <a:lnTo>
                    <a:pt x="787273" y="47015"/>
                  </a:lnTo>
                  <a:lnTo>
                    <a:pt x="778535" y="47015"/>
                  </a:lnTo>
                  <a:lnTo>
                    <a:pt x="770521" y="55079"/>
                  </a:lnTo>
                  <a:lnTo>
                    <a:pt x="770521" y="65024"/>
                  </a:lnTo>
                  <a:lnTo>
                    <a:pt x="787273" y="65024"/>
                  </a:lnTo>
                  <a:lnTo>
                    <a:pt x="788403" y="65024"/>
                  </a:lnTo>
                  <a:lnTo>
                    <a:pt x="805154" y="65024"/>
                  </a:lnTo>
                  <a:lnTo>
                    <a:pt x="805154" y="55079"/>
                  </a:lnTo>
                  <a:close/>
                </a:path>
                <a:path w="3486150" h="129539">
                  <a:moveTo>
                    <a:pt x="805154" y="0"/>
                  </a:moveTo>
                  <a:lnTo>
                    <a:pt x="788403" y="0"/>
                  </a:lnTo>
                  <a:lnTo>
                    <a:pt x="787273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35" y="18008"/>
                  </a:lnTo>
                  <a:lnTo>
                    <a:pt x="787273" y="18008"/>
                  </a:lnTo>
                  <a:lnTo>
                    <a:pt x="788403" y="18008"/>
                  </a:lnTo>
                  <a:lnTo>
                    <a:pt x="797153" y="18008"/>
                  </a:lnTo>
                  <a:lnTo>
                    <a:pt x="805154" y="9956"/>
                  </a:lnTo>
                  <a:lnTo>
                    <a:pt x="805154" y="0"/>
                  </a:lnTo>
                  <a:close/>
                </a:path>
                <a:path w="3486150" h="129539">
                  <a:moveTo>
                    <a:pt x="860767" y="22555"/>
                  </a:moveTo>
                  <a:lnTo>
                    <a:pt x="852754" y="14503"/>
                  </a:lnTo>
                  <a:lnTo>
                    <a:pt x="832993" y="14503"/>
                  </a:lnTo>
                  <a:lnTo>
                    <a:pt x="824992" y="22555"/>
                  </a:lnTo>
                  <a:lnTo>
                    <a:pt x="824992" y="42468"/>
                  </a:lnTo>
                  <a:lnTo>
                    <a:pt x="832993" y="50520"/>
                  </a:lnTo>
                  <a:lnTo>
                    <a:pt x="852754" y="50520"/>
                  </a:lnTo>
                  <a:lnTo>
                    <a:pt x="860767" y="42468"/>
                  </a:lnTo>
                  <a:lnTo>
                    <a:pt x="860767" y="32512"/>
                  </a:lnTo>
                  <a:lnTo>
                    <a:pt x="860767" y="22555"/>
                  </a:lnTo>
                  <a:close/>
                </a:path>
                <a:path w="3486150" h="129539">
                  <a:moveTo>
                    <a:pt x="915238" y="55079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56" y="47015"/>
                  </a:lnTo>
                  <a:lnTo>
                    <a:pt x="888593" y="47015"/>
                  </a:lnTo>
                  <a:lnTo>
                    <a:pt x="880592" y="55079"/>
                  </a:lnTo>
                  <a:lnTo>
                    <a:pt x="880592" y="65024"/>
                  </a:lnTo>
                  <a:lnTo>
                    <a:pt x="897356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79"/>
                  </a:lnTo>
                  <a:close/>
                </a:path>
                <a:path w="3486150" h="129539">
                  <a:moveTo>
                    <a:pt x="915238" y="0"/>
                  </a:moveTo>
                  <a:lnTo>
                    <a:pt x="898486" y="0"/>
                  </a:lnTo>
                  <a:lnTo>
                    <a:pt x="897356" y="0"/>
                  </a:lnTo>
                  <a:lnTo>
                    <a:pt x="880592" y="0"/>
                  </a:lnTo>
                  <a:lnTo>
                    <a:pt x="880592" y="9956"/>
                  </a:lnTo>
                  <a:lnTo>
                    <a:pt x="888593" y="18008"/>
                  </a:lnTo>
                  <a:lnTo>
                    <a:pt x="897356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486150" h="129539">
                  <a:moveTo>
                    <a:pt x="970838" y="22555"/>
                  </a:moveTo>
                  <a:lnTo>
                    <a:pt x="962837" y="14503"/>
                  </a:lnTo>
                  <a:lnTo>
                    <a:pt x="943076" y="14503"/>
                  </a:lnTo>
                  <a:lnTo>
                    <a:pt x="935062" y="22555"/>
                  </a:lnTo>
                  <a:lnTo>
                    <a:pt x="935062" y="42468"/>
                  </a:lnTo>
                  <a:lnTo>
                    <a:pt x="943076" y="50520"/>
                  </a:lnTo>
                  <a:lnTo>
                    <a:pt x="962837" y="50520"/>
                  </a:lnTo>
                  <a:lnTo>
                    <a:pt x="970838" y="42468"/>
                  </a:lnTo>
                  <a:lnTo>
                    <a:pt x="970838" y="32512"/>
                  </a:lnTo>
                  <a:lnTo>
                    <a:pt x="970838" y="22555"/>
                  </a:lnTo>
                  <a:close/>
                </a:path>
                <a:path w="3486150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57" y="47015"/>
                  </a:lnTo>
                  <a:lnTo>
                    <a:pt x="1007440" y="47015"/>
                  </a:lnTo>
                  <a:lnTo>
                    <a:pt x="998689" y="47015"/>
                  </a:lnTo>
                  <a:lnTo>
                    <a:pt x="990676" y="55079"/>
                  </a:lnTo>
                  <a:lnTo>
                    <a:pt x="990676" y="65024"/>
                  </a:lnTo>
                  <a:lnTo>
                    <a:pt x="1007440" y="65024"/>
                  </a:lnTo>
                  <a:lnTo>
                    <a:pt x="1008557" y="65024"/>
                  </a:lnTo>
                  <a:lnTo>
                    <a:pt x="1025309" y="65024"/>
                  </a:lnTo>
                  <a:lnTo>
                    <a:pt x="1025309" y="55079"/>
                  </a:lnTo>
                  <a:close/>
                </a:path>
                <a:path w="3486150" h="129539">
                  <a:moveTo>
                    <a:pt x="1025309" y="0"/>
                  </a:moveTo>
                  <a:lnTo>
                    <a:pt x="1008557" y="0"/>
                  </a:lnTo>
                  <a:lnTo>
                    <a:pt x="1007440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89" y="18008"/>
                  </a:lnTo>
                  <a:lnTo>
                    <a:pt x="1007440" y="18008"/>
                  </a:lnTo>
                  <a:lnTo>
                    <a:pt x="1008557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3486150" h="129539">
                  <a:moveTo>
                    <a:pt x="1080922" y="22555"/>
                  </a:moveTo>
                  <a:lnTo>
                    <a:pt x="1072921" y="14503"/>
                  </a:lnTo>
                  <a:lnTo>
                    <a:pt x="1053147" y="14503"/>
                  </a:lnTo>
                  <a:lnTo>
                    <a:pt x="1045146" y="22555"/>
                  </a:lnTo>
                  <a:lnTo>
                    <a:pt x="1045146" y="42468"/>
                  </a:lnTo>
                  <a:lnTo>
                    <a:pt x="1053147" y="50520"/>
                  </a:lnTo>
                  <a:lnTo>
                    <a:pt x="1072921" y="50520"/>
                  </a:lnTo>
                  <a:lnTo>
                    <a:pt x="1080922" y="42468"/>
                  </a:lnTo>
                  <a:lnTo>
                    <a:pt x="1080922" y="32512"/>
                  </a:lnTo>
                  <a:lnTo>
                    <a:pt x="1080922" y="22555"/>
                  </a:lnTo>
                  <a:close/>
                </a:path>
                <a:path w="3486150" h="129539">
                  <a:moveTo>
                    <a:pt x="1130147" y="15240"/>
                  </a:moveTo>
                  <a:lnTo>
                    <a:pt x="1118641" y="9677"/>
                  </a:lnTo>
                  <a:lnTo>
                    <a:pt x="1117854" y="9296"/>
                  </a:lnTo>
                  <a:lnTo>
                    <a:pt x="1117498" y="9118"/>
                  </a:lnTo>
                  <a:lnTo>
                    <a:pt x="1112177" y="6502"/>
                  </a:lnTo>
                  <a:lnTo>
                    <a:pt x="1100747" y="736"/>
                  </a:lnTo>
                  <a:lnTo>
                    <a:pt x="1100747" y="9956"/>
                  </a:lnTo>
                  <a:lnTo>
                    <a:pt x="1108748" y="18008"/>
                  </a:lnTo>
                  <a:lnTo>
                    <a:pt x="1117498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0147" y="15240"/>
                  </a:lnTo>
                  <a:close/>
                </a:path>
                <a:path w="3486150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498" y="47015"/>
                  </a:lnTo>
                  <a:lnTo>
                    <a:pt x="1108748" y="47015"/>
                  </a:lnTo>
                  <a:lnTo>
                    <a:pt x="1100747" y="55079"/>
                  </a:lnTo>
                  <a:lnTo>
                    <a:pt x="1100747" y="65024"/>
                  </a:lnTo>
                  <a:lnTo>
                    <a:pt x="1117498" y="65024"/>
                  </a:lnTo>
                  <a:lnTo>
                    <a:pt x="1118641" y="65024"/>
                  </a:lnTo>
                  <a:lnTo>
                    <a:pt x="1135392" y="65024"/>
                  </a:lnTo>
                  <a:lnTo>
                    <a:pt x="1135392" y="55079"/>
                  </a:lnTo>
                  <a:close/>
                </a:path>
                <a:path w="3486150" h="129539">
                  <a:moveTo>
                    <a:pt x="1190269" y="43180"/>
                  </a:moveTo>
                  <a:lnTo>
                    <a:pt x="1172654" y="35306"/>
                  </a:lnTo>
                  <a:lnTo>
                    <a:pt x="1155204" y="27190"/>
                  </a:lnTo>
                  <a:lnTo>
                    <a:pt x="1155204" y="42468"/>
                  </a:lnTo>
                  <a:lnTo>
                    <a:pt x="1163218" y="50520"/>
                  </a:lnTo>
                  <a:lnTo>
                    <a:pt x="1182979" y="50520"/>
                  </a:lnTo>
                  <a:lnTo>
                    <a:pt x="1190269" y="43180"/>
                  </a:lnTo>
                  <a:close/>
                </a:path>
                <a:path w="3486150" h="129539">
                  <a:moveTo>
                    <a:pt x="1228725" y="59855"/>
                  </a:moveTo>
                  <a:lnTo>
                    <a:pt x="1212837" y="53047"/>
                  </a:lnTo>
                  <a:lnTo>
                    <a:pt x="1210830" y="55079"/>
                  </a:lnTo>
                  <a:lnTo>
                    <a:pt x="1210830" y="65024"/>
                  </a:lnTo>
                  <a:lnTo>
                    <a:pt x="1228725" y="65024"/>
                  </a:lnTo>
                  <a:lnTo>
                    <a:pt x="1228725" y="59855"/>
                  </a:lnTo>
                  <a:close/>
                </a:path>
                <a:path w="3486150" h="129539">
                  <a:moveTo>
                    <a:pt x="3116745" y="63881"/>
                  </a:moveTo>
                  <a:lnTo>
                    <a:pt x="3098863" y="63881"/>
                  </a:lnTo>
                  <a:lnTo>
                    <a:pt x="3098863" y="81889"/>
                  </a:lnTo>
                  <a:lnTo>
                    <a:pt x="3108744" y="81889"/>
                  </a:lnTo>
                  <a:lnTo>
                    <a:pt x="3116745" y="73837"/>
                  </a:lnTo>
                  <a:lnTo>
                    <a:pt x="3116745" y="63881"/>
                  </a:lnTo>
                  <a:close/>
                </a:path>
                <a:path w="3486150" h="129539">
                  <a:moveTo>
                    <a:pt x="3172358" y="86436"/>
                  </a:moveTo>
                  <a:lnTo>
                    <a:pt x="3164357" y="78384"/>
                  </a:lnTo>
                  <a:lnTo>
                    <a:pt x="3144583" y="78384"/>
                  </a:lnTo>
                  <a:lnTo>
                    <a:pt x="3136582" y="86436"/>
                  </a:lnTo>
                  <a:lnTo>
                    <a:pt x="3136582" y="106349"/>
                  </a:lnTo>
                  <a:lnTo>
                    <a:pt x="3144583" y="114401"/>
                  </a:lnTo>
                  <a:lnTo>
                    <a:pt x="3164357" y="114401"/>
                  </a:lnTo>
                  <a:lnTo>
                    <a:pt x="3172358" y="106349"/>
                  </a:lnTo>
                  <a:lnTo>
                    <a:pt x="3172358" y="96393"/>
                  </a:lnTo>
                  <a:lnTo>
                    <a:pt x="3172358" y="86436"/>
                  </a:lnTo>
                  <a:close/>
                </a:path>
                <a:path w="3486150" h="129539">
                  <a:moveTo>
                    <a:pt x="3226828" y="118960"/>
                  </a:moveTo>
                  <a:lnTo>
                    <a:pt x="3218827" y="110909"/>
                  </a:lnTo>
                  <a:lnTo>
                    <a:pt x="3208909" y="110909"/>
                  </a:lnTo>
                  <a:lnTo>
                    <a:pt x="3208909" y="128917"/>
                  </a:lnTo>
                  <a:lnTo>
                    <a:pt x="3226828" y="128917"/>
                  </a:lnTo>
                  <a:lnTo>
                    <a:pt x="3226828" y="118960"/>
                  </a:lnTo>
                  <a:close/>
                </a:path>
                <a:path w="3486150" h="129539">
                  <a:moveTo>
                    <a:pt x="3226828" y="63881"/>
                  </a:moveTo>
                  <a:lnTo>
                    <a:pt x="3210064" y="63881"/>
                  </a:lnTo>
                  <a:lnTo>
                    <a:pt x="3208909" y="63881"/>
                  </a:lnTo>
                  <a:lnTo>
                    <a:pt x="3192183" y="63881"/>
                  </a:lnTo>
                  <a:lnTo>
                    <a:pt x="3192183" y="73837"/>
                  </a:lnTo>
                  <a:lnTo>
                    <a:pt x="3200184" y="81889"/>
                  </a:lnTo>
                  <a:lnTo>
                    <a:pt x="3208909" y="81889"/>
                  </a:lnTo>
                  <a:lnTo>
                    <a:pt x="3210064" y="81889"/>
                  </a:lnTo>
                  <a:lnTo>
                    <a:pt x="3218827" y="81889"/>
                  </a:lnTo>
                  <a:lnTo>
                    <a:pt x="3226828" y="73837"/>
                  </a:lnTo>
                  <a:lnTo>
                    <a:pt x="3226828" y="63881"/>
                  </a:lnTo>
                  <a:close/>
                </a:path>
                <a:path w="3486150" h="129539">
                  <a:moveTo>
                    <a:pt x="3282429" y="86436"/>
                  </a:moveTo>
                  <a:lnTo>
                    <a:pt x="3274428" y="78384"/>
                  </a:lnTo>
                  <a:lnTo>
                    <a:pt x="3254654" y="78384"/>
                  </a:lnTo>
                  <a:lnTo>
                    <a:pt x="3246653" y="86436"/>
                  </a:lnTo>
                  <a:lnTo>
                    <a:pt x="3246653" y="106349"/>
                  </a:lnTo>
                  <a:lnTo>
                    <a:pt x="3254654" y="114401"/>
                  </a:lnTo>
                  <a:lnTo>
                    <a:pt x="3274428" y="114401"/>
                  </a:lnTo>
                  <a:lnTo>
                    <a:pt x="3282429" y="106349"/>
                  </a:lnTo>
                  <a:lnTo>
                    <a:pt x="3282429" y="96393"/>
                  </a:lnTo>
                  <a:lnTo>
                    <a:pt x="3282429" y="86436"/>
                  </a:lnTo>
                  <a:close/>
                </a:path>
                <a:path w="3486150" h="129539">
                  <a:moveTo>
                    <a:pt x="3336887" y="118960"/>
                  </a:moveTo>
                  <a:lnTo>
                    <a:pt x="3328886" y="110909"/>
                  </a:lnTo>
                  <a:lnTo>
                    <a:pt x="3320135" y="110909"/>
                  </a:lnTo>
                  <a:lnTo>
                    <a:pt x="3318992" y="110909"/>
                  </a:lnTo>
                  <a:lnTo>
                    <a:pt x="3310242" y="110909"/>
                  </a:lnTo>
                  <a:lnTo>
                    <a:pt x="3302254" y="118960"/>
                  </a:lnTo>
                  <a:lnTo>
                    <a:pt x="3302254" y="128917"/>
                  </a:lnTo>
                  <a:lnTo>
                    <a:pt x="3318992" y="128917"/>
                  </a:lnTo>
                  <a:lnTo>
                    <a:pt x="3320135" y="128917"/>
                  </a:lnTo>
                  <a:lnTo>
                    <a:pt x="3336887" y="128917"/>
                  </a:lnTo>
                  <a:lnTo>
                    <a:pt x="3336887" y="118960"/>
                  </a:lnTo>
                  <a:close/>
                </a:path>
                <a:path w="3486150" h="129539">
                  <a:moveTo>
                    <a:pt x="3336887" y="63881"/>
                  </a:moveTo>
                  <a:lnTo>
                    <a:pt x="3320135" y="63881"/>
                  </a:lnTo>
                  <a:lnTo>
                    <a:pt x="3318992" y="63881"/>
                  </a:lnTo>
                  <a:lnTo>
                    <a:pt x="3302254" y="63881"/>
                  </a:lnTo>
                  <a:lnTo>
                    <a:pt x="3302254" y="73837"/>
                  </a:lnTo>
                  <a:lnTo>
                    <a:pt x="3310242" y="81889"/>
                  </a:lnTo>
                  <a:lnTo>
                    <a:pt x="3318992" y="81889"/>
                  </a:lnTo>
                  <a:lnTo>
                    <a:pt x="3320135" y="81889"/>
                  </a:lnTo>
                  <a:lnTo>
                    <a:pt x="3328886" y="81889"/>
                  </a:lnTo>
                  <a:lnTo>
                    <a:pt x="3336887" y="73837"/>
                  </a:lnTo>
                  <a:lnTo>
                    <a:pt x="3336887" y="63881"/>
                  </a:lnTo>
                  <a:close/>
                </a:path>
                <a:path w="3486150" h="129539">
                  <a:moveTo>
                    <a:pt x="3392500" y="86436"/>
                  </a:moveTo>
                  <a:lnTo>
                    <a:pt x="3384499" y="78384"/>
                  </a:lnTo>
                  <a:lnTo>
                    <a:pt x="3364712" y="78384"/>
                  </a:lnTo>
                  <a:lnTo>
                    <a:pt x="3356711" y="86436"/>
                  </a:lnTo>
                  <a:lnTo>
                    <a:pt x="3356711" y="106349"/>
                  </a:lnTo>
                  <a:lnTo>
                    <a:pt x="3364712" y="114401"/>
                  </a:lnTo>
                  <a:lnTo>
                    <a:pt x="3384499" y="114401"/>
                  </a:lnTo>
                  <a:lnTo>
                    <a:pt x="3392500" y="106349"/>
                  </a:lnTo>
                  <a:lnTo>
                    <a:pt x="3392500" y="96393"/>
                  </a:lnTo>
                  <a:lnTo>
                    <a:pt x="3392500" y="86436"/>
                  </a:lnTo>
                  <a:close/>
                </a:path>
                <a:path w="3486150" h="129539">
                  <a:moveTo>
                    <a:pt x="3446970" y="118960"/>
                  </a:moveTo>
                  <a:lnTo>
                    <a:pt x="3438969" y="110909"/>
                  </a:lnTo>
                  <a:lnTo>
                    <a:pt x="3430206" y="110909"/>
                  </a:lnTo>
                  <a:lnTo>
                    <a:pt x="3429076" y="110909"/>
                  </a:lnTo>
                  <a:lnTo>
                    <a:pt x="3420326" y="110909"/>
                  </a:lnTo>
                  <a:lnTo>
                    <a:pt x="3412325" y="118960"/>
                  </a:lnTo>
                  <a:lnTo>
                    <a:pt x="3412325" y="128917"/>
                  </a:lnTo>
                  <a:lnTo>
                    <a:pt x="3429076" y="128917"/>
                  </a:lnTo>
                  <a:lnTo>
                    <a:pt x="3430206" y="128917"/>
                  </a:lnTo>
                  <a:lnTo>
                    <a:pt x="3446970" y="128917"/>
                  </a:lnTo>
                  <a:lnTo>
                    <a:pt x="3446970" y="118960"/>
                  </a:lnTo>
                  <a:close/>
                </a:path>
                <a:path w="3486150" h="129539">
                  <a:moveTo>
                    <a:pt x="3446970" y="63881"/>
                  </a:moveTo>
                  <a:lnTo>
                    <a:pt x="3430206" y="63881"/>
                  </a:lnTo>
                  <a:lnTo>
                    <a:pt x="3429076" y="63881"/>
                  </a:lnTo>
                  <a:lnTo>
                    <a:pt x="3412325" y="63881"/>
                  </a:lnTo>
                  <a:lnTo>
                    <a:pt x="3412325" y="73837"/>
                  </a:lnTo>
                  <a:lnTo>
                    <a:pt x="3420326" y="81889"/>
                  </a:lnTo>
                  <a:lnTo>
                    <a:pt x="3429076" y="81889"/>
                  </a:lnTo>
                  <a:lnTo>
                    <a:pt x="3430206" y="81889"/>
                  </a:lnTo>
                  <a:lnTo>
                    <a:pt x="3438969" y="81889"/>
                  </a:lnTo>
                  <a:lnTo>
                    <a:pt x="3446970" y="73837"/>
                  </a:lnTo>
                  <a:lnTo>
                    <a:pt x="3446970" y="63881"/>
                  </a:lnTo>
                  <a:close/>
                </a:path>
                <a:path w="3486150" h="129539">
                  <a:moveTo>
                    <a:pt x="3485781" y="78384"/>
                  </a:moveTo>
                  <a:lnTo>
                    <a:pt x="3474809" y="78384"/>
                  </a:lnTo>
                  <a:lnTo>
                    <a:pt x="3466795" y="86436"/>
                  </a:lnTo>
                  <a:lnTo>
                    <a:pt x="3466795" y="106349"/>
                  </a:lnTo>
                  <a:lnTo>
                    <a:pt x="3474809" y="114401"/>
                  </a:lnTo>
                  <a:lnTo>
                    <a:pt x="3485781" y="114401"/>
                  </a:lnTo>
                  <a:lnTo>
                    <a:pt x="3485781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7">
              <a:extLst>
                <a:ext uri="{FF2B5EF4-FFF2-40B4-BE49-F238E27FC236}">
                  <a16:creationId xmlns:a16="http://schemas.microsoft.com/office/drawing/2014/main" id="{436649C2-FD96-E44F-F48E-29995C386C94}"/>
                </a:ext>
              </a:extLst>
            </p:cNvPr>
            <p:cNvSpPr/>
            <p:nvPr/>
          </p:nvSpPr>
          <p:spPr>
            <a:xfrm>
              <a:off x="5604573" y="2887967"/>
              <a:ext cx="3539490" cy="129539"/>
            </a:xfrm>
            <a:custGeom>
              <a:avLst/>
              <a:gdLst/>
              <a:ahLst/>
              <a:cxnLst/>
              <a:rect l="l" t="t" r="r" b="b"/>
              <a:pathLst>
                <a:path w="3539490" h="129539">
                  <a:moveTo>
                    <a:pt x="33807" y="22567"/>
                  </a:moveTo>
                  <a:lnTo>
                    <a:pt x="25806" y="14516"/>
                  </a:lnTo>
                  <a:lnTo>
                    <a:pt x="6045" y="14516"/>
                  </a:lnTo>
                  <a:lnTo>
                    <a:pt x="0" y="20586"/>
                  </a:lnTo>
                  <a:lnTo>
                    <a:pt x="10337" y="32702"/>
                  </a:lnTo>
                  <a:lnTo>
                    <a:pt x="24409" y="48920"/>
                  </a:lnTo>
                  <a:lnTo>
                    <a:pt x="25819" y="50520"/>
                  </a:lnTo>
                  <a:lnTo>
                    <a:pt x="33807" y="42481"/>
                  </a:lnTo>
                  <a:lnTo>
                    <a:pt x="33807" y="22567"/>
                  </a:lnTo>
                  <a:close/>
                </a:path>
                <a:path w="3539490" h="129539">
                  <a:moveTo>
                    <a:pt x="88277" y="55067"/>
                  </a:moveTo>
                  <a:lnTo>
                    <a:pt x="80276" y="47015"/>
                  </a:lnTo>
                  <a:lnTo>
                    <a:pt x="71526" y="47015"/>
                  </a:lnTo>
                  <a:lnTo>
                    <a:pt x="70383" y="47015"/>
                  </a:lnTo>
                  <a:lnTo>
                    <a:pt x="61658" y="47015"/>
                  </a:lnTo>
                  <a:lnTo>
                    <a:pt x="53644" y="55067"/>
                  </a:lnTo>
                  <a:lnTo>
                    <a:pt x="53644" y="65024"/>
                  </a:lnTo>
                  <a:lnTo>
                    <a:pt x="70383" y="65024"/>
                  </a:lnTo>
                  <a:lnTo>
                    <a:pt x="71526" y="65024"/>
                  </a:lnTo>
                  <a:lnTo>
                    <a:pt x="88277" y="65024"/>
                  </a:lnTo>
                  <a:lnTo>
                    <a:pt x="88277" y="55067"/>
                  </a:lnTo>
                  <a:close/>
                </a:path>
                <a:path w="3539490" h="129539">
                  <a:moveTo>
                    <a:pt x="88277" y="0"/>
                  </a:moveTo>
                  <a:lnTo>
                    <a:pt x="71526" y="0"/>
                  </a:lnTo>
                  <a:lnTo>
                    <a:pt x="70383" y="0"/>
                  </a:lnTo>
                  <a:lnTo>
                    <a:pt x="53644" y="0"/>
                  </a:lnTo>
                  <a:lnTo>
                    <a:pt x="53644" y="9969"/>
                  </a:lnTo>
                  <a:lnTo>
                    <a:pt x="61658" y="18021"/>
                  </a:lnTo>
                  <a:lnTo>
                    <a:pt x="70383" y="18021"/>
                  </a:lnTo>
                  <a:lnTo>
                    <a:pt x="71526" y="18021"/>
                  </a:lnTo>
                  <a:lnTo>
                    <a:pt x="80276" y="18021"/>
                  </a:lnTo>
                  <a:lnTo>
                    <a:pt x="88277" y="9969"/>
                  </a:lnTo>
                  <a:lnTo>
                    <a:pt x="88277" y="0"/>
                  </a:lnTo>
                  <a:close/>
                </a:path>
                <a:path w="3539490" h="129539">
                  <a:moveTo>
                    <a:pt x="143878" y="22555"/>
                  </a:moveTo>
                  <a:lnTo>
                    <a:pt x="135877" y="14503"/>
                  </a:lnTo>
                  <a:lnTo>
                    <a:pt x="116116" y="14503"/>
                  </a:lnTo>
                  <a:lnTo>
                    <a:pt x="108102" y="22555"/>
                  </a:lnTo>
                  <a:lnTo>
                    <a:pt x="108102" y="42468"/>
                  </a:lnTo>
                  <a:lnTo>
                    <a:pt x="116116" y="50533"/>
                  </a:lnTo>
                  <a:lnTo>
                    <a:pt x="135877" y="50533"/>
                  </a:lnTo>
                  <a:lnTo>
                    <a:pt x="143878" y="42468"/>
                  </a:lnTo>
                  <a:lnTo>
                    <a:pt x="143878" y="32512"/>
                  </a:lnTo>
                  <a:lnTo>
                    <a:pt x="143878" y="22555"/>
                  </a:lnTo>
                  <a:close/>
                </a:path>
                <a:path w="3539490" h="129539">
                  <a:moveTo>
                    <a:pt x="198348" y="55067"/>
                  </a:moveTo>
                  <a:lnTo>
                    <a:pt x="190347" y="47015"/>
                  </a:lnTo>
                  <a:lnTo>
                    <a:pt x="181610" y="47015"/>
                  </a:lnTo>
                  <a:lnTo>
                    <a:pt x="180479" y="47015"/>
                  </a:lnTo>
                  <a:lnTo>
                    <a:pt x="171729" y="47015"/>
                  </a:lnTo>
                  <a:lnTo>
                    <a:pt x="163715" y="55067"/>
                  </a:lnTo>
                  <a:lnTo>
                    <a:pt x="163715" y="65024"/>
                  </a:lnTo>
                  <a:lnTo>
                    <a:pt x="180479" y="65024"/>
                  </a:lnTo>
                  <a:lnTo>
                    <a:pt x="181610" y="65024"/>
                  </a:lnTo>
                  <a:lnTo>
                    <a:pt x="198348" y="65024"/>
                  </a:lnTo>
                  <a:lnTo>
                    <a:pt x="198348" y="55067"/>
                  </a:lnTo>
                  <a:close/>
                </a:path>
                <a:path w="3539490" h="129539">
                  <a:moveTo>
                    <a:pt x="198348" y="0"/>
                  </a:moveTo>
                  <a:lnTo>
                    <a:pt x="181610" y="0"/>
                  </a:lnTo>
                  <a:lnTo>
                    <a:pt x="180479" y="0"/>
                  </a:lnTo>
                  <a:lnTo>
                    <a:pt x="163715" y="0"/>
                  </a:lnTo>
                  <a:lnTo>
                    <a:pt x="163715" y="9969"/>
                  </a:lnTo>
                  <a:lnTo>
                    <a:pt x="171729" y="18021"/>
                  </a:lnTo>
                  <a:lnTo>
                    <a:pt x="180479" y="18021"/>
                  </a:lnTo>
                  <a:lnTo>
                    <a:pt x="181610" y="18021"/>
                  </a:lnTo>
                  <a:lnTo>
                    <a:pt x="190347" y="18021"/>
                  </a:lnTo>
                  <a:lnTo>
                    <a:pt x="198348" y="9969"/>
                  </a:lnTo>
                  <a:lnTo>
                    <a:pt x="198348" y="0"/>
                  </a:lnTo>
                  <a:close/>
                </a:path>
                <a:path w="3539490" h="129539">
                  <a:moveTo>
                    <a:pt x="253961" y="22555"/>
                  </a:moveTo>
                  <a:lnTo>
                    <a:pt x="245960" y="14503"/>
                  </a:lnTo>
                  <a:lnTo>
                    <a:pt x="226199" y="14503"/>
                  </a:lnTo>
                  <a:lnTo>
                    <a:pt x="218186" y="22555"/>
                  </a:lnTo>
                  <a:lnTo>
                    <a:pt x="218186" y="42468"/>
                  </a:lnTo>
                  <a:lnTo>
                    <a:pt x="226199" y="50533"/>
                  </a:lnTo>
                  <a:lnTo>
                    <a:pt x="245960" y="50533"/>
                  </a:lnTo>
                  <a:lnTo>
                    <a:pt x="253961" y="42468"/>
                  </a:lnTo>
                  <a:lnTo>
                    <a:pt x="253961" y="32512"/>
                  </a:lnTo>
                  <a:lnTo>
                    <a:pt x="253961" y="22555"/>
                  </a:lnTo>
                  <a:close/>
                </a:path>
                <a:path w="3539490" h="129539">
                  <a:moveTo>
                    <a:pt x="308432" y="55067"/>
                  </a:moveTo>
                  <a:lnTo>
                    <a:pt x="300431" y="47015"/>
                  </a:lnTo>
                  <a:lnTo>
                    <a:pt x="291693" y="47015"/>
                  </a:lnTo>
                  <a:lnTo>
                    <a:pt x="290550" y="47015"/>
                  </a:lnTo>
                  <a:lnTo>
                    <a:pt x="281800" y="47015"/>
                  </a:lnTo>
                  <a:lnTo>
                    <a:pt x="273786" y="55067"/>
                  </a:lnTo>
                  <a:lnTo>
                    <a:pt x="273786" y="65024"/>
                  </a:lnTo>
                  <a:lnTo>
                    <a:pt x="290550" y="65024"/>
                  </a:lnTo>
                  <a:lnTo>
                    <a:pt x="291693" y="65024"/>
                  </a:lnTo>
                  <a:lnTo>
                    <a:pt x="308432" y="65024"/>
                  </a:lnTo>
                  <a:lnTo>
                    <a:pt x="308432" y="55067"/>
                  </a:lnTo>
                  <a:close/>
                </a:path>
                <a:path w="3539490" h="129539">
                  <a:moveTo>
                    <a:pt x="308432" y="0"/>
                  </a:moveTo>
                  <a:lnTo>
                    <a:pt x="291693" y="0"/>
                  </a:lnTo>
                  <a:lnTo>
                    <a:pt x="290550" y="0"/>
                  </a:lnTo>
                  <a:lnTo>
                    <a:pt x="273786" y="0"/>
                  </a:lnTo>
                  <a:lnTo>
                    <a:pt x="273786" y="9969"/>
                  </a:lnTo>
                  <a:lnTo>
                    <a:pt x="281800" y="18021"/>
                  </a:lnTo>
                  <a:lnTo>
                    <a:pt x="290550" y="18021"/>
                  </a:lnTo>
                  <a:lnTo>
                    <a:pt x="291693" y="18021"/>
                  </a:lnTo>
                  <a:lnTo>
                    <a:pt x="300431" y="18021"/>
                  </a:lnTo>
                  <a:lnTo>
                    <a:pt x="308432" y="9969"/>
                  </a:lnTo>
                  <a:lnTo>
                    <a:pt x="308432" y="0"/>
                  </a:lnTo>
                  <a:close/>
                </a:path>
                <a:path w="3539490" h="129539">
                  <a:moveTo>
                    <a:pt x="364032" y="22555"/>
                  </a:moveTo>
                  <a:lnTo>
                    <a:pt x="356031" y="14503"/>
                  </a:lnTo>
                  <a:lnTo>
                    <a:pt x="336270" y="14503"/>
                  </a:lnTo>
                  <a:lnTo>
                    <a:pt x="328256" y="22555"/>
                  </a:lnTo>
                  <a:lnTo>
                    <a:pt x="328256" y="42468"/>
                  </a:lnTo>
                  <a:lnTo>
                    <a:pt x="336270" y="50533"/>
                  </a:lnTo>
                  <a:lnTo>
                    <a:pt x="356031" y="50533"/>
                  </a:lnTo>
                  <a:lnTo>
                    <a:pt x="364032" y="42468"/>
                  </a:lnTo>
                  <a:lnTo>
                    <a:pt x="364032" y="32512"/>
                  </a:lnTo>
                  <a:lnTo>
                    <a:pt x="364032" y="22555"/>
                  </a:lnTo>
                  <a:close/>
                </a:path>
                <a:path w="3539490" h="129539">
                  <a:moveTo>
                    <a:pt x="418503" y="55067"/>
                  </a:moveTo>
                  <a:lnTo>
                    <a:pt x="410502" y="47015"/>
                  </a:lnTo>
                  <a:lnTo>
                    <a:pt x="401751" y="47015"/>
                  </a:lnTo>
                  <a:lnTo>
                    <a:pt x="400596" y="47015"/>
                  </a:lnTo>
                  <a:lnTo>
                    <a:pt x="391883" y="47015"/>
                  </a:lnTo>
                  <a:lnTo>
                    <a:pt x="383870" y="55067"/>
                  </a:lnTo>
                  <a:lnTo>
                    <a:pt x="383870" y="65024"/>
                  </a:lnTo>
                  <a:lnTo>
                    <a:pt x="400596" y="65024"/>
                  </a:lnTo>
                  <a:lnTo>
                    <a:pt x="401751" y="65024"/>
                  </a:lnTo>
                  <a:lnTo>
                    <a:pt x="418503" y="65024"/>
                  </a:lnTo>
                  <a:lnTo>
                    <a:pt x="418503" y="55067"/>
                  </a:lnTo>
                  <a:close/>
                </a:path>
                <a:path w="3539490" h="129539">
                  <a:moveTo>
                    <a:pt x="418503" y="0"/>
                  </a:moveTo>
                  <a:lnTo>
                    <a:pt x="401751" y="0"/>
                  </a:lnTo>
                  <a:lnTo>
                    <a:pt x="400596" y="0"/>
                  </a:lnTo>
                  <a:lnTo>
                    <a:pt x="383870" y="0"/>
                  </a:lnTo>
                  <a:lnTo>
                    <a:pt x="383870" y="9969"/>
                  </a:lnTo>
                  <a:lnTo>
                    <a:pt x="391883" y="18021"/>
                  </a:lnTo>
                  <a:lnTo>
                    <a:pt x="400596" y="18021"/>
                  </a:lnTo>
                  <a:lnTo>
                    <a:pt x="401751" y="18021"/>
                  </a:lnTo>
                  <a:lnTo>
                    <a:pt x="410502" y="18021"/>
                  </a:lnTo>
                  <a:lnTo>
                    <a:pt x="418503" y="9969"/>
                  </a:lnTo>
                  <a:lnTo>
                    <a:pt x="418503" y="0"/>
                  </a:lnTo>
                  <a:close/>
                </a:path>
                <a:path w="3539490" h="129539">
                  <a:moveTo>
                    <a:pt x="474116" y="22555"/>
                  </a:moveTo>
                  <a:lnTo>
                    <a:pt x="466115" y="14503"/>
                  </a:lnTo>
                  <a:lnTo>
                    <a:pt x="446341" y="14503"/>
                  </a:lnTo>
                  <a:lnTo>
                    <a:pt x="438340" y="22555"/>
                  </a:lnTo>
                  <a:lnTo>
                    <a:pt x="438340" y="42468"/>
                  </a:lnTo>
                  <a:lnTo>
                    <a:pt x="446341" y="50533"/>
                  </a:lnTo>
                  <a:lnTo>
                    <a:pt x="466115" y="50533"/>
                  </a:lnTo>
                  <a:lnTo>
                    <a:pt x="474116" y="42468"/>
                  </a:lnTo>
                  <a:lnTo>
                    <a:pt x="474116" y="32512"/>
                  </a:lnTo>
                  <a:lnTo>
                    <a:pt x="474116" y="22555"/>
                  </a:lnTo>
                  <a:close/>
                </a:path>
                <a:path w="3539490" h="129539">
                  <a:moveTo>
                    <a:pt x="528574" y="55067"/>
                  </a:moveTo>
                  <a:lnTo>
                    <a:pt x="520573" y="47015"/>
                  </a:lnTo>
                  <a:lnTo>
                    <a:pt x="511822" y="47015"/>
                  </a:lnTo>
                  <a:lnTo>
                    <a:pt x="510692" y="47015"/>
                  </a:lnTo>
                  <a:lnTo>
                    <a:pt x="501942" y="47015"/>
                  </a:lnTo>
                  <a:lnTo>
                    <a:pt x="493941" y="55067"/>
                  </a:lnTo>
                  <a:lnTo>
                    <a:pt x="493941" y="65024"/>
                  </a:lnTo>
                  <a:lnTo>
                    <a:pt x="510692" y="65024"/>
                  </a:lnTo>
                  <a:lnTo>
                    <a:pt x="511822" y="65024"/>
                  </a:lnTo>
                  <a:lnTo>
                    <a:pt x="528574" y="65024"/>
                  </a:lnTo>
                  <a:lnTo>
                    <a:pt x="528574" y="55067"/>
                  </a:lnTo>
                  <a:close/>
                </a:path>
                <a:path w="3539490" h="129539">
                  <a:moveTo>
                    <a:pt x="528574" y="0"/>
                  </a:moveTo>
                  <a:lnTo>
                    <a:pt x="511822" y="0"/>
                  </a:lnTo>
                  <a:lnTo>
                    <a:pt x="510692" y="0"/>
                  </a:lnTo>
                  <a:lnTo>
                    <a:pt x="493941" y="0"/>
                  </a:lnTo>
                  <a:lnTo>
                    <a:pt x="493941" y="9969"/>
                  </a:lnTo>
                  <a:lnTo>
                    <a:pt x="501942" y="18021"/>
                  </a:lnTo>
                  <a:lnTo>
                    <a:pt x="510692" y="18021"/>
                  </a:lnTo>
                  <a:lnTo>
                    <a:pt x="511822" y="18021"/>
                  </a:lnTo>
                  <a:lnTo>
                    <a:pt x="520573" y="18021"/>
                  </a:lnTo>
                  <a:lnTo>
                    <a:pt x="528574" y="9969"/>
                  </a:lnTo>
                  <a:lnTo>
                    <a:pt x="528574" y="0"/>
                  </a:lnTo>
                  <a:close/>
                </a:path>
                <a:path w="3539490" h="129539">
                  <a:moveTo>
                    <a:pt x="584187" y="22555"/>
                  </a:moveTo>
                  <a:lnTo>
                    <a:pt x="576186" y="14503"/>
                  </a:lnTo>
                  <a:lnTo>
                    <a:pt x="556425" y="14503"/>
                  </a:lnTo>
                  <a:lnTo>
                    <a:pt x="548411" y="22555"/>
                  </a:lnTo>
                  <a:lnTo>
                    <a:pt x="548411" y="42468"/>
                  </a:lnTo>
                  <a:lnTo>
                    <a:pt x="556425" y="50533"/>
                  </a:lnTo>
                  <a:lnTo>
                    <a:pt x="576186" y="50533"/>
                  </a:lnTo>
                  <a:lnTo>
                    <a:pt x="584187" y="42468"/>
                  </a:lnTo>
                  <a:lnTo>
                    <a:pt x="584187" y="32512"/>
                  </a:lnTo>
                  <a:lnTo>
                    <a:pt x="584187" y="22555"/>
                  </a:lnTo>
                  <a:close/>
                </a:path>
                <a:path w="3539490" h="129539">
                  <a:moveTo>
                    <a:pt x="638657" y="55067"/>
                  </a:moveTo>
                  <a:lnTo>
                    <a:pt x="630656" y="47015"/>
                  </a:lnTo>
                  <a:lnTo>
                    <a:pt x="621906" y="47015"/>
                  </a:lnTo>
                  <a:lnTo>
                    <a:pt x="620776" y="47015"/>
                  </a:lnTo>
                  <a:lnTo>
                    <a:pt x="612025" y="47015"/>
                  </a:lnTo>
                  <a:lnTo>
                    <a:pt x="604012" y="55067"/>
                  </a:lnTo>
                  <a:lnTo>
                    <a:pt x="604012" y="65024"/>
                  </a:lnTo>
                  <a:lnTo>
                    <a:pt x="620776" y="65024"/>
                  </a:lnTo>
                  <a:lnTo>
                    <a:pt x="621906" y="65024"/>
                  </a:lnTo>
                  <a:lnTo>
                    <a:pt x="638657" y="65024"/>
                  </a:lnTo>
                  <a:lnTo>
                    <a:pt x="638657" y="55067"/>
                  </a:lnTo>
                  <a:close/>
                </a:path>
                <a:path w="3539490" h="129539">
                  <a:moveTo>
                    <a:pt x="638657" y="0"/>
                  </a:moveTo>
                  <a:lnTo>
                    <a:pt x="621906" y="0"/>
                  </a:lnTo>
                  <a:lnTo>
                    <a:pt x="620776" y="0"/>
                  </a:lnTo>
                  <a:lnTo>
                    <a:pt x="604012" y="0"/>
                  </a:lnTo>
                  <a:lnTo>
                    <a:pt x="604012" y="9969"/>
                  </a:lnTo>
                  <a:lnTo>
                    <a:pt x="612025" y="18021"/>
                  </a:lnTo>
                  <a:lnTo>
                    <a:pt x="620776" y="18021"/>
                  </a:lnTo>
                  <a:lnTo>
                    <a:pt x="621906" y="18021"/>
                  </a:lnTo>
                  <a:lnTo>
                    <a:pt x="630656" y="18021"/>
                  </a:lnTo>
                  <a:lnTo>
                    <a:pt x="638657" y="9969"/>
                  </a:lnTo>
                  <a:lnTo>
                    <a:pt x="638657" y="0"/>
                  </a:lnTo>
                  <a:close/>
                </a:path>
                <a:path w="3539490" h="129539">
                  <a:moveTo>
                    <a:pt x="694258" y="22555"/>
                  </a:moveTo>
                  <a:lnTo>
                    <a:pt x="686257" y="14503"/>
                  </a:lnTo>
                  <a:lnTo>
                    <a:pt x="666496" y="14503"/>
                  </a:lnTo>
                  <a:lnTo>
                    <a:pt x="658482" y="22555"/>
                  </a:lnTo>
                  <a:lnTo>
                    <a:pt x="658482" y="42468"/>
                  </a:lnTo>
                  <a:lnTo>
                    <a:pt x="666496" y="50533"/>
                  </a:lnTo>
                  <a:lnTo>
                    <a:pt x="686257" y="50533"/>
                  </a:lnTo>
                  <a:lnTo>
                    <a:pt x="694258" y="42468"/>
                  </a:lnTo>
                  <a:lnTo>
                    <a:pt x="694258" y="32512"/>
                  </a:lnTo>
                  <a:lnTo>
                    <a:pt x="694258" y="22555"/>
                  </a:lnTo>
                  <a:close/>
                </a:path>
                <a:path w="3539490" h="129539">
                  <a:moveTo>
                    <a:pt x="732002" y="0"/>
                  </a:moveTo>
                  <a:lnTo>
                    <a:pt x="714095" y="0"/>
                  </a:lnTo>
                  <a:lnTo>
                    <a:pt x="714095" y="9969"/>
                  </a:lnTo>
                  <a:lnTo>
                    <a:pt x="722109" y="18021"/>
                  </a:lnTo>
                  <a:lnTo>
                    <a:pt x="732002" y="18021"/>
                  </a:lnTo>
                  <a:lnTo>
                    <a:pt x="732002" y="0"/>
                  </a:lnTo>
                  <a:close/>
                </a:path>
                <a:path w="3539490" h="129539">
                  <a:moveTo>
                    <a:pt x="748728" y="55067"/>
                  </a:moveTo>
                  <a:lnTo>
                    <a:pt x="740727" y="47015"/>
                  </a:lnTo>
                  <a:lnTo>
                    <a:pt x="732002" y="47015"/>
                  </a:lnTo>
                  <a:lnTo>
                    <a:pt x="730846" y="47015"/>
                  </a:lnTo>
                  <a:lnTo>
                    <a:pt x="722109" y="47015"/>
                  </a:lnTo>
                  <a:lnTo>
                    <a:pt x="714095" y="55067"/>
                  </a:lnTo>
                  <a:lnTo>
                    <a:pt x="714095" y="65024"/>
                  </a:lnTo>
                  <a:lnTo>
                    <a:pt x="730846" y="65024"/>
                  </a:lnTo>
                  <a:lnTo>
                    <a:pt x="732002" y="65024"/>
                  </a:lnTo>
                  <a:lnTo>
                    <a:pt x="748728" y="65024"/>
                  </a:lnTo>
                  <a:lnTo>
                    <a:pt x="748728" y="55067"/>
                  </a:lnTo>
                  <a:close/>
                </a:path>
                <a:path w="3539490" h="129539">
                  <a:moveTo>
                    <a:pt x="842048" y="47015"/>
                  </a:moveTo>
                  <a:lnTo>
                    <a:pt x="832180" y="47015"/>
                  </a:lnTo>
                  <a:lnTo>
                    <a:pt x="824166" y="55067"/>
                  </a:lnTo>
                  <a:lnTo>
                    <a:pt x="824166" y="65024"/>
                  </a:lnTo>
                  <a:lnTo>
                    <a:pt x="842048" y="65024"/>
                  </a:lnTo>
                  <a:lnTo>
                    <a:pt x="842048" y="47015"/>
                  </a:lnTo>
                  <a:close/>
                </a:path>
                <a:path w="3539490" h="129539">
                  <a:moveTo>
                    <a:pt x="842048" y="0"/>
                  </a:moveTo>
                  <a:lnTo>
                    <a:pt x="824166" y="0"/>
                  </a:lnTo>
                  <a:lnTo>
                    <a:pt x="824166" y="9969"/>
                  </a:lnTo>
                  <a:lnTo>
                    <a:pt x="832180" y="18021"/>
                  </a:lnTo>
                  <a:lnTo>
                    <a:pt x="842048" y="18021"/>
                  </a:lnTo>
                  <a:lnTo>
                    <a:pt x="842048" y="0"/>
                  </a:lnTo>
                  <a:close/>
                </a:path>
                <a:path w="3539490" h="129539">
                  <a:moveTo>
                    <a:pt x="1183792" y="79133"/>
                  </a:moveTo>
                  <a:lnTo>
                    <a:pt x="1171143" y="73012"/>
                  </a:lnTo>
                  <a:lnTo>
                    <a:pt x="1171143" y="81902"/>
                  </a:lnTo>
                  <a:lnTo>
                    <a:pt x="1181036" y="81902"/>
                  </a:lnTo>
                  <a:lnTo>
                    <a:pt x="1183792" y="79133"/>
                  </a:lnTo>
                  <a:close/>
                </a:path>
                <a:path w="3539490" h="129539">
                  <a:moveTo>
                    <a:pt x="1294803" y="128917"/>
                  </a:moveTo>
                  <a:lnTo>
                    <a:pt x="1281201" y="123266"/>
                  </a:lnTo>
                  <a:lnTo>
                    <a:pt x="1281201" y="128917"/>
                  </a:lnTo>
                  <a:lnTo>
                    <a:pt x="1294803" y="128917"/>
                  </a:lnTo>
                  <a:close/>
                </a:path>
                <a:path w="3539490" h="129539">
                  <a:moveTo>
                    <a:pt x="2840151" y="118973"/>
                  </a:moveTo>
                  <a:lnTo>
                    <a:pt x="2838869" y="117678"/>
                  </a:lnTo>
                  <a:lnTo>
                    <a:pt x="2823413" y="124282"/>
                  </a:lnTo>
                  <a:lnTo>
                    <a:pt x="2822562" y="124637"/>
                  </a:lnTo>
                  <a:lnTo>
                    <a:pt x="2822270" y="124764"/>
                  </a:lnTo>
                  <a:lnTo>
                    <a:pt x="2815983" y="127406"/>
                  </a:lnTo>
                  <a:lnTo>
                    <a:pt x="2812288" y="128917"/>
                  </a:lnTo>
                  <a:lnTo>
                    <a:pt x="2822270" y="128917"/>
                  </a:lnTo>
                  <a:lnTo>
                    <a:pt x="2823413" y="128917"/>
                  </a:lnTo>
                  <a:lnTo>
                    <a:pt x="2840151" y="128917"/>
                  </a:lnTo>
                  <a:lnTo>
                    <a:pt x="2840151" y="118973"/>
                  </a:lnTo>
                  <a:close/>
                </a:path>
                <a:path w="3539490" h="129539">
                  <a:moveTo>
                    <a:pt x="2895765" y="92202"/>
                  </a:moveTo>
                  <a:lnTo>
                    <a:pt x="2878328" y="100304"/>
                  </a:lnTo>
                  <a:lnTo>
                    <a:pt x="2861449" y="107823"/>
                  </a:lnTo>
                  <a:lnTo>
                    <a:pt x="2868003" y="114414"/>
                  </a:lnTo>
                  <a:lnTo>
                    <a:pt x="2887764" y="114414"/>
                  </a:lnTo>
                  <a:lnTo>
                    <a:pt x="2895765" y="106362"/>
                  </a:lnTo>
                  <a:lnTo>
                    <a:pt x="2895765" y="92202"/>
                  </a:lnTo>
                  <a:close/>
                </a:path>
                <a:path w="3539490" h="129539">
                  <a:moveTo>
                    <a:pt x="2950235" y="118973"/>
                  </a:moveTo>
                  <a:lnTo>
                    <a:pt x="2942234" y="110909"/>
                  </a:lnTo>
                  <a:lnTo>
                    <a:pt x="2933471" y="110909"/>
                  </a:lnTo>
                  <a:lnTo>
                    <a:pt x="2932353" y="110909"/>
                  </a:lnTo>
                  <a:lnTo>
                    <a:pt x="2923603" y="110909"/>
                  </a:lnTo>
                  <a:lnTo>
                    <a:pt x="2915602" y="118973"/>
                  </a:lnTo>
                  <a:lnTo>
                    <a:pt x="2915602" y="128917"/>
                  </a:lnTo>
                  <a:lnTo>
                    <a:pt x="2932353" y="128917"/>
                  </a:lnTo>
                  <a:lnTo>
                    <a:pt x="2933471" y="128917"/>
                  </a:lnTo>
                  <a:lnTo>
                    <a:pt x="2950235" y="128917"/>
                  </a:lnTo>
                  <a:lnTo>
                    <a:pt x="2950235" y="118973"/>
                  </a:lnTo>
                  <a:close/>
                </a:path>
                <a:path w="3539490" h="129539">
                  <a:moveTo>
                    <a:pt x="2950235" y="65874"/>
                  </a:moveTo>
                  <a:lnTo>
                    <a:pt x="2946958" y="67551"/>
                  </a:lnTo>
                  <a:lnTo>
                    <a:pt x="2933471" y="74218"/>
                  </a:lnTo>
                  <a:lnTo>
                    <a:pt x="2921622" y="79908"/>
                  </a:lnTo>
                  <a:lnTo>
                    <a:pt x="2923603" y="81902"/>
                  </a:lnTo>
                  <a:lnTo>
                    <a:pt x="2932353" y="81902"/>
                  </a:lnTo>
                  <a:lnTo>
                    <a:pt x="2933471" y="81902"/>
                  </a:lnTo>
                  <a:lnTo>
                    <a:pt x="2942234" y="81902"/>
                  </a:lnTo>
                  <a:lnTo>
                    <a:pt x="2950235" y="73850"/>
                  </a:lnTo>
                  <a:lnTo>
                    <a:pt x="2950235" y="65874"/>
                  </a:lnTo>
                  <a:close/>
                </a:path>
                <a:path w="3539490" h="129539">
                  <a:moveTo>
                    <a:pt x="3005848" y="86448"/>
                  </a:moveTo>
                  <a:lnTo>
                    <a:pt x="2997847" y="78397"/>
                  </a:lnTo>
                  <a:lnTo>
                    <a:pt x="2978073" y="78397"/>
                  </a:lnTo>
                  <a:lnTo>
                    <a:pt x="2970072" y="86448"/>
                  </a:lnTo>
                  <a:lnTo>
                    <a:pt x="2970072" y="106362"/>
                  </a:lnTo>
                  <a:lnTo>
                    <a:pt x="2978073" y="114414"/>
                  </a:lnTo>
                  <a:lnTo>
                    <a:pt x="2997847" y="114414"/>
                  </a:lnTo>
                  <a:lnTo>
                    <a:pt x="3005848" y="106362"/>
                  </a:lnTo>
                  <a:lnTo>
                    <a:pt x="3005848" y="96405"/>
                  </a:lnTo>
                  <a:lnTo>
                    <a:pt x="3005848" y="86448"/>
                  </a:lnTo>
                  <a:close/>
                </a:path>
                <a:path w="3539490" h="129539">
                  <a:moveTo>
                    <a:pt x="3060306" y="118973"/>
                  </a:moveTo>
                  <a:lnTo>
                    <a:pt x="3052305" y="110909"/>
                  </a:lnTo>
                  <a:lnTo>
                    <a:pt x="3043567" y="110909"/>
                  </a:lnTo>
                  <a:lnTo>
                    <a:pt x="3042437" y="110909"/>
                  </a:lnTo>
                  <a:lnTo>
                    <a:pt x="3033687" y="110909"/>
                  </a:lnTo>
                  <a:lnTo>
                    <a:pt x="3025673" y="118973"/>
                  </a:lnTo>
                  <a:lnTo>
                    <a:pt x="3025673" y="128917"/>
                  </a:lnTo>
                  <a:lnTo>
                    <a:pt x="3042437" y="128917"/>
                  </a:lnTo>
                  <a:lnTo>
                    <a:pt x="3043567" y="128917"/>
                  </a:lnTo>
                  <a:lnTo>
                    <a:pt x="3060306" y="128917"/>
                  </a:lnTo>
                  <a:lnTo>
                    <a:pt x="3060306" y="118973"/>
                  </a:lnTo>
                  <a:close/>
                </a:path>
                <a:path w="3539490" h="129539">
                  <a:moveTo>
                    <a:pt x="3060306" y="63893"/>
                  </a:moveTo>
                  <a:lnTo>
                    <a:pt x="3043567" y="63893"/>
                  </a:lnTo>
                  <a:lnTo>
                    <a:pt x="3042437" y="63893"/>
                  </a:lnTo>
                  <a:lnTo>
                    <a:pt x="3025673" y="63893"/>
                  </a:lnTo>
                  <a:lnTo>
                    <a:pt x="3025673" y="73850"/>
                  </a:lnTo>
                  <a:lnTo>
                    <a:pt x="3033687" y="81902"/>
                  </a:lnTo>
                  <a:lnTo>
                    <a:pt x="3042437" y="81902"/>
                  </a:lnTo>
                  <a:lnTo>
                    <a:pt x="3043567" y="81902"/>
                  </a:lnTo>
                  <a:lnTo>
                    <a:pt x="3052305" y="81902"/>
                  </a:lnTo>
                  <a:lnTo>
                    <a:pt x="3060306" y="73850"/>
                  </a:lnTo>
                  <a:lnTo>
                    <a:pt x="3060306" y="63893"/>
                  </a:lnTo>
                  <a:close/>
                </a:path>
                <a:path w="3539490" h="129539">
                  <a:moveTo>
                    <a:pt x="3115919" y="86448"/>
                  </a:moveTo>
                  <a:lnTo>
                    <a:pt x="3107918" y="78397"/>
                  </a:lnTo>
                  <a:lnTo>
                    <a:pt x="3088144" y="78397"/>
                  </a:lnTo>
                  <a:lnTo>
                    <a:pt x="3080143" y="86448"/>
                  </a:lnTo>
                  <a:lnTo>
                    <a:pt x="3080143" y="106362"/>
                  </a:lnTo>
                  <a:lnTo>
                    <a:pt x="3088144" y="114414"/>
                  </a:lnTo>
                  <a:lnTo>
                    <a:pt x="3107918" y="114414"/>
                  </a:lnTo>
                  <a:lnTo>
                    <a:pt x="3115919" y="106362"/>
                  </a:lnTo>
                  <a:lnTo>
                    <a:pt x="3115919" y="96405"/>
                  </a:lnTo>
                  <a:lnTo>
                    <a:pt x="3115919" y="86448"/>
                  </a:lnTo>
                  <a:close/>
                </a:path>
                <a:path w="3539490" h="129539">
                  <a:moveTo>
                    <a:pt x="3170390" y="118973"/>
                  </a:moveTo>
                  <a:lnTo>
                    <a:pt x="3162389" y="110909"/>
                  </a:lnTo>
                  <a:lnTo>
                    <a:pt x="3153638" y="110909"/>
                  </a:lnTo>
                  <a:lnTo>
                    <a:pt x="3152508" y="110909"/>
                  </a:lnTo>
                  <a:lnTo>
                    <a:pt x="3143758" y="110909"/>
                  </a:lnTo>
                  <a:lnTo>
                    <a:pt x="3135757" y="118973"/>
                  </a:lnTo>
                  <a:lnTo>
                    <a:pt x="3135757" y="128917"/>
                  </a:lnTo>
                  <a:lnTo>
                    <a:pt x="3152508" y="128917"/>
                  </a:lnTo>
                  <a:lnTo>
                    <a:pt x="3153638" y="128917"/>
                  </a:lnTo>
                  <a:lnTo>
                    <a:pt x="3170390" y="128917"/>
                  </a:lnTo>
                  <a:lnTo>
                    <a:pt x="3170390" y="118973"/>
                  </a:lnTo>
                  <a:close/>
                </a:path>
                <a:path w="3539490" h="129539">
                  <a:moveTo>
                    <a:pt x="3170390" y="63893"/>
                  </a:moveTo>
                  <a:lnTo>
                    <a:pt x="3153638" y="63893"/>
                  </a:lnTo>
                  <a:lnTo>
                    <a:pt x="3152508" y="63893"/>
                  </a:lnTo>
                  <a:lnTo>
                    <a:pt x="3135757" y="63893"/>
                  </a:lnTo>
                  <a:lnTo>
                    <a:pt x="3135757" y="73850"/>
                  </a:lnTo>
                  <a:lnTo>
                    <a:pt x="3143758" y="81902"/>
                  </a:lnTo>
                  <a:lnTo>
                    <a:pt x="3152508" y="81902"/>
                  </a:lnTo>
                  <a:lnTo>
                    <a:pt x="3153638" y="81902"/>
                  </a:lnTo>
                  <a:lnTo>
                    <a:pt x="3162389" y="81902"/>
                  </a:lnTo>
                  <a:lnTo>
                    <a:pt x="3170390" y="73850"/>
                  </a:lnTo>
                  <a:lnTo>
                    <a:pt x="3170390" y="63893"/>
                  </a:lnTo>
                  <a:close/>
                </a:path>
                <a:path w="3539490" h="129539">
                  <a:moveTo>
                    <a:pt x="3226003" y="86448"/>
                  </a:moveTo>
                  <a:lnTo>
                    <a:pt x="3218002" y="78397"/>
                  </a:lnTo>
                  <a:lnTo>
                    <a:pt x="3198228" y="78397"/>
                  </a:lnTo>
                  <a:lnTo>
                    <a:pt x="3190227" y="86448"/>
                  </a:lnTo>
                  <a:lnTo>
                    <a:pt x="3190227" y="106362"/>
                  </a:lnTo>
                  <a:lnTo>
                    <a:pt x="3198228" y="114414"/>
                  </a:lnTo>
                  <a:lnTo>
                    <a:pt x="3218002" y="114414"/>
                  </a:lnTo>
                  <a:lnTo>
                    <a:pt x="3226003" y="106362"/>
                  </a:lnTo>
                  <a:lnTo>
                    <a:pt x="3226003" y="96405"/>
                  </a:lnTo>
                  <a:lnTo>
                    <a:pt x="3226003" y="86448"/>
                  </a:lnTo>
                  <a:close/>
                </a:path>
                <a:path w="3539490" h="129539">
                  <a:moveTo>
                    <a:pt x="3280473" y="118973"/>
                  </a:moveTo>
                  <a:lnTo>
                    <a:pt x="3272472" y="110909"/>
                  </a:lnTo>
                  <a:lnTo>
                    <a:pt x="3263709" y="110909"/>
                  </a:lnTo>
                  <a:lnTo>
                    <a:pt x="3262553" y="110909"/>
                  </a:lnTo>
                  <a:lnTo>
                    <a:pt x="3253829" y="110909"/>
                  </a:lnTo>
                  <a:lnTo>
                    <a:pt x="3245828" y="118973"/>
                  </a:lnTo>
                  <a:lnTo>
                    <a:pt x="3245828" y="128917"/>
                  </a:lnTo>
                  <a:lnTo>
                    <a:pt x="3262553" y="128917"/>
                  </a:lnTo>
                  <a:lnTo>
                    <a:pt x="3263709" y="128917"/>
                  </a:lnTo>
                  <a:lnTo>
                    <a:pt x="3280473" y="128917"/>
                  </a:lnTo>
                  <a:lnTo>
                    <a:pt x="3280473" y="118973"/>
                  </a:lnTo>
                  <a:close/>
                </a:path>
                <a:path w="3539490" h="129539">
                  <a:moveTo>
                    <a:pt x="3280473" y="63893"/>
                  </a:moveTo>
                  <a:lnTo>
                    <a:pt x="3263709" y="63893"/>
                  </a:lnTo>
                  <a:lnTo>
                    <a:pt x="3262553" y="63893"/>
                  </a:lnTo>
                  <a:lnTo>
                    <a:pt x="3245828" y="63893"/>
                  </a:lnTo>
                  <a:lnTo>
                    <a:pt x="3245828" y="73850"/>
                  </a:lnTo>
                  <a:lnTo>
                    <a:pt x="3253829" y="81902"/>
                  </a:lnTo>
                  <a:lnTo>
                    <a:pt x="3262553" y="81902"/>
                  </a:lnTo>
                  <a:lnTo>
                    <a:pt x="3263709" y="81902"/>
                  </a:lnTo>
                  <a:lnTo>
                    <a:pt x="3272472" y="81902"/>
                  </a:lnTo>
                  <a:lnTo>
                    <a:pt x="3280473" y="73850"/>
                  </a:lnTo>
                  <a:lnTo>
                    <a:pt x="3280473" y="63893"/>
                  </a:lnTo>
                  <a:close/>
                </a:path>
                <a:path w="3539490" h="129539">
                  <a:moveTo>
                    <a:pt x="3336074" y="86448"/>
                  </a:moveTo>
                  <a:lnTo>
                    <a:pt x="3328073" y="78397"/>
                  </a:lnTo>
                  <a:lnTo>
                    <a:pt x="3308299" y="78397"/>
                  </a:lnTo>
                  <a:lnTo>
                    <a:pt x="3300298" y="86448"/>
                  </a:lnTo>
                  <a:lnTo>
                    <a:pt x="3300298" y="106362"/>
                  </a:lnTo>
                  <a:lnTo>
                    <a:pt x="3308299" y="114414"/>
                  </a:lnTo>
                  <a:lnTo>
                    <a:pt x="3328073" y="114414"/>
                  </a:lnTo>
                  <a:lnTo>
                    <a:pt x="3336074" y="106362"/>
                  </a:lnTo>
                  <a:lnTo>
                    <a:pt x="3336074" y="96405"/>
                  </a:lnTo>
                  <a:lnTo>
                    <a:pt x="3336074" y="86448"/>
                  </a:lnTo>
                  <a:close/>
                </a:path>
                <a:path w="3539490" h="129539">
                  <a:moveTo>
                    <a:pt x="3390531" y="118973"/>
                  </a:moveTo>
                  <a:lnTo>
                    <a:pt x="3382530" y="110909"/>
                  </a:lnTo>
                  <a:lnTo>
                    <a:pt x="3373780" y="110909"/>
                  </a:lnTo>
                  <a:lnTo>
                    <a:pt x="3372637" y="110909"/>
                  </a:lnTo>
                  <a:lnTo>
                    <a:pt x="3363887" y="110909"/>
                  </a:lnTo>
                  <a:lnTo>
                    <a:pt x="3355898" y="118973"/>
                  </a:lnTo>
                  <a:lnTo>
                    <a:pt x="3355898" y="128917"/>
                  </a:lnTo>
                  <a:lnTo>
                    <a:pt x="3372637" y="128917"/>
                  </a:lnTo>
                  <a:lnTo>
                    <a:pt x="3373780" y="128917"/>
                  </a:lnTo>
                  <a:lnTo>
                    <a:pt x="3390531" y="128917"/>
                  </a:lnTo>
                  <a:lnTo>
                    <a:pt x="3390531" y="118973"/>
                  </a:lnTo>
                  <a:close/>
                </a:path>
                <a:path w="3539490" h="129539">
                  <a:moveTo>
                    <a:pt x="3390531" y="63893"/>
                  </a:moveTo>
                  <a:lnTo>
                    <a:pt x="3373780" y="63893"/>
                  </a:lnTo>
                  <a:lnTo>
                    <a:pt x="3372637" y="63893"/>
                  </a:lnTo>
                  <a:lnTo>
                    <a:pt x="3355898" y="63893"/>
                  </a:lnTo>
                  <a:lnTo>
                    <a:pt x="3355898" y="73850"/>
                  </a:lnTo>
                  <a:lnTo>
                    <a:pt x="3363887" y="81902"/>
                  </a:lnTo>
                  <a:lnTo>
                    <a:pt x="3372637" y="81902"/>
                  </a:lnTo>
                  <a:lnTo>
                    <a:pt x="3373780" y="81902"/>
                  </a:lnTo>
                  <a:lnTo>
                    <a:pt x="3382530" y="81902"/>
                  </a:lnTo>
                  <a:lnTo>
                    <a:pt x="3390531" y="73850"/>
                  </a:lnTo>
                  <a:lnTo>
                    <a:pt x="3390531" y="63893"/>
                  </a:lnTo>
                  <a:close/>
                </a:path>
                <a:path w="3539490" h="129539">
                  <a:moveTo>
                    <a:pt x="3446145" y="86448"/>
                  </a:moveTo>
                  <a:lnTo>
                    <a:pt x="3438144" y="78397"/>
                  </a:lnTo>
                  <a:lnTo>
                    <a:pt x="3418357" y="78397"/>
                  </a:lnTo>
                  <a:lnTo>
                    <a:pt x="3410356" y="86448"/>
                  </a:lnTo>
                  <a:lnTo>
                    <a:pt x="3410356" y="106362"/>
                  </a:lnTo>
                  <a:lnTo>
                    <a:pt x="3418357" y="114414"/>
                  </a:lnTo>
                  <a:lnTo>
                    <a:pt x="3438144" y="114414"/>
                  </a:lnTo>
                  <a:lnTo>
                    <a:pt x="3446145" y="106362"/>
                  </a:lnTo>
                  <a:lnTo>
                    <a:pt x="3446145" y="96405"/>
                  </a:lnTo>
                  <a:lnTo>
                    <a:pt x="3446145" y="86448"/>
                  </a:lnTo>
                  <a:close/>
                </a:path>
                <a:path w="3539490" h="129539">
                  <a:moveTo>
                    <a:pt x="3500615" y="118973"/>
                  </a:moveTo>
                  <a:lnTo>
                    <a:pt x="3492614" y="110909"/>
                  </a:lnTo>
                  <a:lnTo>
                    <a:pt x="3483851" y="110909"/>
                  </a:lnTo>
                  <a:lnTo>
                    <a:pt x="3482721" y="110909"/>
                  </a:lnTo>
                  <a:lnTo>
                    <a:pt x="3473970" y="110909"/>
                  </a:lnTo>
                  <a:lnTo>
                    <a:pt x="3465969" y="118973"/>
                  </a:lnTo>
                  <a:lnTo>
                    <a:pt x="3465969" y="128917"/>
                  </a:lnTo>
                  <a:lnTo>
                    <a:pt x="3482721" y="128917"/>
                  </a:lnTo>
                  <a:lnTo>
                    <a:pt x="3483851" y="128917"/>
                  </a:lnTo>
                  <a:lnTo>
                    <a:pt x="3500615" y="128917"/>
                  </a:lnTo>
                  <a:lnTo>
                    <a:pt x="3500615" y="118973"/>
                  </a:lnTo>
                  <a:close/>
                </a:path>
                <a:path w="3539490" h="129539">
                  <a:moveTo>
                    <a:pt x="3500615" y="63893"/>
                  </a:moveTo>
                  <a:lnTo>
                    <a:pt x="3483851" y="63893"/>
                  </a:lnTo>
                  <a:lnTo>
                    <a:pt x="3482721" y="63893"/>
                  </a:lnTo>
                  <a:lnTo>
                    <a:pt x="3465969" y="63893"/>
                  </a:lnTo>
                  <a:lnTo>
                    <a:pt x="3465969" y="73850"/>
                  </a:lnTo>
                  <a:lnTo>
                    <a:pt x="3473970" y="81902"/>
                  </a:lnTo>
                  <a:lnTo>
                    <a:pt x="3482721" y="81902"/>
                  </a:lnTo>
                  <a:lnTo>
                    <a:pt x="3483851" y="81902"/>
                  </a:lnTo>
                  <a:lnTo>
                    <a:pt x="3492614" y="81902"/>
                  </a:lnTo>
                  <a:lnTo>
                    <a:pt x="3500615" y="73850"/>
                  </a:lnTo>
                  <a:lnTo>
                    <a:pt x="3500615" y="63893"/>
                  </a:lnTo>
                  <a:close/>
                </a:path>
                <a:path w="3539490" h="129539">
                  <a:moveTo>
                    <a:pt x="3539426" y="78397"/>
                  </a:moveTo>
                  <a:lnTo>
                    <a:pt x="3528453" y="78397"/>
                  </a:lnTo>
                  <a:lnTo>
                    <a:pt x="3520440" y="86448"/>
                  </a:lnTo>
                  <a:lnTo>
                    <a:pt x="3520440" y="106362"/>
                  </a:lnTo>
                  <a:lnTo>
                    <a:pt x="3528453" y="114414"/>
                  </a:lnTo>
                  <a:lnTo>
                    <a:pt x="3539426" y="114414"/>
                  </a:lnTo>
                  <a:lnTo>
                    <a:pt x="3539426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8">
              <a:extLst>
                <a:ext uri="{FF2B5EF4-FFF2-40B4-BE49-F238E27FC236}">
                  <a16:creationId xmlns:a16="http://schemas.microsoft.com/office/drawing/2014/main" id="{6579AEE3-4DA7-0B93-8DE7-0B4021E8B706}"/>
                </a:ext>
              </a:extLst>
            </p:cNvPr>
            <p:cNvSpPr/>
            <p:nvPr/>
          </p:nvSpPr>
          <p:spPr>
            <a:xfrm>
              <a:off x="5548134" y="2824060"/>
              <a:ext cx="3596004" cy="129539"/>
            </a:xfrm>
            <a:custGeom>
              <a:avLst/>
              <a:gdLst/>
              <a:ahLst/>
              <a:cxnLst/>
              <a:rect l="l" t="t" r="r" b="b"/>
              <a:pathLst>
                <a:path w="3596004" h="129539">
                  <a:moveTo>
                    <a:pt x="34645" y="55092"/>
                  </a:moveTo>
                  <a:lnTo>
                    <a:pt x="26644" y="47040"/>
                  </a:lnTo>
                  <a:lnTo>
                    <a:pt x="25146" y="47040"/>
                  </a:lnTo>
                  <a:lnTo>
                    <a:pt x="28333" y="50939"/>
                  </a:lnTo>
                  <a:lnTo>
                    <a:pt x="34645" y="58547"/>
                  </a:lnTo>
                  <a:lnTo>
                    <a:pt x="34645" y="55092"/>
                  </a:lnTo>
                  <a:close/>
                </a:path>
                <a:path w="3596004" h="129539">
                  <a:moveTo>
                    <a:pt x="34645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69"/>
                  </a:lnTo>
                  <a:lnTo>
                    <a:pt x="8013" y="18021"/>
                  </a:lnTo>
                  <a:lnTo>
                    <a:pt x="16738" y="18021"/>
                  </a:lnTo>
                  <a:lnTo>
                    <a:pt x="17881" y="18021"/>
                  </a:lnTo>
                  <a:lnTo>
                    <a:pt x="26644" y="18021"/>
                  </a:lnTo>
                  <a:lnTo>
                    <a:pt x="34645" y="9969"/>
                  </a:lnTo>
                  <a:lnTo>
                    <a:pt x="34645" y="0"/>
                  </a:lnTo>
                  <a:close/>
                </a:path>
                <a:path w="3596004" h="129539">
                  <a:moveTo>
                    <a:pt x="90246" y="22580"/>
                  </a:moveTo>
                  <a:lnTo>
                    <a:pt x="82245" y="14528"/>
                  </a:lnTo>
                  <a:lnTo>
                    <a:pt x="62484" y="14528"/>
                  </a:lnTo>
                  <a:lnTo>
                    <a:pt x="54470" y="22580"/>
                  </a:lnTo>
                  <a:lnTo>
                    <a:pt x="54470" y="42481"/>
                  </a:lnTo>
                  <a:lnTo>
                    <a:pt x="62484" y="50546"/>
                  </a:lnTo>
                  <a:lnTo>
                    <a:pt x="82245" y="50546"/>
                  </a:lnTo>
                  <a:lnTo>
                    <a:pt x="90246" y="42481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596004" h="129539">
                  <a:moveTo>
                    <a:pt x="144716" y="55092"/>
                  </a:moveTo>
                  <a:lnTo>
                    <a:pt x="136715" y="47040"/>
                  </a:lnTo>
                  <a:lnTo>
                    <a:pt x="127965" y="47040"/>
                  </a:lnTo>
                  <a:lnTo>
                    <a:pt x="126822" y="47040"/>
                  </a:lnTo>
                  <a:lnTo>
                    <a:pt x="118097" y="47040"/>
                  </a:lnTo>
                  <a:lnTo>
                    <a:pt x="110083" y="55092"/>
                  </a:lnTo>
                  <a:lnTo>
                    <a:pt x="110083" y="65036"/>
                  </a:lnTo>
                  <a:lnTo>
                    <a:pt x="126822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92"/>
                  </a:lnTo>
                  <a:close/>
                </a:path>
                <a:path w="359600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69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65" y="18021"/>
                  </a:lnTo>
                  <a:lnTo>
                    <a:pt x="136715" y="18021"/>
                  </a:lnTo>
                  <a:lnTo>
                    <a:pt x="144716" y="9969"/>
                  </a:lnTo>
                  <a:lnTo>
                    <a:pt x="144716" y="0"/>
                  </a:lnTo>
                  <a:close/>
                </a:path>
                <a:path w="3596004" h="129539">
                  <a:moveTo>
                    <a:pt x="200317" y="22580"/>
                  </a:moveTo>
                  <a:lnTo>
                    <a:pt x="192316" y="14528"/>
                  </a:lnTo>
                  <a:lnTo>
                    <a:pt x="172554" y="14528"/>
                  </a:lnTo>
                  <a:lnTo>
                    <a:pt x="164541" y="22580"/>
                  </a:lnTo>
                  <a:lnTo>
                    <a:pt x="164541" y="42481"/>
                  </a:lnTo>
                  <a:lnTo>
                    <a:pt x="172554" y="50546"/>
                  </a:lnTo>
                  <a:lnTo>
                    <a:pt x="192316" y="50546"/>
                  </a:lnTo>
                  <a:lnTo>
                    <a:pt x="200317" y="42481"/>
                  </a:lnTo>
                  <a:lnTo>
                    <a:pt x="200317" y="32537"/>
                  </a:lnTo>
                  <a:lnTo>
                    <a:pt x="200317" y="22580"/>
                  </a:lnTo>
                  <a:close/>
                </a:path>
                <a:path w="3596004" h="129539">
                  <a:moveTo>
                    <a:pt x="254787" y="55092"/>
                  </a:moveTo>
                  <a:lnTo>
                    <a:pt x="246786" y="47040"/>
                  </a:lnTo>
                  <a:lnTo>
                    <a:pt x="238048" y="47040"/>
                  </a:lnTo>
                  <a:lnTo>
                    <a:pt x="236918" y="47040"/>
                  </a:lnTo>
                  <a:lnTo>
                    <a:pt x="228168" y="47040"/>
                  </a:lnTo>
                  <a:lnTo>
                    <a:pt x="220154" y="55092"/>
                  </a:lnTo>
                  <a:lnTo>
                    <a:pt x="220154" y="65036"/>
                  </a:lnTo>
                  <a:lnTo>
                    <a:pt x="236918" y="65036"/>
                  </a:lnTo>
                  <a:lnTo>
                    <a:pt x="238048" y="65036"/>
                  </a:lnTo>
                  <a:lnTo>
                    <a:pt x="254787" y="65036"/>
                  </a:lnTo>
                  <a:lnTo>
                    <a:pt x="254787" y="55092"/>
                  </a:lnTo>
                  <a:close/>
                </a:path>
                <a:path w="3596004" h="129539">
                  <a:moveTo>
                    <a:pt x="254787" y="0"/>
                  </a:moveTo>
                  <a:lnTo>
                    <a:pt x="238048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21"/>
                  </a:lnTo>
                  <a:lnTo>
                    <a:pt x="236918" y="18021"/>
                  </a:lnTo>
                  <a:lnTo>
                    <a:pt x="238048" y="18021"/>
                  </a:lnTo>
                  <a:lnTo>
                    <a:pt x="246786" y="18021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3596004" h="129539">
                  <a:moveTo>
                    <a:pt x="310400" y="22580"/>
                  </a:moveTo>
                  <a:lnTo>
                    <a:pt x="302399" y="14528"/>
                  </a:lnTo>
                  <a:lnTo>
                    <a:pt x="282638" y="14528"/>
                  </a:lnTo>
                  <a:lnTo>
                    <a:pt x="274624" y="22580"/>
                  </a:lnTo>
                  <a:lnTo>
                    <a:pt x="274624" y="42481"/>
                  </a:lnTo>
                  <a:lnTo>
                    <a:pt x="282638" y="50546"/>
                  </a:lnTo>
                  <a:lnTo>
                    <a:pt x="302399" y="50546"/>
                  </a:lnTo>
                  <a:lnTo>
                    <a:pt x="310400" y="42481"/>
                  </a:lnTo>
                  <a:lnTo>
                    <a:pt x="310400" y="32537"/>
                  </a:lnTo>
                  <a:lnTo>
                    <a:pt x="310400" y="22580"/>
                  </a:lnTo>
                  <a:close/>
                </a:path>
                <a:path w="3596004" h="129539">
                  <a:moveTo>
                    <a:pt x="364871" y="55092"/>
                  </a:moveTo>
                  <a:lnTo>
                    <a:pt x="356870" y="47040"/>
                  </a:lnTo>
                  <a:lnTo>
                    <a:pt x="348132" y="47040"/>
                  </a:lnTo>
                  <a:lnTo>
                    <a:pt x="346989" y="47040"/>
                  </a:lnTo>
                  <a:lnTo>
                    <a:pt x="338239" y="47040"/>
                  </a:lnTo>
                  <a:lnTo>
                    <a:pt x="330225" y="55092"/>
                  </a:lnTo>
                  <a:lnTo>
                    <a:pt x="330225" y="65036"/>
                  </a:lnTo>
                  <a:lnTo>
                    <a:pt x="346989" y="65036"/>
                  </a:lnTo>
                  <a:lnTo>
                    <a:pt x="348132" y="65036"/>
                  </a:lnTo>
                  <a:lnTo>
                    <a:pt x="364871" y="65036"/>
                  </a:lnTo>
                  <a:lnTo>
                    <a:pt x="364871" y="55092"/>
                  </a:lnTo>
                  <a:close/>
                </a:path>
                <a:path w="3596004" h="129539">
                  <a:moveTo>
                    <a:pt x="364871" y="0"/>
                  </a:moveTo>
                  <a:lnTo>
                    <a:pt x="348132" y="0"/>
                  </a:lnTo>
                  <a:lnTo>
                    <a:pt x="346989" y="0"/>
                  </a:lnTo>
                  <a:lnTo>
                    <a:pt x="330225" y="0"/>
                  </a:lnTo>
                  <a:lnTo>
                    <a:pt x="330225" y="9969"/>
                  </a:lnTo>
                  <a:lnTo>
                    <a:pt x="338239" y="18021"/>
                  </a:lnTo>
                  <a:lnTo>
                    <a:pt x="346989" y="18021"/>
                  </a:lnTo>
                  <a:lnTo>
                    <a:pt x="348132" y="18021"/>
                  </a:lnTo>
                  <a:lnTo>
                    <a:pt x="356870" y="18021"/>
                  </a:lnTo>
                  <a:lnTo>
                    <a:pt x="364871" y="9969"/>
                  </a:lnTo>
                  <a:lnTo>
                    <a:pt x="364871" y="0"/>
                  </a:lnTo>
                  <a:close/>
                </a:path>
                <a:path w="3596004" h="129539">
                  <a:moveTo>
                    <a:pt x="420471" y="22580"/>
                  </a:moveTo>
                  <a:lnTo>
                    <a:pt x="412470" y="14528"/>
                  </a:lnTo>
                  <a:lnTo>
                    <a:pt x="392709" y="14528"/>
                  </a:lnTo>
                  <a:lnTo>
                    <a:pt x="384695" y="22580"/>
                  </a:lnTo>
                  <a:lnTo>
                    <a:pt x="384695" y="42481"/>
                  </a:lnTo>
                  <a:lnTo>
                    <a:pt x="392709" y="50546"/>
                  </a:lnTo>
                  <a:lnTo>
                    <a:pt x="412470" y="50546"/>
                  </a:lnTo>
                  <a:lnTo>
                    <a:pt x="420471" y="42481"/>
                  </a:lnTo>
                  <a:lnTo>
                    <a:pt x="420471" y="32537"/>
                  </a:lnTo>
                  <a:lnTo>
                    <a:pt x="420471" y="22580"/>
                  </a:lnTo>
                  <a:close/>
                </a:path>
                <a:path w="3596004" h="129539">
                  <a:moveTo>
                    <a:pt x="474941" y="55092"/>
                  </a:moveTo>
                  <a:lnTo>
                    <a:pt x="466940" y="47040"/>
                  </a:lnTo>
                  <a:lnTo>
                    <a:pt x="458190" y="47040"/>
                  </a:lnTo>
                  <a:lnTo>
                    <a:pt x="457034" y="47040"/>
                  </a:lnTo>
                  <a:lnTo>
                    <a:pt x="448322" y="47040"/>
                  </a:lnTo>
                  <a:lnTo>
                    <a:pt x="440309" y="55092"/>
                  </a:lnTo>
                  <a:lnTo>
                    <a:pt x="440309" y="65036"/>
                  </a:lnTo>
                  <a:lnTo>
                    <a:pt x="457034" y="65036"/>
                  </a:lnTo>
                  <a:lnTo>
                    <a:pt x="458190" y="65036"/>
                  </a:lnTo>
                  <a:lnTo>
                    <a:pt x="474941" y="65036"/>
                  </a:lnTo>
                  <a:lnTo>
                    <a:pt x="474941" y="55092"/>
                  </a:lnTo>
                  <a:close/>
                </a:path>
                <a:path w="3596004" h="129539">
                  <a:moveTo>
                    <a:pt x="474941" y="0"/>
                  </a:moveTo>
                  <a:lnTo>
                    <a:pt x="458190" y="0"/>
                  </a:lnTo>
                  <a:lnTo>
                    <a:pt x="457034" y="0"/>
                  </a:lnTo>
                  <a:lnTo>
                    <a:pt x="440309" y="0"/>
                  </a:lnTo>
                  <a:lnTo>
                    <a:pt x="440309" y="9969"/>
                  </a:lnTo>
                  <a:lnTo>
                    <a:pt x="448322" y="18021"/>
                  </a:lnTo>
                  <a:lnTo>
                    <a:pt x="457034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69"/>
                  </a:lnTo>
                  <a:lnTo>
                    <a:pt x="474941" y="0"/>
                  </a:lnTo>
                  <a:close/>
                </a:path>
                <a:path w="3596004" h="129539">
                  <a:moveTo>
                    <a:pt x="530555" y="22580"/>
                  </a:moveTo>
                  <a:lnTo>
                    <a:pt x="522554" y="14528"/>
                  </a:lnTo>
                  <a:lnTo>
                    <a:pt x="502780" y="14528"/>
                  </a:lnTo>
                  <a:lnTo>
                    <a:pt x="494779" y="22580"/>
                  </a:lnTo>
                  <a:lnTo>
                    <a:pt x="494779" y="42481"/>
                  </a:lnTo>
                  <a:lnTo>
                    <a:pt x="502780" y="50546"/>
                  </a:lnTo>
                  <a:lnTo>
                    <a:pt x="522554" y="50546"/>
                  </a:lnTo>
                  <a:lnTo>
                    <a:pt x="530555" y="42481"/>
                  </a:lnTo>
                  <a:lnTo>
                    <a:pt x="530555" y="32537"/>
                  </a:lnTo>
                  <a:lnTo>
                    <a:pt x="530555" y="22580"/>
                  </a:lnTo>
                  <a:close/>
                </a:path>
                <a:path w="3596004" h="129539">
                  <a:moveTo>
                    <a:pt x="568261" y="0"/>
                  </a:moveTo>
                  <a:lnTo>
                    <a:pt x="550379" y="0"/>
                  </a:lnTo>
                  <a:lnTo>
                    <a:pt x="550379" y="9969"/>
                  </a:lnTo>
                  <a:lnTo>
                    <a:pt x="558380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3596004" h="129539">
                  <a:moveTo>
                    <a:pt x="585012" y="55092"/>
                  </a:moveTo>
                  <a:lnTo>
                    <a:pt x="577011" y="47040"/>
                  </a:lnTo>
                  <a:lnTo>
                    <a:pt x="568261" y="47040"/>
                  </a:lnTo>
                  <a:lnTo>
                    <a:pt x="567131" y="47040"/>
                  </a:lnTo>
                  <a:lnTo>
                    <a:pt x="558380" y="47040"/>
                  </a:lnTo>
                  <a:lnTo>
                    <a:pt x="550379" y="55092"/>
                  </a:lnTo>
                  <a:lnTo>
                    <a:pt x="550379" y="65036"/>
                  </a:lnTo>
                  <a:lnTo>
                    <a:pt x="567131" y="65036"/>
                  </a:lnTo>
                  <a:lnTo>
                    <a:pt x="568261" y="65036"/>
                  </a:lnTo>
                  <a:lnTo>
                    <a:pt x="585012" y="65036"/>
                  </a:lnTo>
                  <a:lnTo>
                    <a:pt x="585012" y="55092"/>
                  </a:lnTo>
                  <a:close/>
                </a:path>
                <a:path w="3596004" h="129539">
                  <a:moveTo>
                    <a:pt x="678345" y="47040"/>
                  </a:moveTo>
                  <a:lnTo>
                    <a:pt x="668464" y="47040"/>
                  </a:lnTo>
                  <a:lnTo>
                    <a:pt x="660450" y="55092"/>
                  </a:lnTo>
                  <a:lnTo>
                    <a:pt x="660450" y="65036"/>
                  </a:lnTo>
                  <a:lnTo>
                    <a:pt x="678345" y="65036"/>
                  </a:lnTo>
                  <a:lnTo>
                    <a:pt x="678345" y="47040"/>
                  </a:lnTo>
                  <a:close/>
                </a:path>
                <a:path w="3596004" h="129539">
                  <a:moveTo>
                    <a:pt x="805167" y="63906"/>
                  </a:moveTo>
                  <a:lnTo>
                    <a:pt x="787285" y="63906"/>
                  </a:lnTo>
                  <a:lnTo>
                    <a:pt x="787285" y="81927"/>
                  </a:lnTo>
                  <a:lnTo>
                    <a:pt x="797166" y="81927"/>
                  </a:lnTo>
                  <a:lnTo>
                    <a:pt x="805167" y="73875"/>
                  </a:lnTo>
                  <a:lnTo>
                    <a:pt x="805167" y="63906"/>
                  </a:lnTo>
                  <a:close/>
                </a:path>
                <a:path w="3596004" h="129539">
                  <a:moveTo>
                    <a:pt x="860780" y="86461"/>
                  </a:moveTo>
                  <a:lnTo>
                    <a:pt x="852779" y="78409"/>
                  </a:lnTo>
                  <a:lnTo>
                    <a:pt x="833005" y="78409"/>
                  </a:lnTo>
                  <a:lnTo>
                    <a:pt x="825004" y="86461"/>
                  </a:lnTo>
                  <a:lnTo>
                    <a:pt x="825004" y="106375"/>
                  </a:lnTo>
                  <a:lnTo>
                    <a:pt x="833005" y="114439"/>
                  </a:lnTo>
                  <a:lnTo>
                    <a:pt x="852779" y="114439"/>
                  </a:lnTo>
                  <a:lnTo>
                    <a:pt x="860780" y="106375"/>
                  </a:lnTo>
                  <a:lnTo>
                    <a:pt x="860780" y="96418"/>
                  </a:lnTo>
                  <a:lnTo>
                    <a:pt x="860780" y="86461"/>
                  </a:lnTo>
                  <a:close/>
                </a:path>
                <a:path w="3596004" h="129539">
                  <a:moveTo>
                    <a:pt x="915238" y="118973"/>
                  </a:moveTo>
                  <a:lnTo>
                    <a:pt x="907237" y="110921"/>
                  </a:lnTo>
                  <a:lnTo>
                    <a:pt x="897356" y="110921"/>
                  </a:lnTo>
                  <a:lnTo>
                    <a:pt x="897356" y="128930"/>
                  </a:lnTo>
                  <a:lnTo>
                    <a:pt x="915238" y="128930"/>
                  </a:lnTo>
                  <a:lnTo>
                    <a:pt x="915238" y="118973"/>
                  </a:lnTo>
                  <a:close/>
                </a:path>
                <a:path w="3596004" h="129539">
                  <a:moveTo>
                    <a:pt x="915238" y="63906"/>
                  </a:moveTo>
                  <a:lnTo>
                    <a:pt x="898486" y="63906"/>
                  </a:lnTo>
                  <a:lnTo>
                    <a:pt x="897356" y="63906"/>
                  </a:lnTo>
                  <a:lnTo>
                    <a:pt x="880605" y="63906"/>
                  </a:lnTo>
                  <a:lnTo>
                    <a:pt x="880605" y="73875"/>
                  </a:lnTo>
                  <a:lnTo>
                    <a:pt x="888619" y="81927"/>
                  </a:lnTo>
                  <a:lnTo>
                    <a:pt x="897356" y="81927"/>
                  </a:lnTo>
                  <a:lnTo>
                    <a:pt x="898486" y="81927"/>
                  </a:lnTo>
                  <a:lnTo>
                    <a:pt x="907237" y="81927"/>
                  </a:lnTo>
                  <a:lnTo>
                    <a:pt x="915238" y="73875"/>
                  </a:lnTo>
                  <a:lnTo>
                    <a:pt x="915238" y="63906"/>
                  </a:lnTo>
                  <a:close/>
                </a:path>
                <a:path w="3596004" h="129539">
                  <a:moveTo>
                    <a:pt x="970851" y="86461"/>
                  </a:moveTo>
                  <a:lnTo>
                    <a:pt x="962837" y="78409"/>
                  </a:lnTo>
                  <a:lnTo>
                    <a:pt x="943076" y="78409"/>
                  </a:lnTo>
                  <a:lnTo>
                    <a:pt x="935075" y="86461"/>
                  </a:lnTo>
                  <a:lnTo>
                    <a:pt x="935075" y="106375"/>
                  </a:lnTo>
                  <a:lnTo>
                    <a:pt x="943076" y="114439"/>
                  </a:lnTo>
                  <a:lnTo>
                    <a:pt x="962837" y="114439"/>
                  </a:lnTo>
                  <a:lnTo>
                    <a:pt x="970851" y="106375"/>
                  </a:lnTo>
                  <a:lnTo>
                    <a:pt x="970851" y="96418"/>
                  </a:lnTo>
                  <a:lnTo>
                    <a:pt x="970851" y="86461"/>
                  </a:lnTo>
                  <a:close/>
                </a:path>
                <a:path w="3596004" h="129539">
                  <a:moveTo>
                    <a:pt x="1025321" y="118973"/>
                  </a:moveTo>
                  <a:lnTo>
                    <a:pt x="1017320" y="110921"/>
                  </a:lnTo>
                  <a:lnTo>
                    <a:pt x="1008570" y="110921"/>
                  </a:lnTo>
                  <a:lnTo>
                    <a:pt x="1007440" y="110921"/>
                  </a:lnTo>
                  <a:lnTo>
                    <a:pt x="998677" y="110921"/>
                  </a:lnTo>
                  <a:lnTo>
                    <a:pt x="990676" y="118973"/>
                  </a:lnTo>
                  <a:lnTo>
                    <a:pt x="990676" y="128930"/>
                  </a:lnTo>
                  <a:lnTo>
                    <a:pt x="1007440" y="128930"/>
                  </a:lnTo>
                  <a:lnTo>
                    <a:pt x="1008570" y="128930"/>
                  </a:lnTo>
                  <a:lnTo>
                    <a:pt x="1025321" y="128930"/>
                  </a:lnTo>
                  <a:lnTo>
                    <a:pt x="1025321" y="118973"/>
                  </a:lnTo>
                  <a:close/>
                </a:path>
                <a:path w="3596004" h="129539">
                  <a:moveTo>
                    <a:pt x="1025321" y="63906"/>
                  </a:moveTo>
                  <a:lnTo>
                    <a:pt x="1008570" y="63906"/>
                  </a:lnTo>
                  <a:lnTo>
                    <a:pt x="1007440" y="63906"/>
                  </a:lnTo>
                  <a:lnTo>
                    <a:pt x="990676" y="63906"/>
                  </a:lnTo>
                  <a:lnTo>
                    <a:pt x="990676" y="73875"/>
                  </a:lnTo>
                  <a:lnTo>
                    <a:pt x="998677" y="81927"/>
                  </a:lnTo>
                  <a:lnTo>
                    <a:pt x="1007440" y="81927"/>
                  </a:lnTo>
                  <a:lnTo>
                    <a:pt x="1008570" y="81927"/>
                  </a:lnTo>
                  <a:lnTo>
                    <a:pt x="1017320" y="81927"/>
                  </a:lnTo>
                  <a:lnTo>
                    <a:pt x="1025321" y="73875"/>
                  </a:lnTo>
                  <a:lnTo>
                    <a:pt x="1025321" y="63906"/>
                  </a:lnTo>
                  <a:close/>
                </a:path>
                <a:path w="3596004" h="129539">
                  <a:moveTo>
                    <a:pt x="1080922" y="86474"/>
                  </a:moveTo>
                  <a:lnTo>
                    <a:pt x="1072921" y="78422"/>
                  </a:lnTo>
                  <a:lnTo>
                    <a:pt x="1053160" y="78422"/>
                  </a:lnTo>
                  <a:lnTo>
                    <a:pt x="1045146" y="86474"/>
                  </a:lnTo>
                  <a:lnTo>
                    <a:pt x="1045146" y="106387"/>
                  </a:lnTo>
                  <a:lnTo>
                    <a:pt x="1053160" y="114452"/>
                  </a:lnTo>
                  <a:lnTo>
                    <a:pt x="1072921" y="114452"/>
                  </a:lnTo>
                  <a:lnTo>
                    <a:pt x="1080922" y="106387"/>
                  </a:lnTo>
                  <a:lnTo>
                    <a:pt x="1080922" y="96431"/>
                  </a:lnTo>
                  <a:lnTo>
                    <a:pt x="1080922" y="86474"/>
                  </a:lnTo>
                  <a:close/>
                </a:path>
                <a:path w="3596004" h="129539">
                  <a:moveTo>
                    <a:pt x="1124127" y="81927"/>
                  </a:moveTo>
                  <a:lnTo>
                    <a:pt x="1118641" y="78828"/>
                  </a:lnTo>
                  <a:lnTo>
                    <a:pt x="1117765" y="78333"/>
                  </a:lnTo>
                  <a:lnTo>
                    <a:pt x="1117523" y="78181"/>
                  </a:lnTo>
                  <a:lnTo>
                    <a:pt x="1100759" y="68402"/>
                  </a:lnTo>
                  <a:lnTo>
                    <a:pt x="1100759" y="73875"/>
                  </a:lnTo>
                  <a:lnTo>
                    <a:pt x="1108773" y="81927"/>
                  </a:lnTo>
                  <a:lnTo>
                    <a:pt x="1117523" y="81927"/>
                  </a:lnTo>
                  <a:lnTo>
                    <a:pt x="1118641" y="81927"/>
                  </a:lnTo>
                  <a:lnTo>
                    <a:pt x="1124127" y="81927"/>
                  </a:lnTo>
                  <a:close/>
                </a:path>
                <a:path w="3596004" h="129539">
                  <a:moveTo>
                    <a:pt x="1135392" y="118973"/>
                  </a:moveTo>
                  <a:lnTo>
                    <a:pt x="1127391" y="110921"/>
                  </a:lnTo>
                  <a:lnTo>
                    <a:pt x="1118641" y="110921"/>
                  </a:lnTo>
                  <a:lnTo>
                    <a:pt x="1117523" y="110921"/>
                  </a:lnTo>
                  <a:lnTo>
                    <a:pt x="1108773" y="110921"/>
                  </a:lnTo>
                  <a:lnTo>
                    <a:pt x="1100759" y="118973"/>
                  </a:lnTo>
                  <a:lnTo>
                    <a:pt x="1100759" y="128930"/>
                  </a:lnTo>
                  <a:lnTo>
                    <a:pt x="1117523" y="128930"/>
                  </a:lnTo>
                  <a:lnTo>
                    <a:pt x="1118641" y="128930"/>
                  </a:lnTo>
                  <a:lnTo>
                    <a:pt x="1135392" y="128930"/>
                  </a:lnTo>
                  <a:lnTo>
                    <a:pt x="1135392" y="118973"/>
                  </a:lnTo>
                  <a:close/>
                </a:path>
                <a:path w="3596004" h="129539">
                  <a:moveTo>
                    <a:pt x="1183195" y="114249"/>
                  </a:moveTo>
                  <a:lnTo>
                    <a:pt x="1164196" y="104165"/>
                  </a:lnTo>
                  <a:lnTo>
                    <a:pt x="1155230" y="99250"/>
                  </a:lnTo>
                  <a:lnTo>
                    <a:pt x="1155230" y="106387"/>
                  </a:lnTo>
                  <a:lnTo>
                    <a:pt x="1163231" y="114452"/>
                  </a:lnTo>
                  <a:lnTo>
                    <a:pt x="1183005" y="114452"/>
                  </a:lnTo>
                  <a:lnTo>
                    <a:pt x="1183195" y="114249"/>
                  </a:lnTo>
                  <a:close/>
                </a:path>
                <a:path w="3596004" h="129539">
                  <a:moveTo>
                    <a:pt x="1211618" y="128930"/>
                  </a:moveTo>
                  <a:lnTo>
                    <a:pt x="1210830" y="128524"/>
                  </a:lnTo>
                  <a:lnTo>
                    <a:pt x="1210830" y="128930"/>
                  </a:lnTo>
                  <a:lnTo>
                    <a:pt x="1211618" y="128930"/>
                  </a:lnTo>
                  <a:close/>
                </a:path>
                <a:path w="3596004" h="129539">
                  <a:moveTo>
                    <a:pt x="3062287" y="100584"/>
                  </a:moveTo>
                  <a:lnTo>
                    <a:pt x="3054515" y="104838"/>
                  </a:lnTo>
                  <a:lnTo>
                    <a:pt x="3036392" y="114452"/>
                  </a:lnTo>
                  <a:lnTo>
                    <a:pt x="3054286" y="114452"/>
                  </a:lnTo>
                  <a:lnTo>
                    <a:pt x="3062287" y="106387"/>
                  </a:lnTo>
                  <a:lnTo>
                    <a:pt x="3062287" y="100584"/>
                  </a:lnTo>
                  <a:close/>
                </a:path>
                <a:path w="3596004" h="129539">
                  <a:moveTo>
                    <a:pt x="3116745" y="118973"/>
                  </a:moveTo>
                  <a:lnTo>
                    <a:pt x="3108744" y="110921"/>
                  </a:lnTo>
                  <a:lnTo>
                    <a:pt x="3100006" y="110921"/>
                  </a:lnTo>
                  <a:lnTo>
                    <a:pt x="3098876" y="110921"/>
                  </a:lnTo>
                  <a:lnTo>
                    <a:pt x="3090126" y="110921"/>
                  </a:lnTo>
                  <a:lnTo>
                    <a:pt x="3082112" y="118973"/>
                  </a:lnTo>
                  <a:lnTo>
                    <a:pt x="3082112" y="128930"/>
                  </a:lnTo>
                  <a:lnTo>
                    <a:pt x="3098876" y="128930"/>
                  </a:lnTo>
                  <a:lnTo>
                    <a:pt x="3100006" y="128930"/>
                  </a:lnTo>
                  <a:lnTo>
                    <a:pt x="3116745" y="128930"/>
                  </a:lnTo>
                  <a:lnTo>
                    <a:pt x="3116745" y="118973"/>
                  </a:lnTo>
                  <a:close/>
                </a:path>
                <a:path w="3596004" h="129539">
                  <a:moveTo>
                    <a:pt x="3116745" y="69875"/>
                  </a:moveTo>
                  <a:lnTo>
                    <a:pt x="3100006" y="79565"/>
                  </a:lnTo>
                  <a:lnTo>
                    <a:pt x="3095828" y="81927"/>
                  </a:lnTo>
                  <a:lnTo>
                    <a:pt x="3098876" y="81927"/>
                  </a:lnTo>
                  <a:lnTo>
                    <a:pt x="3100006" y="81927"/>
                  </a:lnTo>
                  <a:lnTo>
                    <a:pt x="3108744" y="81927"/>
                  </a:lnTo>
                  <a:lnTo>
                    <a:pt x="3116745" y="73875"/>
                  </a:lnTo>
                  <a:lnTo>
                    <a:pt x="3116745" y="69875"/>
                  </a:lnTo>
                  <a:close/>
                </a:path>
                <a:path w="3596004" h="129539">
                  <a:moveTo>
                    <a:pt x="3172358" y="86474"/>
                  </a:moveTo>
                  <a:lnTo>
                    <a:pt x="3164357" y="78422"/>
                  </a:lnTo>
                  <a:lnTo>
                    <a:pt x="3144583" y="78422"/>
                  </a:lnTo>
                  <a:lnTo>
                    <a:pt x="3136582" y="86474"/>
                  </a:lnTo>
                  <a:lnTo>
                    <a:pt x="3136582" y="106387"/>
                  </a:lnTo>
                  <a:lnTo>
                    <a:pt x="3144583" y="114452"/>
                  </a:lnTo>
                  <a:lnTo>
                    <a:pt x="3164357" y="114452"/>
                  </a:lnTo>
                  <a:lnTo>
                    <a:pt x="3172358" y="106387"/>
                  </a:lnTo>
                  <a:lnTo>
                    <a:pt x="3172358" y="96431"/>
                  </a:lnTo>
                  <a:lnTo>
                    <a:pt x="3172358" y="86474"/>
                  </a:lnTo>
                  <a:close/>
                </a:path>
                <a:path w="3596004" h="129539">
                  <a:moveTo>
                    <a:pt x="3226828" y="118973"/>
                  </a:moveTo>
                  <a:lnTo>
                    <a:pt x="3218827" y="110921"/>
                  </a:lnTo>
                  <a:lnTo>
                    <a:pt x="3210077" y="110921"/>
                  </a:lnTo>
                  <a:lnTo>
                    <a:pt x="3208947" y="110921"/>
                  </a:lnTo>
                  <a:lnTo>
                    <a:pt x="3200196" y="110921"/>
                  </a:lnTo>
                  <a:lnTo>
                    <a:pt x="3192195" y="118973"/>
                  </a:lnTo>
                  <a:lnTo>
                    <a:pt x="3192195" y="128930"/>
                  </a:lnTo>
                  <a:lnTo>
                    <a:pt x="3208947" y="128930"/>
                  </a:lnTo>
                  <a:lnTo>
                    <a:pt x="3210077" y="128930"/>
                  </a:lnTo>
                  <a:lnTo>
                    <a:pt x="3226828" y="128930"/>
                  </a:lnTo>
                  <a:lnTo>
                    <a:pt x="3226828" y="118973"/>
                  </a:lnTo>
                  <a:close/>
                </a:path>
                <a:path w="3596004" h="129539">
                  <a:moveTo>
                    <a:pt x="3226828" y="63906"/>
                  </a:moveTo>
                  <a:lnTo>
                    <a:pt x="3210077" y="63906"/>
                  </a:lnTo>
                  <a:lnTo>
                    <a:pt x="3208947" y="63906"/>
                  </a:lnTo>
                  <a:lnTo>
                    <a:pt x="3192195" y="63906"/>
                  </a:lnTo>
                  <a:lnTo>
                    <a:pt x="3192195" y="73875"/>
                  </a:lnTo>
                  <a:lnTo>
                    <a:pt x="3200196" y="81927"/>
                  </a:lnTo>
                  <a:lnTo>
                    <a:pt x="3208947" y="81927"/>
                  </a:lnTo>
                  <a:lnTo>
                    <a:pt x="3210077" y="81927"/>
                  </a:lnTo>
                  <a:lnTo>
                    <a:pt x="3218827" y="81927"/>
                  </a:lnTo>
                  <a:lnTo>
                    <a:pt x="3226828" y="73875"/>
                  </a:lnTo>
                  <a:lnTo>
                    <a:pt x="3226828" y="63906"/>
                  </a:lnTo>
                  <a:close/>
                </a:path>
                <a:path w="3596004" h="129539">
                  <a:moveTo>
                    <a:pt x="3282442" y="86461"/>
                  </a:moveTo>
                  <a:lnTo>
                    <a:pt x="3274441" y="78409"/>
                  </a:lnTo>
                  <a:lnTo>
                    <a:pt x="3254667" y="78409"/>
                  </a:lnTo>
                  <a:lnTo>
                    <a:pt x="3246666" y="86461"/>
                  </a:lnTo>
                  <a:lnTo>
                    <a:pt x="3246666" y="106375"/>
                  </a:lnTo>
                  <a:lnTo>
                    <a:pt x="3254667" y="114439"/>
                  </a:lnTo>
                  <a:lnTo>
                    <a:pt x="3274441" y="114439"/>
                  </a:lnTo>
                  <a:lnTo>
                    <a:pt x="3282442" y="106375"/>
                  </a:lnTo>
                  <a:lnTo>
                    <a:pt x="3282442" y="96418"/>
                  </a:lnTo>
                  <a:lnTo>
                    <a:pt x="3282442" y="86461"/>
                  </a:lnTo>
                  <a:close/>
                </a:path>
                <a:path w="3596004" h="129539">
                  <a:moveTo>
                    <a:pt x="3336912" y="118973"/>
                  </a:moveTo>
                  <a:lnTo>
                    <a:pt x="3328911" y="110921"/>
                  </a:lnTo>
                  <a:lnTo>
                    <a:pt x="3320148" y="110921"/>
                  </a:lnTo>
                  <a:lnTo>
                    <a:pt x="3318992" y="110921"/>
                  </a:lnTo>
                  <a:lnTo>
                    <a:pt x="3310267" y="110921"/>
                  </a:lnTo>
                  <a:lnTo>
                    <a:pt x="3302266" y="118973"/>
                  </a:lnTo>
                  <a:lnTo>
                    <a:pt x="3302266" y="128930"/>
                  </a:lnTo>
                  <a:lnTo>
                    <a:pt x="3318992" y="128930"/>
                  </a:lnTo>
                  <a:lnTo>
                    <a:pt x="3320148" y="128930"/>
                  </a:lnTo>
                  <a:lnTo>
                    <a:pt x="3336912" y="128930"/>
                  </a:lnTo>
                  <a:lnTo>
                    <a:pt x="3336912" y="118973"/>
                  </a:lnTo>
                  <a:close/>
                </a:path>
                <a:path w="3596004" h="129539">
                  <a:moveTo>
                    <a:pt x="3336912" y="63906"/>
                  </a:moveTo>
                  <a:lnTo>
                    <a:pt x="3320148" y="63906"/>
                  </a:lnTo>
                  <a:lnTo>
                    <a:pt x="3318992" y="63906"/>
                  </a:lnTo>
                  <a:lnTo>
                    <a:pt x="3302266" y="63906"/>
                  </a:lnTo>
                  <a:lnTo>
                    <a:pt x="3302266" y="73875"/>
                  </a:lnTo>
                  <a:lnTo>
                    <a:pt x="3310267" y="81927"/>
                  </a:lnTo>
                  <a:lnTo>
                    <a:pt x="3318992" y="81927"/>
                  </a:lnTo>
                  <a:lnTo>
                    <a:pt x="3320148" y="81927"/>
                  </a:lnTo>
                  <a:lnTo>
                    <a:pt x="3328911" y="81927"/>
                  </a:lnTo>
                  <a:lnTo>
                    <a:pt x="3336912" y="73875"/>
                  </a:lnTo>
                  <a:lnTo>
                    <a:pt x="3336912" y="63906"/>
                  </a:lnTo>
                  <a:close/>
                </a:path>
                <a:path w="3596004" h="129539">
                  <a:moveTo>
                    <a:pt x="3392513" y="86461"/>
                  </a:moveTo>
                  <a:lnTo>
                    <a:pt x="3384512" y="78409"/>
                  </a:lnTo>
                  <a:lnTo>
                    <a:pt x="3364738" y="78409"/>
                  </a:lnTo>
                  <a:lnTo>
                    <a:pt x="3356737" y="86461"/>
                  </a:lnTo>
                  <a:lnTo>
                    <a:pt x="3356737" y="106375"/>
                  </a:lnTo>
                  <a:lnTo>
                    <a:pt x="3364738" y="114439"/>
                  </a:lnTo>
                  <a:lnTo>
                    <a:pt x="3384512" y="114439"/>
                  </a:lnTo>
                  <a:lnTo>
                    <a:pt x="3392513" y="106375"/>
                  </a:lnTo>
                  <a:lnTo>
                    <a:pt x="3392513" y="96418"/>
                  </a:lnTo>
                  <a:lnTo>
                    <a:pt x="3392513" y="86461"/>
                  </a:lnTo>
                  <a:close/>
                </a:path>
                <a:path w="3596004" h="129539">
                  <a:moveTo>
                    <a:pt x="3446970" y="118973"/>
                  </a:moveTo>
                  <a:lnTo>
                    <a:pt x="3438969" y="110921"/>
                  </a:lnTo>
                  <a:lnTo>
                    <a:pt x="3430219" y="110921"/>
                  </a:lnTo>
                  <a:lnTo>
                    <a:pt x="3429076" y="110921"/>
                  </a:lnTo>
                  <a:lnTo>
                    <a:pt x="3420326" y="110921"/>
                  </a:lnTo>
                  <a:lnTo>
                    <a:pt x="3412337" y="118973"/>
                  </a:lnTo>
                  <a:lnTo>
                    <a:pt x="3412337" y="128930"/>
                  </a:lnTo>
                  <a:lnTo>
                    <a:pt x="3429076" y="128930"/>
                  </a:lnTo>
                  <a:lnTo>
                    <a:pt x="3430219" y="128930"/>
                  </a:lnTo>
                  <a:lnTo>
                    <a:pt x="3446970" y="128930"/>
                  </a:lnTo>
                  <a:lnTo>
                    <a:pt x="3446970" y="118973"/>
                  </a:lnTo>
                  <a:close/>
                </a:path>
                <a:path w="3596004" h="129539">
                  <a:moveTo>
                    <a:pt x="3446970" y="63906"/>
                  </a:moveTo>
                  <a:lnTo>
                    <a:pt x="3430219" y="63906"/>
                  </a:lnTo>
                  <a:lnTo>
                    <a:pt x="3429076" y="63906"/>
                  </a:lnTo>
                  <a:lnTo>
                    <a:pt x="3412337" y="63906"/>
                  </a:lnTo>
                  <a:lnTo>
                    <a:pt x="3412337" y="73875"/>
                  </a:lnTo>
                  <a:lnTo>
                    <a:pt x="3420326" y="81927"/>
                  </a:lnTo>
                  <a:lnTo>
                    <a:pt x="3429076" y="81927"/>
                  </a:lnTo>
                  <a:lnTo>
                    <a:pt x="3430219" y="81927"/>
                  </a:lnTo>
                  <a:lnTo>
                    <a:pt x="3438969" y="81927"/>
                  </a:lnTo>
                  <a:lnTo>
                    <a:pt x="3446970" y="73875"/>
                  </a:lnTo>
                  <a:lnTo>
                    <a:pt x="3446970" y="63906"/>
                  </a:lnTo>
                  <a:close/>
                </a:path>
                <a:path w="3596004" h="129539">
                  <a:moveTo>
                    <a:pt x="3502583" y="86461"/>
                  </a:moveTo>
                  <a:lnTo>
                    <a:pt x="3494582" y="78409"/>
                  </a:lnTo>
                  <a:lnTo>
                    <a:pt x="3474796" y="78409"/>
                  </a:lnTo>
                  <a:lnTo>
                    <a:pt x="3466795" y="86461"/>
                  </a:lnTo>
                  <a:lnTo>
                    <a:pt x="3466795" y="106375"/>
                  </a:lnTo>
                  <a:lnTo>
                    <a:pt x="3474796" y="114439"/>
                  </a:lnTo>
                  <a:lnTo>
                    <a:pt x="3494582" y="114439"/>
                  </a:lnTo>
                  <a:lnTo>
                    <a:pt x="3502583" y="106375"/>
                  </a:lnTo>
                  <a:lnTo>
                    <a:pt x="3502583" y="96418"/>
                  </a:lnTo>
                  <a:lnTo>
                    <a:pt x="3502583" y="86461"/>
                  </a:lnTo>
                  <a:close/>
                </a:path>
                <a:path w="3596004" h="129539">
                  <a:moveTo>
                    <a:pt x="3557054" y="118973"/>
                  </a:moveTo>
                  <a:lnTo>
                    <a:pt x="3549053" y="110921"/>
                  </a:lnTo>
                  <a:lnTo>
                    <a:pt x="3540290" y="110921"/>
                  </a:lnTo>
                  <a:lnTo>
                    <a:pt x="3539159" y="110921"/>
                  </a:lnTo>
                  <a:lnTo>
                    <a:pt x="3530409" y="110921"/>
                  </a:lnTo>
                  <a:lnTo>
                    <a:pt x="3522408" y="118973"/>
                  </a:lnTo>
                  <a:lnTo>
                    <a:pt x="3522408" y="128930"/>
                  </a:lnTo>
                  <a:lnTo>
                    <a:pt x="3539159" y="128930"/>
                  </a:lnTo>
                  <a:lnTo>
                    <a:pt x="3540290" y="128930"/>
                  </a:lnTo>
                  <a:lnTo>
                    <a:pt x="3557054" y="128930"/>
                  </a:lnTo>
                  <a:lnTo>
                    <a:pt x="3557054" y="118973"/>
                  </a:lnTo>
                  <a:close/>
                </a:path>
                <a:path w="3596004" h="129539">
                  <a:moveTo>
                    <a:pt x="3557054" y="63906"/>
                  </a:moveTo>
                  <a:lnTo>
                    <a:pt x="3540290" y="63906"/>
                  </a:lnTo>
                  <a:lnTo>
                    <a:pt x="3539159" y="63906"/>
                  </a:lnTo>
                  <a:lnTo>
                    <a:pt x="3522408" y="63906"/>
                  </a:lnTo>
                  <a:lnTo>
                    <a:pt x="3522408" y="73875"/>
                  </a:lnTo>
                  <a:lnTo>
                    <a:pt x="3530409" y="81927"/>
                  </a:lnTo>
                  <a:lnTo>
                    <a:pt x="3539159" y="81927"/>
                  </a:lnTo>
                  <a:lnTo>
                    <a:pt x="3540290" y="81927"/>
                  </a:lnTo>
                  <a:lnTo>
                    <a:pt x="3549053" y="81927"/>
                  </a:lnTo>
                  <a:lnTo>
                    <a:pt x="3557054" y="73875"/>
                  </a:lnTo>
                  <a:lnTo>
                    <a:pt x="3557054" y="63906"/>
                  </a:lnTo>
                  <a:close/>
                </a:path>
                <a:path w="3596004" h="129539">
                  <a:moveTo>
                    <a:pt x="3595865" y="78422"/>
                  </a:moveTo>
                  <a:lnTo>
                    <a:pt x="3584892" y="78422"/>
                  </a:lnTo>
                  <a:lnTo>
                    <a:pt x="3576878" y="86474"/>
                  </a:lnTo>
                  <a:lnTo>
                    <a:pt x="3576878" y="106387"/>
                  </a:lnTo>
                  <a:lnTo>
                    <a:pt x="3584892" y="114452"/>
                  </a:lnTo>
                  <a:lnTo>
                    <a:pt x="3595865" y="114452"/>
                  </a:lnTo>
                  <a:lnTo>
                    <a:pt x="3595865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79">
              <a:extLst>
                <a:ext uri="{FF2B5EF4-FFF2-40B4-BE49-F238E27FC236}">
                  <a16:creationId xmlns:a16="http://schemas.microsoft.com/office/drawing/2014/main" id="{EA527A2E-2F48-7D9C-9AA9-0302F01F42A7}"/>
                </a:ext>
              </a:extLst>
            </p:cNvPr>
            <p:cNvSpPr/>
            <p:nvPr/>
          </p:nvSpPr>
          <p:spPr>
            <a:xfrm>
              <a:off x="5498947" y="2760179"/>
              <a:ext cx="3645535" cy="129539"/>
            </a:xfrm>
            <a:custGeom>
              <a:avLst/>
              <a:gdLst/>
              <a:ahLst/>
              <a:cxnLst/>
              <a:rect l="l" t="t" r="r" b="b"/>
              <a:pathLst>
                <a:path w="3645534" h="129539">
                  <a:moveTo>
                    <a:pt x="29362" y="22567"/>
                  </a:moveTo>
                  <a:lnTo>
                    <a:pt x="21361" y="14516"/>
                  </a:lnTo>
                  <a:lnTo>
                    <a:pt x="1587" y="14516"/>
                  </a:lnTo>
                  <a:lnTo>
                    <a:pt x="0" y="16103"/>
                  </a:lnTo>
                  <a:lnTo>
                    <a:pt x="12509" y="32689"/>
                  </a:lnTo>
                  <a:lnTo>
                    <a:pt x="24079" y="47790"/>
                  </a:lnTo>
                  <a:lnTo>
                    <a:pt x="29362" y="42468"/>
                  </a:lnTo>
                  <a:lnTo>
                    <a:pt x="29362" y="22567"/>
                  </a:lnTo>
                  <a:close/>
                </a:path>
                <a:path w="3645534" h="129539">
                  <a:moveTo>
                    <a:pt x="83832" y="55092"/>
                  </a:moveTo>
                  <a:lnTo>
                    <a:pt x="75831" y="47040"/>
                  </a:lnTo>
                  <a:lnTo>
                    <a:pt x="67068" y="47040"/>
                  </a:lnTo>
                  <a:lnTo>
                    <a:pt x="65925" y="47040"/>
                  </a:lnTo>
                  <a:lnTo>
                    <a:pt x="57200" y="47040"/>
                  </a:lnTo>
                  <a:lnTo>
                    <a:pt x="49187" y="55092"/>
                  </a:lnTo>
                  <a:lnTo>
                    <a:pt x="49187" y="65049"/>
                  </a:lnTo>
                  <a:lnTo>
                    <a:pt x="65925" y="65049"/>
                  </a:lnTo>
                  <a:lnTo>
                    <a:pt x="67068" y="65049"/>
                  </a:lnTo>
                  <a:lnTo>
                    <a:pt x="83832" y="65049"/>
                  </a:lnTo>
                  <a:lnTo>
                    <a:pt x="83832" y="55092"/>
                  </a:lnTo>
                  <a:close/>
                </a:path>
                <a:path w="3645534" h="129539">
                  <a:moveTo>
                    <a:pt x="83832" y="0"/>
                  </a:moveTo>
                  <a:lnTo>
                    <a:pt x="67068" y="0"/>
                  </a:lnTo>
                  <a:lnTo>
                    <a:pt x="65925" y="0"/>
                  </a:lnTo>
                  <a:lnTo>
                    <a:pt x="49187" y="0"/>
                  </a:lnTo>
                  <a:lnTo>
                    <a:pt x="49187" y="9956"/>
                  </a:lnTo>
                  <a:lnTo>
                    <a:pt x="57200" y="18021"/>
                  </a:lnTo>
                  <a:lnTo>
                    <a:pt x="65925" y="18021"/>
                  </a:lnTo>
                  <a:lnTo>
                    <a:pt x="67068" y="18021"/>
                  </a:lnTo>
                  <a:lnTo>
                    <a:pt x="75831" y="18021"/>
                  </a:lnTo>
                  <a:lnTo>
                    <a:pt x="83832" y="9956"/>
                  </a:lnTo>
                  <a:lnTo>
                    <a:pt x="83832" y="0"/>
                  </a:lnTo>
                  <a:close/>
                </a:path>
                <a:path w="3645534" h="129539">
                  <a:moveTo>
                    <a:pt x="139433" y="22567"/>
                  </a:moveTo>
                  <a:lnTo>
                    <a:pt x="131432" y="14516"/>
                  </a:lnTo>
                  <a:lnTo>
                    <a:pt x="111671" y="14516"/>
                  </a:lnTo>
                  <a:lnTo>
                    <a:pt x="103657" y="22567"/>
                  </a:lnTo>
                  <a:lnTo>
                    <a:pt x="103657" y="42468"/>
                  </a:lnTo>
                  <a:lnTo>
                    <a:pt x="111671" y="50533"/>
                  </a:lnTo>
                  <a:lnTo>
                    <a:pt x="131432" y="50533"/>
                  </a:lnTo>
                  <a:lnTo>
                    <a:pt x="139433" y="42468"/>
                  </a:lnTo>
                  <a:lnTo>
                    <a:pt x="139433" y="32524"/>
                  </a:lnTo>
                  <a:lnTo>
                    <a:pt x="139433" y="22567"/>
                  </a:lnTo>
                  <a:close/>
                </a:path>
                <a:path w="3645534" h="129539">
                  <a:moveTo>
                    <a:pt x="193903" y="55092"/>
                  </a:moveTo>
                  <a:lnTo>
                    <a:pt x="185902" y="47040"/>
                  </a:lnTo>
                  <a:lnTo>
                    <a:pt x="177152" y="47040"/>
                  </a:lnTo>
                  <a:lnTo>
                    <a:pt x="176009" y="47040"/>
                  </a:lnTo>
                  <a:lnTo>
                    <a:pt x="167284" y="47040"/>
                  </a:lnTo>
                  <a:lnTo>
                    <a:pt x="159270" y="55092"/>
                  </a:lnTo>
                  <a:lnTo>
                    <a:pt x="159270" y="65049"/>
                  </a:lnTo>
                  <a:lnTo>
                    <a:pt x="176009" y="65049"/>
                  </a:lnTo>
                  <a:lnTo>
                    <a:pt x="177152" y="65049"/>
                  </a:lnTo>
                  <a:lnTo>
                    <a:pt x="193903" y="65049"/>
                  </a:lnTo>
                  <a:lnTo>
                    <a:pt x="193903" y="55092"/>
                  </a:lnTo>
                  <a:close/>
                </a:path>
                <a:path w="3645534" h="129539">
                  <a:moveTo>
                    <a:pt x="193903" y="0"/>
                  </a:moveTo>
                  <a:lnTo>
                    <a:pt x="177152" y="0"/>
                  </a:lnTo>
                  <a:lnTo>
                    <a:pt x="176009" y="0"/>
                  </a:lnTo>
                  <a:lnTo>
                    <a:pt x="159270" y="0"/>
                  </a:lnTo>
                  <a:lnTo>
                    <a:pt x="159270" y="9956"/>
                  </a:lnTo>
                  <a:lnTo>
                    <a:pt x="167284" y="18021"/>
                  </a:lnTo>
                  <a:lnTo>
                    <a:pt x="176009" y="18021"/>
                  </a:lnTo>
                  <a:lnTo>
                    <a:pt x="177152" y="18021"/>
                  </a:lnTo>
                  <a:lnTo>
                    <a:pt x="185902" y="18021"/>
                  </a:lnTo>
                  <a:lnTo>
                    <a:pt x="193903" y="9956"/>
                  </a:lnTo>
                  <a:lnTo>
                    <a:pt x="193903" y="0"/>
                  </a:lnTo>
                  <a:close/>
                </a:path>
                <a:path w="3645534" h="129539">
                  <a:moveTo>
                    <a:pt x="249504" y="22567"/>
                  </a:moveTo>
                  <a:lnTo>
                    <a:pt x="241503" y="14516"/>
                  </a:lnTo>
                  <a:lnTo>
                    <a:pt x="221742" y="14516"/>
                  </a:lnTo>
                  <a:lnTo>
                    <a:pt x="213728" y="22567"/>
                  </a:lnTo>
                  <a:lnTo>
                    <a:pt x="213728" y="42468"/>
                  </a:lnTo>
                  <a:lnTo>
                    <a:pt x="221742" y="50533"/>
                  </a:lnTo>
                  <a:lnTo>
                    <a:pt x="241503" y="50533"/>
                  </a:lnTo>
                  <a:lnTo>
                    <a:pt x="249504" y="42468"/>
                  </a:lnTo>
                  <a:lnTo>
                    <a:pt x="249504" y="32524"/>
                  </a:lnTo>
                  <a:lnTo>
                    <a:pt x="249504" y="22567"/>
                  </a:lnTo>
                  <a:close/>
                </a:path>
                <a:path w="3645534" h="129539">
                  <a:moveTo>
                    <a:pt x="303974" y="55092"/>
                  </a:moveTo>
                  <a:lnTo>
                    <a:pt x="295973" y="47040"/>
                  </a:lnTo>
                  <a:lnTo>
                    <a:pt x="287235" y="47040"/>
                  </a:lnTo>
                  <a:lnTo>
                    <a:pt x="286105" y="47040"/>
                  </a:lnTo>
                  <a:lnTo>
                    <a:pt x="277355" y="47040"/>
                  </a:lnTo>
                  <a:lnTo>
                    <a:pt x="269341" y="55092"/>
                  </a:lnTo>
                  <a:lnTo>
                    <a:pt x="269341" y="65049"/>
                  </a:lnTo>
                  <a:lnTo>
                    <a:pt x="286105" y="65049"/>
                  </a:lnTo>
                  <a:lnTo>
                    <a:pt x="287235" y="65049"/>
                  </a:lnTo>
                  <a:lnTo>
                    <a:pt x="303974" y="65049"/>
                  </a:lnTo>
                  <a:lnTo>
                    <a:pt x="303974" y="55092"/>
                  </a:lnTo>
                  <a:close/>
                </a:path>
                <a:path w="3645534" h="129539">
                  <a:moveTo>
                    <a:pt x="303974" y="0"/>
                  </a:moveTo>
                  <a:lnTo>
                    <a:pt x="287235" y="0"/>
                  </a:lnTo>
                  <a:lnTo>
                    <a:pt x="286105" y="0"/>
                  </a:lnTo>
                  <a:lnTo>
                    <a:pt x="269341" y="0"/>
                  </a:lnTo>
                  <a:lnTo>
                    <a:pt x="269341" y="9956"/>
                  </a:lnTo>
                  <a:lnTo>
                    <a:pt x="277355" y="18021"/>
                  </a:lnTo>
                  <a:lnTo>
                    <a:pt x="286105" y="18021"/>
                  </a:lnTo>
                  <a:lnTo>
                    <a:pt x="287235" y="18021"/>
                  </a:lnTo>
                  <a:lnTo>
                    <a:pt x="295973" y="18021"/>
                  </a:lnTo>
                  <a:lnTo>
                    <a:pt x="303974" y="9956"/>
                  </a:lnTo>
                  <a:lnTo>
                    <a:pt x="303974" y="0"/>
                  </a:lnTo>
                  <a:close/>
                </a:path>
                <a:path w="3645534" h="129539">
                  <a:moveTo>
                    <a:pt x="359587" y="22567"/>
                  </a:moveTo>
                  <a:lnTo>
                    <a:pt x="351586" y="14516"/>
                  </a:lnTo>
                  <a:lnTo>
                    <a:pt x="331825" y="14516"/>
                  </a:lnTo>
                  <a:lnTo>
                    <a:pt x="323811" y="22567"/>
                  </a:lnTo>
                  <a:lnTo>
                    <a:pt x="323811" y="42468"/>
                  </a:lnTo>
                  <a:lnTo>
                    <a:pt x="331825" y="50533"/>
                  </a:lnTo>
                  <a:lnTo>
                    <a:pt x="351586" y="50533"/>
                  </a:lnTo>
                  <a:lnTo>
                    <a:pt x="359587" y="42468"/>
                  </a:lnTo>
                  <a:lnTo>
                    <a:pt x="359587" y="32524"/>
                  </a:lnTo>
                  <a:lnTo>
                    <a:pt x="359587" y="22567"/>
                  </a:lnTo>
                  <a:close/>
                </a:path>
                <a:path w="3645534" h="129539">
                  <a:moveTo>
                    <a:pt x="414058" y="55092"/>
                  </a:moveTo>
                  <a:lnTo>
                    <a:pt x="406057" y="47040"/>
                  </a:lnTo>
                  <a:lnTo>
                    <a:pt x="397319" y="47040"/>
                  </a:lnTo>
                  <a:lnTo>
                    <a:pt x="396176" y="47040"/>
                  </a:lnTo>
                  <a:lnTo>
                    <a:pt x="387426" y="47040"/>
                  </a:lnTo>
                  <a:lnTo>
                    <a:pt x="379412" y="55092"/>
                  </a:lnTo>
                  <a:lnTo>
                    <a:pt x="379412" y="65049"/>
                  </a:lnTo>
                  <a:lnTo>
                    <a:pt x="396176" y="65049"/>
                  </a:lnTo>
                  <a:lnTo>
                    <a:pt x="397319" y="65049"/>
                  </a:lnTo>
                  <a:lnTo>
                    <a:pt x="414058" y="65049"/>
                  </a:lnTo>
                  <a:lnTo>
                    <a:pt x="414058" y="55092"/>
                  </a:lnTo>
                  <a:close/>
                </a:path>
                <a:path w="3645534" h="129539">
                  <a:moveTo>
                    <a:pt x="414058" y="0"/>
                  </a:moveTo>
                  <a:lnTo>
                    <a:pt x="397319" y="0"/>
                  </a:lnTo>
                  <a:lnTo>
                    <a:pt x="396176" y="0"/>
                  </a:lnTo>
                  <a:lnTo>
                    <a:pt x="379412" y="0"/>
                  </a:lnTo>
                  <a:lnTo>
                    <a:pt x="379412" y="9956"/>
                  </a:lnTo>
                  <a:lnTo>
                    <a:pt x="387426" y="18021"/>
                  </a:lnTo>
                  <a:lnTo>
                    <a:pt x="396176" y="18021"/>
                  </a:lnTo>
                  <a:lnTo>
                    <a:pt x="397319" y="18021"/>
                  </a:lnTo>
                  <a:lnTo>
                    <a:pt x="406057" y="18021"/>
                  </a:lnTo>
                  <a:lnTo>
                    <a:pt x="414058" y="9956"/>
                  </a:lnTo>
                  <a:lnTo>
                    <a:pt x="414058" y="0"/>
                  </a:lnTo>
                  <a:close/>
                </a:path>
                <a:path w="3645534" h="129539">
                  <a:moveTo>
                    <a:pt x="469658" y="22567"/>
                  </a:moveTo>
                  <a:lnTo>
                    <a:pt x="461657" y="14516"/>
                  </a:lnTo>
                  <a:lnTo>
                    <a:pt x="441896" y="14516"/>
                  </a:lnTo>
                  <a:lnTo>
                    <a:pt x="433882" y="22567"/>
                  </a:lnTo>
                  <a:lnTo>
                    <a:pt x="433882" y="42468"/>
                  </a:lnTo>
                  <a:lnTo>
                    <a:pt x="441896" y="50533"/>
                  </a:lnTo>
                  <a:lnTo>
                    <a:pt x="461657" y="50533"/>
                  </a:lnTo>
                  <a:lnTo>
                    <a:pt x="469658" y="42468"/>
                  </a:lnTo>
                  <a:lnTo>
                    <a:pt x="469658" y="32524"/>
                  </a:lnTo>
                  <a:lnTo>
                    <a:pt x="469658" y="22567"/>
                  </a:lnTo>
                  <a:close/>
                </a:path>
                <a:path w="3645534" h="129539">
                  <a:moveTo>
                    <a:pt x="524129" y="55092"/>
                  </a:moveTo>
                  <a:lnTo>
                    <a:pt x="516128" y="47040"/>
                  </a:lnTo>
                  <a:lnTo>
                    <a:pt x="507377" y="47040"/>
                  </a:lnTo>
                  <a:lnTo>
                    <a:pt x="506222" y="47040"/>
                  </a:lnTo>
                  <a:lnTo>
                    <a:pt x="497509" y="47040"/>
                  </a:lnTo>
                  <a:lnTo>
                    <a:pt x="489496" y="55092"/>
                  </a:lnTo>
                  <a:lnTo>
                    <a:pt x="489496" y="65049"/>
                  </a:lnTo>
                  <a:lnTo>
                    <a:pt x="506222" y="65049"/>
                  </a:lnTo>
                  <a:lnTo>
                    <a:pt x="507377" y="65049"/>
                  </a:lnTo>
                  <a:lnTo>
                    <a:pt x="524129" y="65049"/>
                  </a:lnTo>
                  <a:lnTo>
                    <a:pt x="524129" y="55092"/>
                  </a:lnTo>
                  <a:close/>
                </a:path>
                <a:path w="3645534" h="129539">
                  <a:moveTo>
                    <a:pt x="524129" y="0"/>
                  </a:moveTo>
                  <a:lnTo>
                    <a:pt x="507377" y="0"/>
                  </a:lnTo>
                  <a:lnTo>
                    <a:pt x="506222" y="0"/>
                  </a:lnTo>
                  <a:lnTo>
                    <a:pt x="489496" y="0"/>
                  </a:lnTo>
                  <a:lnTo>
                    <a:pt x="489496" y="9956"/>
                  </a:lnTo>
                  <a:lnTo>
                    <a:pt x="497509" y="18021"/>
                  </a:lnTo>
                  <a:lnTo>
                    <a:pt x="506222" y="18021"/>
                  </a:lnTo>
                  <a:lnTo>
                    <a:pt x="507377" y="18021"/>
                  </a:lnTo>
                  <a:lnTo>
                    <a:pt x="516128" y="18021"/>
                  </a:lnTo>
                  <a:lnTo>
                    <a:pt x="524129" y="9956"/>
                  </a:lnTo>
                  <a:lnTo>
                    <a:pt x="524129" y="0"/>
                  </a:lnTo>
                  <a:close/>
                </a:path>
                <a:path w="3645534" h="129539">
                  <a:moveTo>
                    <a:pt x="579742" y="22567"/>
                  </a:moveTo>
                  <a:lnTo>
                    <a:pt x="571741" y="14516"/>
                  </a:lnTo>
                  <a:lnTo>
                    <a:pt x="551967" y="14516"/>
                  </a:lnTo>
                  <a:lnTo>
                    <a:pt x="543966" y="22567"/>
                  </a:lnTo>
                  <a:lnTo>
                    <a:pt x="543966" y="42468"/>
                  </a:lnTo>
                  <a:lnTo>
                    <a:pt x="551967" y="50533"/>
                  </a:lnTo>
                  <a:lnTo>
                    <a:pt x="571741" y="50533"/>
                  </a:lnTo>
                  <a:lnTo>
                    <a:pt x="579742" y="42468"/>
                  </a:lnTo>
                  <a:lnTo>
                    <a:pt x="579742" y="32524"/>
                  </a:lnTo>
                  <a:lnTo>
                    <a:pt x="579742" y="22567"/>
                  </a:lnTo>
                  <a:close/>
                </a:path>
                <a:path w="3645534" h="129539">
                  <a:moveTo>
                    <a:pt x="617448" y="0"/>
                  </a:moveTo>
                  <a:lnTo>
                    <a:pt x="599567" y="0"/>
                  </a:lnTo>
                  <a:lnTo>
                    <a:pt x="599567" y="9956"/>
                  </a:lnTo>
                  <a:lnTo>
                    <a:pt x="607568" y="18021"/>
                  </a:lnTo>
                  <a:lnTo>
                    <a:pt x="617448" y="18021"/>
                  </a:lnTo>
                  <a:lnTo>
                    <a:pt x="617448" y="0"/>
                  </a:lnTo>
                  <a:close/>
                </a:path>
                <a:path w="3645534" h="129539">
                  <a:moveTo>
                    <a:pt x="634199" y="118973"/>
                  </a:moveTo>
                  <a:lnTo>
                    <a:pt x="626198" y="110921"/>
                  </a:lnTo>
                  <a:lnTo>
                    <a:pt x="616318" y="110921"/>
                  </a:lnTo>
                  <a:lnTo>
                    <a:pt x="616318" y="128917"/>
                  </a:lnTo>
                  <a:lnTo>
                    <a:pt x="634199" y="128917"/>
                  </a:lnTo>
                  <a:lnTo>
                    <a:pt x="634199" y="118973"/>
                  </a:lnTo>
                  <a:close/>
                </a:path>
                <a:path w="3645534" h="129539">
                  <a:moveTo>
                    <a:pt x="634199" y="63881"/>
                  </a:moveTo>
                  <a:lnTo>
                    <a:pt x="617448" y="63881"/>
                  </a:lnTo>
                  <a:lnTo>
                    <a:pt x="617448" y="47040"/>
                  </a:lnTo>
                  <a:lnTo>
                    <a:pt x="607568" y="47040"/>
                  </a:lnTo>
                  <a:lnTo>
                    <a:pt x="599567" y="55092"/>
                  </a:lnTo>
                  <a:lnTo>
                    <a:pt x="599567" y="65049"/>
                  </a:lnTo>
                  <a:lnTo>
                    <a:pt x="616318" y="65049"/>
                  </a:lnTo>
                  <a:lnTo>
                    <a:pt x="616318" y="81902"/>
                  </a:lnTo>
                  <a:lnTo>
                    <a:pt x="626198" y="81902"/>
                  </a:lnTo>
                  <a:lnTo>
                    <a:pt x="634199" y="73850"/>
                  </a:lnTo>
                  <a:lnTo>
                    <a:pt x="634199" y="63881"/>
                  </a:lnTo>
                  <a:close/>
                </a:path>
                <a:path w="3645534" h="129539">
                  <a:moveTo>
                    <a:pt x="689813" y="86461"/>
                  </a:moveTo>
                  <a:lnTo>
                    <a:pt x="681812" y="78409"/>
                  </a:lnTo>
                  <a:lnTo>
                    <a:pt x="662051" y="78409"/>
                  </a:lnTo>
                  <a:lnTo>
                    <a:pt x="654037" y="86461"/>
                  </a:lnTo>
                  <a:lnTo>
                    <a:pt x="654037" y="106362"/>
                  </a:lnTo>
                  <a:lnTo>
                    <a:pt x="662051" y="114427"/>
                  </a:lnTo>
                  <a:lnTo>
                    <a:pt x="681812" y="114427"/>
                  </a:lnTo>
                  <a:lnTo>
                    <a:pt x="689813" y="106362"/>
                  </a:lnTo>
                  <a:lnTo>
                    <a:pt x="689813" y="96418"/>
                  </a:lnTo>
                  <a:lnTo>
                    <a:pt x="689813" y="86461"/>
                  </a:lnTo>
                  <a:close/>
                </a:path>
                <a:path w="3645534" h="129539">
                  <a:moveTo>
                    <a:pt x="744283" y="118973"/>
                  </a:moveTo>
                  <a:lnTo>
                    <a:pt x="736282" y="110921"/>
                  </a:lnTo>
                  <a:lnTo>
                    <a:pt x="726401" y="110921"/>
                  </a:lnTo>
                  <a:lnTo>
                    <a:pt x="726401" y="128917"/>
                  </a:lnTo>
                  <a:lnTo>
                    <a:pt x="744283" y="128917"/>
                  </a:lnTo>
                  <a:lnTo>
                    <a:pt x="744283" y="118973"/>
                  </a:lnTo>
                  <a:close/>
                </a:path>
                <a:path w="3645534" h="129539">
                  <a:moveTo>
                    <a:pt x="744283" y="63881"/>
                  </a:moveTo>
                  <a:lnTo>
                    <a:pt x="727532" y="63881"/>
                  </a:lnTo>
                  <a:lnTo>
                    <a:pt x="726401" y="63881"/>
                  </a:lnTo>
                  <a:lnTo>
                    <a:pt x="709637" y="63881"/>
                  </a:lnTo>
                  <a:lnTo>
                    <a:pt x="709637" y="73850"/>
                  </a:lnTo>
                  <a:lnTo>
                    <a:pt x="717651" y="81902"/>
                  </a:lnTo>
                  <a:lnTo>
                    <a:pt x="726401" y="81902"/>
                  </a:lnTo>
                  <a:lnTo>
                    <a:pt x="727532" y="81902"/>
                  </a:lnTo>
                  <a:lnTo>
                    <a:pt x="736282" y="81902"/>
                  </a:lnTo>
                  <a:lnTo>
                    <a:pt x="744283" y="73850"/>
                  </a:lnTo>
                  <a:lnTo>
                    <a:pt x="744283" y="63881"/>
                  </a:lnTo>
                  <a:close/>
                </a:path>
                <a:path w="3645534" h="129539">
                  <a:moveTo>
                    <a:pt x="799884" y="86461"/>
                  </a:moveTo>
                  <a:lnTo>
                    <a:pt x="791883" y="78409"/>
                  </a:lnTo>
                  <a:lnTo>
                    <a:pt x="772121" y="78409"/>
                  </a:lnTo>
                  <a:lnTo>
                    <a:pt x="764108" y="86461"/>
                  </a:lnTo>
                  <a:lnTo>
                    <a:pt x="764108" y="106362"/>
                  </a:lnTo>
                  <a:lnTo>
                    <a:pt x="772121" y="114427"/>
                  </a:lnTo>
                  <a:lnTo>
                    <a:pt x="791883" y="114427"/>
                  </a:lnTo>
                  <a:lnTo>
                    <a:pt x="799884" y="106362"/>
                  </a:lnTo>
                  <a:lnTo>
                    <a:pt x="799884" y="96418"/>
                  </a:lnTo>
                  <a:lnTo>
                    <a:pt x="799884" y="86461"/>
                  </a:lnTo>
                  <a:close/>
                </a:path>
                <a:path w="3645534" h="129539">
                  <a:moveTo>
                    <a:pt x="854354" y="118973"/>
                  </a:moveTo>
                  <a:lnTo>
                    <a:pt x="846353" y="110921"/>
                  </a:lnTo>
                  <a:lnTo>
                    <a:pt x="837628" y="110921"/>
                  </a:lnTo>
                  <a:lnTo>
                    <a:pt x="836472" y="110921"/>
                  </a:lnTo>
                  <a:lnTo>
                    <a:pt x="827735" y="110921"/>
                  </a:lnTo>
                  <a:lnTo>
                    <a:pt x="819721" y="118973"/>
                  </a:lnTo>
                  <a:lnTo>
                    <a:pt x="819721" y="128917"/>
                  </a:lnTo>
                  <a:lnTo>
                    <a:pt x="836472" y="128917"/>
                  </a:lnTo>
                  <a:lnTo>
                    <a:pt x="837628" y="128917"/>
                  </a:lnTo>
                  <a:lnTo>
                    <a:pt x="854354" y="128917"/>
                  </a:lnTo>
                  <a:lnTo>
                    <a:pt x="854354" y="118973"/>
                  </a:lnTo>
                  <a:close/>
                </a:path>
                <a:path w="3645534" h="129539">
                  <a:moveTo>
                    <a:pt x="854354" y="63881"/>
                  </a:moveTo>
                  <a:lnTo>
                    <a:pt x="837628" y="63881"/>
                  </a:lnTo>
                  <a:lnTo>
                    <a:pt x="836472" y="63881"/>
                  </a:lnTo>
                  <a:lnTo>
                    <a:pt x="819721" y="63881"/>
                  </a:lnTo>
                  <a:lnTo>
                    <a:pt x="819721" y="73850"/>
                  </a:lnTo>
                  <a:lnTo>
                    <a:pt x="827735" y="81902"/>
                  </a:lnTo>
                  <a:lnTo>
                    <a:pt x="836472" y="81902"/>
                  </a:lnTo>
                  <a:lnTo>
                    <a:pt x="837628" y="81902"/>
                  </a:lnTo>
                  <a:lnTo>
                    <a:pt x="846353" y="81902"/>
                  </a:lnTo>
                  <a:lnTo>
                    <a:pt x="854354" y="73850"/>
                  </a:lnTo>
                  <a:lnTo>
                    <a:pt x="854354" y="63881"/>
                  </a:lnTo>
                  <a:close/>
                </a:path>
                <a:path w="3645534" h="129539">
                  <a:moveTo>
                    <a:pt x="909967" y="86461"/>
                  </a:moveTo>
                  <a:lnTo>
                    <a:pt x="901966" y="78409"/>
                  </a:lnTo>
                  <a:lnTo>
                    <a:pt x="882192" y="78409"/>
                  </a:lnTo>
                  <a:lnTo>
                    <a:pt x="874191" y="86461"/>
                  </a:lnTo>
                  <a:lnTo>
                    <a:pt x="874191" y="106362"/>
                  </a:lnTo>
                  <a:lnTo>
                    <a:pt x="882192" y="114427"/>
                  </a:lnTo>
                  <a:lnTo>
                    <a:pt x="901966" y="114427"/>
                  </a:lnTo>
                  <a:lnTo>
                    <a:pt x="909967" y="106362"/>
                  </a:lnTo>
                  <a:lnTo>
                    <a:pt x="909967" y="96418"/>
                  </a:lnTo>
                  <a:lnTo>
                    <a:pt x="909967" y="86461"/>
                  </a:lnTo>
                  <a:close/>
                </a:path>
                <a:path w="3645534" h="129539">
                  <a:moveTo>
                    <a:pt x="964425" y="118973"/>
                  </a:moveTo>
                  <a:lnTo>
                    <a:pt x="956424" y="110921"/>
                  </a:lnTo>
                  <a:lnTo>
                    <a:pt x="947674" y="110921"/>
                  </a:lnTo>
                  <a:lnTo>
                    <a:pt x="946543" y="110921"/>
                  </a:lnTo>
                  <a:lnTo>
                    <a:pt x="937806" y="110921"/>
                  </a:lnTo>
                  <a:lnTo>
                    <a:pt x="929792" y="118973"/>
                  </a:lnTo>
                  <a:lnTo>
                    <a:pt x="929792" y="128917"/>
                  </a:lnTo>
                  <a:lnTo>
                    <a:pt x="946543" y="128917"/>
                  </a:lnTo>
                  <a:lnTo>
                    <a:pt x="947674" y="128917"/>
                  </a:lnTo>
                  <a:lnTo>
                    <a:pt x="964425" y="128917"/>
                  </a:lnTo>
                  <a:lnTo>
                    <a:pt x="964425" y="118973"/>
                  </a:lnTo>
                  <a:close/>
                </a:path>
                <a:path w="3645534" h="129539">
                  <a:moveTo>
                    <a:pt x="964425" y="63881"/>
                  </a:moveTo>
                  <a:lnTo>
                    <a:pt x="947674" y="63881"/>
                  </a:lnTo>
                  <a:lnTo>
                    <a:pt x="946543" y="63881"/>
                  </a:lnTo>
                  <a:lnTo>
                    <a:pt x="929792" y="63881"/>
                  </a:lnTo>
                  <a:lnTo>
                    <a:pt x="929792" y="73850"/>
                  </a:lnTo>
                  <a:lnTo>
                    <a:pt x="937806" y="81902"/>
                  </a:lnTo>
                  <a:lnTo>
                    <a:pt x="946543" y="81902"/>
                  </a:lnTo>
                  <a:lnTo>
                    <a:pt x="947674" y="81902"/>
                  </a:lnTo>
                  <a:lnTo>
                    <a:pt x="956424" y="81902"/>
                  </a:lnTo>
                  <a:lnTo>
                    <a:pt x="964425" y="73850"/>
                  </a:lnTo>
                  <a:lnTo>
                    <a:pt x="964425" y="63881"/>
                  </a:lnTo>
                  <a:close/>
                </a:path>
                <a:path w="3645534" h="129539">
                  <a:moveTo>
                    <a:pt x="1020038" y="86461"/>
                  </a:moveTo>
                  <a:lnTo>
                    <a:pt x="1012024" y="78409"/>
                  </a:lnTo>
                  <a:lnTo>
                    <a:pt x="992263" y="78409"/>
                  </a:lnTo>
                  <a:lnTo>
                    <a:pt x="984262" y="86461"/>
                  </a:lnTo>
                  <a:lnTo>
                    <a:pt x="984262" y="106362"/>
                  </a:lnTo>
                  <a:lnTo>
                    <a:pt x="992263" y="114427"/>
                  </a:lnTo>
                  <a:lnTo>
                    <a:pt x="1012024" y="114427"/>
                  </a:lnTo>
                  <a:lnTo>
                    <a:pt x="1020038" y="106362"/>
                  </a:lnTo>
                  <a:lnTo>
                    <a:pt x="1020038" y="96418"/>
                  </a:lnTo>
                  <a:lnTo>
                    <a:pt x="1020038" y="86461"/>
                  </a:lnTo>
                  <a:close/>
                </a:path>
                <a:path w="3645534" h="129539">
                  <a:moveTo>
                    <a:pt x="1067358" y="81038"/>
                  </a:moveTo>
                  <a:lnTo>
                    <a:pt x="1057757" y="74764"/>
                  </a:lnTo>
                  <a:lnTo>
                    <a:pt x="1056627" y="74002"/>
                  </a:lnTo>
                  <a:lnTo>
                    <a:pt x="1052322" y="71170"/>
                  </a:lnTo>
                  <a:lnTo>
                    <a:pt x="1041527" y="63881"/>
                  </a:lnTo>
                  <a:lnTo>
                    <a:pt x="1039863" y="63881"/>
                  </a:lnTo>
                  <a:lnTo>
                    <a:pt x="1039863" y="73850"/>
                  </a:lnTo>
                  <a:lnTo>
                    <a:pt x="1047864" y="81902"/>
                  </a:lnTo>
                  <a:lnTo>
                    <a:pt x="1056627" y="81902"/>
                  </a:lnTo>
                  <a:lnTo>
                    <a:pt x="1057757" y="81902"/>
                  </a:lnTo>
                  <a:lnTo>
                    <a:pt x="1066507" y="81902"/>
                  </a:lnTo>
                  <a:lnTo>
                    <a:pt x="1067358" y="81038"/>
                  </a:lnTo>
                  <a:close/>
                </a:path>
                <a:path w="3645534" h="129539">
                  <a:moveTo>
                    <a:pt x="1074508" y="118973"/>
                  </a:moveTo>
                  <a:lnTo>
                    <a:pt x="1066507" y="110921"/>
                  </a:lnTo>
                  <a:lnTo>
                    <a:pt x="1057757" y="110921"/>
                  </a:lnTo>
                  <a:lnTo>
                    <a:pt x="1056627" y="110921"/>
                  </a:lnTo>
                  <a:lnTo>
                    <a:pt x="1047864" y="110921"/>
                  </a:lnTo>
                  <a:lnTo>
                    <a:pt x="1039863" y="118973"/>
                  </a:lnTo>
                  <a:lnTo>
                    <a:pt x="1039863" y="128917"/>
                  </a:lnTo>
                  <a:lnTo>
                    <a:pt x="1056627" y="128917"/>
                  </a:lnTo>
                  <a:lnTo>
                    <a:pt x="1057757" y="128917"/>
                  </a:lnTo>
                  <a:lnTo>
                    <a:pt x="1074508" y="128917"/>
                  </a:lnTo>
                  <a:lnTo>
                    <a:pt x="1074508" y="118973"/>
                  </a:lnTo>
                  <a:close/>
                </a:path>
                <a:path w="3645534" h="129539">
                  <a:moveTo>
                    <a:pt x="1120101" y="114427"/>
                  </a:moveTo>
                  <a:lnTo>
                    <a:pt x="1100023" y="102019"/>
                  </a:lnTo>
                  <a:lnTo>
                    <a:pt x="1094333" y="98399"/>
                  </a:lnTo>
                  <a:lnTo>
                    <a:pt x="1094333" y="106362"/>
                  </a:lnTo>
                  <a:lnTo>
                    <a:pt x="1102347" y="114427"/>
                  </a:lnTo>
                  <a:lnTo>
                    <a:pt x="1120101" y="114427"/>
                  </a:lnTo>
                  <a:close/>
                </a:path>
                <a:path w="3645534" h="129539">
                  <a:moveTo>
                    <a:pt x="3221545" y="99961"/>
                  </a:moveTo>
                  <a:lnTo>
                    <a:pt x="3217062" y="102806"/>
                  </a:lnTo>
                  <a:lnTo>
                    <a:pt x="3198228" y="114427"/>
                  </a:lnTo>
                  <a:lnTo>
                    <a:pt x="3213544" y="114427"/>
                  </a:lnTo>
                  <a:lnTo>
                    <a:pt x="3221545" y="106362"/>
                  </a:lnTo>
                  <a:lnTo>
                    <a:pt x="3221545" y="99961"/>
                  </a:lnTo>
                  <a:close/>
                </a:path>
                <a:path w="3645534" h="129539">
                  <a:moveTo>
                    <a:pt x="3276015" y="118973"/>
                  </a:moveTo>
                  <a:lnTo>
                    <a:pt x="3268014" y="110921"/>
                  </a:lnTo>
                  <a:lnTo>
                    <a:pt x="3259264" y="110921"/>
                  </a:lnTo>
                  <a:lnTo>
                    <a:pt x="3258134" y="110921"/>
                  </a:lnTo>
                  <a:lnTo>
                    <a:pt x="3249384" y="110921"/>
                  </a:lnTo>
                  <a:lnTo>
                    <a:pt x="3241383" y="118973"/>
                  </a:lnTo>
                  <a:lnTo>
                    <a:pt x="3241383" y="128917"/>
                  </a:lnTo>
                  <a:lnTo>
                    <a:pt x="3258134" y="128917"/>
                  </a:lnTo>
                  <a:lnTo>
                    <a:pt x="3259264" y="128917"/>
                  </a:lnTo>
                  <a:lnTo>
                    <a:pt x="3276015" y="128917"/>
                  </a:lnTo>
                  <a:lnTo>
                    <a:pt x="3276015" y="118973"/>
                  </a:lnTo>
                  <a:close/>
                </a:path>
                <a:path w="3645534" h="129539">
                  <a:moveTo>
                    <a:pt x="3276015" y="64439"/>
                  </a:moveTo>
                  <a:lnTo>
                    <a:pt x="3270593" y="68122"/>
                  </a:lnTo>
                  <a:lnTo>
                    <a:pt x="3264420" y="72237"/>
                  </a:lnTo>
                  <a:lnTo>
                    <a:pt x="3259264" y="75628"/>
                  </a:lnTo>
                  <a:lnTo>
                    <a:pt x="3258134" y="76365"/>
                  </a:lnTo>
                  <a:lnTo>
                    <a:pt x="3249663" y="81902"/>
                  </a:lnTo>
                  <a:lnTo>
                    <a:pt x="3258134" y="81902"/>
                  </a:lnTo>
                  <a:lnTo>
                    <a:pt x="3259264" y="81902"/>
                  </a:lnTo>
                  <a:lnTo>
                    <a:pt x="3268014" y="81902"/>
                  </a:lnTo>
                  <a:lnTo>
                    <a:pt x="3276015" y="73850"/>
                  </a:lnTo>
                  <a:lnTo>
                    <a:pt x="3276015" y="64439"/>
                  </a:lnTo>
                  <a:close/>
                </a:path>
                <a:path w="3645534" h="129539">
                  <a:moveTo>
                    <a:pt x="3331629" y="86461"/>
                  </a:moveTo>
                  <a:lnTo>
                    <a:pt x="3323628" y="78409"/>
                  </a:lnTo>
                  <a:lnTo>
                    <a:pt x="3303854" y="78409"/>
                  </a:lnTo>
                  <a:lnTo>
                    <a:pt x="3295853" y="86461"/>
                  </a:lnTo>
                  <a:lnTo>
                    <a:pt x="3295853" y="106362"/>
                  </a:lnTo>
                  <a:lnTo>
                    <a:pt x="3303854" y="114427"/>
                  </a:lnTo>
                  <a:lnTo>
                    <a:pt x="3323628" y="114427"/>
                  </a:lnTo>
                  <a:lnTo>
                    <a:pt x="3331629" y="106362"/>
                  </a:lnTo>
                  <a:lnTo>
                    <a:pt x="3331629" y="96418"/>
                  </a:lnTo>
                  <a:lnTo>
                    <a:pt x="3331629" y="86461"/>
                  </a:lnTo>
                  <a:close/>
                </a:path>
                <a:path w="3645534" h="129539">
                  <a:moveTo>
                    <a:pt x="3386099" y="118973"/>
                  </a:moveTo>
                  <a:lnTo>
                    <a:pt x="3378098" y="110921"/>
                  </a:lnTo>
                  <a:lnTo>
                    <a:pt x="3369335" y="110921"/>
                  </a:lnTo>
                  <a:lnTo>
                    <a:pt x="3368179" y="110921"/>
                  </a:lnTo>
                  <a:lnTo>
                    <a:pt x="3359454" y="110921"/>
                  </a:lnTo>
                  <a:lnTo>
                    <a:pt x="3351453" y="118973"/>
                  </a:lnTo>
                  <a:lnTo>
                    <a:pt x="3351453" y="128917"/>
                  </a:lnTo>
                  <a:lnTo>
                    <a:pt x="3368179" y="128917"/>
                  </a:lnTo>
                  <a:lnTo>
                    <a:pt x="3369335" y="128917"/>
                  </a:lnTo>
                  <a:lnTo>
                    <a:pt x="3386099" y="128917"/>
                  </a:lnTo>
                  <a:lnTo>
                    <a:pt x="3386099" y="118973"/>
                  </a:lnTo>
                  <a:close/>
                </a:path>
                <a:path w="3645534" h="129539">
                  <a:moveTo>
                    <a:pt x="3386099" y="63881"/>
                  </a:moveTo>
                  <a:lnTo>
                    <a:pt x="3369335" y="63881"/>
                  </a:lnTo>
                  <a:lnTo>
                    <a:pt x="3368179" y="63881"/>
                  </a:lnTo>
                  <a:lnTo>
                    <a:pt x="3351453" y="63881"/>
                  </a:lnTo>
                  <a:lnTo>
                    <a:pt x="3351453" y="73850"/>
                  </a:lnTo>
                  <a:lnTo>
                    <a:pt x="3359454" y="81902"/>
                  </a:lnTo>
                  <a:lnTo>
                    <a:pt x="3368179" y="81902"/>
                  </a:lnTo>
                  <a:lnTo>
                    <a:pt x="3369335" y="81902"/>
                  </a:lnTo>
                  <a:lnTo>
                    <a:pt x="3378098" y="81902"/>
                  </a:lnTo>
                  <a:lnTo>
                    <a:pt x="3386099" y="73850"/>
                  </a:lnTo>
                  <a:lnTo>
                    <a:pt x="3386099" y="63881"/>
                  </a:lnTo>
                  <a:close/>
                </a:path>
                <a:path w="3645534" h="129539">
                  <a:moveTo>
                    <a:pt x="3441700" y="86461"/>
                  </a:moveTo>
                  <a:lnTo>
                    <a:pt x="3433699" y="78409"/>
                  </a:lnTo>
                  <a:lnTo>
                    <a:pt x="3413925" y="78409"/>
                  </a:lnTo>
                  <a:lnTo>
                    <a:pt x="3405924" y="86461"/>
                  </a:lnTo>
                  <a:lnTo>
                    <a:pt x="3405924" y="106362"/>
                  </a:lnTo>
                  <a:lnTo>
                    <a:pt x="3413925" y="114427"/>
                  </a:lnTo>
                  <a:lnTo>
                    <a:pt x="3433699" y="114427"/>
                  </a:lnTo>
                  <a:lnTo>
                    <a:pt x="3441700" y="106362"/>
                  </a:lnTo>
                  <a:lnTo>
                    <a:pt x="3441700" y="96418"/>
                  </a:lnTo>
                  <a:lnTo>
                    <a:pt x="3441700" y="86461"/>
                  </a:lnTo>
                  <a:close/>
                </a:path>
                <a:path w="3645534" h="129539">
                  <a:moveTo>
                    <a:pt x="3496157" y="118973"/>
                  </a:moveTo>
                  <a:lnTo>
                    <a:pt x="3488156" y="110921"/>
                  </a:lnTo>
                  <a:lnTo>
                    <a:pt x="3479406" y="110921"/>
                  </a:lnTo>
                  <a:lnTo>
                    <a:pt x="3478263" y="110921"/>
                  </a:lnTo>
                  <a:lnTo>
                    <a:pt x="3469513" y="110921"/>
                  </a:lnTo>
                  <a:lnTo>
                    <a:pt x="3461524" y="118973"/>
                  </a:lnTo>
                  <a:lnTo>
                    <a:pt x="3461524" y="128917"/>
                  </a:lnTo>
                  <a:lnTo>
                    <a:pt x="3478263" y="128917"/>
                  </a:lnTo>
                  <a:lnTo>
                    <a:pt x="3479406" y="128917"/>
                  </a:lnTo>
                  <a:lnTo>
                    <a:pt x="3496157" y="128917"/>
                  </a:lnTo>
                  <a:lnTo>
                    <a:pt x="3496157" y="118973"/>
                  </a:lnTo>
                  <a:close/>
                </a:path>
                <a:path w="3645534" h="129539">
                  <a:moveTo>
                    <a:pt x="3496157" y="63881"/>
                  </a:moveTo>
                  <a:lnTo>
                    <a:pt x="3479406" y="63881"/>
                  </a:lnTo>
                  <a:lnTo>
                    <a:pt x="3478263" y="63881"/>
                  </a:lnTo>
                  <a:lnTo>
                    <a:pt x="3461524" y="63881"/>
                  </a:lnTo>
                  <a:lnTo>
                    <a:pt x="3461524" y="73850"/>
                  </a:lnTo>
                  <a:lnTo>
                    <a:pt x="3469513" y="81902"/>
                  </a:lnTo>
                  <a:lnTo>
                    <a:pt x="3478263" y="81902"/>
                  </a:lnTo>
                  <a:lnTo>
                    <a:pt x="3479406" y="81902"/>
                  </a:lnTo>
                  <a:lnTo>
                    <a:pt x="3488156" y="81902"/>
                  </a:lnTo>
                  <a:lnTo>
                    <a:pt x="3496157" y="73850"/>
                  </a:lnTo>
                  <a:lnTo>
                    <a:pt x="3496157" y="63881"/>
                  </a:lnTo>
                  <a:close/>
                </a:path>
                <a:path w="3645534" h="129539">
                  <a:moveTo>
                    <a:pt x="3551771" y="86461"/>
                  </a:moveTo>
                  <a:lnTo>
                    <a:pt x="3543770" y="78409"/>
                  </a:lnTo>
                  <a:lnTo>
                    <a:pt x="3523983" y="78409"/>
                  </a:lnTo>
                  <a:lnTo>
                    <a:pt x="3515982" y="86461"/>
                  </a:lnTo>
                  <a:lnTo>
                    <a:pt x="3515982" y="106362"/>
                  </a:lnTo>
                  <a:lnTo>
                    <a:pt x="3523983" y="114427"/>
                  </a:lnTo>
                  <a:lnTo>
                    <a:pt x="3543770" y="114427"/>
                  </a:lnTo>
                  <a:lnTo>
                    <a:pt x="3551771" y="106362"/>
                  </a:lnTo>
                  <a:lnTo>
                    <a:pt x="3551771" y="96418"/>
                  </a:lnTo>
                  <a:lnTo>
                    <a:pt x="3551771" y="86461"/>
                  </a:lnTo>
                  <a:close/>
                </a:path>
                <a:path w="3645534" h="129539">
                  <a:moveTo>
                    <a:pt x="3606241" y="118973"/>
                  </a:moveTo>
                  <a:lnTo>
                    <a:pt x="3598240" y="110921"/>
                  </a:lnTo>
                  <a:lnTo>
                    <a:pt x="3589477" y="110921"/>
                  </a:lnTo>
                  <a:lnTo>
                    <a:pt x="3588347" y="110921"/>
                  </a:lnTo>
                  <a:lnTo>
                    <a:pt x="3579596" y="110921"/>
                  </a:lnTo>
                  <a:lnTo>
                    <a:pt x="3571595" y="118973"/>
                  </a:lnTo>
                  <a:lnTo>
                    <a:pt x="3571595" y="128917"/>
                  </a:lnTo>
                  <a:lnTo>
                    <a:pt x="3588347" y="128917"/>
                  </a:lnTo>
                  <a:lnTo>
                    <a:pt x="3589477" y="128917"/>
                  </a:lnTo>
                  <a:lnTo>
                    <a:pt x="3606241" y="128917"/>
                  </a:lnTo>
                  <a:lnTo>
                    <a:pt x="3606241" y="118973"/>
                  </a:lnTo>
                  <a:close/>
                </a:path>
                <a:path w="3645534" h="129539">
                  <a:moveTo>
                    <a:pt x="3606241" y="63881"/>
                  </a:moveTo>
                  <a:lnTo>
                    <a:pt x="3589477" y="63881"/>
                  </a:lnTo>
                  <a:lnTo>
                    <a:pt x="3588347" y="63881"/>
                  </a:lnTo>
                  <a:lnTo>
                    <a:pt x="3571595" y="63881"/>
                  </a:lnTo>
                  <a:lnTo>
                    <a:pt x="3571595" y="73850"/>
                  </a:lnTo>
                  <a:lnTo>
                    <a:pt x="3579596" y="81902"/>
                  </a:lnTo>
                  <a:lnTo>
                    <a:pt x="3588347" y="81902"/>
                  </a:lnTo>
                  <a:lnTo>
                    <a:pt x="3589477" y="81902"/>
                  </a:lnTo>
                  <a:lnTo>
                    <a:pt x="3598240" y="81902"/>
                  </a:lnTo>
                  <a:lnTo>
                    <a:pt x="3606241" y="73850"/>
                  </a:lnTo>
                  <a:lnTo>
                    <a:pt x="3606241" y="63881"/>
                  </a:lnTo>
                  <a:close/>
                </a:path>
                <a:path w="3645534" h="129539">
                  <a:moveTo>
                    <a:pt x="3645052" y="78409"/>
                  </a:moveTo>
                  <a:lnTo>
                    <a:pt x="3634079" y="78409"/>
                  </a:lnTo>
                  <a:lnTo>
                    <a:pt x="3626066" y="86461"/>
                  </a:lnTo>
                  <a:lnTo>
                    <a:pt x="3626066" y="106362"/>
                  </a:lnTo>
                  <a:lnTo>
                    <a:pt x="3634079" y="114427"/>
                  </a:lnTo>
                  <a:lnTo>
                    <a:pt x="3645052" y="114427"/>
                  </a:lnTo>
                  <a:lnTo>
                    <a:pt x="3645052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0">
              <a:extLst>
                <a:ext uri="{FF2B5EF4-FFF2-40B4-BE49-F238E27FC236}">
                  <a16:creationId xmlns:a16="http://schemas.microsoft.com/office/drawing/2014/main" id="{B170A82F-CE23-B9F3-62FE-149B75641950}"/>
                </a:ext>
              </a:extLst>
            </p:cNvPr>
            <p:cNvSpPr/>
            <p:nvPr/>
          </p:nvSpPr>
          <p:spPr>
            <a:xfrm>
              <a:off x="5441327" y="2696298"/>
              <a:ext cx="3702685" cy="129539"/>
            </a:xfrm>
            <a:custGeom>
              <a:avLst/>
              <a:gdLst/>
              <a:ahLst/>
              <a:cxnLst/>
              <a:rect l="l" t="t" r="r" b="b"/>
              <a:pathLst>
                <a:path w="3702684" h="129539">
                  <a:moveTo>
                    <a:pt x="31369" y="12"/>
                  </a:moveTo>
                  <a:lnTo>
                    <a:pt x="14617" y="12"/>
                  </a:lnTo>
                  <a:lnTo>
                    <a:pt x="13474" y="12"/>
                  </a:lnTo>
                  <a:lnTo>
                    <a:pt x="0" y="12"/>
                  </a:lnTo>
                  <a:lnTo>
                    <a:pt x="12598" y="18021"/>
                  </a:lnTo>
                  <a:lnTo>
                    <a:pt x="13474" y="18021"/>
                  </a:lnTo>
                  <a:lnTo>
                    <a:pt x="14617" y="18021"/>
                  </a:lnTo>
                  <a:lnTo>
                    <a:pt x="23368" y="18021"/>
                  </a:lnTo>
                  <a:lnTo>
                    <a:pt x="31369" y="9956"/>
                  </a:lnTo>
                  <a:lnTo>
                    <a:pt x="31369" y="12"/>
                  </a:lnTo>
                  <a:close/>
                </a:path>
                <a:path w="3702684" h="129539">
                  <a:moveTo>
                    <a:pt x="86982" y="22555"/>
                  </a:moveTo>
                  <a:lnTo>
                    <a:pt x="78981" y="14503"/>
                  </a:lnTo>
                  <a:lnTo>
                    <a:pt x="59207" y="14503"/>
                  </a:lnTo>
                  <a:lnTo>
                    <a:pt x="51206" y="22555"/>
                  </a:lnTo>
                  <a:lnTo>
                    <a:pt x="51206" y="42468"/>
                  </a:lnTo>
                  <a:lnTo>
                    <a:pt x="59207" y="50520"/>
                  </a:lnTo>
                  <a:lnTo>
                    <a:pt x="78981" y="50520"/>
                  </a:lnTo>
                  <a:lnTo>
                    <a:pt x="86982" y="42468"/>
                  </a:lnTo>
                  <a:lnTo>
                    <a:pt x="86982" y="32512"/>
                  </a:lnTo>
                  <a:lnTo>
                    <a:pt x="86982" y="22555"/>
                  </a:lnTo>
                  <a:close/>
                </a:path>
                <a:path w="3702684" h="129539">
                  <a:moveTo>
                    <a:pt x="141452" y="55079"/>
                  </a:moveTo>
                  <a:lnTo>
                    <a:pt x="133451" y="47028"/>
                  </a:lnTo>
                  <a:lnTo>
                    <a:pt x="124688" y="47028"/>
                  </a:lnTo>
                  <a:lnTo>
                    <a:pt x="123545" y="47028"/>
                  </a:lnTo>
                  <a:lnTo>
                    <a:pt x="114820" y="47028"/>
                  </a:lnTo>
                  <a:lnTo>
                    <a:pt x="106807" y="55079"/>
                  </a:lnTo>
                  <a:lnTo>
                    <a:pt x="106807" y="65024"/>
                  </a:lnTo>
                  <a:lnTo>
                    <a:pt x="123545" y="65024"/>
                  </a:lnTo>
                  <a:lnTo>
                    <a:pt x="124688" y="65024"/>
                  </a:lnTo>
                  <a:lnTo>
                    <a:pt x="141452" y="65024"/>
                  </a:lnTo>
                  <a:lnTo>
                    <a:pt x="141452" y="55079"/>
                  </a:lnTo>
                  <a:close/>
                </a:path>
                <a:path w="3702684" h="129539">
                  <a:moveTo>
                    <a:pt x="141452" y="0"/>
                  </a:moveTo>
                  <a:lnTo>
                    <a:pt x="123545" y="0"/>
                  </a:lnTo>
                  <a:lnTo>
                    <a:pt x="106807" y="12"/>
                  </a:lnTo>
                  <a:lnTo>
                    <a:pt x="106807" y="9956"/>
                  </a:lnTo>
                  <a:lnTo>
                    <a:pt x="114820" y="18021"/>
                  </a:lnTo>
                  <a:lnTo>
                    <a:pt x="123545" y="18021"/>
                  </a:lnTo>
                  <a:lnTo>
                    <a:pt x="124688" y="18021"/>
                  </a:lnTo>
                  <a:lnTo>
                    <a:pt x="133451" y="18021"/>
                  </a:lnTo>
                  <a:lnTo>
                    <a:pt x="141452" y="9956"/>
                  </a:lnTo>
                  <a:lnTo>
                    <a:pt x="141452" y="0"/>
                  </a:lnTo>
                  <a:close/>
                </a:path>
                <a:path w="3702684" h="129539">
                  <a:moveTo>
                    <a:pt x="197053" y="22555"/>
                  </a:moveTo>
                  <a:lnTo>
                    <a:pt x="189052" y="14503"/>
                  </a:lnTo>
                  <a:lnTo>
                    <a:pt x="169291" y="14503"/>
                  </a:lnTo>
                  <a:lnTo>
                    <a:pt x="161277" y="22555"/>
                  </a:lnTo>
                  <a:lnTo>
                    <a:pt x="161277" y="42468"/>
                  </a:lnTo>
                  <a:lnTo>
                    <a:pt x="169291" y="50520"/>
                  </a:lnTo>
                  <a:lnTo>
                    <a:pt x="189052" y="50520"/>
                  </a:lnTo>
                  <a:lnTo>
                    <a:pt x="197053" y="42468"/>
                  </a:lnTo>
                  <a:lnTo>
                    <a:pt x="197053" y="32512"/>
                  </a:lnTo>
                  <a:lnTo>
                    <a:pt x="197053" y="22555"/>
                  </a:lnTo>
                  <a:close/>
                </a:path>
                <a:path w="3702684" h="129539">
                  <a:moveTo>
                    <a:pt x="251523" y="55079"/>
                  </a:moveTo>
                  <a:lnTo>
                    <a:pt x="243522" y="47028"/>
                  </a:lnTo>
                  <a:lnTo>
                    <a:pt x="234772" y="47028"/>
                  </a:lnTo>
                  <a:lnTo>
                    <a:pt x="233629" y="47028"/>
                  </a:lnTo>
                  <a:lnTo>
                    <a:pt x="224904" y="47028"/>
                  </a:lnTo>
                  <a:lnTo>
                    <a:pt x="216890" y="55079"/>
                  </a:lnTo>
                  <a:lnTo>
                    <a:pt x="216890" y="65024"/>
                  </a:lnTo>
                  <a:lnTo>
                    <a:pt x="233629" y="65024"/>
                  </a:lnTo>
                  <a:lnTo>
                    <a:pt x="234772" y="65024"/>
                  </a:lnTo>
                  <a:lnTo>
                    <a:pt x="251523" y="65024"/>
                  </a:lnTo>
                  <a:lnTo>
                    <a:pt x="251523" y="55079"/>
                  </a:lnTo>
                  <a:close/>
                </a:path>
                <a:path w="3702684" h="129539">
                  <a:moveTo>
                    <a:pt x="251523" y="0"/>
                  </a:moveTo>
                  <a:lnTo>
                    <a:pt x="234772" y="0"/>
                  </a:lnTo>
                  <a:lnTo>
                    <a:pt x="233629" y="0"/>
                  </a:lnTo>
                  <a:lnTo>
                    <a:pt x="216890" y="0"/>
                  </a:lnTo>
                  <a:lnTo>
                    <a:pt x="216890" y="9956"/>
                  </a:lnTo>
                  <a:lnTo>
                    <a:pt x="224904" y="18021"/>
                  </a:lnTo>
                  <a:lnTo>
                    <a:pt x="233629" y="18021"/>
                  </a:lnTo>
                  <a:lnTo>
                    <a:pt x="234772" y="18021"/>
                  </a:lnTo>
                  <a:lnTo>
                    <a:pt x="243522" y="18021"/>
                  </a:lnTo>
                  <a:lnTo>
                    <a:pt x="251523" y="9956"/>
                  </a:lnTo>
                  <a:lnTo>
                    <a:pt x="251523" y="0"/>
                  </a:lnTo>
                  <a:close/>
                </a:path>
                <a:path w="3702684" h="129539">
                  <a:moveTo>
                    <a:pt x="307124" y="22555"/>
                  </a:moveTo>
                  <a:lnTo>
                    <a:pt x="299123" y="14503"/>
                  </a:lnTo>
                  <a:lnTo>
                    <a:pt x="279361" y="14503"/>
                  </a:lnTo>
                  <a:lnTo>
                    <a:pt x="271348" y="22555"/>
                  </a:lnTo>
                  <a:lnTo>
                    <a:pt x="271348" y="42468"/>
                  </a:lnTo>
                  <a:lnTo>
                    <a:pt x="279361" y="50520"/>
                  </a:lnTo>
                  <a:lnTo>
                    <a:pt x="299123" y="50520"/>
                  </a:lnTo>
                  <a:lnTo>
                    <a:pt x="307124" y="42468"/>
                  </a:lnTo>
                  <a:lnTo>
                    <a:pt x="307124" y="32512"/>
                  </a:lnTo>
                  <a:lnTo>
                    <a:pt x="307124" y="22555"/>
                  </a:lnTo>
                  <a:close/>
                </a:path>
                <a:path w="3702684" h="129539">
                  <a:moveTo>
                    <a:pt x="361594" y="55079"/>
                  </a:moveTo>
                  <a:lnTo>
                    <a:pt x="353593" y="47028"/>
                  </a:lnTo>
                  <a:lnTo>
                    <a:pt x="344855" y="47028"/>
                  </a:lnTo>
                  <a:lnTo>
                    <a:pt x="343725" y="47028"/>
                  </a:lnTo>
                  <a:lnTo>
                    <a:pt x="334975" y="47028"/>
                  </a:lnTo>
                  <a:lnTo>
                    <a:pt x="326961" y="55079"/>
                  </a:lnTo>
                  <a:lnTo>
                    <a:pt x="326961" y="65024"/>
                  </a:lnTo>
                  <a:lnTo>
                    <a:pt x="343725" y="65024"/>
                  </a:lnTo>
                  <a:lnTo>
                    <a:pt x="344855" y="65024"/>
                  </a:lnTo>
                  <a:lnTo>
                    <a:pt x="361594" y="65024"/>
                  </a:lnTo>
                  <a:lnTo>
                    <a:pt x="361594" y="55079"/>
                  </a:lnTo>
                  <a:close/>
                </a:path>
                <a:path w="3702684" h="129539">
                  <a:moveTo>
                    <a:pt x="361594" y="0"/>
                  </a:moveTo>
                  <a:lnTo>
                    <a:pt x="344855" y="0"/>
                  </a:lnTo>
                  <a:lnTo>
                    <a:pt x="343725" y="0"/>
                  </a:lnTo>
                  <a:lnTo>
                    <a:pt x="326961" y="0"/>
                  </a:lnTo>
                  <a:lnTo>
                    <a:pt x="326961" y="9956"/>
                  </a:lnTo>
                  <a:lnTo>
                    <a:pt x="334975" y="18021"/>
                  </a:lnTo>
                  <a:lnTo>
                    <a:pt x="343725" y="18021"/>
                  </a:lnTo>
                  <a:lnTo>
                    <a:pt x="344855" y="18021"/>
                  </a:lnTo>
                  <a:lnTo>
                    <a:pt x="353593" y="18021"/>
                  </a:lnTo>
                  <a:lnTo>
                    <a:pt x="361594" y="9956"/>
                  </a:lnTo>
                  <a:lnTo>
                    <a:pt x="361594" y="0"/>
                  </a:lnTo>
                  <a:close/>
                </a:path>
                <a:path w="3702684" h="129539">
                  <a:moveTo>
                    <a:pt x="417207" y="22555"/>
                  </a:moveTo>
                  <a:lnTo>
                    <a:pt x="409206" y="14503"/>
                  </a:lnTo>
                  <a:lnTo>
                    <a:pt x="389445" y="14503"/>
                  </a:lnTo>
                  <a:lnTo>
                    <a:pt x="381431" y="22555"/>
                  </a:lnTo>
                  <a:lnTo>
                    <a:pt x="381431" y="42468"/>
                  </a:lnTo>
                  <a:lnTo>
                    <a:pt x="389445" y="50520"/>
                  </a:lnTo>
                  <a:lnTo>
                    <a:pt x="409206" y="50520"/>
                  </a:lnTo>
                  <a:lnTo>
                    <a:pt x="417207" y="42468"/>
                  </a:lnTo>
                  <a:lnTo>
                    <a:pt x="417207" y="32512"/>
                  </a:lnTo>
                  <a:lnTo>
                    <a:pt x="417207" y="22555"/>
                  </a:lnTo>
                  <a:close/>
                </a:path>
                <a:path w="3702684" h="129539">
                  <a:moveTo>
                    <a:pt x="471678" y="55079"/>
                  </a:moveTo>
                  <a:lnTo>
                    <a:pt x="463677" y="47028"/>
                  </a:lnTo>
                  <a:lnTo>
                    <a:pt x="454939" y="47028"/>
                  </a:lnTo>
                  <a:lnTo>
                    <a:pt x="453796" y="47028"/>
                  </a:lnTo>
                  <a:lnTo>
                    <a:pt x="445046" y="47028"/>
                  </a:lnTo>
                  <a:lnTo>
                    <a:pt x="437032" y="55079"/>
                  </a:lnTo>
                  <a:lnTo>
                    <a:pt x="437032" y="65024"/>
                  </a:lnTo>
                  <a:lnTo>
                    <a:pt x="453796" y="65024"/>
                  </a:lnTo>
                  <a:lnTo>
                    <a:pt x="454939" y="65024"/>
                  </a:lnTo>
                  <a:lnTo>
                    <a:pt x="471678" y="65024"/>
                  </a:lnTo>
                  <a:lnTo>
                    <a:pt x="471678" y="55079"/>
                  </a:lnTo>
                  <a:close/>
                </a:path>
                <a:path w="3702684" h="129539">
                  <a:moveTo>
                    <a:pt x="471678" y="0"/>
                  </a:moveTo>
                  <a:lnTo>
                    <a:pt x="454939" y="0"/>
                  </a:lnTo>
                  <a:lnTo>
                    <a:pt x="453796" y="0"/>
                  </a:lnTo>
                  <a:lnTo>
                    <a:pt x="437032" y="0"/>
                  </a:lnTo>
                  <a:lnTo>
                    <a:pt x="437032" y="9956"/>
                  </a:lnTo>
                  <a:lnTo>
                    <a:pt x="445046" y="18021"/>
                  </a:lnTo>
                  <a:lnTo>
                    <a:pt x="453796" y="18021"/>
                  </a:lnTo>
                  <a:lnTo>
                    <a:pt x="454939" y="18021"/>
                  </a:lnTo>
                  <a:lnTo>
                    <a:pt x="463677" y="18021"/>
                  </a:lnTo>
                  <a:lnTo>
                    <a:pt x="471678" y="9956"/>
                  </a:lnTo>
                  <a:lnTo>
                    <a:pt x="471678" y="0"/>
                  </a:lnTo>
                  <a:close/>
                </a:path>
                <a:path w="3702684" h="129539">
                  <a:moveTo>
                    <a:pt x="527278" y="22555"/>
                  </a:moveTo>
                  <a:lnTo>
                    <a:pt x="519277" y="14503"/>
                  </a:lnTo>
                  <a:lnTo>
                    <a:pt x="499516" y="14503"/>
                  </a:lnTo>
                  <a:lnTo>
                    <a:pt x="491502" y="22555"/>
                  </a:lnTo>
                  <a:lnTo>
                    <a:pt x="491502" y="42468"/>
                  </a:lnTo>
                  <a:lnTo>
                    <a:pt x="499516" y="50520"/>
                  </a:lnTo>
                  <a:lnTo>
                    <a:pt x="519277" y="50520"/>
                  </a:lnTo>
                  <a:lnTo>
                    <a:pt x="527278" y="42468"/>
                  </a:lnTo>
                  <a:lnTo>
                    <a:pt x="527278" y="32512"/>
                  </a:lnTo>
                  <a:lnTo>
                    <a:pt x="527278" y="22555"/>
                  </a:lnTo>
                  <a:close/>
                </a:path>
                <a:path w="3702684" h="129539">
                  <a:moveTo>
                    <a:pt x="581748" y="55079"/>
                  </a:moveTo>
                  <a:lnTo>
                    <a:pt x="573747" y="47028"/>
                  </a:lnTo>
                  <a:lnTo>
                    <a:pt x="564997" y="47028"/>
                  </a:lnTo>
                  <a:lnTo>
                    <a:pt x="563841" y="47028"/>
                  </a:lnTo>
                  <a:lnTo>
                    <a:pt x="555129" y="47028"/>
                  </a:lnTo>
                  <a:lnTo>
                    <a:pt x="547116" y="55079"/>
                  </a:lnTo>
                  <a:lnTo>
                    <a:pt x="547116" y="65024"/>
                  </a:lnTo>
                  <a:lnTo>
                    <a:pt x="563841" y="65024"/>
                  </a:lnTo>
                  <a:lnTo>
                    <a:pt x="563841" y="81902"/>
                  </a:lnTo>
                  <a:lnTo>
                    <a:pt x="573747" y="81902"/>
                  </a:lnTo>
                  <a:lnTo>
                    <a:pt x="581748" y="73837"/>
                  </a:lnTo>
                  <a:lnTo>
                    <a:pt x="581748" y="65024"/>
                  </a:lnTo>
                  <a:lnTo>
                    <a:pt x="581748" y="63881"/>
                  </a:lnTo>
                  <a:lnTo>
                    <a:pt x="581748" y="55079"/>
                  </a:lnTo>
                  <a:close/>
                </a:path>
                <a:path w="3702684" h="129539">
                  <a:moveTo>
                    <a:pt x="581748" y="0"/>
                  </a:moveTo>
                  <a:lnTo>
                    <a:pt x="564997" y="0"/>
                  </a:lnTo>
                  <a:lnTo>
                    <a:pt x="563841" y="0"/>
                  </a:lnTo>
                  <a:lnTo>
                    <a:pt x="547116" y="0"/>
                  </a:lnTo>
                  <a:lnTo>
                    <a:pt x="547116" y="9956"/>
                  </a:lnTo>
                  <a:lnTo>
                    <a:pt x="555129" y="18021"/>
                  </a:lnTo>
                  <a:lnTo>
                    <a:pt x="563841" y="18021"/>
                  </a:lnTo>
                  <a:lnTo>
                    <a:pt x="564997" y="18021"/>
                  </a:lnTo>
                  <a:lnTo>
                    <a:pt x="573747" y="18021"/>
                  </a:lnTo>
                  <a:lnTo>
                    <a:pt x="581748" y="9956"/>
                  </a:lnTo>
                  <a:lnTo>
                    <a:pt x="581748" y="0"/>
                  </a:lnTo>
                  <a:close/>
                </a:path>
                <a:path w="3702684" h="129539">
                  <a:moveTo>
                    <a:pt x="637362" y="22555"/>
                  </a:moveTo>
                  <a:lnTo>
                    <a:pt x="629361" y="14503"/>
                  </a:lnTo>
                  <a:lnTo>
                    <a:pt x="609587" y="14503"/>
                  </a:lnTo>
                  <a:lnTo>
                    <a:pt x="601586" y="22555"/>
                  </a:lnTo>
                  <a:lnTo>
                    <a:pt x="601586" y="42468"/>
                  </a:lnTo>
                  <a:lnTo>
                    <a:pt x="609587" y="50520"/>
                  </a:lnTo>
                  <a:lnTo>
                    <a:pt x="629361" y="50520"/>
                  </a:lnTo>
                  <a:lnTo>
                    <a:pt x="637362" y="42468"/>
                  </a:lnTo>
                  <a:lnTo>
                    <a:pt x="637362" y="32512"/>
                  </a:lnTo>
                  <a:lnTo>
                    <a:pt x="637362" y="22555"/>
                  </a:lnTo>
                  <a:close/>
                </a:path>
                <a:path w="3702684" h="129539">
                  <a:moveTo>
                    <a:pt x="675068" y="0"/>
                  </a:moveTo>
                  <a:lnTo>
                    <a:pt x="657186" y="0"/>
                  </a:lnTo>
                  <a:lnTo>
                    <a:pt x="657186" y="9956"/>
                  </a:lnTo>
                  <a:lnTo>
                    <a:pt x="665187" y="18021"/>
                  </a:lnTo>
                  <a:lnTo>
                    <a:pt x="675068" y="18021"/>
                  </a:lnTo>
                  <a:lnTo>
                    <a:pt x="675068" y="0"/>
                  </a:lnTo>
                  <a:close/>
                </a:path>
                <a:path w="3702684" h="129539">
                  <a:moveTo>
                    <a:pt x="691819" y="118973"/>
                  </a:moveTo>
                  <a:lnTo>
                    <a:pt x="683818" y="110921"/>
                  </a:lnTo>
                  <a:lnTo>
                    <a:pt x="673938" y="110921"/>
                  </a:lnTo>
                  <a:lnTo>
                    <a:pt x="673938" y="128930"/>
                  </a:lnTo>
                  <a:lnTo>
                    <a:pt x="691819" y="128930"/>
                  </a:lnTo>
                  <a:lnTo>
                    <a:pt x="691819" y="118973"/>
                  </a:lnTo>
                  <a:close/>
                </a:path>
                <a:path w="3702684" h="129539">
                  <a:moveTo>
                    <a:pt x="691819" y="55079"/>
                  </a:moveTo>
                  <a:lnTo>
                    <a:pt x="683818" y="47028"/>
                  </a:lnTo>
                  <a:lnTo>
                    <a:pt x="675068" y="47028"/>
                  </a:lnTo>
                  <a:lnTo>
                    <a:pt x="673938" y="47028"/>
                  </a:lnTo>
                  <a:lnTo>
                    <a:pt x="665187" y="47028"/>
                  </a:lnTo>
                  <a:lnTo>
                    <a:pt x="657186" y="55079"/>
                  </a:lnTo>
                  <a:lnTo>
                    <a:pt x="657186" y="65024"/>
                  </a:lnTo>
                  <a:lnTo>
                    <a:pt x="673938" y="65024"/>
                  </a:lnTo>
                  <a:lnTo>
                    <a:pt x="673938" y="81902"/>
                  </a:lnTo>
                  <a:lnTo>
                    <a:pt x="683818" y="81902"/>
                  </a:lnTo>
                  <a:lnTo>
                    <a:pt x="691819" y="73837"/>
                  </a:lnTo>
                  <a:lnTo>
                    <a:pt x="691819" y="65024"/>
                  </a:lnTo>
                  <a:lnTo>
                    <a:pt x="691819" y="63881"/>
                  </a:lnTo>
                  <a:lnTo>
                    <a:pt x="691819" y="55079"/>
                  </a:lnTo>
                  <a:close/>
                </a:path>
                <a:path w="3702684" h="129539">
                  <a:moveTo>
                    <a:pt x="747433" y="86448"/>
                  </a:moveTo>
                  <a:lnTo>
                    <a:pt x="739432" y="78397"/>
                  </a:lnTo>
                  <a:lnTo>
                    <a:pt x="719670" y="78397"/>
                  </a:lnTo>
                  <a:lnTo>
                    <a:pt x="711657" y="86448"/>
                  </a:lnTo>
                  <a:lnTo>
                    <a:pt x="711657" y="106349"/>
                  </a:lnTo>
                  <a:lnTo>
                    <a:pt x="719670" y="114414"/>
                  </a:lnTo>
                  <a:lnTo>
                    <a:pt x="739432" y="114414"/>
                  </a:lnTo>
                  <a:lnTo>
                    <a:pt x="747433" y="106349"/>
                  </a:lnTo>
                  <a:lnTo>
                    <a:pt x="747433" y="96405"/>
                  </a:lnTo>
                  <a:lnTo>
                    <a:pt x="747433" y="86448"/>
                  </a:lnTo>
                  <a:close/>
                </a:path>
                <a:path w="3702684" h="129539">
                  <a:moveTo>
                    <a:pt x="747433" y="22555"/>
                  </a:moveTo>
                  <a:lnTo>
                    <a:pt x="739432" y="14503"/>
                  </a:lnTo>
                  <a:lnTo>
                    <a:pt x="719670" y="14503"/>
                  </a:lnTo>
                  <a:lnTo>
                    <a:pt x="711657" y="22555"/>
                  </a:lnTo>
                  <a:lnTo>
                    <a:pt x="711657" y="42468"/>
                  </a:lnTo>
                  <a:lnTo>
                    <a:pt x="719670" y="50520"/>
                  </a:lnTo>
                  <a:lnTo>
                    <a:pt x="739432" y="50520"/>
                  </a:lnTo>
                  <a:lnTo>
                    <a:pt x="747433" y="42468"/>
                  </a:lnTo>
                  <a:lnTo>
                    <a:pt x="747433" y="32512"/>
                  </a:lnTo>
                  <a:lnTo>
                    <a:pt x="747433" y="22555"/>
                  </a:lnTo>
                  <a:close/>
                </a:path>
                <a:path w="3702684" h="129539">
                  <a:moveTo>
                    <a:pt x="785152" y="0"/>
                  </a:moveTo>
                  <a:lnTo>
                    <a:pt x="767257" y="0"/>
                  </a:lnTo>
                  <a:lnTo>
                    <a:pt x="767257" y="9956"/>
                  </a:lnTo>
                  <a:lnTo>
                    <a:pt x="775271" y="18021"/>
                  </a:lnTo>
                  <a:lnTo>
                    <a:pt x="785152" y="18021"/>
                  </a:lnTo>
                  <a:lnTo>
                    <a:pt x="785152" y="0"/>
                  </a:lnTo>
                  <a:close/>
                </a:path>
                <a:path w="3702684" h="129539">
                  <a:moveTo>
                    <a:pt x="801903" y="118973"/>
                  </a:moveTo>
                  <a:lnTo>
                    <a:pt x="793902" y="110921"/>
                  </a:lnTo>
                  <a:lnTo>
                    <a:pt x="785152" y="110921"/>
                  </a:lnTo>
                  <a:lnTo>
                    <a:pt x="784021" y="110921"/>
                  </a:lnTo>
                  <a:lnTo>
                    <a:pt x="775271" y="110921"/>
                  </a:lnTo>
                  <a:lnTo>
                    <a:pt x="767257" y="118973"/>
                  </a:lnTo>
                  <a:lnTo>
                    <a:pt x="767257" y="128930"/>
                  </a:lnTo>
                  <a:lnTo>
                    <a:pt x="784021" y="128930"/>
                  </a:lnTo>
                  <a:lnTo>
                    <a:pt x="785152" y="128930"/>
                  </a:lnTo>
                  <a:lnTo>
                    <a:pt x="801903" y="128930"/>
                  </a:lnTo>
                  <a:lnTo>
                    <a:pt x="801903" y="118973"/>
                  </a:lnTo>
                  <a:close/>
                </a:path>
                <a:path w="3702684" h="129539">
                  <a:moveTo>
                    <a:pt x="801903" y="63881"/>
                  </a:moveTo>
                  <a:lnTo>
                    <a:pt x="785152" y="63881"/>
                  </a:lnTo>
                  <a:lnTo>
                    <a:pt x="785152" y="47028"/>
                  </a:lnTo>
                  <a:lnTo>
                    <a:pt x="775271" y="47028"/>
                  </a:lnTo>
                  <a:lnTo>
                    <a:pt x="767257" y="55079"/>
                  </a:lnTo>
                  <a:lnTo>
                    <a:pt x="767257" y="63881"/>
                  </a:lnTo>
                  <a:lnTo>
                    <a:pt x="767257" y="65024"/>
                  </a:lnTo>
                  <a:lnTo>
                    <a:pt x="767257" y="73837"/>
                  </a:lnTo>
                  <a:lnTo>
                    <a:pt x="775271" y="81902"/>
                  </a:lnTo>
                  <a:lnTo>
                    <a:pt x="784021" y="81902"/>
                  </a:lnTo>
                  <a:lnTo>
                    <a:pt x="785152" y="81902"/>
                  </a:lnTo>
                  <a:lnTo>
                    <a:pt x="793902" y="81902"/>
                  </a:lnTo>
                  <a:lnTo>
                    <a:pt x="801903" y="73837"/>
                  </a:lnTo>
                  <a:lnTo>
                    <a:pt x="801903" y="63881"/>
                  </a:lnTo>
                  <a:close/>
                </a:path>
                <a:path w="3702684" h="129539">
                  <a:moveTo>
                    <a:pt x="857504" y="86448"/>
                  </a:moveTo>
                  <a:lnTo>
                    <a:pt x="849503" y="78397"/>
                  </a:lnTo>
                  <a:lnTo>
                    <a:pt x="829741" y="78397"/>
                  </a:lnTo>
                  <a:lnTo>
                    <a:pt x="821728" y="86448"/>
                  </a:lnTo>
                  <a:lnTo>
                    <a:pt x="821728" y="106349"/>
                  </a:lnTo>
                  <a:lnTo>
                    <a:pt x="829741" y="114414"/>
                  </a:lnTo>
                  <a:lnTo>
                    <a:pt x="849503" y="114414"/>
                  </a:lnTo>
                  <a:lnTo>
                    <a:pt x="857504" y="106349"/>
                  </a:lnTo>
                  <a:lnTo>
                    <a:pt x="857504" y="96405"/>
                  </a:lnTo>
                  <a:lnTo>
                    <a:pt x="857504" y="86448"/>
                  </a:lnTo>
                  <a:close/>
                </a:path>
                <a:path w="3702684" h="129539">
                  <a:moveTo>
                    <a:pt x="911974" y="118973"/>
                  </a:moveTo>
                  <a:lnTo>
                    <a:pt x="903973" y="110921"/>
                  </a:lnTo>
                  <a:lnTo>
                    <a:pt x="895248" y="110921"/>
                  </a:lnTo>
                  <a:lnTo>
                    <a:pt x="894092" y="110921"/>
                  </a:lnTo>
                  <a:lnTo>
                    <a:pt x="885355" y="110921"/>
                  </a:lnTo>
                  <a:lnTo>
                    <a:pt x="877341" y="118973"/>
                  </a:lnTo>
                  <a:lnTo>
                    <a:pt x="877341" y="128930"/>
                  </a:lnTo>
                  <a:lnTo>
                    <a:pt x="894092" y="128930"/>
                  </a:lnTo>
                  <a:lnTo>
                    <a:pt x="895248" y="128930"/>
                  </a:lnTo>
                  <a:lnTo>
                    <a:pt x="911974" y="128930"/>
                  </a:lnTo>
                  <a:lnTo>
                    <a:pt x="911974" y="118973"/>
                  </a:lnTo>
                  <a:close/>
                </a:path>
                <a:path w="3702684" h="129539">
                  <a:moveTo>
                    <a:pt x="911974" y="63881"/>
                  </a:moveTo>
                  <a:lnTo>
                    <a:pt x="895248" y="63881"/>
                  </a:lnTo>
                  <a:lnTo>
                    <a:pt x="894092" y="63881"/>
                  </a:lnTo>
                  <a:lnTo>
                    <a:pt x="877341" y="63881"/>
                  </a:lnTo>
                  <a:lnTo>
                    <a:pt x="877341" y="73837"/>
                  </a:lnTo>
                  <a:lnTo>
                    <a:pt x="885355" y="81902"/>
                  </a:lnTo>
                  <a:lnTo>
                    <a:pt x="894092" y="81902"/>
                  </a:lnTo>
                  <a:lnTo>
                    <a:pt x="895248" y="81902"/>
                  </a:lnTo>
                  <a:lnTo>
                    <a:pt x="903973" y="81902"/>
                  </a:lnTo>
                  <a:lnTo>
                    <a:pt x="911974" y="73837"/>
                  </a:lnTo>
                  <a:lnTo>
                    <a:pt x="911974" y="63881"/>
                  </a:lnTo>
                  <a:close/>
                </a:path>
                <a:path w="3702684" h="129539">
                  <a:moveTo>
                    <a:pt x="967587" y="86448"/>
                  </a:moveTo>
                  <a:lnTo>
                    <a:pt x="959586" y="78397"/>
                  </a:lnTo>
                  <a:lnTo>
                    <a:pt x="939812" y="78397"/>
                  </a:lnTo>
                  <a:lnTo>
                    <a:pt x="931811" y="86448"/>
                  </a:lnTo>
                  <a:lnTo>
                    <a:pt x="931811" y="106349"/>
                  </a:lnTo>
                  <a:lnTo>
                    <a:pt x="939812" y="114414"/>
                  </a:lnTo>
                  <a:lnTo>
                    <a:pt x="959586" y="114414"/>
                  </a:lnTo>
                  <a:lnTo>
                    <a:pt x="967587" y="106349"/>
                  </a:lnTo>
                  <a:lnTo>
                    <a:pt x="967587" y="96405"/>
                  </a:lnTo>
                  <a:lnTo>
                    <a:pt x="967587" y="86448"/>
                  </a:lnTo>
                  <a:close/>
                </a:path>
                <a:path w="3702684" h="129539">
                  <a:moveTo>
                    <a:pt x="1022045" y="118973"/>
                  </a:moveTo>
                  <a:lnTo>
                    <a:pt x="1014044" y="110921"/>
                  </a:lnTo>
                  <a:lnTo>
                    <a:pt x="1005293" y="110921"/>
                  </a:lnTo>
                  <a:lnTo>
                    <a:pt x="1004163" y="110921"/>
                  </a:lnTo>
                  <a:lnTo>
                    <a:pt x="995426" y="110921"/>
                  </a:lnTo>
                  <a:lnTo>
                    <a:pt x="987412" y="118973"/>
                  </a:lnTo>
                  <a:lnTo>
                    <a:pt x="987412" y="128930"/>
                  </a:lnTo>
                  <a:lnTo>
                    <a:pt x="1004163" y="128930"/>
                  </a:lnTo>
                  <a:lnTo>
                    <a:pt x="1005293" y="128930"/>
                  </a:lnTo>
                  <a:lnTo>
                    <a:pt x="1022045" y="128930"/>
                  </a:lnTo>
                  <a:lnTo>
                    <a:pt x="1022045" y="118973"/>
                  </a:lnTo>
                  <a:close/>
                </a:path>
                <a:path w="3702684" h="129539">
                  <a:moveTo>
                    <a:pt x="1022045" y="72847"/>
                  </a:moveTo>
                  <a:lnTo>
                    <a:pt x="1010094" y="63881"/>
                  </a:lnTo>
                  <a:lnTo>
                    <a:pt x="1005293" y="63881"/>
                  </a:lnTo>
                  <a:lnTo>
                    <a:pt x="1004163" y="63881"/>
                  </a:lnTo>
                  <a:lnTo>
                    <a:pt x="987412" y="63881"/>
                  </a:lnTo>
                  <a:lnTo>
                    <a:pt x="987412" y="73837"/>
                  </a:lnTo>
                  <a:lnTo>
                    <a:pt x="995426" y="81902"/>
                  </a:lnTo>
                  <a:lnTo>
                    <a:pt x="1004163" y="81902"/>
                  </a:lnTo>
                  <a:lnTo>
                    <a:pt x="1005293" y="81902"/>
                  </a:lnTo>
                  <a:lnTo>
                    <a:pt x="1014044" y="81902"/>
                  </a:lnTo>
                  <a:lnTo>
                    <a:pt x="1022045" y="73837"/>
                  </a:lnTo>
                  <a:lnTo>
                    <a:pt x="1022045" y="72847"/>
                  </a:lnTo>
                  <a:close/>
                </a:path>
                <a:path w="3702684" h="129539">
                  <a:moveTo>
                    <a:pt x="1073746" y="110274"/>
                  </a:moveTo>
                  <a:lnTo>
                    <a:pt x="1054989" y="97028"/>
                  </a:lnTo>
                  <a:lnTo>
                    <a:pt x="1041882" y="87490"/>
                  </a:lnTo>
                  <a:lnTo>
                    <a:pt x="1041882" y="106349"/>
                  </a:lnTo>
                  <a:lnTo>
                    <a:pt x="1049883" y="114414"/>
                  </a:lnTo>
                  <a:lnTo>
                    <a:pt x="1069644" y="114414"/>
                  </a:lnTo>
                  <a:lnTo>
                    <a:pt x="1073746" y="110274"/>
                  </a:lnTo>
                  <a:close/>
                </a:path>
                <a:path w="3702684" h="129539">
                  <a:moveTo>
                    <a:pt x="1100836" y="128930"/>
                  </a:moveTo>
                  <a:lnTo>
                    <a:pt x="1097483" y="126631"/>
                  </a:lnTo>
                  <a:lnTo>
                    <a:pt x="1097483" y="128930"/>
                  </a:lnTo>
                  <a:lnTo>
                    <a:pt x="1100836" y="128930"/>
                  </a:lnTo>
                  <a:close/>
                </a:path>
                <a:path w="3702684" h="129539">
                  <a:moveTo>
                    <a:pt x="3333635" y="128308"/>
                  </a:moveTo>
                  <a:lnTo>
                    <a:pt x="3332746" y="128930"/>
                  </a:lnTo>
                  <a:lnTo>
                    <a:pt x="3333635" y="128930"/>
                  </a:lnTo>
                  <a:lnTo>
                    <a:pt x="3333635" y="128308"/>
                  </a:lnTo>
                  <a:close/>
                </a:path>
                <a:path w="3702684" h="129539">
                  <a:moveTo>
                    <a:pt x="3389249" y="89268"/>
                  </a:moveTo>
                  <a:lnTo>
                    <a:pt x="3378581" y="97028"/>
                  </a:lnTo>
                  <a:lnTo>
                    <a:pt x="3358375" y="111290"/>
                  </a:lnTo>
                  <a:lnTo>
                    <a:pt x="3361474" y="114414"/>
                  </a:lnTo>
                  <a:lnTo>
                    <a:pt x="3381248" y="114414"/>
                  </a:lnTo>
                  <a:lnTo>
                    <a:pt x="3389249" y="106349"/>
                  </a:lnTo>
                  <a:lnTo>
                    <a:pt x="3389249" y="89268"/>
                  </a:lnTo>
                  <a:close/>
                </a:path>
                <a:path w="3702684" h="129539">
                  <a:moveTo>
                    <a:pt x="3443719" y="118973"/>
                  </a:moveTo>
                  <a:lnTo>
                    <a:pt x="3435718" y="110921"/>
                  </a:lnTo>
                  <a:lnTo>
                    <a:pt x="3426955" y="110921"/>
                  </a:lnTo>
                  <a:lnTo>
                    <a:pt x="3425799" y="110921"/>
                  </a:lnTo>
                  <a:lnTo>
                    <a:pt x="3417074" y="110921"/>
                  </a:lnTo>
                  <a:lnTo>
                    <a:pt x="3409073" y="118973"/>
                  </a:lnTo>
                  <a:lnTo>
                    <a:pt x="3409073" y="128930"/>
                  </a:lnTo>
                  <a:lnTo>
                    <a:pt x="3425799" y="128930"/>
                  </a:lnTo>
                  <a:lnTo>
                    <a:pt x="3426955" y="128930"/>
                  </a:lnTo>
                  <a:lnTo>
                    <a:pt x="3443719" y="128930"/>
                  </a:lnTo>
                  <a:lnTo>
                    <a:pt x="3443719" y="118973"/>
                  </a:lnTo>
                  <a:close/>
                </a:path>
                <a:path w="3702684" h="129539">
                  <a:moveTo>
                    <a:pt x="3443719" y="63881"/>
                  </a:moveTo>
                  <a:lnTo>
                    <a:pt x="3426955" y="63881"/>
                  </a:lnTo>
                  <a:lnTo>
                    <a:pt x="3425799" y="63881"/>
                  </a:lnTo>
                  <a:lnTo>
                    <a:pt x="3423488" y="63881"/>
                  </a:lnTo>
                  <a:lnTo>
                    <a:pt x="3409543" y="74320"/>
                  </a:lnTo>
                  <a:lnTo>
                    <a:pt x="3417074" y="81902"/>
                  </a:lnTo>
                  <a:lnTo>
                    <a:pt x="3425799" y="81902"/>
                  </a:lnTo>
                  <a:lnTo>
                    <a:pt x="3426955" y="81902"/>
                  </a:lnTo>
                  <a:lnTo>
                    <a:pt x="3435718" y="81902"/>
                  </a:lnTo>
                  <a:lnTo>
                    <a:pt x="3443719" y="73837"/>
                  </a:lnTo>
                  <a:lnTo>
                    <a:pt x="3443719" y="63881"/>
                  </a:lnTo>
                  <a:close/>
                </a:path>
                <a:path w="3702684" h="129539">
                  <a:moveTo>
                    <a:pt x="3499320" y="86448"/>
                  </a:moveTo>
                  <a:lnTo>
                    <a:pt x="3491319" y="78397"/>
                  </a:lnTo>
                  <a:lnTo>
                    <a:pt x="3471545" y="78397"/>
                  </a:lnTo>
                  <a:lnTo>
                    <a:pt x="3463544" y="86448"/>
                  </a:lnTo>
                  <a:lnTo>
                    <a:pt x="3463544" y="106349"/>
                  </a:lnTo>
                  <a:lnTo>
                    <a:pt x="3471545" y="114414"/>
                  </a:lnTo>
                  <a:lnTo>
                    <a:pt x="3491319" y="114414"/>
                  </a:lnTo>
                  <a:lnTo>
                    <a:pt x="3499320" y="106349"/>
                  </a:lnTo>
                  <a:lnTo>
                    <a:pt x="3499320" y="96405"/>
                  </a:lnTo>
                  <a:lnTo>
                    <a:pt x="3499320" y="86448"/>
                  </a:lnTo>
                  <a:close/>
                </a:path>
                <a:path w="3702684" h="129539">
                  <a:moveTo>
                    <a:pt x="3553777" y="118973"/>
                  </a:moveTo>
                  <a:lnTo>
                    <a:pt x="3545776" y="110921"/>
                  </a:lnTo>
                  <a:lnTo>
                    <a:pt x="3537026" y="110921"/>
                  </a:lnTo>
                  <a:lnTo>
                    <a:pt x="3535883" y="110921"/>
                  </a:lnTo>
                  <a:lnTo>
                    <a:pt x="3527133" y="110921"/>
                  </a:lnTo>
                  <a:lnTo>
                    <a:pt x="3519144" y="118973"/>
                  </a:lnTo>
                  <a:lnTo>
                    <a:pt x="3519144" y="128930"/>
                  </a:lnTo>
                  <a:lnTo>
                    <a:pt x="3535883" y="128930"/>
                  </a:lnTo>
                  <a:lnTo>
                    <a:pt x="3537026" y="128930"/>
                  </a:lnTo>
                  <a:lnTo>
                    <a:pt x="3553777" y="128930"/>
                  </a:lnTo>
                  <a:lnTo>
                    <a:pt x="3553777" y="118973"/>
                  </a:lnTo>
                  <a:close/>
                </a:path>
                <a:path w="3702684" h="129539">
                  <a:moveTo>
                    <a:pt x="3553777" y="63881"/>
                  </a:moveTo>
                  <a:lnTo>
                    <a:pt x="3537026" y="63881"/>
                  </a:lnTo>
                  <a:lnTo>
                    <a:pt x="3535883" y="63881"/>
                  </a:lnTo>
                  <a:lnTo>
                    <a:pt x="3519144" y="63881"/>
                  </a:lnTo>
                  <a:lnTo>
                    <a:pt x="3519144" y="73837"/>
                  </a:lnTo>
                  <a:lnTo>
                    <a:pt x="3527133" y="81902"/>
                  </a:lnTo>
                  <a:lnTo>
                    <a:pt x="3535883" y="81902"/>
                  </a:lnTo>
                  <a:lnTo>
                    <a:pt x="3537026" y="81902"/>
                  </a:lnTo>
                  <a:lnTo>
                    <a:pt x="3545776" y="81902"/>
                  </a:lnTo>
                  <a:lnTo>
                    <a:pt x="3553777" y="73837"/>
                  </a:lnTo>
                  <a:lnTo>
                    <a:pt x="3553777" y="63881"/>
                  </a:lnTo>
                  <a:close/>
                </a:path>
                <a:path w="3702684" h="129539">
                  <a:moveTo>
                    <a:pt x="3609390" y="86448"/>
                  </a:moveTo>
                  <a:lnTo>
                    <a:pt x="3601389" y="78397"/>
                  </a:lnTo>
                  <a:lnTo>
                    <a:pt x="3581603" y="78397"/>
                  </a:lnTo>
                  <a:lnTo>
                    <a:pt x="3573602" y="86448"/>
                  </a:lnTo>
                  <a:lnTo>
                    <a:pt x="3573602" y="106349"/>
                  </a:lnTo>
                  <a:lnTo>
                    <a:pt x="3581603" y="114414"/>
                  </a:lnTo>
                  <a:lnTo>
                    <a:pt x="3601389" y="114414"/>
                  </a:lnTo>
                  <a:lnTo>
                    <a:pt x="3609390" y="106349"/>
                  </a:lnTo>
                  <a:lnTo>
                    <a:pt x="3609390" y="96405"/>
                  </a:lnTo>
                  <a:lnTo>
                    <a:pt x="3609390" y="86448"/>
                  </a:lnTo>
                  <a:close/>
                </a:path>
                <a:path w="3702684" h="129539">
                  <a:moveTo>
                    <a:pt x="3663861" y="118973"/>
                  </a:moveTo>
                  <a:lnTo>
                    <a:pt x="3655860" y="110921"/>
                  </a:lnTo>
                  <a:lnTo>
                    <a:pt x="3647097" y="110921"/>
                  </a:lnTo>
                  <a:lnTo>
                    <a:pt x="3645966" y="110921"/>
                  </a:lnTo>
                  <a:lnTo>
                    <a:pt x="3637216" y="110921"/>
                  </a:lnTo>
                  <a:lnTo>
                    <a:pt x="3629215" y="118973"/>
                  </a:lnTo>
                  <a:lnTo>
                    <a:pt x="3629215" y="128930"/>
                  </a:lnTo>
                  <a:lnTo>
                    <a:pt x="3645966" y="128930"/>
                  </a:lnTo>
                  <a:lnTo>
                    <a:pt x="3647097" y="128930"/>
                  </a:lnTo>
                  <a:lnTo>
                    <a:pt x="3663861" y="128930"/>
                  </a:lnTo>
                  <a:lnTo>
                    <a:pt x="3663861" y="118973"/>
                  </a:lnTo>
                  <a:close/>
                </a:path>
                <a:path w="3702684" h="129539">
                  <a:moveTo>
                    <a:pt x="3663861" y="63881"/>
                  </a:moveTo>
                  <a:lnTo>
                    <a:pt x="3647097" y="63881"/>
                  </a:lnTo>
                  <a:lnTo>
                    <a:pt x="3645966" y="63881"/>
                  </a:lnTo>
                  <a:lnTo>
                    <a:pt x="3629215" y="63881"/>
                  </a:lnTo>
                  <a:lnTo>
                    <a:pt x="3629215" y="73837"/>
                  </a:lnTo>
                  <a:lnTo>
                    <a:pt x="3637216" y="81902"/>
                  </a:lnTo>
                  <a:lnTo>
                    <a:pt x="3645966" y="81902"/>
                  </a:lnTo>
                  <a:lnTo>
                    <a:pt x="3647097" y="81902"/>
                  </a:lnTo>
                  <a:lnTo>
                    <a:pt x="3655860" y="81902"/>
                  </a:lnTo>
                  <a:lnTo>
                    <a:pt x="3663861" y="73837"/>
                  </a:lnTo>
                  <a:lnTo>
                    <a:pt x="3663861" y="63881"/>
                  </a:lnTo>
                  <a:close/>
                </a:path>
                <a:path w="3702684" h="129539">
                  <a:moveTo>
                    <a:pt x="3702672" y="78397"/>
                  </a:moveTo>
                  <a:lnTo>
                    <a:pt x="3691699" y="78397"/>
                  </a:lnTo>
                  <a:lnTo>
                    <a:pt x="3683685" y="86448"/>
                  </a:lnTo>
                  <a:lnTo>
                    <a:pt x="3683685" y="106349"/>
                  </a:lnTo>
                  <a:lnTo>
                    <a:pt x="3691699" y="114414"/>
                  </a:lnTo>
                  <a:lnTo>
                    <a:pt x="3702672" y="114414"/>
                  </a:lnTo>
                  <a:lnTo>
                    <a:pt x="3702672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1">
              <a:extLst>
                <a:ext uri="{FF2B5EF4-FFF2-40B4-BE49-F238E27FC236}">
                  <a16:creationId xmlns:a16="http://schemas.microsoft.com/office/drawing/2014/main" id="{B86F3A85-188D-9D19-70D8-B1ED90E3DFD0}"/>
                </a:ext>
              </a:extLst>
            </p:cNvPr>
            <p:cNvSpPr/>
            <p:nvPr/>
          </p:nvSpPr>
          <p:spPr>
            <a:xfrm>
              <a:off x="5407926" y="2632392"/>
              <a:ext cx="3736340" cy="129539"/>
            </a:xfrm>
            <a:custGeom>
              <a:avLst/>
              <a:gdLst/>
              <a:ahLst/>
              <a:cxnLst/>
              <a:rect l="l" t="t" r="r" b="b"/>
              <a:pathLst>
                <a:path w="3736340" h="129539">
                  <a:moveTo>
                    <a:pt x="10299" y="22580"/>
                  </a:moveTo>
                  <a:lnTo>
                    <a:pt x="2298" y="14516"/>
                  </a:lnTo>
                  <a:lnTo>
                    <a:pt x="0" y="14516"/>
                  </a:lnTo>
                  <a:lnTo>
                    <a:pt x="1231" y="16395"/>
                  </a:lnTo>
                  <a:lnTo>
                    <a:pt x="10299" y="29984"/>
                  </a:lnTo>
                  <a:lnTo>
                    <a:pt x="10299" y="22580"/>
                  </a:lnTo>
                  <a:close/>
                </a:path>
                <a:path w="3736340" h="129539">
                  <a:moveTo>
                    <a:pt x="64770" y="55092"/>
                  </a:moveTo>
                  <a:lnTo>
                    <a:pt x="56769" y="47040"/>
                  </a:lnTo>
                  <a:lnTo>
                    <a:pt x="48018" y="47040"/>
                  </a:lnTo>
                  <a:lnTo>
                    <a:pt x="46875" y="47040"/>
                  </a:lnTo>
                  <a:lnTo>
                    <a:pt x="38150" y="47040"/>
                  </a:lnTo>
                  <a:lnTo>
                    <a:pt x="30137" y="55092"/>
                  </a:lnTo>
                  <a:lnTo>
                    <a:pt x="30137" y="59131"/>
                  </a:lnTo>
                  <a:lnTo>
                    <a:pt x="34201" y="65036"/>
                  </a:lnTo>
                  <a:lnTo>
                    <a:pt x="46875" y="65036"/>
                  </a:lnTo>
                  <a:lnTo>
                    <a:pt x="48018" y="65036"/>
                  </a:lnTo>
                  <a:lnTo>
                    <a:pt x="64770" y="65036"/>
                  </a:lnTo>
                  <a:lnTo>
                    <a:pt x="64770" y="55092"/>
                  </a:lnTo>
                  <a:close/>
                </a:path>
                <a:path w="3736340" h="129539">
                  <a:moveTo>
                    <a:pt x="64770" y="0"/>
                  </a:moveTo>
                  <a:lnTo>
                    <a:pt x="46875" y="0"/>
                  </a:lnTo>
                  <a:lnTo>
                    <a:pt x="30137" y="25"/>
                  </a:lnTo>
                  <a:lnTo>
                    <a:pt x="30137" y="9982"/>
                  </a:lnTo>
                  <a:lnTo>
                    <a:pt x="38150" y="18021"/>
                  </a:lnTo>
                  <a:lnTo>
                    <a:pt x="46875" y="18021"/>
                  </a:lnTo>
                  <a:lnTo>
                    <a:pt x="48018" y="18021"/>
                  </a:lnTo>
                  <a:lnTo>
                    <a:pt x="56769" y="18021"/>
                  </a:lnTo>
                  <a:lnTo>
                    <a:pt x="64770" y="9982"/>
                  </a:lnTo>
                  <a:lnTo>
                    <a:pt x="64770" y="0"/>
                  </a:lnTo>
                  <a:close/>
                </a:path>
                <a:path w="3736340" h="129539">
                  <a:moveTo>
                    <a:pt x="120383" y="22580"/>
                  </a:moveTo>
                  <a:lnTo>
                    <a:pt x="112382" y="14516"/>
                  </a:lnTo>
                  <a:lnTo>
                    <a:pt x="92608" y="14516"/>
                  </a:lnTo>
                  <a:lnTo>
                    <a:pt x="84607" y="22580"/>
                  </a:lnTo>
                  <a:lnTo>
                    <a:pt x="84607" y="42481"/>
                  </a:lnTo>
                  <a:lnTo>
                    <a:pt x="92608" y="50546"/>
                  </a:lnTo>
                  <a:lnTo>
                    <a:pt x="112382" y="50546"/>
                  </a:lnTo>
                  <a:lnTo>
                    <a:pt x="120383" y="42481"/>
                  </a:lnTo>
                  <a:lnTo>
                    <a:pt x="120383" y="32537"/>
                  </a:lnTo>
                  <a:lnTo>
                    <a:pt x="120383" y="22580"/>
                  </a:lnTo>
                  <a:close/>
                </a:path>
                <a:path w="3736340" h="129539">
                  <a:moveTo>
                    <a:pt x="174853" y="55092"/>
                  </a:moveTo>
                  <a:lnTo>
                    <a:pt x="166852" y="47040"/>
                  </a:lnTo>
                  <a:lnTo>
                    <a:pt x="158089" y="47040"/>
                  </a:lnTo>
                  <a:lnTo>
                    <a:pt x="156946" y="47040"/>
                  </a:lnTo>
                  <a:lnTo>
                    <a:pt x="148221" y="47040"/>
                  </a:lnTo>
                  <a:lnTo>
                    <a:pt x="140208" y="55092"/>
                  </a:lnTo>
                  <a:lnTo>
                    <a:pt x="140208" y="65036"/>
                  </a:lnTo>
                  <a:lnTo>
                    <a:pt x="156946" y="65036"/>
                  </a:lnTo>
                  <a:lnTo>
                    <a:pt x="158089" y="65036"/>
                  </a:lnTo>
                  <a:lnTo>
                    <a:pt x="174853" y="65036"/>
                  </a:lnTo>
                  <a:lnTo>
                    <a:pt x="174853" y="55092"/>
                  </a:lnTo>
                  <a:close/>
                </a:path>
                <a:path w="3736340" h="129539">
                  <a:moveTo>
                    <a:pt x="174853" y="0"/>
                  </a:moveTo>
                  <a:lnTo>
                    <a:pt x="158089" y="0"/>
                  </a:lnTo>
                  <a:lnTo>
                    <a:pt x="156946" y="0"/>
                  </a:lnTo>
                  <a:lnTo>
                    <a:pt x="140208" y="0"/>
                  </a:lnTo>
                  <a:lnTo>
                    <a:pt x="140208" y="9982"/>
                  </a:lnTo>
                  <a:lnTo>
                    <a:pt x="148221" y="18021"/>
                  </a:lnTo>
                  <a:lnTo>
                    <a:pt x="156946" y="18021"/>
                  </a:lnTo>
                  <a:lnTo>
                    <a:pt x="158089" y="18021"/>
                  </a:lnTo>
                  <a:lnTo>
                    <a:pt x="166852" y="18021"/>
                  </a:lnTo>
                  <a:lnTo>
                    <a:pt x="174853" y="9982"/>
                  </a:lnTo>
                  <a:lnTo>
                    <a:pt x="174853" y="0"/>
                  </a:lnTo>
                  <a:close/>
                </a:path>
                <a:path w="3736340" h="129539">
                  <a:moveTo>
                    <a:pt x="230454" y="22580"/>
                  </a:moveTo>
                  <a:lnTo>
                    <a:pt x="222453" y="14516"/>
                  </a:lnTo>
                  <a:lnTo>
                    <a:pt x="202692" y="14516"/>
                  </a:lnTo>
                  <a:lnTo>
                    <a:pt x="194678" y="22580"/>
                  </a:lnTo>
                  <a:lnTo>
                    <a:pt x="194678" y="42481"/>
                  </a:lnTo>
                  <a:lnTo>
                    <a:pt x="202692" y="50546"/>
                  </a:lnTo>
                  <a:lnTo>
                    <a:pt x="222453" y="50546"/>
                  </a:lnTo>
                  <a:lnTo>
                    <a:pt x="230454" y="42481"/>
                  </a:lnTo>
                  <a:lnTo>
                    <a:pt x="230454" y="32537"/>
                  </a:lnTo>
                  <a:lnTo>
                    <a:pt x="230454" y="22580"/>
                  </a:lnTo>
                  <a:close/>
                </a:path>
                <a:path w="3736340" h="129539">
                  <a:moveTo>
                    <a:pt x="284924" y="55092"/>
                  </a:moveTo>
                  <a:lnTo>
                    <a:pt x="276923" y="47040"/>
                  </a:lnTo>
                  <a:lnTo>
                    <a:pt x="268173" y="47040"/>
                  </a:lnTo>
                  <a:lnTo>
                    <a:pt x="267030" y="47040"/>
                  </a:lnTo>
                  <a:lnTo>
                    <a:pt x="258305" y="47040"/>
                  </a:lnTo>
                  <a:lnTo>
                    <a:pt x="250291" y="55092"/>
                  </a:lnTo>
                  <a:lnTo>
                    <a:pt x="250291" y="65036"/>
                  </a:lnTo>
                  <a:lnTo>
                    <a:pt x="267030" y="65036"/>
                  </a:lnTo>
                  <a:lnTo>
                    <a:pt x="268173" y="65036"/>
                  </a:lnTo>
                  <a:lnTo>
                    <a:pt x="284924" y="65036"/>
                  </a:lnTo>
                  <a:lnTo>
                    <a:pt x="284924" y="55092"/>
                  </a:lnTo>
                  <a:close/>
                </a:path>
                <a:path w="3736340" h="129539">
                  <a:moveTo>
                    <a:pt x="284924" y="0"/>
                  </a:moveTo>
                  <a:lnTo>
                    <a:pt x="268173" y="0"/>
                  </a:lnTo>
                  <a:lnTo>
                    <a:pt x="267030" y="0"/>
                  </a:lnTo>
                  <a:lnTo>
                    <a:pt x="250291" y="0"/>
                  </a:lnTo>
                  <a:lnTo>
                    <a:pt x="250291" y="9982"/>
                  </a:lnTo>
                  <a:lnTo>
                    <a:pt x="258305" y="18021"/>
                  </a:lnTo>
                  <a:lnTo>
                    <a:pt x="267030" y="18021"/>
                  </a:lnTo>
                  <a:lnTo>
                    <a:pt x="268173" y="18021"/>
                  </a:lnTo>
                  <a:lnTo>
                    <a:pt x="276923" y="18021"/>
                  </a:lnTo>
                  <a:lnTo>
                    <a:pt x="284924" y="9982"/>
                  </a:lnTo>
                  <a:lnTo>
                    <a:pt x="284924" y="0"/>
                  </a:lnTo>
                  <a:close/>
                </a:path>
                <a:path w="3736340" h="129539">
                  <a:moveTo>
                    <a:pt x="340525" y="22580"/>
                  </a:moveTo>
                  <a:lnTo>
                    <a:pt x="332524" y="14516"/>
                  </a:lnTo>
                  <a:lnTo>
                    <a:pt x="312762" y="14516"/>
                  </a:lnTo>
                  <a:lnTo>
                    <a:pt x="304749" y="22580"/>
                  </a:lnTo>
                  <a:lnTo>
                    <a:pt x="304749" y="42481"/>
                  </a:lnTo>
                  <a:lnTo>
                    <a:pt x="312762" y="50546"/>
                  </a:lnTo>
                  <a:lnTo>
                    <a:pt x="332524" y="50546"/>
                  </a:lnTo>
                  <a:lnTo>
                    <a:pt x="340525" y="42481"/>
                  </a:lnTo>
                  <a:lnTo>
                    <a:pt x="340525" y="32537"/>
                  </a:lnTo>
                  <a:lnTo>
                    <a:pt x="340525" y="22580"/>
                  </a:lnTo>
                  <a:close/>
                </a:path>
                <a:path w="3736340" h="129539">
                  <a:moveTo>
                    <a:pt x="394995" y="55092"/>
                  </a:moveTo>
                  <a:lnTo>
                    <a:pt x="386994" y="47040"/>
                  </a:lnTo>
                  <a:lnTo>
                    <a:pt x="378256" y="47040"/>
                  </a:lnTo>
                  <a:lnTo>
                    <a:pt x="377126" y="47040"/>
                  </a:lnTo>
                  <a:lnTo>
                    <a:pt x="368376" y="47040"/>
                  </a:lnTo>
                  <a:lnTo>
                    <a:pt x="360362" y="55092"/>
                  </a:lnTo>
                  <a:lnTo>
                    <a:pt x="360362" y="65036"/>
                  </a:lnTo>
                  <a:lnTo>
                    <a:pt x="377126" y="65036"/>
                  </a:lnTo>
                  <a:lnTo>
                    <a:pt x="378256" y="65036"/>
                  </a:lnTo>
                  <a:lnTo>
                    <a:pt x="394995" y="65036"/>
                  </a:lnTo>
                  <a:lnTo>
                    <a:pt x="394995" y="55092"/>
                  </a:lnTo>
                  <a:close/>
                </a:path>
                <a:path w="3736340" h="129539">
                  <a:moveTo>
                    <a:pt x="394995" y="0"/>
                  </a:moveTo>
                  <a:lnTo>
                    <a:pt x="378256" y="0"/>
                  </a:lnTo>
                  <a:lnTo>
                    <a:pt x="377126" y="0"/>
                  </a:lnTo>
                  <a:lnTo>
                    <a:pt x="360362" y="0"/>
                  </a:lnTo>
                  <a:lnTo>
                    <a:pt x="360362" y="9982"/>
                  </a:lnTo>
                  <a:lnTo>
                    <a:pt x="368376" y="18021"/>
                  </a:lnTo>
                  <a:lnTo>
                    <a:pt x="377126" y="18021"/>
                  </a:lnTo>
                  <a:lnTo>
                    <a:pt x="378256" y="18021"/>
                  </a:lnTo>
                  <a:lnTo>
                    <a:pt x="386994" y="18021"/>
                  </a:lnTo>
                  <a:lnTo>
                    <a:pt x="394995" y="9982"/>
                  </a:lnTo>
                  <a:lnTo>
                    <a:pt x="394995" y="0"/>
                  </a:lnTo>
                  <a:close/>
                </a:path>
                <a:path w="3736340" h="129539">
                  <a:moveTo>
                    <a:pt x="450608" y="22580"/>
                  </a:moveTo>
                  <a:lnTo>
                    <a:pt x="442607" y="14516"/>
                  </a:lnTo>
                  <a:lnTo>
                    <a:pt x="422846" y="14516"/>
                  </a:lnTo>
                  <a:lnTo>
                    <a:pt x="414832" y="22580"/>
                  </a:lnTo>
                  <a:lnTo>
                    <a:pt x="414832" y="42481"/>
                  </a:lnTo>
                  <a:lnTo>
                    <a:pt x="422846" y="50546"/>
                  </a:lnTo>
                  <a:lnTo>
                    <a:pt x="442607" y="50546"/>
                  </a:lnTo>
                  <a:lnTo>
                    <a:pt x="450608" y="42481"/>
                  </a:lnTo>
                  <a:lnTo>
                    <a:pt x="450608" y="32537"/>
                  </a:lnTo>
                  <a:lnTo>
                    <a:pt x="450608" y="22580"/>
                  </a:lnTo>
                  <a:close/>
                </a:path>
                <a:path w="3736340" h="129539">
                  <a:moveTo>
                    <a:pt x="505079" y="55092"/>
                  </a:moveTo>
                  <a:lnTo>
                    <a:pt x="497078" y="47040"/>
                  </a:lnTo>
                  <a:lnTo>
                    <a:pt x="488340" y="47040"/>
                  </a:lnTo>
                  <a:lnTo>
                    <a:pt x="487197" y="47040"/>
                  </a:lnTo>
                  <a:lnTo>
                    <a:pt x="478447" y="47040"/>
                  </a:lnTo>
                  <a:lnTo>
                    <a:pt x="470433" y="55092"/>
                  </a:lnTo>
                  <a:lnTo>
                    <a:pt x="470433" y="65036"/>
                  </a:lnTo>
                  <a:lnTo>
                    <a:pt x="487197" y="65036"/>
                  </a:lnTo>
                  <a:lnTo>
                    <a:pt x="488340" y="65036"/>
                  </a:lnTo>
                  <a:lnTo>
                    <a:pt x="505079" y="65036"/>
                  </a:lnTo>
                  <a:lnTo>
                    <a:pt x="505079" y="55092"/>
                  </a:lnTo>
                  <a:close/>
                </a:path>
                <a:path w="3736340" h="129539">
                  <a:moveTo>
                    <a:pt x="505079" y="0"/>
                  </a:moveTo>
                  <a:lnTo>
                    <a:pt x="488340" y="0"/>
                  </a:lnTo>
                  <a:lnTo>
                    <a:pt x="487197" y="0"/>
                  </a:lnTo>
                  <a:lnTo>
                    <a:pt x="470433" y="0"/>
                  </a:lnTo>
                  <a:lnTo>
                    <a:pt x="470433" y="9982"/>
                  </a:lnTo>
                  <a:lnTo>
                    <a:pt x="478447" y="18021"/>
                  </a:lnTo>
                  <a:lnTo>
                    <a:pt x="487197" y="18021"/>
                  </a:lnTo>
                  <a:lnTo>
                    <a:pt x="488340" y="18021"/>
                  </a:lnTo>
                  <a:lnTo>
                    <a:pt x="497078" y="18021"/>
                  </a:lnTo>
                  <a:lnTo>
                    <a:pt x="505079" y="9982"/>
                  </a:lnTo>
                  <a:lnTo>
                    <a:pt x="505079" y="0"/>
                  </a:lnTo>
                  <a:close/>
                </a:path>
                <a:path w="3736340" h="129539">
                  <a:moveTo>
                    <a:pt x="560679" y="22580"/>
                  </a:moveTo>
                  <a:lnTo>
                    <a:pt x="552678" y="14516"/>
                  </a:lnTo>
                  <a:lnTo>
                    <a:pt x="532917" y="14516"/>
                  </a:lnTo>
                  <a:lnTo>
                    <a:pt x="524903" y="22580"/>
                  </a:lnTo>
                  <a:lnTo>
                    <a:pt x="524903" y="42481"/>
                  </a:lnTo>
                  <a:lnTo>
                    <a:pt x="532917" y="50546"/>
                  </a:lnTo>
                  <a:lnTo>
                    <a:pt x="552678" y="50546"/>
                  </a:lnTo>
                  <a:lnTo>
                    <a:pt x="560679" y="42481"/>
                  </a:lnTo>
                  <a:lnTo>
                    <a:pt x="560679" y="32537"/>
                  </a:lnTo>
                  <a:lnTo>
                    <a:pt x="560679" y="22580"/>
                  </a:lnTo>
                  <a:close/>
                </a:path>
                <a:path w="3736340" h="129539">
                  <a:moveTo>
                    <a:pt x="615149" y="55092"/>
                  </a:moveTo>
                  <a:lnTo>
                    <a:pt x="607148" y="47040"/>
                  </a:lnTo>
                  <a:lnTo>
                    <a:pt x="598398" y="47040"/>
                  </a:lnTo>
                  <a:lnTo>
                    <a:pt x="597242" y="47040"/>
                  </a:lnTo>
                  <a:lnTo>
                    <a:pt x="588530" y="47040"/>
                  </a:lnTo>
                  <a:lnTo>
                    <a:pt x="580517" y="55092"/>
                  </a:lnTo>
                  <a:lnTo>
                    <a:pt x="580517" y="65036"/>
                  </a:lnTo>
                  <a:lnTo>
                    <a:pt x="597242" y="65036"/>
                  </a:lnTo>
                  <a:lnTo>
                    <a:pt x="598398" y="65036"/>
                  </a:lnTo>
                  <a:lnTo>
                    <a:pt x="615149" y="65036"/>
                  </a:lnTo>
                  <a:lnTo>
                    <a:pt x="615149" y="55092"/>
                  </a:lnTo>
                  <a:close/>
                </a:path>
                <a:path w="3736340" h="129539">
                  <a:moveTo>
                    <a:pt x="615149" y="0"/>
                  </a:moveTo>
                  <a:lnTo>
                    <a:pt x="598398" y="0"/>
                  </a:lnTo>
                  <a:lnTo>
                    <a:pt x="597242" y="0"/>
                  </a:lnTo>
                  <a:lnTo>
                    <a:pt x="580517" y="0"/>
                  </a:lnTo>
                  <a:lnTo>
                    <a:pt x="580517" y="9982"/>
                  </a:lnTo>
                  <a:lnTo>
                    <a:pt x="588530" y="18021"/>
                  </a:lnTo>
                  <a:lnTo>
                    <a:pt x="597242" y="18021"/>
                  </a:lnTo>
                  <a:lnTo>
                    <a:pt x="598398" y="18021"/>
                  </a:lnTo>
                  <a:lnTo>
                    <a:pt x="607148" y="18021"/>
                  </a:lnTo>
                  <a:lnTo>
                    <a:pt x="615149" y="9982"/>
                  </a:lnTo>
                  <a:lnTo>
                    <a:pt x="615149" y="0"/>
                  </a:lnTo>
                  <a:close/>
                </a:path>
                <a:path w="3736340" h="129539">
                  <a:moveTo>
                    <a:pt x="670763" y="22580"/>
                  </a:moveTo>
                  <a:lnTo>
                    <a:pt x="662762" y="14516"/>
                  </a:lnTo>
                  <a:lnTo>
                    <a:pt x="642988" y="14516"/>
                  </a:lnTo>
                  <a:lnTo>
                    <a:pt x="634987" y="22580"/>
                  </a:lnTo>
                  <a:lnTo>
                    <a:pt x="634987" y="42481"/>
                  </a:lnTo>
                  <a:lnTo>
                    <a:pt x="642988" y="50546"/>
                  </a:lnTo>
                  <a:lnTo>
                    <a:pt x="662762" y="50546"/>
                  </a:lnTo>
                  <a:lnTo>
                    <a:pt x="670763" y="42481"/>
                  </a:lnTo>
                  <a:lnTo>
                    <a:pt x="670763" y="32537"/>
                  </a:lnTo>
                  <a:lnTo>
                    <a:pt x="670763" y="22580"/>
                  </a:lnTo>
                  <a:close/>
                </a:path>
                <a:path w="3736340" h="129539">
                  <a:moveTo>
                    <a:pt x="725220" y="55092"/>
                  </a:moveTo>
                  <a:lnTo>
                    <a:pt x="717219" y="47040"/>
                  </a:lnTo>
                  <a:lnTo>
                    <a:pt x="708469" y="47040"/>
                  </a:lnTo>
                  <a:lnTo>
                    <a:pt x="707339" y="47040"/>
                  </a:lnTo>
                  <a:lnTo>
                    <a:pt x="698588" y="47040"/>
                  </a:lnTo>
                  <a:lnTo>
                    <a:pt x="690587" y="55092"/>
                  </a:lnTo>
                  <a:lnTo>
                    <a:pt x="690587" y="65036"/>
                  </a:lnTo>
                  <a:lnTo>
                    <a:pt x="707339" y="65036"/>
                  </a:lnTo>
                  <a:lnTo>
                    <a:pt x="707339" y="81927"/>
                  </a:lnTo>
                  <a:lnTo>
                    <a:pt x="717219" y="81927"/>
                  </a:lnTo>
                  <a:lnTo>
                    <a:pt x="725220" y="73863"/>
                  </a:lnTo>
                  <a:lnTo>
                    <a:pt x="725220" y="65036"/>
                  </a:lnTo>
                  <a:lnTo>
                    <a:pt x="725220" y="63906"/>
                  </a:lnTo>
                  <a:lnTo>
                    <a:pt x="725220" y="55092"/>
                  </a:lnTo>
                  <a:close/>
                </a:path>
                <a:path w="3736340" h="129539">
                  <a:moveTo>
                    <a:pt x="725220" y="0"/>
                  </a:moveTo>
                  <a:lnTo>
                    <a:pt x="708469" y="0"/>
                  </a:lnTo>
                  <a:lnTo>
                    <a:pt x="707339" y="0"/>
                  </a:lnTo>
                  <a:lnTo>
                    <a:pt x="690587" y="0"/>
                  </a:lnTo>
                  <a:lnTo>
                    <a:pt x="690587" y="9982"/>
                  </a:lnTo>
                  <a:lnTo>
                    <a:pt x="698588" y="18021"/>
                  </a:lnTo>
                  <a:lnTo>
                    <a:pt x="707339" y="18021"/>
                  </a:lnTo>
                  <a:lnTo>
                    <a:pt x="708469" y="18021"/>
                  </a:lnTo>
                  <a:lnTo>
                    <a:pt x="717219" y="18021"/>
                  </a:lnTo>
                  <a:lnTo>
                    <a:pt x="725220" y="9982"/>
                  </a:lnTo>
                  <a:lnTo>
                    <a:pt x="725220" y="0"/>
                  </a:lnTo>
                  <a:close/>
                </a:path>
                <a:path w="3736340" h="129539">
                  <a:moveTo>
                    <a:pt x="780834" y="86461"/>
                  </a:moveTo>
                  <a:lnTo>
                    <a:pt x="772833" y="78409"/>
                  </a:lnTo>
                  <a:lnTo>
                    <a:pt x="753071" y="78409"/>
                  </a:lnTo>
                  <a:lnTo>
                    <a:pt x="745058" y="86461"/>
                  </a:lnTo>
                  <a:lnTo>
                    <a:pt x="745058" y="106375"/>
                  </a:lnTo>
                  <a:lnTo>
                    <a:pt x="753071" y="114427"/>
                  </a:lnTo>
                  <a:lnTo>
                    <a:pt x="772833" y="114427"/>
                  </a:lnTo>
                  <a:lnTo>
                    <a:pt x="780834" y="106375"/>
                  </a:lnTo>
                  <a:lnTo>
                    <a:pt x="780834" y="96418"/>
                  </a:lnTo>
                  <a:lnTo>
                    <a:pt x="780834" y="86461"/>
                  </a:lnTo>
                  <a:close/>
                </a:path>
                <a:path w="3736340" h="129539">
                  <a:moveTo>
                    <a:pt x="780834" y="22580"/>
                  </a:moveTo>
                  <a:lnTo>
                    <a:pt x="772833" y="14516"/>
                  </a:lnTo>
                  <a:lnTo>
                    <a:pt x="753071" y="14516"/>
                  </a:lnTo>
                  <a:lnTo>
                    <a:pt x="745058" y="22580"/>
                  </a:lnTo>
                  <a:lnTo>
                    <a:pt x="745058" y="42481"/>
                  </a:lnTo>
                  <a:lnTo>
                    <a:pt x="753071" y="50546"/>
                  </a:lnTo>
                  <a:lnTo>
                    <a:pt x="772833" y="50546"/>
                  </a:lnTo>
                  <a:lnTo>
                    <a:pt x="780834" y="42481"/>
                  </a:lnTo>
                  <a:lnTo>
                    <a:pt x="780834" y="32537"/>
                  </a:lnTo>
                  <a:lnTo>
                    <a:pt x="780834" y="22580"/>
                  </a:lnTo>
                  <a:close/>
                </a:path>
                <a:path w="3736340" h="129539">
                  <a:moveTo>
                    <a:pt x="835304" y="118986"/>
                  </a:moveTo>
                  <a:lnTo>
                    <a:pt x="827303" y="110934"/>
                  </a:lnTo>
                  <a:lnTo>
                    <a:pt x="817422" y="110934"/>
                  </a:lnTo>
                  <a:lnTo>
                    <a:pt x="817422" y="128930"/>
                  </a:lnTo>
                  <a:lnTo>
                    <a:pt x="835304" y="128930"/>
                  </a:lnTo>
                  <a:lnTo>
                    <a:pt x="835304" y="118986"/>
                  </a:lnTo>
                  <a:close/>
                </a:path>
                <a:path w="3736340" h="129539">
                  <a:moveTo>
                    <a:pt x="835304" y="55092"/>
                  </a:moveTo>
                  <a:lnTo>
                    <a:pt x="827303" y="47040"/>
                  </a:lnTo>
                  <a:lnTo>
                    <a:pt x="818553" y="47040"/>
                  </a:lnTo>
                  <a:lnTo>
                    <a:pt x="817422" y="47040"/>
                  </a:lnTo>
                  <a:lnTo>
                    <a:pt x="808672" y="47040"/>
                  </a:lnTo>
                  <a:lnTo>
                    <a:pt x="800658" y="55092"/>
                  </a:lnTo>
                  <a:lnTo>
                    <a:pt x="800658" y="65036"/>
                  </a:lnTo>
                  <a:lnTo>
                    <a:pt x="817422" y="65036"/>
                  </a:lnTo>
                  <a:lnTo>
                    <a:pt x="817422" y="81927"/>
                  </a:lnTo>
                  <a:lnTo>
                    <a:pt x="827303" y="81927"/>
                  </a:lnTo>
                  <a:lnTo>
                    <a:pt x="835304" y="73863"/>
                  </a:lnTo>
                  <a:lnTo>
                    <a:pt x="835304" y="65036"/>
                  </a:lnTo>
                  <a:lnTo>
                    <a:pt x="835304" y="63906"/>
                  </a:lnTo>
                  <a:lnTo>
                    <a:pt x="835304" y="55092"/>
                  </a:lnTo>
                  <a:close/>
                </a:path>
                <a:path w="3736340" h="129539">
                  <a:moveTo>
                    <a:pt x="835304" y="25"/>
                  </a:moveTo>
                  <a:lnTo>
                    <a:pt x="818553" y="25"/>
                  </a:lnTo>
                  <a:lnTo>
                    <a:pt x="800658" y="0"/>
                  </a:lnTo>
                  <a:lnTo>
                    <a:pt x="800658" y="9982"/>
                  </a:lnTo>
                  <a:lnTo>
                    <a:pt x="808672" y="18021"/>
                  </a:lnTo>
                  <a:lnTo>
                    <a:pt x="817422" y="18021"/>
                  </a:lnTo>
                  <a:lnTo>
                    <a:pt x="818553" y="18021"/>
                  </a:lnTo>
                  <a:lnTo>
                    <a:pt x="827303" y="18021"/>
                  </a:lnTo>
                  <a:lnTo>
                    <a:pt x="835304" y="9982"/>
                  </a:lnTo>
                  <a:lnTo>
                    <a:pt x="835304" y="25"/>
                  </a:lnTo>
                  <a:close/>
                </a:path>
                <a:path w="3736340" h="129539">
                  <a:moveTo>
                    <a:pt x="890905" y="86461"/>
                  </a:moveTo>
                  <a:lnTo>
                    <a:pt x="882904" y="78409"/>
                  </a:lnTo>
                  <a:lnTo>
                    <a:pt x="863142" y="78409"/>
                  </a:lnTo>
                  <a:lnTo>
                    <a:pt x="855129" y="86461"/>
                  </a:lnTo>
                  <a:lnTo>
                    <a:pt x="855129" y="106375"/>
                  </a:lnTo>
                  <a:lnTo>
                    <a:pt x="863142" y="114427"/>
                  </a:lnTo>
                  <a:lnTo>
                    <a:pt x="882904" y="114427"/>
                  </a:lnTo>
                  <a:lnTo>
                    <a:pt x="890905" y="106375"/>
                  </a:lnTo>
                  <a:lnTo>
                    <a:pt x="890905" y="96418"/>
                  </a:lnTo>
                  <a:lnTo>
                    <a:pt x="890905" y="86461"/>
                  </a:lnTo>
                  <a:close/>
                </a:path>
                <a:path w="3736340" h="129539">
                  <a:moveTo>
                    <a:pt x="890905" y="22580"/>
                  </a:moveTo>
                  <a:lnTo>
                    <a:pt x="882904" y="14516"/>
                  </a:lnTo>
                  <a:lnTo>
                    <a:pt x="863142" y="14516"/>
                  </a:lnTo>
                  <a:lnTo>
                    <a:pt x="855129" y="22580"/>
                  </a:lnTo>
                  <a:lnTo>
                    <a:pt x="855129" y="42481"/>
                  </a:lnTo>
                  <a:lnTo>
                    <a:pt x="863142" y="50546"/>
                  </a:lnTo>
                  <a:lnTo>
                    <a:pt x="882904" y="50546"/>
                  </a:lnTo>
                  <a:lnTo>
                    <a:pt x="890905" y="42481"/>
                  </a:lnTo>
                  <a:lnTo>
                    <a:pt x="890905" y="32537"/>
                  </a:lnTo>
                  <a:lnTo>
                    <a:pt x="890905" y="22580"/>
                  </a:lnTo>
                  <a:close/>
                </a:path>
                <a:path w="3736340" h="129539">
                  <a:moveTo>
                    <a:pt x="945375" y="118986"/>
                  </a:moveTo>
                  <a:lnTo>
                    <a:pt x="937374" y="110934"/>
                  </a:lnTo>
                  <a:lnTo>
                    <a:pt x="928649" y="110934"/>
                  </a:lnTo>
                  <a:lnTo>
                    <a:pt x="927493" y="110934"/>
                  </a:lnTo>
                  <a:lnTo>
                    <a:pt x="918756" y="110934"/>
                  </a:lnTo>
                  <a:lnTo>
                    <a:pt x="910742" y="118986"/>
                  </a:lnTo>
                  <a:lnTo>
                    <a:pt x="910742" y="128930"/>
                  </a:lnTo>
                  <a:lnTo>
                    <a:pt x="927493" y="128930"/>
                  </a:lnTo>
                  <a:lnTo>
                    <a:pt x="928649" y="128930"/>
                  </a:lnTo>
                  <a:lnTo>
                    <a:pt x="945375" y="128930"/>
                  </a:lnTo>
                  <a:lnTo>
                    <a:pt x="945375" y="118986"/>
                  </a:lnTo>
                  <a:close/>
                </a:path>
                <a:path w="3736340" h="129539">
                  <a:moveTo>
                    <a:pt x="945375" y="55092"/>
                  </a:moveTo>
                  <a:lnTo>
                    <a:pt x="937374" y="47040"/>
                  </a:lnTo>
                  <a:lnTo>
                    <a:pt x="928649" y="47040"/>
                  </a:lnTo>
                  <a:lnTo>
                    <a:pt x="927493" y="47040"/>
                  </a:lnTo>
                  <a:lnTo>
                    <a:pt x="918756" y="47040"/>
                  </a:lnTo>
                  <a:lnTo>
                    <a:pt x="910742" y="55092"/>
                  </a:lnTo>
                  <a:lnTo>
                    <a:pt x="910742" y="63906"/>
                  </a:lnTo>
                  <a:lnTo>
                    <a:pt x="910742" y="65036"/>
                  </a:lnTo>
                  <a:lnTo>
                    <a:pt x="910742" y="73863"/>
                  </a:lnTo>
                  <a:lnTo>
                    <a:pt x="918756" y="81927"/>
                  </a:lnTo>
                  <a:lnTo>
                    <a:pt x="927493" y="81927"/>
                  </a:lnTo>
                  <a:lnTo>
                    <a:pt x="928649" y="81927"/>
                  </a:lnTo>
                  <a:lnTo>
                    <a:pt x="937374" y="81927"/>
                  </a:lnTo>
                  <a:lnTo>
                    <a:pt x="945375" y="73863"/>
                  </a:lnTo>
                  <a:lnTo>
                    <a:pt x="945375" y="65036"/>
                  </a:lnTo>
                  <a:lnTo>
                    <a:pt x="945375" y="63919"/>
                  </a:lnTo>
                  <a:lnTo>
                    <a:pt x="945375" y="55092"/>
                  </a:lnTo>
                  <a:close/>
                </a:path>
                <a:path w="3736340" h="129539">
                  <a:moveTo>
                    <a:pt x="1000975" y="94602"/>
                  </a:moveTo>
                  <a:lnTo>
                    <a:pt x="982141" y="79298"/>
                  </a:lnTo>
                  <a:lnTo>
                    <a:pt x="981075" y="78409"/>
                  </a:lnTo>
                  <a:lnTo>
                    <a:pt x="973201" y="78409"/>
                  </a:lnTo>
                  <a:lnTo>
                    <a:pt x="965200" y="86461"/>
                  </a:lnTo>
                  <a:lnTo>
                    <a:pt x="965200" y="106375"/>
                  </a:lnTo>
                  <a:lnTo>
                    <a:pt x="973201" y="114427"/>
                  </a:lnTo>
                  <a:lnTo>
                    <a:pt x="992974" y="114427"/>
                  </a:lnTo>
                  <a:lnTo>
                    <a:pt x="1000975" y="106375"/>
                  </a:lnTo>
                  <a:lnTo>
                    <a:pt x="1000975" y="94602"/>
                  </a:lnTo>
                  <a:close/>
                </a:path>
                <a:path w="3736340" h="129539">
                  <a:moveTo>
                    <a:pt x="1044981" y="128930"/>
                  </a:moveTo>
                  <a:lnTo>
                    <a:pt x="1038694" y="124167"/>
                  </a:lnTo>
                  <a:lnTo>
                    <a:pt x="1025702" y="114084"/>
                  </a:lnTo>
                  <a:lnTo>
                    <a:pt x="1020813" y="118986"/>
                  </a:lnTo>
                  <a:lnTo>
                    <a:pt x="1020813" y="128930"/>
                  </a:lnTo>
                  <a:lnTo>
                    <a:pt x="1037564" y="128930"/>
                  </a:lnTo>
                  <a:lnTo>
                    <a:pt x="1038694" y="128930"/>
                  </a:lnTo>
                  <a:lnTo>
                    <a:pt x="1044981" y="128930"/>
                  </a:lnTo>
                  <a:close/>
                </a:path>
                <a:path w="3736340" h="129539">
                  <a:moveTo>
                    <a:pt x="3477120" y="118986"/>
                  </a:moveTo>
                  <a:lnTo>
                    <a:pt x="3473310" y="115163"/>
                  </a:lnTo>
                  <a:lnTo>
                    <a:pt x="3459429" y="125869"/>
                  </a:lnTo>
                  <a:lnTo>
                    <a:pt x="3459200" y="126047"/>
                  </a:lnTo>
                  <a:lnTo>
                    <a:pt x="3457041" y="127673"/>
                  </a:lnTo>
                  <a:lnTo>
                    <a:pt x="3455416" y="128930"/>
                  </a:lnTo>
                  <a:lnTo>
                    <a:pt x="3459200" y="128930"/>
                  </a:lnTo>
                  <a:lnTo>
                    <a:pt x="3460356" y="128930"/>
                  </a:lnTo>
                  <a:lnTo>
                    <a:pt x="3477120" y="128930"/>
                  </a:lnTo>
                  <a:lnTo>
                    <a:pt x="3477120" y="118986"/>
                  </a:lnTo>
                  <a:close/>
                </a:path>
                <a:path w="3736340" h="129539">
                  <a:moveTo>
                    <a:pt x="3532721" y="86461"/>
                  </a:moveTo>
                  <a:lnTo>
                    <a:pt x="3524720" y="78409"/>
                  </a:lnTo>
                  <a:lnTo>
                    <a:pt x="3519284" y="78409"/>
                  </a:lnTo>
                  <a:lnTo>
                    <a:pt x="3517633" y="79781"/>
                  </a:lnTo>
                  <a:lnTo>
                    <a:pt x="3498354" y="95440"/>
                  </a:lnTo>
                  <a:lnTo>
                    <a:pt x="3496945" y="96558"/>
                  </a:lnTo>
                  <a:lnTo>
                    <a:pt x="3496945" y="106375"/>
                  </a:lnTo>
                  <a:lnTo>
                    <a:pt x="3504946" y="114427"/>
                  </a:lnTo>
                  <a:lnTo>
                    <a:pt x="3524720" y="114427"/>
                  </a:lnTo>
                  <a:lnTo>
                    <a:pt x="3532721" y="106375"/>
                  </a:lnTo>
                  <a:lnTo>
                    <a:pt x="3532721" y="86461"/>
                  </a:lnTo>
                  <a:close/>
                </a:path>
                <a:path w="3736340" h="129539">
                  <a:moveTo>
                    <a:pt x="3587178" y="118986"/>
                  </a:moveTo>
                  <a:lnTo>
                    <a:pt x="3579177" y="110934"/>
                  </a:lnTo>
                  <a:lnTo>
                    <a:pt x="3570427" y="110934"/>
                  </a:lnTo>
                  <a:lnTo>
                    <a:pt x="3569284" y="110934"/>
                  </a:lnTo>
                  <a:lnTo>
                    <a:pt x="3560534" y="110934"/>
                  </a:lnTo>
                  <a:lnTo>
                    <a:pt x="3552545" y="118986"/>
                  </a:lnTo>
                  <a:lnTo>
                    <a:pt x="3552545" y="128930"/>
                  </a:lnTo>
                  <a:lnTo>
                    <a:pt x="3569284" y="128930"/>
                  </a:lnTo>
                  <a:lnTo>
                    <a:pt x="3570427" y="128930"/>
                  </a:lnTo>
                  <a:lnTo>
                    <a:pt x="3587178" y="128930"/>
                  </a:lnTo>
                  <a:lnTo>
                    <a:pt x="3587178" y="118986"/>
                  </a:lnTo>
                  <a:close/>
                </a:path>
                <a:path w="3736340" h="129539">
                  <a:moveTo>
                    <a:pt x="3587178" y="55092"/>
                  </a:moveTo>
                  <a:lnTo>
                    <a:pt x="3579177" y="47040"/>
                  </a:lnTo>
                  <a:lnTo>
                    <a:pt x="3570427" y="47040"/>
                  </a:lnTo>
                  <a:lnTo>
                    <a:pt x="3569284" y="47040"/>
                  </a:lnTo>
                  <a:lnTo>
                    <a:pt x="3560534" y="47040"/>
                  </a:lnTo>
                  <a:lnTo>
                    <a:pt x="3552545" y="55092"/>
                  </a:lnTo>
                  <a:lnTo>
                    <a:pt x="3552545" y="63919"/>
                  </a:lnTo>
                  <a:lnTo>
                    <a:pt x="3552545" y="65036"/>
                  </a:lnTo>
                  <a:lnTo>
                    <a:pt x="3552545" y="73863"/>
                  </a:lnTo>
                  <a:lnTo>
                    <a:pt x="3560534" y="81927"/>
                  </a:lnTo>
                  <a:lnTo>
                    <a:pt x="3569284" y="81927"/>
                  </a:lnTo>
                  <a:lnTo>
                    <a:pt x="3570427" y="81927"/>
                  </a:lnTo>
                  <a:lnTo>
                    <a:pt x="3579177" y="81927"/>
                  </a:lnTo>
                  <a:lnTo>
                    <a:pt x="3587178" y="73863"/>
                  </a:lnTo>
                  <a:lnTo>
                    <a:pt x="3587178" y="65036"/>
                  </a:lnTo>
                  <a:lnTo>
                    <a:pt x="3587178" y="63906"/>
                  </a:lnTo>
                  <a:lnTo>
                    <a:pt x="3587178" y="55092"/>
                  </a:lnTo>
                  <a:close/>
                </a:path>
                <a:path w="3736340" h="129539">
                  <a:moveTo>
                    <a:pt x="3642791" y="86461"/>
                  </a:moveTo>
                  <a:lnTo>
                    <a:pt x="3634790" y="78409"/>
                  </a:lnTo>
                  <a:lnTo>
                    <a:pt x="3615004" y="78409"/>
                  </a:lnTo>
                  <a:lnTo>
                    <a:pt x="3607003" y="86461"/>
                  </a:lnTo>
                  <a:lnTo>
                    <a:pt x="3607003" y="106375"/>
                  </a:lnTo>
                  <a:lnTo>
                    <a:pt x="3615004" y="114427"/>
                  </a:lnTo>
                  <a:lnTo>
                    <a:pt x="3634790" y="114427"/>
                  </a:lnTo>
                  <a:lnTo>
                    <a:pt x="3642791" y="106375"/>
                  </a:lnTo>
                  <a:lnTo>
                    <a:pt x="3642791" y="96418"/>
                  </a:lnTo>
                  <a:lnTo>
                    <a:pt x="3642791" y="86461"/>
                  </a:lnTo>
                  <a:close/>
                </a:path>
                <a:path w="3736340" h="129539">
                  <a:moveTo>
                    <a:pt x="3697262" y="118986"/>
                  </a:moveTo>
                  <a:lnTo>
                    <a:pt x="3689261" y="110934"/>
                  </a:lnTo>
                  <a:lnTo>
                    <a:pt x="3680498" y="110934"/>
                  </a:lnTo>
                  <a:lnTo>
                    <a:pt x="3679367" y="110934"/>
                  </a:lnTo>
                  <a:lnTo>
                    <a:pt x="3670617" y="110934"/>
                  </a:lnTo>
                  <a:lnTo>
                    <a:pt x="3662616" y="118986"/>
                  </a:lnTo>
                  <a:lnTo>
                    <a:pt x="3662616" y="128930"/>
                  </a:lnTo>
                  <a:lnTo>
                    <a:pt x="3679367" y="128930"/>
                  </a:lnTo>
                  <a:lnTo>
                    <a:pt x="3680498" y="128930"/>
                  </a:lnTo>
                  <a:lnTo>
                    <a:pt x="3697262" y="128930"/>
                  </a:lnTo>
                  <a:lnTo>
                    <a:pt x="3697262" y="118986"/>
                  </a:lnTo>
                  <a:close/>
                </a:path>
                <a:path w="3736340" h="129539">
                  <a:moveTo>
                    <a:pt x="3697262" y="63906"/>
                  </a:moveTo>
                  <a:lnTo>
                    <a:pt x="3680498" y="63906"/>
                  </a:lnTo>
                  <a:lnTo>
                    <a:pt x="3680498" y="47040"/>
                  </a:lnTo>
                  <a:lnTo>
                    <a:pt x="3670617" y="47040"/>
                  </a:lnTo>
                  <a:lnTo>
                    <a:pt x="3662616" y="55092"/>
                  </a:lnTo>
                  <a:lnTo>
                    <a:pt x="3662616" y="63906"/>
                  </a:lnTo>
                  <a:lnTo>
                    <a:pt x="3662616" y="65036"/>
                  </a:lnTo>
                  <a:lnTo>
                    <a:pt x="3662616" y="73863"/>
                  </a:lnTo>
                  <a:lnTo>
                    <a:pt x="3670617" y="81927"/>
                  </a:lnTo>
                  <a:lnTo>
                    <a:pt x="3679367" y="81927"/>
                  </a:lnTo>
                  <a:lnTo>
                    <a:pt x="3680498" y="81927"/>
                  </a:lnTo>
                  <a:lnTo>
                    <a:pt x="3689261" y="81927"/>
                  </a:lnTo>
                  <a:lnTo>
                    <a:pt x="3697262" y="73863"/>
                  </a:lnTo>
                  <a:lnTo>
                    <a:pt x="3697262" y="63906"/>
                  </a:lnTo>
                  <a:close/>
                </a:path>
                <a:path w="3736340" h="129539">
                  <a:moveTo>
                    <a:pt x="3736073" y="78409"/>
                  </a:moveTo>
                  <a:lnTo>
                    <a:pt x="3725100" y="78409"/>
                  </a:lnTo>
                  <a:lnTo>
                    <a:pt x="3717086" y="86461"/>
                  </a:lnTo>
                  <a:lnTo>
                    <a:pt x="3717086" y="106375"/>
                  </a:lnTo>
                  <a:lnTo>
                    <a:pt x="3725100" y="114427"/>
                  </a:lnTo>
                  <a:lnTo>
                    <a:pt x="3736073" y="114427"/>
                  </a:lnTo>
                  <a:lnTo>
                    <a:pt x="3736073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2">
              <a:extLst>
                <a:ext uri="{FF2B5EF4-FFF2-40B4-BE49-F238E27FC236}">
                  <a16:creationId xmlns:a16="http://schemas.microsoft.com/office/drawing/2014/main" id="{0AD1023F-545B-97CD-7A26-BC1BF1041AE6}"/>
                </a:ext>
              </a:extLst>
            </p:cNvPr>
            <p:cNvSpPr/>
            <p:nvPr/>
          </p:nvSpPr>
          <p:spPr>
            <a:xfrm>
              <a:off x="5327993" y="2504643"/>
              <a:ext cx="3816350" cy="193040"/>
            </a:xfrm>
            <a:custGeom>
              <a:avLst/>
              <a:gdLst/>
              <a:ahLst/>
              <a:cxnLst/>
              <a:rect l="l" t="t" r="r" b="b"/>
              <a:pathLst>
                <a:path w="3816350" h="193039">
                  <a:moveTo>
                    <a:pt x="34632" y="55067"/>
                  </a:moveTo>
                  <a:lnTo>
                    <a:pt x="26631" y="47015"/>
                  </a:lnTo>
                  <a:lnTo>
                    <a:pt x="19888" y="47015"/>
                  </a:lnTo>
                  <a:lnTo>
                    <a:pt x="23749" y="53441"/>
                  </a:lnTo>
                  <a:lnTo>
                    <a:pt x="30797" y="65024"/>
                  </a:lnTo>
                  <a:lnTo>
                    <a:pt x="34632" y="71221"/>
                  </a:lnTo>
                  <a:lnTo>
                    <a:pt x="34632" y="65024"/>
                  </a:lnTo>
                  <a:lnTo>
                    <a:pt x="34632" y="63881"/>
                  </a:lnTo>
                  <a:lnTo>
                    <a:pt x="34632" y="55067"/>
                  </a:lnTo>
                  <a:close/>
                </a:path>
                <a:path w="3816350" h="1930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44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44"/>
                  </a:lnTo>
                  <a:lnTo>
                    <a:pt x="34632" y="0"/>
                  </a:lnTo>
                  <a:close/>
                </a:path>
                <a:path w="3816350" h="193039">
                  <a:moveTo>
                    <a:pt x="90233" y="86448"/>
                  </a:moveTo>
                  <a:lnTo>
                    <a:pt x="82232" y="78397"/>
                  </a:lnTo>
                  <a:lnTo>
                    <a:pt x="62458" y="78397"/>
                  </a:lnTo>
                  <a:lnTo>
                    <a:pt x="54457" y="86448"/>
                  </a:lnTo>
                  <a:lnTo>
                    <a:pt x="54457" y="102920"/>
                  </a:lnTo>
                  <a:lnTo>
                    <a:pt x="60553" y="112483"/>
                  </a:lnTo>
                  <a:lnTo>
                    <a:pt x="62458" y="114414"/>
                  </a:lnTo>
                  <a:lnTo>
                    <a:pt x="82232" y="114414"/>
                  </a:lnTo>
                  <a:lnTo>
                    <a:pt x="90233" y="106362"/>
                  </a:lnTo>
                  <a:lnTo>
                    <a:pt x="90233" y="86448"/>
                  </a:lnTo>
                  <a:close/>
                </a:path>
                <a:path w="3816350" h="193039">
                  <a:moveTo>
                    <a:pt x="90233" y="22555"/>
                  </a:moveTo>
                  <a:lnTo>
                    <a:pt x="82232" y="14490"/>
                  </a:lnTo>
                  <a:lnTo>
                    <a:pt x="62458" y="14490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58" y="50507"/>
                  </a:lnTo>
                  <a:lnTo>
                    <a:pt x="82232" y="50507"/>
                  </a:lnTo>
                  <a:lnTo>
                    <a:pt x="90233" y="42468"/>
                  </a:lnTo>
                  <a:lnTo>
                    <a:pt x="90233" y="32499"/>
                  </a:lnTo>
                  <a:lnTo>
                    <a:pt x="90233" y="22555"/>
                  </a:lnTo>
                  <a:close/>
                </a:path>
                <a:path w="3816350" h="193039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84" y="110909"/>
                  </a:lnTo>
                  <a:lnTo>
                    <a:pt x="110070" y="118960"/>
                  </a:lnTo>
                  <a:lnTo>
                    <a:pt x="110070" y="128917"/>
                  </a:lnTo>
                  <a:lnTo>
                    <a:pt x="126809" y="128917"/>
                  </a:lnTo>
                  <a:lnTo>
                    <a:pt x="127952" y="128917"/>
                  </a:lnTo>
                  <a:lnTo>
                    <a:pt x="144703" y="128917"/>
                  </a:lnTo>
                  <a:lnTo>
                    <a:pt x="144703" y="118960"/>
                  </a:lnTo>
                  <a:close/>
                </a:path>
                <a:path w="3816350" h="193039">
                  <a:moveTo>
                    <a:pt x="144703" y="55067"/>
                  </a:moveTo>
                  <a:lnTo>
                    <a:pt x="136702" y="47015"/>
                  </a:lnTo>
                  <a:lnTo>
                    <a:pt x="127952" y="47015"/>
                  </a:lnTo>
                  <a:lnTo>
                    <a:pt x="126809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3881"/>
                  </a:lnTo>
                  <a:lnTo>
                    <a:pt x="110070" y="65024"/>
                  </a:lnTo>
                  <a:lnTo>
                    <a:pt x="110070" y="73837"/>
                  </a:lnTo>
                  <a:lnTo>
                    <a:pt x="118084" y="81889"/>
                  </a:lnTo>
                  <a:lnTo>
                    <a:pt x="126809" y="81889"/>
                  </a:lnTo>
                  <a:lnTo>
                    <a:pt x="127952" y="81889"/>
                  </a:lnTo>
                  <a:lnTo>
                    <a:pt x="136702" y="81889"/>
                  </a:lnTo>
                  <a:lnTo>
                    <a:pt x="144703" y="73837"/>
                  </a:lnTo>
                  <a:lnTo>
                    <a:pt x="144703" y="65024"/>
                  </a:lnTo>
                  <a:lnTo>
                    <a:pt x="144703" y="63881"/>
                  </a:lnTo>
                  <a:lnTo>
                    <a:pt x="144703" y="55067"/>
                  </a:lnTo>
                  <a:close/>
                </a:path>
                <a:path w="3816350" h="193039">
                  <a:moveTo>
                    <a:pt x="144703" y="0"/>
                  </a:moveTo>
                  <a:lnTo>
                    <a:pt x="127952" y="0"/>
                  </a:lnTo>
                  <a:lnTo>
                    <a:pt x="126809" y="0"/>
                  </a:lnTo>
                  <a:lnTo>
                    <a:pt x="110070" y="0"/>
                  </a:lnTo>
                  <a:lnTo>
                    <a:pt x="110070" y="9944"/>
                  </a:lnTo>
                  <a:lnTo>
                    <a:pt x="118084" y="18008"/>
                  </a:lnTo>
                  <a:lnTo>
                    <a:pt x="126809" y="18008"/>
                  </a:lnTo>
                  <a:lnTo>
                    <a:pt x="127952" y="18008"/>
                  </a:lnTo>
                  <a:lnTo>
                    <a:pt x="136702" y="18008"/>
                  </a:lnTo>
                  <a:lnTo>
                    <a:pt x="144703" y="9944"/>
                  </a:lnTo>
                  <a:lnTo>
                    <a:pt x="144703" y="0"/>
                  </a:lnTo>
                  <a:close/>
                </a:path>
                <a:path w="3816350" h="193039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62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62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3816350" h="193039">
                  <a:moveTo>
                    <a:pt x="200317" y="22555"/>
                  </a:moveTo>
                  <a:lnTo>
                    <a:pt x="192316" y="14490"/>
                  </a:lnTo>
                  <a:lnTo>
                    <a:pt x="172542" y="14490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42" y="50507"/>
                  </a:lnTo>
                  <a:lnTo>
                    <a:pt x="192316" y="50507"/>
                  </a:lnTo>
                  <a:lnTo>
                    <a:pt x="200317" y="42468"/>
                  </a:lnTo>
                  <a:lnTo>
                    <a:pt x="200317" y="32499"/>
                  </a:lnTo>
                  <a:lnTo>
                    <a:pt x="200317" y="22555"/>
                  </a:lnTo>
                  <a:close/>
                </a:path>
                <a:path w="3816350" h="193039">
                  <a:moveTo>
                    <a:pt x="254787" y="118960"/>
                  </a:moveTo>
                  <a:lnTo>
                    <a:pt x="246786" y="110909"/>
                  </a:lnTo>
                  <a:lnTo>
                    <a:pt x="238023" y="110909"/>
                  </a:lnTo>
                  <a:lnTo>
                    <a:pt x="236880" y="110909"/>
                  </a:lnTo>
                  <a:lnTo>
                    <a:pt x="228155" y="110909"/>
                  </a:lnTo>
                  <a:lnTo>
                    <a:pt x="220141" y="118960"/>
                  </a:lnTo>
                  <a:lnTo>
                    <a:pt x="220141" y="128917"/>
                  </a:lnTo>
                  <a:lnTo>
                    <a:pt x="236880" y="128917"/>
                  </a:lnTo>
                  <a:lnTo>
                    <a:pt x="238023" y="128917"/>
                  </a:lnTo>
                  <a:lnTo>
                    <a:pt x="254787" y="128917"/>
                  </a:lnTo>
                  <a:lnTo>
                    <a:pt x="254787" y="118960"/>
                  </a:lnTo>
                  <a:close/>
                </a:path>
                <a:path w="3816350" h="193039">
                  <a:moveTo>
                    <a:pt x="254787" y="55067"/>
                  </a:moveTo>
                  <a:lnTo>
                    <a:pt x="246786" y="47015"/>
                  </a:lnTo>
                  <a:lnTo>
                    <a:pt x="238023" y="47015"/>
                  </a:lnTo>
                  <a:lnTo>
                    <a:pt x="236880" y="47015"/>
                  </a:lnTo>
                  <a:lnTo>
                    <a:pt x="228155" y="47015"/>
                  </a:lnTo>
                  <a:lnTo>
                    <a:pt x="220141" y="55067"/>
                  </a:lnTo>
                  <a:lnTo>
                    <a:pt x="220141" y="63881"/>
                  </a:lnTo>
                  <a:lnTo>
                    <a:pt x="220141" y="65024"/>
                  </a:lnTo>
                  <a:lnTo>
                    <a:pt x="220141" y="73837"/>
                  </a:lnTo>
                  <a:lnTo>
                    <a:pt x="228155" y="81889"/>
                  </a:lnTo>
                  <a:lnTo>
                    <a:pt x="236880" y="81889"/>
                  </a:lnTo>
                  <a:lnTo>
                    <a:pt x="238023" y="81889"/>
                  </a:lnTo>
                  <a:lnTo>
                    <a:pt x="246786" y="81889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67"/>
                  </a:lnTo>
                  <a:close/>
                </a:path>
                <a:path w="3816350" h="193039">
                  <a:moveTo>
                    <a:pt x="254787" y="0"/>
                  </a:moveTo>
                  <a:lnTo>
                    <a:pt x="238023" y="0"/>
                  </a:lnTo>
                  <a:lnTo>
                    <a:pt x="236880" y="0"/>
                  </a:lnTo>
                  <a:lnTo>
                    <a:pt x="220141" y="0"/>
                  </a:lnTo>
                  <a:lnTo>
                    <a:pt x="220141" y="9944"/>
                  </a:lnTo>
                  <a:lnTo>
                    <a:pt x="228155" y="18008"/>
                  </a:lnTo>
                  <a:lnTo>
                    <a:pt x="236880" y="18008"/>
                  </a:lnTo>
                  <a:lnTo>
                    <a:pt x="238023" y="18008"/>
                  </a:lnTo>
                  <a:lnTo>
                    <a:pt x="246786" y="18008"/>
                  </a:lnTo>
                  <a:lnTo>
                    <a:pt x="254787" y="9944"/>
                  </a:lnTo>
                  <a:lnTo>
                    <a:pt x="254787" y="0"/>
                  </a:lnTo>
                  <a:close/>
                </a:path>
                <a:path w="3816350" h="193039">
                  <a:moveTo>
                    <a:pt x="310388" y="86448"/>
                  </a:moveTo>
                  <a:lnTo>
                    <a:pt x="302387" y="78397"/>
                  </a:lnTo>
                  <a:lnTo>
                    <a:pt x="282625" y="78397"/>
                  </a:lnTo>
                  <a:lnTo>
                    <a:pt x="274612" y="86448"/>
                  </a:lnTo>
                  <a:lnTo>
                    <a:pt x="274612" y="106362"/>
                  </a:lnTo>
                  <a:lnTo>
                    <a:pt x="282625" y="114414"/>
                  </a:lnTo>
                  <a:lnTo>
                    <a:pt x="302387" y="114414"/>
                  </a:lnTo>
                  <a:lnTo>
                    <a:pt x="310388" y="106362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3816350" h="193039">
                  <a:moveTo>
                    <a:pt x="310388" y="22555"/>
                  </a:moveTo>
                  <a:lnTo>
                    <a:pt x="302387" y="14490"/>
                  </a:lnTo>
                  <a:lnTo>
                    <a:pt x="282625" y="14490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07"/>
                  </a:lnTo>
                  <a:lnTo>
                    <a:pt x="302387" y="50507"/>
                  </a:lnTo>
                  <a:lnTo>
                    <a:pt x="310388" y="42468"/>
                  </a:lnTo>
                  <a:lnTo>
                    <a:pt x="310388" y="32499"/>
                  </a:lnTo>
                  <a:lnTo>
                    <a:pt x="310388" y="22555"/>
                  </a:lnTo>
                  <a:close/>
                </a:path>
                <a:path w="3816350" h="193039">
                  <a:moveTo>
                    <a:pt x="348107" y="0"/>
                  </a:moveTo>
                  <a:lnTo>
                    <a:pt x="330225" y="0"/>
                  </a:lnTo>
                  <a:lnTo>
                    <a:pt x="330225" y="9944"/>
                  </a:lnTo>
                  <a:lnTo>
                    <a:pt x="338239" y="18008"/>
                  </a:lnTo>
                  <a:lnTo>
                    <a:pt x="348107" y="18008"/>
                  </a:lnTo>
                  <a:lnTo>
                    <a:pt x="348107" y="0"/>
                  </a:lnTo>
                  <a:close/>
                </a:path>
                <a:path w="3816350" h="193039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17"/>
                  </a:lnTo>
                  <a:lnTo>
                    <a:pt x="346964" y="128917"/>
                  </a:lnTo>
                  <a:lnTo>
                    <a:pt x="348107" y="128917"/>
                  </a:lnTo>
                  <a:lnTo>
                    <a:pt x="364858" y="128917"/>
                  </a:lnTo>
                  <a:lnTo>
                    <a:pt x="364858" y="118960"/>
                  </a:lnTo>
                  <a:close/>
                </a:path>
                <a:path w="3816350" h="193039">
                  <a:moveTo>
                    <a:pt x="364858" y="63881"/>
                  </a:moveTo>
                  <a:lnTo>
                    <a:pt x="348107" y="63881"/>
                  </a:lnTo>
                  <a:lnTo>
                    <a:pt x="348107" y="47015"/>
                  </a:lnTo>
                  <a:lnTo>
                    <a:pt x="338239" y="47015"/>
                  </a:lnTo>
                  <a:lnTo>
                    <a:pt x="330225" y="55067"/>
                  </a:lnTo>
                  <a:lnTo>
                    <a:pt x="330225" y="63881"/>
                  </a:lnTo>
                  <a:lnTo>
                    <a:pt x="330225" y="65024"/>
                  </a:lnTo>
                  <a:lnTo>
                    <a:pt x="330225" y="73837"/>
                  </a:lnTo>
                  <a:lnTo>
                    <a:pt x="338239" y="81889"/>
                  </a:lnTo>
                  <a:lnTo>
                    <a:pt x="346964" y="81889"/>
                  </a:lnTo>
                  <a:lnTo>
                    <a:pt x="348107" y="81889"/>
                  </a:lnTo>
                  <a:lnTo>
                    <a:pt x="356857" y="81889"/>
                  </a:lnTo>
                  <a:lnTo>
                    <a:pt x="364858" y="73837"/>
                  </a:lnTo>
                  <a:lnTo>
                    <a:pt x="364858" y="63881"/>
                  </a:lnTo>
                  <a:close/>
                </a:path>
                <a:path w="3816350" h="193039">
                  <a:moveTo>
                    <a:pt x="420458" y="86448"/>
                  </a:moveTo>
                  <a:lnTo>
                    <a:pt x="412457" y="78397"/>
                  </a:lnTo>
                  <a:lnTo>
                    <a:pt x="392696" y="78397"/>
                  </a:lnTo>
                  <a:lnTo>
                    <a:pt x="384683" y="86448"/>
                  </a:lnTo>
                  <a:lnTo>
                    <a:pt x="384683" y="106362"/>
                  </a:lnTo>
                  <a:lnTo>
                    <a:pt x="392696" y="114414"/>
                  </a:lnTo>
                  <a:lnTo>
                    <a:pt x="412457" y="114414"/>
                  </a:lnTo>
                  <a:lnTo>
                    <a:pt x="420458" y="106362"/>
                  </a:lnTo>
                  <a:lnTo>
                    <a:pt x="420458" y="96405"/>
                  </a:lnTo>
                  <a:lnTo>
                    <a:pt x="420458" y="86448"/>
                  </a:lnTo>
                  <a:close/>
                </a:path>
                <a:path w="3816350" h="193039">
                  <a:moveTo>
                    <a:pt x="474929" y="118960"/>
                  </a:moveTo>
                  <a:lnTo>
                    <a:pt x="466928" y="110909"/>
                  </a:lnTo>
                  <a:lnTo>
                    <a:pt x="458190" y="110909"/>
                  </a:lnTo>
                  <a:lnTo>
                    <a:pt x="457060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8917"/>
                  </a:lnTo>
                  <a:lnTo>
                    <a:pt x="457060" y="128917"/>
                  </a:lnTo>
                  <a:lnTo>
                    <a:pt x="458190" y="128917"/>
                  </a:lnTo>
                  <a:lnTo>
                    <a:pt x="474929" y="128917"/>
                  </a:lnTo>
                  <a:lnTo>
                    <a:pt x="474929" y="118960"/>
                  </a:lnTo>
                  <a:close/>
                </a:path>
                <a:path w="3816350" h="193039">
                  <a:moveTo>
                    <a:pt x="474929" y="63881"/>
                  </a:moveTo>
                  <a:lnTo>
                    <a:pt x="458190" y="63881"/>
                  </a:lnTo>
                  <a:lnTo>
                    <a:pt x="45819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3881"/>
                  </a:lnTo>
                  <a:lnTo>
                    <a:pt x="440296" y="65024"/>
                  </a:lnTo>
                  <a:lnTo>
                    <a:pt x="440296" y="73837"/>
                  </a:lnTo>
                  <a:lnTo>
                    <a:pt x="448310" y="81889"/>
                  </a:lnTo>
                  <a:lnTo>
                    <a:pt x="457060" y="81889"/>
                  </a:lnTo>
                  <a:lnTo>
                    <a:pt x="458190" y="81889"/>
                  </a:lnTo>
                  <a:lnTo>
                    <a:pt x="466928" y="81889"/>
                  </a:lnTo>
                  <a:lnTo>
                    <a:pt x="474929" y="73837"/>
                  </a:lnTo>
                  <a:lnTo>
                    <a:pt x="474929" y="63881"/>
                  </a:lnTo>
                  <a:close/>
                </a:path>
                <a:path w="3816350" h="1930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3816350" h="193039">
                  <a:moveTo>
                    <a:pt x="585012" y="118960"/>
                  </a:moveTo>
                  <a:lnTo>
                    <a:pt x="577011" y="110909"/>
                  </a:lnTo>
                  <a:lnTo>
                    <a:pt x="568274" y="110909"/>
                  </a:lnTo>
                  <a:lnTo>
                    <a:pt x="567131" y="110909"/>
                  </a:lnTo>
                  <a:lnTo>
                    <a:pt x="558380" y="110909"/>
                  </a:lnTo>
                  <a:lnTo>
                    <a:pt x="550367" y="118960"/>
                  </a:lnTo>
                  <a:lnTo>
                    <a:pt x="550367" y="128917"/>
                  </a:lnTo>
                  <a:lnTo>
                    <a:pt x="567131" y="128917"/>
                  </a:lnTo>
                  <a:lnTo>
                    <a:pt x="568274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3816350" h="193039">
                  <a:moveTo>
                    <a:pt x="585012" y="63881"/>
                  </a:moveTo>
                  <a:lnTo>
                    <a:pt x="568274" y="63881"/>
                  </a:lnTo>
                  <a:lnTo>
                    <a:pt x="567131" y="63881"/>
                  </a:lnTo>
                  <a:lnTo>
                    <a:pt x="550367" y="63881"/>
                  </a:lnTo>
                  <a:lnTo>
                    <a:pt x="550367" y="73837"/>
                  </a:lnTo>
                  <a:lnTo>
                    <a:pt x="558380" y="81889"/>
                  </a:lnTo>
                  <a:lnTo>
                    <a:pt x="567131" y="81889"/>
                  </a:lnTo>
                  <a:lnTo>
                    <a:pt x="568274" y="81889"/>
                  </a:lnTo>
                  <a:lnTo>
                    <a:pt x="577011" y="81889"/>
                  </a:lnTo>
                  <a:lnTo>
                    <a:pt x="585012" y="73837"/>
                  </a:lnTo>
                  <a:lnTo>
                    <a:pt x="585012" y="63881"/>
                  </a:lnTo>
                  <a:close/>
                </a:path>
                <a:path w="3816350" h="193039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3816350" h="193039">
                  <a:moveTo>
                    <a:pt x="695083" y="118960"/>
                  </a:moveTo>
                  <a:lnTo>
                    <a:pt x="687082" y="110909"/>
                  </a:lnTo>
                  <a:lnTo>
                    <a:pt x="678332" y="110909"/>
                  </a:lnTo>
                  <a:lnTo>
                    <a:pt x="677176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176" y="128917"/>
                  </a:lnTo>
                  <a:lnTo>
                    <a:pt x="678332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3816350" h="193039">
                  <a:moveTo>
                    <a:pt x="695083" y="63881"/>
                  </a:moveTo>
                  <a:lnTo>
                    <a:pt x="678332" y="63881"/>
                  </a:lnTo>
                  <a:lnTo>
                    <a:pt x="677176" y="63881"/>
                  </a:lnTo>
                  <a:lnTo>
                    <a:pt x="660450" y="63881"/>
                  </a:lnTo>
                  <a:lnTo>
                    <a:pt x="660450" y="73837"/>
                  </a:lnTo>
                  <a:lnTo>
                    <a:pt x="668464" y="81889"/>
                  </a:lnTo>
                  <a:lnTo>
                    <a:pt x="677176" y="81889"/>
                  </a:lnTo>
                  <a:lnTo>
                    <a:pt x="678332" y="81889"/>
                  </a:lnTo>
                  <a:lnTo>
                    <a:pt x="687082" y="81889"/>
                  </a:lnTo>
                  <a:lnTo>
                    <a:pt x="695083" y="73837"/>
                  </a:lnTo>
                  <a:lnTo>
                    <a:pt x="695083" y="63881"/>
                  </a:lnTo>
                  <a:close/>
                </a:path>
                <a:path w="3816350" h="1930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3816350" h="193039">
                  <a:moveTo>
                    <a:pt x="805154" y="118960"/>
                  </a:moveTo>
                  <a:lnTo>
                    <a:pt x="797153" y="110909"/>
                  </a:lnTo>
                  <a:lnTo>
                    <a:pt x="788403" y="110909"/>
                  </a:lnTo>
                  <a:lnTo>
                    <a:pt x="787273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73" y="128917"/>
                  </a:lnTo>
                  <a:lnTo>
                    <a:pt x="788403" y="128917"/>
                  </a:lnTo>
                  <a:lnTo>
                    <a:pt x="805154" y="128917"/>
                  </a:lnTo>
                  <a:lnTo>
                    <a:pt x="805154" y="118960"/>
                  </a:lnTo>
                  <a:close/>
                </a:path>
                <a:path w="3816350" h="193039">
                  <a:moveTo>
                    <a:pt x="805154" y="63881"/>
                  </a:moveTo>
                  <a:lnTo>
                    <a:pt x="788403" y="63881"/>
                  </a:lnTo>
                  <a:lnTo>
                    <a:pt x="787273" y="63881"/>
                  </a:lnTo>
                  <a:lnTo>
                    <a:pt x="770521" y="63881"/>
                  </a:lnTo>
                  <a:lnTo>
                    <a:pt x="770521" y="73837"/>
                  </a:lnTo>
                  <a:lnTo>
                    <a:pt x="778522" y="81889"/>
                  </a:lnTo>
                  <a:lnTo>
                    <a:pt x="787273" y="81889"/>
                  </a:lnTo>
                  <a:lnTo>
                    <a:pt x="788403" y="81889"/>
                  </a:lnTo>
                  <a:lnTo>
                    <a:pt x="797153" y="81889"/>
                  </a:lnTo>
                  <a:lnTo>
                    <a:pt x="805154" y="73837"/>
                  </a:lnTo>
                  <a:lnTo>
                    <a:pt x="805154" y="63881"/>
                  </a:lnTo>
                  <a:close/>
                </a:path>
                <a:path w="3816350" h="1930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3816350" h="193039">
                  <a:moveTo>
                    <a:pt x="915238" y="118960"/>
                  </a:moveTo>
                  <a:lnTo>
                    <a:pt x="907237" y="110909"/>
                  </a:lnTo>
                  <a:lnTo>
                    <a:pt x="898486" y="110909"/>
                  </a:lnTo>
                  <a:lnTo>
                    <a:pt x="897356" y="110909"/>
                  </a:lnTo>
                  <a:lnTo>
                    <a:pt x="888606" y="110909"/>
                  </a:lnTo>
                  <a:lnTo>
                    <a:pt x="880592" y="118960"/>
                  </a:lnTo>
                  <a:lnTo>
                    <a:pt x="880592" y="128917"/>
                  </a:lnTo>
                  <a:lnTo>
                    <a:pt x="897356" y="128917"/>
                  </a:lnTo>
                  <a:lnTo>
                    <a:pt x="898486" y="128917"/>
                  </a:lnTo>
                  <a:lnTo>
                    <a:pt x="915238" y="128917"/>
                  </a:lnTo>
                  <a:lnTo>
                    <a:pt x="915238" y="118960"/>
                  </a:lnTo>
                  <a:close/>
                </a:path>
                <a:path w="3816350" h="193039">
                  <a:moveTo>
                    <a:pt x="915238" y="73558"/>
                  </a:moveTo>
                  <a:lnTo>
                    <a:pt x="905586" y="63881"/>
                  </a:lnTo>
                  <a:lnTo>
                    <a:pt x="898486" y="63881"/>
                  </a:lnTo>
                  <a:lnTo>
                    <a:pt x="897356" y="63881"/>
                  </a:lnTo>
                  <a:lnTo>
                    <a:pt x="880592" y="63881"/>
                  </a:lnTo>
                  <a:lnTo>
                    <a:pt x="880592" y="73837"/>
                  </a:lnTo>
                  <a:lnTo>
                    <a:pt x="888606" y="81889"/>
                  </a:lnTo>
                  <a:lnTo>
                    <a:pt x="897356" y="81889"/>
                  </a:lnTo>
                  <a:lnTo>
                    <a:pt x="898486" y="81889"/>
                  </a:lnTo>
                  <a:lnTo>
                    <a:pt x="907237" y="81889"/>
                  </a:lnTo>
                  <a:lnTo>
                    <a:pt x="915238" y="73837"/>
                  </a:lnTo>
                  <a:lnTo>
                    <a:pt x="915238" y="73558"/>
                  </a:lnTo>
                  <a:close/>
                </a:path>
                <a:path w="3816350" h="193039">
                  <a:moveTo>
                    <a:pt x="957135" y="114414"/>
                  </a:moveTo>
                  <a:lnTo>
                    <a:pt x="955560" y="112941"/>
                  </a:lnTo>
                  <a:lnTo>
                    <a:pt x="938720" y="96786"/>
                  </a:lnTo>
                  <a:lnTo>
                    <a:pt x="935062" y="93192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57135" y="114414"/>
                  </a:lnTo>
                  <a:close/>
                </a:path>
                <a:path w="3816350" h="193039">
                  <a:moveTo>
                    <a:pt x="3667112" y="182841"/>
                  </a:moveTo>
                  <a:lnTo>
                    <a:pt x="3659111" y="174790"/>
                  </a:lnTo>
                  <a:lnTo>
                    <a:pt x="3649218" y="174790"/>
                  </a:lnTo>
                  <a:lnTo>
                    <a:pt x="3649218" y="192786"/>
                  </a:lnTo>
                  <a:lnTo>
                    <a:pt x="3667112" y="192786"/>
                  </a:lnTo>
                  <a:lnTo>
                    <a:pt x="3667112" y="182841"/>
                  </a:lnTo>
                  <a:close/>
                </a:path>
                <a:path w="3816350" h="193039">
                  <a:moveTo>
                    <a:pt x="3722725" y="150329"/>
                  </a:moveTo>
                  <a:lnTo>
                    <a:pt x="3714724" y="142265"/>
                  </a:lnTo>
                  <a:lnTo>
                    <a:pt x="3694938" y="142265"/>
                  </a:lnTo>
                  <a:lnTo>
                    <a:pt x="3686937" y="150329"/>
                  </a:lnTo>
                  <a:lnTo>
                    <a:pt x="3686937" y="170230"/>
                  </a:lnTo>
                  <a:lnTo>
                    <a:pt x="3694938" y="178295"/>
                  </a:lnTo>
                  <a:lnTo>
                    <a:pt x="3714724" y="178295"/>
                  </a:lnTo>
                  <a:lnTo>
                    <a:pt x="3722725" y="170230"/>
                  </a:lnTo>
                  <a:lnTo>
                    <a:pt x="3722725" y="160286"/>
                  </a:lnTo>
                  <a:lnTo>
                    <a:pt x="3722725" y="150329"/>
                  </a:lnTo>
                  <a:close/>
                </a:path>
                <a:path w="3816350" h="193039">
                  <a:moveTo>
                    <a:pt x="3722725" y="95605"/>
                  </a:moveTo>
                  <a:lnTo>
                    <a:pt x="3721531" y="96786"/>
                  </a:lnTo>
                  <a:lnTo>
                    <a:pt x="3704679" y="112941"/>
                  </a:lnTo>
                  <a:lnTo>
                    <a:pt x="3703116" y="114414"/>
                  </a:lnTo>
                  <a:lnTo>
                    <a:pt x="3714724" y="114414"/>
                  </a:lnTo>
                  <a:lnTo>
                    <a:pt x="3722725" y="106362"/>
                  </a:lnTo>
                  <a:lnTo>
                    <a:pt x="3722725" y="95605"/>
                  </a:lnTo>
                  <a:close/>
                </a:path>
                <a:path w="3816350" h="193039">
                  <a:moveTo>
                    <a:pt x="3777196" y="182841"/>
                  </a:moveTo>
                  <a:lnTo>
                    <a:pt x="3769195" y="174790"/>
                  </a:lnTo>
                  <a:lnTo>
                    <a:pt x="3759301" y="174790"/>
                  </a:lnTo>
                  <a:lnTo>
                    <a:pt x="3759301" y="192786"/>
                  </a:lnTo>
                  <a:lnTo>
                    <a:pt x="3777196" y="192786"/>
                  </a:lnTo>
                  <a:lnTo>
                    <a:pt x="3777196" y="182841"/>
                  </a:lnTo>
                  <a:close/>
                </a:path>
                <a:path w="3816350" h="193039">
                  <a:moveTo>
                    <a:pt x="3777196" y="118960"/>
                  </a:moveTo>
                  <a:lnTo>
                    <a:pt x="3769195" y="110909"/>
                  </a:lnTo>
                  <a:lnTo>
                    <a:pt x="3760432" y="110909"/>
                  </a:lnTo>
                  <a:lnTo>
                    <a:pt x="3759301" y="110909"/>
                  </a:lnTo>
                  <a:lnTo>
                    <a:pt x="3750551" y="110909"/>
                  </a:lnTo>
                  <a:lnTo>
                    <a:pt x="3742550" y="118960"/>
                  </a:lnTo>
                  <a:lnTo>
                    <a:pt x="3742550" y="127774"/>
                  </a:lnTo>
                  <a:lnTo>
                    <a:pt x="3742550" y="128917"/>
                  </a:lnTo>
                  <a:lnTo>
                    <a:pt x="3742550" y="137731"/>
                  </a:lnTo>
                  <a:lnTo>
                    <a:pt x="3750551" y="145770"/>
                  </a:lnTo>
                  <a:lnTo>
                    <a:pt x="3759301" y="145770"/>
                  </a:lnTo>
                  <a:lnTo>
                    <a:pt x="3760432" y="145770"/>
                  </a:lnTo>
                  <a:lnTo>
                    <a:pt x="3769195" y="145770"/>
                  </a:lnTo>
                  <a:lnTo>
                    <a:pt x="3777196" y="137731"/>
                  </a:lnTo>
                  <a:lnTo>
                    <a:pt x="3777196" y="128917"/>
                  </a:lnTo>
                  <a:lnTo>
                    <a:pt x="3777196" y="127749"/>
                  </a:lnTo>
                  <a:lnTo>
                    <a:pt x="3777196" y="118960"/>
                  </a:lnTo>
                  <a:close/>
                </a:path>
                <a:path w="3816350" h="193039">
                  <a:moveTo>
                    <a:pt x="3777196" y="63881"/>
                  </a:moveTo>
                  <a:lnTo>
                    <a:pt x="3760432" y="63881"/>
                  </a:lnTo>
                  <a:lnTo>
                    <a:pt x="3759301" y="63881"/>
                  </a:lnTo>
                  <a:lnTo>
                    <a:pt x="3754653" y="63881"/>
                  </a:lnTo>
                  <a:lnTo>
                    <a:pt x="3743655" y="74942"/>
                  </a:lnTo>
                  <a:lnTo>
                    <a:pt x="3750551" y="81889"/>
                  </a:lnTo>
                  <a:lnTo>
                    <a:pt x="3759301" y="81889"/>
                  </a:lnTo>
                  <a:lnTo>
                    <a:pt x="3760432" y="81889"/>
                  </a:lnTo>
                  <a:lnTo>
                    <a:pt x="3769195" y="81889"/>
                  </a:lnTo>
                  <a:lnTo>
                    <a:pt x="3777196" y="73837"/>
                  </a:lnTo>
                  <a:lnTo>
                    <a:pt x="3777196" y="63881"/>
                  </a:lnTo>
                  <a:close/>
                </a:path>
                <a:path w="3816350" h="193039">
                  <a:moveTo>
                    <a:pt x="3816007" y="142265"/>
                  </a:moveTo>
                  <a:lnTo>
                    <a:pt x="3805034" y="142265"/>
                  </a:lnTo>
                  <a:lnTo>
                    <a:pt x="3797020" y="150329"/>
                  </a:lnTo>
                  <a:lnTo>
                    <a:pt x="3797020" y="170230"/>
                  </a:lnTo>
                  <a:lnTo>
                    <a:pt x="3805034" y="178295"/>
                  </a:lnTo>
                  <a:lnTo>
                    <a:pt x="3816007" y="178295"/>
                  </a:lnTo>
                  <a:lnTo>
                    <a:pt x="3816007" y="142265"/>
                  </a:lnTo>
                  <a:close/>
                </a:path>
                <a:path w="3816350" h="193039">
                  <a:moveTo>
                    <a:pt x="3816007" y="78397"/>
                  </a:moveTo>
                  <a:lnTo>
                    <a:pt x="3805034" y="78397"/>
                  </a:lnTo>
                  <a:lnTo>
                    <a:pt x="3797020" y="86448"/>
                  </a:lnTo>
                  <a:lnTo>
                    <a:pt x="3797020" y="106362"/>
                  </a:lnTo>
                  <a:lnTo>
                    <a:pt x="3805034" y="114414"/>
                  </a:lnTo>
                  <a:lnTo>
                    <a:pt x="3816007" y="114414"/>
                  </a:lnTo>
                  <a:lnTo>
                    <a:pt x="3816007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3">
              <a:extLst>
                <a:ext uri="{FF2B5EF4-FFF2-40B4-BE49-F238E27FC236}">
                  <a16:creationId xmlns:a16="http://schemas.microsoft.com/office/drawing/2014/main" id="{9D966E34-13B8-E9F4-70AF-2D54AD447852}"/>
                </a:ext>
              </a:extLst>
            </p:cNvPr>
            <p:cNvSpPr/>
            <p:nvPr/>
          </p:nvSpPr>
          <p:spPr>
            <a:xfrm>
              <a:off x="5292572" y="2376842"/>
              <a:ext cx="3851910" cy="193040"/>
            </a:xfrm>
            <a:custGeom>
              <a:avLst/>
              <a:gdLst/>
              <a:ahLst/>
              <a:cxnLst/>
              <a:rect l="l" t="t" r="r" b="b"/>
              <a:pathLst>
                <a:path w="3851909" h="193039">
                  <a:moveTo>
                    <a:pt x="15582" y="86461"/>
                  </a:moveTo>
                  <a:lnTo>
                    <a:pt x="7581" y="78409"/>
                  </a:lnTo>
                  <a:lnTo>
                    <a:pt x="0" y="78409"/>
                  </a:lnTo>
                  <a:lnTo>
                    <a:pt x="9982" y="96532"/>
                  </a:lnTo>
                  <a:lnTo>
                    <a:pt x="15532" y="106413"/>
                  </a:lnTo>
                  <a:lnTo>
                    <a:pt x="15582" y="86461"/>
                  </a:lnTo>
                  <a:close/>
                </a:path>
                <a:path w="3851909" h="193039">
                  <a:moveTo>
                    <a:pt x="53301" y="0"/>
                  </a:moveTo>
                  <a:lnTo>
                    <a:pt x="35420" y="0"/>
                  </a:lnTo>
                  <a:lnTo>
                    <a:pt x="35420" y="9969"/>
                  </a:lnTo>
                  <a:lnTo>
                    <a:pt x="43434" y="18034"/>
                  </a:lnTo>
                  <a:lnTo>
                    <a:pt x="53301" y="18034"/>
                  </a:lnTo>
                  <a:lnTo>
                    <a:pt x="53301" y="0"/>
                  </a:lnTo>
                  <a:close/>
                </a:path>
                <a:path w="3851909" h="193039">
                  <a:moveTo>
                    <a:pt x="70053" y="118986"/>
                  </a:moveTo>
                  <a:lnTo>
                    <a:pt x="62052" y="110934"/>
                  </a:lnTo>
                  <a:lnTo>
                    <a:pt x="53301" y="110934"/>
                  </a:lnTo>
                  <a:lnTo>
                    <a:pt x="52184" y="110934"/>
                  </a:lnTo>
                  <a:lnTo>
                    <a:pt x="43434" y="110934"/>
                  </a:lnTo>
                  <a:lnTo>
                    <a:pt x="35420" y="118986"/>
                  </a:lnTo>
                  <a:lnTo>
                    <a:pt x="35420" y="128917"/>
                  </a:lnTo>
                  <a:lnTo>
                    <a:pt x="52184" y="128917"/>
                  </a:lnTo>
                  <a:lnTo>
                    <a:pt x="53301" y="128917"/>
                  </a:lnTo>
                  <a:lnTo>
                    <a:pt x="70053" y="128917"/>
                  </a:lnTo>
                  <a:lnTo>
                    <a:pt x="70053" y="118986"/>
                  </a:lnTo>
                  <a:close/>
                </a:path>
                <a:path w="3851909" h="193039">
                  <a:moveTo>
                    <a:pt x="70053" y="63881"/>
                  </a:moveTo>
                  <a:lnTo>
                    <a:pt x="53301" y="63881"/>
                  </a:lnTo>
                  <a:lnTo>
                    <a:pt x="53301" y="47028"/>
                  </a:lnTo>
                  <a:lnTo>
                    <a:pt x="43434" y="47028"/>
                  </a:lnTo>
                  <a:lnTo>
                    <a:pt x="35420" y="55079"/>
                  </a:lnTo>
                  <a:lnTo>
                    <a:pt x="35420" y="63906"/>
                  </a:lnTo>
                  <a:lnTo>
                    <a:pt x="35420" y="65049"/>
                  </a:lnTo>
                  <a:lnTo>
                    <a:pt x="35420" y="73850"/>
                  </a:lnTo>
                  <a:lnTo>
                    <a:pt x="43434" y="81915"/>
                  </a:lnTo>
                  <a:lnTo>
                    <a:pt x="52184" y="81915"/>
                  </a:lnTo>
                  <a:lnTo>
                    <a:pt x="53301" y="81915"/>
                  </a:lnTo>
                  <a:lnTo>
                    <a:pt x="62052" y="81915"/>
                  </a:lnTo>
                  <a:lnTo>
                    <a:pt x="70053" y="73850"/>
                  </a:lnTo>
                  <a:lnTo>
                    <a:pt x="70053" y="63881"/>
                  </a:lnTo>
                  <a:close/>
                </a:path>
                <a:path w="3851909" h="193039">
                  <a:moveTo>
                    <a:pt x="125653" y="86461"/>
                  </a:moveTo>
                  <a:lnTo>
                    <a:pt x="117652" y="78409"/>
                  </a:lnTo>
                  <a:lnTo>
                    <a:pt x="97878" y="78409"/>
                  </a:lnTo>
                  <a:lnTo>
                    <a:pt x="89877" y="86461"/>
                  </a:lnTo>
                  <a:lnTo>
                    <a:pt x="89877" y="106362"/>
                  </a:lnTo>
                  <a:lnTo>
                    <a:pt x="97878" y="114427"/>
                  </a:lnTo>
                  <a:lnTo>
                    <a:pt x="117652" y="114427"/>
                  </a:lnTo>
                  <a:lnTo>
                    <a:pt x="125653" y="106362"/>
                  </a:lnTo>
                  <a:lnTo>
                    <a:pt x="125653" y="96418"/>
                  </a:lnTo>
                  <a:lnTo>
                    <a:pt x="125653" y="86461"/>
                  </a:lnTo>
                  <a:close/>
                </a:path>
                <a:path w="3851909" h="193039">
                  <a:moveTo>
                    <a:pt x="180124" y="118986"/>
                  </a:moveTo>
                  <a:lnTo>
                    <a:pt x="172123" y="110934"/>
                  </a:lnTo>
                  <a:lnTo>
                    <a:pt x="163372" y="110934"/>
                  </a:lnTo>
                  <a:lnTo>
                    <a:pt x="162229" y="110934"/>
                  </a:lnTo>
                  <a:lnTo>
                    <a:pt x="153504" y="110934"/>
                  </a:lnTo>
                  <a:lnTo>
                    <a:pt x="145491" y="118986"/>
                  </a:lnTo>
                  <a:lnTo>
                    <a:pt x="145491" y="128917"/>
                  </a:lnTo>
                  <a:lnTo>
                    <a:pt x="162229" y="128917"/>
                  </a:lnTo>
                  <a:lnTo>
                    <a:pt x="163372" y="128917"/>
                  </a:lnTo>
                  <a:lnTo>
                    <a:pt x="180124" y="128917"/>
                  </a:lnTo>
                  <a:lnTo>
                    <a:pt x="180124" y="118986"/>
                  </a:lnTo>
                  <a:close/>
                </a:path>
                <a:path w="3851909" h="193039">
                  <a:moveTo>
                    <a:pt x="180124" y="63881"/>
                  </a:moveTo>
                  <a:lnTo>
                    <a:pt x="163372" y="63881"/>
                  </a:lnTo>
                  <a:lnTo>
                    <a:pt x="162229" y="63881"/>
                  </a:lnTo>
                  <a:lnTo>
                    <a:pt x="145491" y="63881"/>
                  </a:lnTo>
                  <a:lnTo>
                    <a:pt x="145491" y="73850"/>
                  </a:lnTo>
                  <a:lnTo>
                    <a:pt x="153504" y="81915"/>
                  </a:lnTo>
                  <a:lnTo>
                    <a:pt x="162229" y="81915"/>
                  </a:lnTo>
                  <a:lnTo>
                    <a:pt x="163372" y="81915"/>
                  </a:lnTo>
                  <a:lnTo>
                    <a:pt x="172123" y="81915"/>
                  </a:lnTo>
                  <a:lnTo>
                    <a:pt x="180124" y="73850"/>
                  </a:lnTo>
                  <a:lnTo>
                    <a:pt x="180124" y="63881"/>
                  </a:lnTo>
                  <a:close/>
                </a:path>
                <a:path w="3851909" h="193039">
                  <a:moveTo>
                    <a:pt x="235737" y="86461"/>
                  </a:moveTo>
                  <a:lnTo>
                    <a:pt x="227736" y="78409"/>
                  </a:lnTo>
                  <a:lnTo>
                    <a:pt x="207962" y="78409"/>
                  </a:lnTo>
                  <a:lnTo>
                    <a:pt x="199961" y="86461"/>
                  </a:lnTo>
                  <a:lnTo>
                    <a:pt x="199961" y="106362"/>
                  </a:lnTo>
                  <a:lnTo>
                    <a:pt x="207962" y="114427"/>
                  </a:lnTo>
                  <a:lnTo>
                    <a:pt x="227736" y="114427"/>
                  </a:lnTo>
                  <a:lnTo>
                    <a:pt x="235737" y="106362"/>
                  </a:lnTo>
                  <a:lnTo>
                    <a:pt x="235737" y="96418"/>
                  </a:lnTo>
                  <a:lnTo>
                    <a:pt x="235737" y="86461"/>
                  </a:lnTo>
                  <a:close/>
                </a:path>
                <a:path w="3851909" h="193039">
                  <a:moveTo>
                    <a:pt x="290207" y="118986"/>
                  </a:moveTo>
                  <a:lnTo>
                    <a:pt x="282206" y="110934"/>
                  </a:lnTo>
                  <a:lnTo>
                    <a:pt x="273443" y="110934"/>
                  </a:lnTo>
                  <a:lnTo>
                    <a:pt x="272300" y="110934"/>
                  </a:lnTo>
                  <a:lnTo>
                    <a:pt x="263575" y="110934"/>
                  </a:lnTo>
                  <a:lnTo>
                    <a:pt x="255562" y="118986"/>
                  </a:lnTo>
                  <a:lnTo>
                    <a:pt x="255562" y="128917"/>
                  </a:lnTo>
                  <a:lnTo>
                    <a:pt x="272300" y="128917"/>
                  </a:lnTo>
                  <a:lnTo>
                    <a:pt x="273443" y="128917"/>
                  </a:lnTo>
                  <a:lnTo>
                    <a:pt x="290207" y="128917"/>
                  </a:lnTo>
                  <a:lnTo>
                    <a:pt x="290207" y="118986"/>
                  </a:lnTo>
                  <a:close/>
                </a:path>
                <a:path w="3851909" h="193039">
                  <a:moveTo>
                    <a:pt x="290207" y="63881"/>
                  </a:moveTo>
                  <a:lnTo>
                    <a:pt x="273443" y="63881"/>
                  </a:lnTo>
                  <a:lnTo>
                    <a:pt x="272300" y="63881"/>
                  </a:lnTo>
                  <a:lnTo>
                    <a:pt x="255562" y="63881"/>
                  </a:lnTo>
                  <a:lnTo>
                    <a:pt x="255562" y="73850"/>
                  </a:lnTo>
                  <a:lnTo>
                    <a:pt x="263575" y="81915"/>
                  </a:lnTo>
                  <a:lnTo>
                    <a:pt x="272300" y="81915"/>
                  </a:lnTo>
                  <a:lnTo>
                    <a:pt x="273443" y="81915"/>
                  </a:lnTo>
                  <a:lnTo>
                    <a:pt x="282206" y="81915"/>
                  </a:lnTo>
                  <a:lnTo>
                    <a:pt x="290207" y="73850"/>
                  </a:lnTo>
                  <a:lnTo>
                    <a:pt x="290207" y="63881"/>
                  </a:lnTo>
                  <a:close/>
                </a:path>
                <a:path w="3851909" h="193039">
                  <a:moveTo>
                    <a:pt x="345808" y="86461"/>
                  </a:moveTo>
                  <a:lnTo>
                    <a:pt x="337807" y="78409"/>
                  </a:lnTo>
                  <a:lnTo>
                    <a:pt x="318046" y="78409"/>
                  </a:lnTo>
                  <a:lnTo>
                    <a:pt x="310032" y="86461"/>
                  </a:lnTo>
                  <a:lnTo>
                    <a:pt x="310032" y="106362"/>
                  </a:lnTo>
                  <a:lnTo>
                    <a:pt x="318046" y="114427"/>
                  </a:lnTo>
                  <a:lnTo>
                    <a:pt x="337807" y="114427"/>
                  </a:lnTo>
                  <a:lnTo>
                    <a:pt x="345808" y="106362"/>
                  </a:lnTo>
                  <a:lnTo>
                    <a:pt x="345808" y="96418"/>
                  </a:lnTo>
                  <a:lnTo>
                    <a:pt x="345808" y="86461"/>
                  </a:lnTo>
                  <a:close/>
                </a:path>
                <a:path w="3851909" h="193039">
                  <a:moveTo>
                    <a:pt x="400278" y="182867"/>
                  </a:moveTo>
                  <a:lnTo>
                    <a:pt x="392277" y="174815"/>
                  </a:lnTo>
                  <a:lnTo>
                    <a:pt x="382384" y="174815"/>
                  </a:lnTo>
                  <a:lnTo>
                    <a:pt x="382384" y="192824"/>
                  </a:lnTo>
                  <a:lnTo>
                    <a:pt x="400278" y="192824"/>
                  </a:lnTo>
                  <a:lnTo>
                    <a:pt x="400278" y="182867"/>
                  </a:lnTo>
                  <a:close/>
                </a:path>
                <a:path w="3851909" h="193039">
                  <a:moveTo>
                    <a:pt x="400278" y="118986"/>
                  </a:moveTo>
                  <a:lnTo>
                    <a:pt x="392277" y="110934"/>
                  </a:lnTo>
                  <a:lnTo>
                    <a:pt x="383527" y="110934"/>
                  </a:lnTo>
                  <a:lnTo>
                    <a:pt x="382384" y="110934"/>
                  </a:lnTo>
                  <a:lnTo>
                    <a:pt x="373659" y="110934"/>
                  </a:lnTo>
                  <a:lnTo>
                    <a:pt x="365645" y="118986"/>
                  </a:lnTo>
                  <a:lnTo>
                    <a:pt x="365645" y="128917"/>
                  </a:lnTo>
                  <a:lnTo>
                    <a:pt x="382384" y="128917"/>
                  </a:lnTo>
                  <a:lnTo>
                    <a:pt x="382384" y="145808"/>
                  </a:lnTo>
                  <a:lnTo>
                    <a:pt x="392277" y="145808"/>
                  </a:lnTo>
                  <a:lnTo>
                    <a:pt x="400278" y="137744"/>
                  </a:lnTo>
                  <a:lnTo>
                    <a:pt x="400278" y="128917"/>
                  </a:lnTo>
                  <a:lnTo>
                    <a:pt x="400278" y="127800"/>
                  </a:lnTo>
                  <a:lnTo>
                    <a:pt x="400278" y="118986"/>
                  </a:lnTo>
                  <a:close/>
                </a:path>
                <a:path w="3851909" h="193039">
                  <a:moveTo>
                    <a:pt x="400278" y="63881"/>
                  </a:moveTo>
                  <a:lnTo>
                    <a:pt x="383527" y="63881"/>
                  </a:lnTo>
                  <a:lnTo>
                    <a:pt x="382384" y="63881"/>
                  </a:lnTo>
                  <a:lnTo>
                    <a:pt x="365645" y="63881"/>
                  </a:lnTo>
                  <a:lnTo>
                    <a:pt x="365645" y="73850"/>
                  </a:lnTo>
                  <a:lnTo>
                    <a:pt x="373659" y="81915"/>
                  </a:lnTo>
                  <a:lnTo>
                    <a:pt x="382384" y="81915"/>
                  </a:lnTo>
                  <a:lnTo>
                    <a:pt x="383527" y="81915"/>
                  </a:lnTo>
                  <a:lnTo>
                    <a:pt x="392277" y="81915"/>
                  </a:lnTo>
                  <a:lnTo>
                    <a:pt x="400278" y="73850"/>
                  </a:lnTo>
                  <a:lnTo>
                    <a:pt x="400278" y="63881"/>
                  </a:lnTo>
                  <a:close/>
                </a:path>
                <a:path w="3851909" h="193039">
                  <a:moveTo>
                    <a:pt x="455879" y="150355"/>
                  </a:moveTo>
                  <a:lnTo>
                    <a:pt x="447878" y="142290"/>
                  </a:lnTo>
                  <a:lnTo>
                    <a:pt x="428117" y="142290"/>
                  </a:lnTo>
                  <a:lnTo>
                    <a:pt x="420103" y="150355"/>
                  </a:lnTo>
                  <a:lnTo>
                    <a:pt x="420103" y="170268"/>
                  </a:lnTo>
                  <a:lnTo>
                    <a:pt x="428117" y="178308"/>
                  </a:lnTo>
                  <a:lnTo>
                    <a:pt x="447878" y="178308"/>
                  </a:lnTo>
                  <a:lnTo>
                    <a:pt x="455879" y="170268"/>
                  </a:lnTo>
                  <a:lnTo>
                    <a:pt x="455879" y="160299"/>
                  </a:lnTo>
                  <a:lnTo>
                    <a:pt x="455879" y="150355"/>
                  </a:lnTo>
                  <a:close/>
                </a:path>
                <a:path w="3851909" h="193039">
                  <a:moveTo>
                    <a:pt x="455879" y="86461"/>
                  </a:moveTo>
                  <a:lnTo>
                    <a:pt x="447878" y="78409"/>
                  </a:lnTo>
                  <a:lnTo>
                    <a:pt x="428117" y="78409"/>
                  </a:lnTo>
                  <a:lnTo>
                    <a:pt x="420103" y="86461"/>
                  </a:lnTo>
                  <a:lnTo>
                    <a:pt x="420103" y="106362"/>
                  </a:lnTo>
                  <a:lnTo>
                    <a:pt x="428117" y="114427"/>
                  </a:lnTo>
                  <a:lnTo>
                    <a:pt x="447878" y="114427"/>
                  </a:lnTo>
                  <a:lnTo>
                    <a:pt x="455879" y="106362"/>
                  </a:lnTo>
                  <a:lnTo>
                    <a:pt x="455879" y="96418"/>
                  </a:lnTo>
                  <a:lnTo>
                    <a:pt x="455879" y="86461"/>
                  </a:lnTo>
                  <a:close/>
                </a:path>
                <a:path w="3851909" h="193039">
                  <a:moveTo>
                    <a:pt x="510349" y="182867"/>
                  </a:moveTo>
                  <a:lnTo>
                    <a:pt x="502348" y="174815"/>
                  </a:lnTo>
                  <a:lnTo>
                    <a:pt x="493610" y="174815"/>
                  </a:lnTo>
                  <a:lnTo>
                    <a:pt x="492480" y="174815"/>
                  </a:lnTo>
                  <a:lnTo>
                    <a:pt x="483730" y="174815"/>
                  </a:lnTo>
                  <a:lnTo>
                    <a:pt x="475716" y="182867"/>
                  </a:lnTo>
                  <a:lnTo>
                    <a:pt x="475716" y="192824"/>
                  </a:lnTo>
                  <a:lnTo>
                    <a:pt x="492480" y="192824"/>
                  </a:lnTo>
                  <a:lnTo>
                    <a:pt x="493610" y="192824"/>
                  </a:lnTo>
                  <a:lnTo>
                    <a:pt x="510349" y="192824"/>
                  </a:lnTo>
                  <a:lnTo>
                    <a:pt x="510349" y="182867"/>
                  </a:lnTo>
                  <a:close/>
                </a:path>
                <a:path w="3851909" h="193039">
                  <a:moveTo>
                    <a:pt x="510349" y="118986"/>
                  </a:moveTo>
                  <a:lnTo>
                    <a:pt x="502348" y="110934"/>
                  </a:lnTo>
                  <a:lnTo>
                    <a:pt x="493610" y="110934"/>
                  </a:lnTo>
                  <a:lnTo>
                    <a:pt x="492480" y="110934"/>
                  </a:lnTo>
                  <a:lnTo>
                    <a:pt x="483730" y="110934"/>
                  </a:lnTo>
                  <a:lnTo>
                    <a:pt x="475716" y="118986"/>
                  </a:lnTo>
                  <a:lnTo>
                    <a:pt x="475716" y="127800"/>
                  </a:lnTo>
                  <a:lnTo>
                    <a:pt x="475716" y="128917"/>
                  </a:lnTo>
                  <a:lnTo>
                    <a:pt x="475716" y="137744"/>
                  </a:lnTo>
                  <a:lnTo>
                    <a:pt x="483730" y="145808"/>
                  </a:lnTo>
                  <a:lnTo>
                    <a:pt x="492480" y="145808"/>
                  </a:lnTo>
                  <a:lnTo>
                    <a:pt x="493610" y="145808"/>
                  </a:lnTo>
                  <a:lnTo>
                    <a:pt x="502348" y="145808"/>
                  </a:lnTo>
                  <a:lnTo>
                    <a:pt x="510349" y="137744"/>
                  </a:lnTo>
                  <a:lnTo>
                    <a:pt x="510349" y="128917"/>
                  </a:lnTo>
                  <a:lnTo>
                    <a:pt x="510349" y="127800"/>
                  </a:lnTo>
                  <a:lnTo>
                    <a:pt x="510349" y="118986"/>
                  </a:lnTo>
                  <a:close/>
                </a:path>
                <a:path w="3851909" h="193039">
                  <a:moveTo>
                    <a:pt x="510349" y="63881"/>
                  </a:moveTo>
                  <a:lnTo>
                    <a:pt x="493610" y="63881"/>
                  </a:lnTo>
                  <a:lnTo>
                    <a:pt x="492480" y="63881"/>
                  </a:lnTo>
                  <a:lnTo>
                    <a:pt x="475716" y="63881"/>
                  </a:lnTo>
                  <a:lnTo>
                    <a:pt x="475716" y="73850"/>
                  </a:lnTo>
                  <a:lnTo>
                    <a:pt x="483730" y="81915"/>
                  </a:lnTo>
                  <a:lnTo>
                    <a:pt x="492480" y="81915"/>
                  </a:lnTo>
                  <a:lnTo>
                    <a:pt x="493610" y="81915"/>
                  </a:lnTo>
                  <a:lnTo>
                    <a:pt x="502348" y="81915"/>
                  </a:lnTo>
                  <a:lnTo>
                    <a:pt x="510349" y="73850"/>
                  </a:lnTo>
                  <a:lnTo>
                    <a:pt x="510349" y="63881"/>
                  </a:lnTo>
                  <a:close/>
                </a:path>
                <a:path w="3851909" h="193039">
                  <a:moveTo>
                    <a:pt x="565962" y="150355"/>
                  </a:moveTo>
                  <a:lnTo>
                    <a:pt x="557961" y="142290"/>
                  </a:lnTo>
                  <a:lnTo>
                    <a:pt x="538200" y="142290"/>
                  </a:lnTo>
                  <a:lnTo>
                    <a:pt x="530186" y="150355"/>
                  </a:lnTo>
                  <a:lnTo>
                    <a:pt x="530186" y="170268"/>
                  </a:lnTo>
                  <a:lnTo>
                    <a:pt x="538200" y="178308"/>
                  </a:lnTo>
                  <a:lnTo>
                    <a:pt x="557961" y="178308"/>
                  </a:lnTo>
                  <a:lnTo>
                    <a:pt x="565962" y="170268"/>
                  </a:lnTo>
                  <a:lnTo>
                    <a:pt x="565962" y="160299"/>
                  </a:lnTo>
                  <a:lnTo>
                    <a:pt x="565962" y="150355"/>
                  </a:lnTo>
                  <a:close/>
                </a:path>
                <a:path w="3851909" h="193039">
                  <a:moveTo>
                    <a:pt x="565962" y="86461"/>
                  </a:moveTo>
                  <a:lnTo>
                    <a:pt x="557961" y="78409"/>
                  </a:lnTo>
                  <a:lnTo>
                    <a:pt x="538200" y="78409"/>
                  </a:lnTo>
                  <a:lnTo>
                    <a:pt x="530186" y="86461"/>
                  </a:lnTo>
                  <a:lnTo>
                    <a:pt x="530186" y="106362"/>
                  </a:lnTo>
                  <a:lnTo>
                    <a:pt x="538200" y="114427"/>
                  </a:lnTo>
                  <a:lnTo>
                    <a:pt x="557961" y="114427"/>
                  </a:lnTo>
                  <a:lnTo>
                    <a:pt x="565962" y="106362"/>
                  </a:lnTo>
                  <a:lnTo>
                    <a:pt x="565962" y="96418"/>
                  </a:lnTo>
                  <a:lnTo>
                    <a:pt x="565962" y="86461"/>
                  </a:lnTo>
                  <a:close/>
                </a:path>
                <a:path w="3851909" h="193039">
                  <a:moveTo>
                    <a:pt x="620433" y="182867"/>
                  </a:moveTo>
                  <a:lnTo>
                    <a:pt x="612432" y="174815"/>
                  </a:lnTo>
                  <a:lnTo>
                    <a:pt x="603694" y="174815"/>
                  </a:lnTo>
                  <a:lnTo>
                    <a:pt x="602551" y="174815"/>
                  </a:lnTo>
                  <a:lnTo>
                    <a:pt x="593801" y="174815"/>
                  </a:lnTo>
                  <a:lnTo>
                    <a:pt x="585787" y="182867"/>
                  </a:lnTo>
                  <a:lnTo>
                    <a:pt x="585787" y="192824"/>
                  </a:lnTo>
                  <a:lnTo>
                    <a:pt x="602551" y="192824"/>
                  </a:lnTo>
                  <a:lnTo>
                    <a:pt x="603694" y="192824"/>
                  </a:lnTo>
                  <a:lnTo>
                    <a:pt x="620433" y="192824"/>
                  </a:lnTo>
                  <a:lnTo>
                    <a:pt x="620433" y="182867"/>
                  </a:lnTo>
                  <a:close/>
                </a:path>
                <a:path w="3851909" h="193039">
                  <a:moveTo>
                    <a:pt x="620433" y="118986"/>
                  </a:moveTo>
                  <a:lnTo>
                    <a:pt x="612432" y="110934"/>
                  </a:lnTo>
                  <a:lnTo>
                    <a:pt x="603694" y="110934"/>
                  </a:lnTo>
                  <a:lnTo>
                    <a:pt x="602551" y="110934"/>
                  </a:lnTo>
                  <a:lnTo>
                    <a:pt x="593801" y="110934"/>
                  </a:lnTo>
                  <a:lnTo>
                    <a:pt x="585787" y="118986"/>
                  </a:lnTo>
                  <a:lnTo>
                    <a:pt x="585787" y="127800"/>
                  </a:lnTo>
                  <a:lnTo>
                    <a:pt x="585787" y="128917"/>
                  </a:lnTo>
                  <a:lnTo>
                    <a:pt x="585787" y="137744"/>
                  </a:lnTo>
                  <a:lnTo>
                    <a:pt x="593801" y="145808"/>
                  </a:lnTo>
                  <a:lnTo>
                    <a:pt x="602551" y="145808"/>
                  </a:lnTo>
                  <a:lnTo>
                    <a:pt x="603694" y="145808"/>
                  </a:lnTo>
                  <a:lnTo>
                    <a:pt x="612432" y="145808"/>
                  </a:lnTo>
                  <a:lnTo>
                    <a:pt x="620433" y="137744"/>
                  </a:lnTo>
                  <a:lnTo>
                    <a:pt x="620433" y="128917"/>
                  </a:lnTo>
                  <a:lnTo>
                    <a:pt x="620433" y="127800"/>
                  </a:lnTo>
                  <a:lnTo>
                    <a:pt x="620433" y="118986"/>
                  </a:lnTo>
                  <a:close/>
                </a:path>
                <a:path w="3851909" h="193039">
                  <a:moveTo>
                    <a:pt x="620433" y="63881"/>
                  </a:moveTo>
                  <a:lnTo>
                    <a:pt x="603694" y="63881"/>
                  </a:lnTo>
                  <a:lnTo>
                    <a:pt x="602551" y="63881"/>
                  </a:lnTo>
                  <a:lnTo>
                    <a:pt x="585787" y="63881"/>
                  </a:lnTo>
                  <a:lnTo>
                    <a:pt x="585787" y="73850"/>
                  </a:lnTo>
                  <a:lnTo>
                    <a:pt x="593801" y="81915"/>
                  </a:lnTo>
                  <a:lnTo>
                    <a:pt x="602551" y="81915"/>
                  </a:lnTo>
                  <a:lnTo>
                    <a:pt x="603694" y="81915"/>
                  </a:lnTo>
                  <a:lnTo>
                    <a:pt x="612432" y="81915"/>
                  </a:lnTo>
                  <a:lnTo>
                    <a:pt x="620433" y="73850"/>
                  </a:lnTo>
                  <a:lnTo>
                    <a:pt x="620433" y="63881"/>
                  </a:lnTo>
                  <a:close/>
                </a:path>
                <a:path w="3851909" h="193039">
                  <a:moveTo>
                    <a:pt x="676033" y="150355"/>
                  </a:moveTo>
                  <a:lnTo>
                    <a:pt x="668032" y="142290"/>
                  </a:lnTo>
                  <a:lnTo>
                    <a:pt x="648271" y="142290"/>
                  </a:lnTo>
                  <a:lnTo>
                    <a:pt x="640257" y="150355"/>
                  </a:lnTo>
                  <a:lnTo>
                    <a:pt x="640257" y="170268"/>
                  </a:lnTo>
                  <a:lnTo>
                    <a:pt x="648271" y="178308"/>
                  </a:lnTo>
                  <a:lnTo>
                    <a:pt x="668032" y="178308"/>
                  </a:lnTo>
                  <a:lnTo>
                    <a:pt x="676033" y="170268"/>
                  </a:lnTo>
                  <a:lnTo>
                    <a:pt x="676033" y="160299"/>
                  </a:lnTo>
                  <a:lnTo>
                    <a:pt x="676033" y="150355"/>
                  </a:lnTo>
                  <a:close/>
                </a:path>
                <a:path w="3851909" h="193039">
                  <a:moveTo>
                    <a:pt x="676033" y="86461"/>
                  </a:moveTo>
                  <a:lnTo>
                    <a:pt x="668032" y="78409"/>
                  </a:lnTo>
                  <a:lnTo>
                    <a:pt x="648271" y="78409"/>
                  </a:lnTo>
                  <a:lnTo>
                    <a:pt x="640257" y="86461"/>
                  </a:lnTo>
                  <a:lnTo>
                    <a:pt x="640257" y="106362"/>
                  </a:lnTo>
                  <a:lnTo>
                    <a:pt x="648271" y="114427"/>
                  </a:lnTo>
                  <a:lnTo>
                    <a:pt x="668032" y="114427"/>
                  </a:lnTo>
                  <a:lnTo>
                    <a:pt x="676033" y="106362"/>
                  </a:lnTo>
                  <a:lnTo>
                    <a:pt x="676033" y="96418"/>
                  </a:lnTo>
                  <a:lnTo>
                    <a:pt x="676033" y="86461"/>
                  </a:lnTo>
                  <a:close/>
                </a:path>
                <a:path w="3851909" h="193039">
                  <a:moveTo>
                    <a:pt x="730504" y="182867"/>
                  </a:moveTo>
                  <a:lnTo>
                    <a:pt x="722503" y="174815"/>
                  </a:lnTo>
                  <a:lnTo>
                    <a:pt x="713752" y="174815"/>
                  </a:lnTo>
                  <a:lnTo>
                    <a:pt x="712597" y="174815"/>
                  </a:lnTo>
                  <a:lnTo>
                    <a:pt x="703884" y="174815"/>
                  </a:lnTo>
                  <a:lnTo>
                    <a:pt x="695871" y="182867"/>
                  </a:lnTo>
                  <a:lnTo>
                    <a:pt x="695871" y="192824"/>
                  </a:lnTo>
                  <a:lnTo>
                    <a:pt x="712597" y="192824"/>
                  </a:lnTo>
                  <a:lnTo>
                    <a:pt x="713752" y="192824"/>
                  </a:lnTo>
                  <a:lnTo>
                    <a:pt x="730504" y="192824"/>
                  </a:lnTo>
                  <a:lnTo>
                    <a:pt x="730504" y="182867"/>
                  </a:lnTo>
                  <a:close/>
                </a:path>
                <a:path w="3851909" h="193039">
                  <a:moveTo>
                    <a:pt x="730504" y="118986"/>
                  </a:moveTo>
                  <a:lnTo>
                    <a:pt x="722503" y="110934"/>
                  </a:lnTo>
                  <a:lnTo>
                    <a:pt x="713752" y="110934"/>
                  </a:lnTo>
                  <a:lnTo>
                    <a:pt x="712597" y="110934"/>
                  </a:lnTo>
                  <a:lnTo>
                    <a:pt x="703884" y="110934"/>
                  </a:lnTo>
                  <a:lnTo>
                    <a:pt x="695871" y="118986"/>
                  </a:lnTo>
                  <a:lnTo>
                    <a:pt x="695871" y="127800"/>
                  </a:lnTo>
                  <a:lnTo>
                    <a:pt x="695871" y="128917"/>
                  </a:lnTo>
                  <a:lnTo>
                    <a:pt x="695871" y="137744"/>
                  </a:lnTo>
                  <a:lnTo>
                    <a:pt x="703884" y="145808"/>
                  </a:lnTo>
                  <a:lnTo>
                    <a:pt x="712597" y="145808"/>
                  </a:lnTo>
                  <a:lnTo>
                    <a:pt x="713752" y="145808"/>
                  </a:lnTo>
                  <a:lnTo>
                    <a:pt x="722503" y="145808"/>
                  </a:lnTo>
                  <a:lnTo>
                    <a:pt x="730504" y="137744"/>
                  </a:lnTo>
                  <a:lnTo>
                    <a:pt x="730504" y="128917"/>
                  </a:lnTo>
                  <a:lnTo>
                    <a:pt x="730504" y="127800"/>
                  </a:lnTo>
                  <a:lnTo>
                    <a:pt x="730504" y="118986"/>
                  </a:lnTo>
                  <a:close/>
                </a:path>
                <a:path w="3851909" h="193039">
                  <a:moveTo>
                    <a:pt x="730504" y="63881"/>
                  </a:moveTo>
                  <a:lnTo>
                    <a:pt x="713752" y="63881"/>
                  </a:lnTo>
                  <a:lnTo>
                    <a:pt x="712597" y="63881"/>
                  </a:lnTo>
                  <a:lnTo>
                    <a:pt x="695871" y="63881"/>
                  </a:lnTo>
                  <a:lnTo>
                    <a:pt x="695871" y="73850"/>
                  </a:lnTo>
                  <a:lnTo>
                    <a:pt x="703884" y="81915"/>
                  </a:lnTo>
                  <a:lnTo>
                    <a:pt x="712597" y="81915"/>
                  </a:lnTo>
                  <a:lnTo>
                    <a:pt x="713752" y="81915"/>
                  </a:lnTo>
                  <a:lnTo>
                    <a:pt x="722503" y="81915"/>
                  </a:lnTo>
                  <a:lnTo>
                    <a:pt x="730504" y="73850"/>
                  </a:lnTo>
                  <a:lnTo>
                    <a:pt x="730504" y="63881"/>
                  </a:lnTo>
                  <a:close/>
                </a:path>
                <a:path w="3851909" h="193039">
                  <a:moveTo>
                    <a:pt x="786117" y="150355"/>
                  </a:moveTo>
                  <a:lnTo>
                    <a:pt x="778116" y="142290"/>
                  </a:lnTo>
                  <a:lnTo>
                    <a:pt x="758342" y="142290"/>
                  </a:lnTo>
                  <a:lnTo>
                    <a:pt x="750341" y="150355"/>
                  </a:lnTo>
                  <a:lnTo>
                    <a:pt x="750341" y="170268"/>
                  </a:lnTo>
                  <a:lnTo>
                    <a:pt x="758342" y="178308"/>
                  </a:lnTo>
                  <a:lnTo>
                    <a:pt x="778116" y="178308"/>
                  </a:lnTo>
                  <a:lnTo>
                    <a:pt x="786117" y="170268"/>
                  </a:lnTo>
                  <a:lnTo>
                    <a:pt x="786117" y="160299"/>
                  </a:lnTo>
                  <a:lnTo>
                    <a:pt x="786117" y="150355"/>
                  </a:lnTo>
                  <a:close/>
                </a:path>
                <a:path w="3851909" h="193039">
                  <a:moveTo>
                    <a:pt x="786117" y="86461"/>
                  </a:moveTo>
                  <a:lnTo>
                    <a:pt x="778116" y="78409"/>
                  </a:lnTo>
                  <a:lnTo>
                    <a:pt x="758342" y="78409"/>
                  </a:lnTo>
                  <a:lnTo>
                    <a:pt x="750341" y="86461"/>
                  </a:lnTo>
                  <a:lnTo>
                    <a:pt x="750341" y="106362"/>
                  </a:lnTo>
                  <a:lnTo>
                    <a:pt x="758342" y="114427"/>
                  </a:lnTo>
                  <a:lnTo>
                    <a:pt x="778116" y="114427"/>
                  </a:lnTo>
                  <a:lnTo>
                    <a:pt x="786117" y="106362"/>
                  </a:lnTo>
                  <a:lnTo>
                    <a:pt x="786117" y="96418"/>
                  </a:lnTo>
                  <a:lnTo>
                    <a:pt x="786117" y="86461"/>
                  </a:lnTo>
                  <a:close/>
                </a:path>
                <a:path w="3851909" h="193039">
                  <a:moveTo>
                    <a:pt x="836993" y="77470"/>
                  </a:moveTo>
                  <a:lnTo>
                    <a:pt x="825614" y="63906"/>
                  </a:lnTo>
                  <a:lnTo>
                    <a:pt x="823823" y="63906"/>
                  </a:lnTo>
                  <a:lnTo>
                    <a:pt x="805942" y="63881"/>
                  </a:lnTo>
                  <a:lnTo>
                    <a:pt x="805942" y="73850"/>
                  </a:lnTo>
                  <a:lnTo>
                    <a:pt x="813943" y="81915"/>
                  </a:lnTo>
                  <a:lnTo>
                    <a:pt x="822693" y="81915"/>
                  </a:lnTo>
                  <a:lnTo>
                    <a:pt x="823823" y="81915"/>
                  </a:lnTo>
                  <a:lnTo>
                    <a:pt x="832573" y="81915"/>
                  </a:lnTo>
                  <a:lnTo>
                    <a:pt x="836993" y="77470"/>
                  </a:lnTo>
                  <a:close/>
                </a:path>
                <a:path w="3851909" h="193039">
                  <a:moveTo>
                    <a:pt x="840574" y="182867"/>
                  </a:moveTo>
                  <a:lnTo>
                    <a:pt x="832573" y="174815"/>
                  </a:lnTo>
                  <a:lnTo>
                    <a:pt x="823823" y="174815"/>
                  </a:lnTo>
                  <a:lnTo>
                    <a:pt x="822693" y="174815"/>
                  </a:lnTo>
                  <a:lnTo>
                    <a:pt x="813943" y="174815"/>
                  </a:lnTo>
                  <a:lnTo>
                    <a:pt x="805942" y="182867"/>
                  </a:lnTo>
                  <a:lnTo>
                    <a:pt x="805942" y="192824"/>
                  </a:lnTo>
                  <a:lnTo>
                    <a:pt x="822693" y="192824"/>
                  </a:lnTo>
                  <a:lnTo>
                    <a:pt x="823823" y="192824"/>
                  </a:lnTo>
                  <a:lnTo>
                    <a:pt x="840574" y="192824"/>
                  </a:lnTo>
                  <a:lnTo>
                    <a:pt x="840574" y="182867"/>
                  </a:lnTo>
                  <a:close/>
                </a:path>
                <a:path w="3851909" h="193039">
                  <a:moveTo>
                    <a:pt x="840574" y="118986"/>
                  </a:moveTo>
                  <a:lnTo>
                    <a:pt x="832573" y="110934"/>
                  </a:lnTo>
                  <a:lnTo>
                    <a:pt x="823823" y="110934"/>
                  </a:lnTo>
                  <a:lnTo>
                    <a:pt x="822693" y="110934"/>
                  </a:lnTo>
                  <a:lnTo>
                    <a:pt x="813943" y="110934"/>
                  </a:lnTo>
                  <a:lnTo>
                    <a:pt x="805942" y="118986"/>
                  </a:lnTo>
                  <a:lnTo>
                    <a:pt x="805942" y="127800"/>
                  </a:lnTo>
                  <a:lnTo>
                    <a:pt x="805942" y="128917"/>
                  </a:lnTo>
                  <a:lnTo>
                    <a:pt x="805942" y="137744"/>
                  </a:lnTo>
                  <a:lnTo>
                    <a:pt x="813943" y="145808"/>
                  </a:lnTo>
                  <a:lnTo>
                    <a:pt x="822693" y="145808"/>
                  </a:lnTo>
                  <a:lnTo>
                    <a:pt x="823823" y="145808"/>
                  </a:lnTo>
                  <a:lnTo>
                    <a:pt x="832573" y="145808"/>
                  </a:lnTo>
                  <a:lnTo>
                    <a:pt x="840574" y="137744"/>
                  </a:lnTo>
                  <a:lnTo>
                    <a:pt x="840574" y="128917"/>
                  </a:lnTo>
                  <a:lnTo>
                    <a:pt x="840574" y="127800"/>
                  </a:lnTo>
                  <a:lnTo>
                    <a:pt x="840574" y="118986"/>
                  </a:lnTo>
                  <a:close/>
                </a:path>
                <a:path w="3851909" h="193039">
                  <a:moveTo>
                    <a:pt x="868921" y="114427"/>
                  </a:moveTo>
                  <a:lnTo>
                    <a:pt x="867549" y="112890"/>
                  </a:lnTo>
                  <a:lnTo>
                    <a:pt x="860412" y="104724"/>
                  </a:lnTo>
                  <a:lnTo>
                    <a:pt x="860412" y="106362"/>
                  </a:lnTo>
                  <a:lnTo>
                    <a:pt x="868426" y="114427"/>
                  </a:lnTo>
                  <a:lnTo>
                    <a:pt x="868921" y="114427"/>
                  </a:lnTo>
                  <a:close/>
                </a:path>
                <a:path w="3851909" h="193039">
                  <a:moveTo>
                    <a:pt x="896188" y="150355"/>
                  </a:moveTo>
                  <a:lnTo>
                    <a:pt x="888187" y="142290"/>
                  </a:lnTo>
                  <a:lnTo>
                    <a:pt x="868426" y="142290"/>
                  </a:lnTo>
                  <a:lnTo>
                    <a:pt x="860412" y="150355"/>
                  </a:lnTo>
                  <a:lnTo>
                    <a:pt x="860412" y="170268"/>
                  </a:lnTo>
                  <a:lnTo>
                    <a:pt x="868426" y="178308"/>
                  </a:lnTo>
                  <a:lnTo>
                    <a:pt x="888187" y="178308"/>
                  </a:lnTo>
                  <a:lnTo>
                    <a:pt x="896188" y="170268"/>
                  </a:lnTo>
                  <a:lnTo>
                    <a:pt x="896188" y="160299"/>
                  </a:lnTo>
                  <a:lnTo>
                    <a:pt x="896188" y="150355"/>
                  </a:lnTo>
                  <a:close/>
                </a:path>
                <a:path w="3851909" h="193039">
                  <a:moveTo>
                    <a:pt x="942136" y="192824"/>
                  </a:moveTo>
                  <a:lnTo>
                    <a:pt x="939025" y="189674"/>
                  </a:lnTo>
                  <a:lnTo>
                    <a:pt x="933907" y="184429"/>
                  </a:lnTo>
                  <a:lnTo>
                    <a:pt x="933119" y="183629"/>
                  </a:lnTo>
                  <a:lnTo>
                    <a:pt x="932776" y="183261"/>
                  </a:lnTo>
                  <a:lnTo>
                    <a:pt x="924636" y="174815"/>
                  </a:lnTo>
                  <a:lnTo>
                    <a:pt x="924026" y="174815"/>
                  </a:lnTo>
                  <a:lnTo>
                    <a:pt x="916012" y="182867"/>
                  </a:lnTo>
                  <a:lnTo>
                    <a:pt x="916012" y="192824"/>
                  </a:lnTo>
                  <a:lnTo>
                    <a:pt x="932776" y="192824"/>
                  </a:lnTo>
                  <a:lnTo>
                    <a:pt x="933907" y="192824"/>
                  </a:lnTo>
                  <a:lnTo>
                    <a:pt x="942136" y="192824"/>
                  </a:lnTo>
                  <a:close/>
                </a:path>
                <a:path w="3851909" h="193039">
                  <a:moveTo>
                    <a:pt x="3812616" y="182867"/>
                  </a:moveTo>
                  <a:lnTo>
                    <a:pt x="3805555" y="175755"/>
                  </a:lnTo>
                  <a:lnTo>
                    <a:pt x="3794722" y="186931"/>
                  </a:lnTo>
                  <a:lnTo>
                    <a:pt x="3791229" y="190525"/>
                  </a:lnTo>
                  <a:lnTo>
                    <a:pt x="3788943" y="192824"/>
                  </a:lnTo>
                  <a:lnTo>
                    <a:pt x="3794722" y="192824"/>
                  </a:lnTo>
                  <a:lnTo>
                    <a:pt x="3795852" y="192824"/>
                  </a:lnTo>
                  <a:lnTo>
                    <a:pt x="3812616" y="192824"/>
                  </a:lnTo>
                  <a:lnTo>
                    <a:pt x="3812616" y="182867"/>
                  </a:lnTo>
                  <a:close/>
                </a:path>
                <a:path w="3851909" h="193039">
                  <a:moveTo>
                    <a:pt x="3851427" y="142290"/>
                  </a:moveTo>
                  <a:lnTo>
                    <a:pt x="3840454" y="142290"/>
                  </a:lnTo>
                  <a:lnTo>
                    <a:pt x="3832441" y="150355"/>
                  </a:lnTo>
                  <a:lnTo>
                    <a:pt x="3832441" y="170268"/>
                  </a:lnTo>
                  <a:lnTo>
                    <a:pt x="3840454" y="178308"/>
                  </a:lnTo>
                  <a:lnTo>
                    <a:pt x="3851427" y="178308"/>
                  </a:lnTo>
                  <a:lnTo>
                    <a:pt x="3851427" y="14229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4">
              <a:extLst>
                <a:ext uri="{FF2B5EF4-FFF2-40B4-BE49-F238E27FC236}">
                  <a16:creationId xmlns:a16="http://schemas.microsoft.com/office/drawing/2014/main" id="{02CABA90-FC50-565E-8A08-96F02542F064}"/>
                </a:ext>
              </a:extLst>
            </p:cNvPr>
            <p:cNvSpPr/>
            <p:nvPr/>
          </p:nvSpPr>
          <p:spPr>
            <a:xfrm>
              <a:off x="5220284" y="2312974"/>
              <a:ext cx="899160" cy="129539"/>
            </a:xfrm>
            <a:custGeom>
              <a:avLst/>
              <a:gdLst/>
              <a:ahLst/>
              <a:cxnLst/>
              <a:rect l="l" t="t" r="r" b="b"/>
              <a:pathLst>
                <a:path w="899160" h="129539">
                  <a:moveTo>
                    <a:pt x="32258" y="55067"/>
                  </a:moveTo>
                  <a:lnTo>
                    <a:pt x="24257" y="47002"/>
                  </a:lnTo>
                  <a:lnTo>
                    <a:pt x="22707" y="47002"/>
                  </a:lnTo>
                  <a:lnTo>
                    <a:pt x="27330" y="56299"/>
                  </a:lnTo>
                  <a:lnTo>
                    <a:pt x="31115" y="63868"/>
                  </a:lnTo>
                  <a:lnTo>
                    <a:pt x="32258" y="66128"/>
                  </a:lnTo>
                  <a:lnTo>
                    <a:pt x="32258" y="65011"/>
                  </a:lnTo>
                  <a:lnTo>
                    <a:pt x="32258" y="63868"/>
                  </a:lnTo>
                  <a:lnTo>
                    <a:pt x="32258" y="55067"/>
                  </a:lnTo>
                  <a:close/>
                </a:path>
                <a:path w="899160" h="129539">
                  <a:moveTo>
                    <a:pt x="32258" y="0"/>
                  </a:moveTo>
                  <a:lnTo>
                    <a:pt x="15519" y="0"/>
                  </a:lnTo>
                  <a:lnTo>
                    <a:pt x="14363" y="0"/>
                  </a:lnTo>
                  <a:lnTo>
                    <a:pt x="0" y="0"/>
                  </a:lnTo>
                  <a:lnTo>
                    <a:pt x="3835" y="8102"/>
                  </a:lnTo>
                  <a:lnTo>
                    <a:pt x="8572" y="18008"/>
                  </a:lnTo>
                  <a:lnTo>
                    <a:pt x="14363" y="18008"/>
                  </a:lnTo>
                  <a:lnTo>
                    <a:pt x="15519" y="18008"/>
                  </a:lnTo>
                  <a:lnTo>
                    <a:pt x="24257" y="18008"/>
                  </a:lnTo>
                  <a:lnTo>
                    <a:pt x="32258" y="9956"/>
                  </a:lnTo>
                  <a:lnTo>
                    <a:pt x="32258" y="0"/>
                  </a:lnTo>
                  <a:close/>
                </a:path>
                <a:path w="899160" h="129539">
                  <a:moveTo>
                    <a:pt x="87871" y="86448"/>
                  </a:moveTo>
                  <a:lnTo>
                    <a:pt x="79870" y="78384"/>
                  </a:lnTo>
                  <a:lnTo>
                    <a:pt x="60096" y="78384"/>
                  </a:lnTo>
                  <a:lnTo>
                    <a:pt x="52095" y="86448"/>
                  </a:lnTo>
                  <a:lnTo>
                    <a:pt x="52095" y="104597"/>
                  </a:lnTo>
                  <a:lnTo>
                    <a:pt x="54051" y="108305"/>
                  </a:lnTo>
                  <a:lnTo>
                    <a:pt x="60096" y="114414"/>
                  </a:lnTo>
                  <a:lnTo>
                    <a:pt x="79870" y="114414"/>
                  </a:lnTo>
                  <a:lnTo>
                    <a:pt x="87871" y="106349"/>
                  </a:lnTo>
                  <a:lnTo>
                    <a:pt x="87871" y="86448"/>
                  </a:lnTo>
                  <a:close/>
                </a:path>
                <a:path w="899160" h="129539">
                  <a:moveTo>
                    <a:pt x="87871" y="22555"/>
                  </a:moveTo>
                  <a:lnTo>
                    <a:pt x="79870" y="14503"/>
                  </a:lnTo>
                  <a:lnTo>
                    <a:pt x="60096" y="14503"/>
                  </a:lnTo>
                  <a:lnTo>
                    <a:pt x="52095" y="22555"/>
                  </a:lnTo>
                  <a:lnTo>
                    <a:pt x="52095" y="42468"/>
                  </a:lnTo>
                  <a:lnTo>
                    <a:pt x="60096" y="50520"/>
                  </a:lnTo>
                  <a:lnTo>
                    <a:pt x="79870" y="50520"/>
                  </a:lnTo>
                  <a:lnTo>
                    <a:pt x="87871" y="42468"/>
                  </a:lnTo>
                  <a:lnTo>
                    <a:pt x="87871" y="32512"/>
                  </a:lnTo>
                  <a:lnTo>
                    <a:pt x="87871" y="22555"/>
                  </a:lnTo>
                  <a:close/>
                </a:path>
                <a:path w="899160" h="129539">
                  <a:moveTo>
                    <a:pt x="142341" y="118948"/>
                  </a:moveTo>
                  <a:lnTo>
                    <a:pt x="134340" y="110896"/>
                  </a:lnTo>
                  <a:lnTo>
                    <a:pt x="124472" y="110896"/>
                  </a:lnTo>
                  <a:lnTo>
                    <a:pt x="124472" y="128917"/>
                  </a:lnTo>
                  <a:lnTo>
                    <a:pt x="142341" y="128917"/>
                  </a:lnTo>
                  <a:lnTo>
                    <a:pt x="142341" y="118948"/>
                  </a:lnTo>
                  <a:close/>
                </a:path>
                <a:path w="899160" h="129539">
                  <a:moveTo>
                    <a:pt x="142341" y="55067"/>
                  </a:moveTo>
                  <a:lnTo>
                    <a:pt x="134340" y="47002"/>
                  </a:lnTo>
                  <a:lnTo>
                    <a:pt x="125590" y="47002"/>
                  </a:lnTo>
                  <a:lnTo>
                    <a:pt x="124472" y="47002"/>
                  </a:lnTo>
                  <a:lnTo>
                    <a:pt x="115722" y="47002"/>
                  </a:lnTo>
                  <a:lnTo>
                    <a:pt x="107708" y="55067"/>
                  </a:lnTo>
                  <a:lnTo>
                    <a:pt x="107708" y="63868"/>
                  </a:lnTo>
                  <a:lnTo>
                    <a:pt x="107708" y="65011"/>
                  </a:lnTo>
                  <a:lnTo>
                    <a:pt x="107708" y="73837"/>
                  </a:lnTo>
                  <a:lnTo>
                    <a:pt x="115722" y="81902"/>
                  </a:lnTo>
                  <a:lnTo>
                    <a:pt x="124472" y="81902"/>
                  </a:lnTo>
                  <a:lnTo>
                    <a:pt x="125590" y="81902"/>
                  </a:lnTo>
                  <a:lnTo>
                    <a:pt x="134340" y="81902"/>
                  </a:lnTo>
                  <a:lnTo>
                    <a:pt x="142341" y="73837"/>
                  </a:lnTo>
                  <a:lnTo>
                    <a:pt x="142341" y="65011"/>
                  </a:lnTo>
                  <a:lnTo>
                    <a:pt x="142341" y="63868"/>
                  </a:lnTo>
                  <a:lnTo>
                    <a:pt x="142341" y="55067"/>
                  </a:lnTo>
                  <a:close/>
                </a:path>
                <a:path w="899160" h="129539">
                  <a:moveTo>
                    <a:pt x="142341" y="0"/>
                  </a:moveTo>
                  <a:lnTo>
                    <a:pt x="125590" y="0"/>
                  </a:lnTo>
                  <a:lnTo>
                    <a:pt x="124472" y="0"/>
                  </a:lnTo>
                  <a:lnTo>
                    <a:pt x="107708" y="0"/>
                  </a:lnTo>
                  <a:lnTo>
                    <a:pt x="107708" y="9956"/>
                  </a:lnTo>
                  <a:lnTo>
                    <a:pt x="115722" y="18008"/>
                  </a:lnTo>
                  <a:lnTo>
                    <a:pt x="124472" y="18008"/>
                  </a:lnTo>
                  <a:lnTo>
                    <a:pt x="125590" y="18008"/>
                  </a:lnTo>
                  <a:lnTo>
                    <a:pt x="134340" y="18008"/>
                  </a:lnTo>
                  <a:lnTo>
                    <a:pt x="142341" y="9956"/>
                  </a:lnTo>
                  <a:lnTo>
                    <a:pt x="142341" y="0"/>
                  </a:lnTo>
                  <a:close/>
                </a:path>
                <a:path w="899160" h="129539">
                  <a:moveTo>
                    <a:pt x="197942" y="86448"/>
                  </a:moveTo>
                  <a:lnTo>
                    <a:pt x="189941" y="78384"/>
                  </a:lnTo>
                  <a:lnTo>
                    <a:pt x="170167" y="78384"/>
                  </a:lnTo>
                  <a:lnTo>
                    <a:pt x="162166" y="86448"/>
                  </a:lnTo>
                  <a:lnTo>
                    <a:pt x="162166" y="106349"/>
                  </a:lnTo>
                  <a:lnTo>
                    <a:pt x="170167" y="114414"/>
                  </a:lnTo>
                  <a:lnTo>
                    <a:pt x="189941" y="114414"/>
                  </a:lnTo>
                  <a:lnTo>
                    <a:pt x="197942" y="106349"/>
                  </a:lnTo>
                  <a:lnTo>
                    <a:pt x="197942" y="96405"/>
                  </a:lnTo>
                  <a:lnTo>
                    <a:pt x="197942" y="86448"/>
                  </a:lnTo>
                  <a:close/>
                </a:path>
                <a:path w="899160" h="129539">
                  <a:moveTo>
                    <a:pt x="197942" y="22555"/>
                  </a:moveTo>
                  <a:lnTo>
                    <a:pt x="189941" y="14503"/>
                  </a:lnTo>
                  <a:lnTo>
                    <a:pt x="170167" y="14503"/>
                  </a:lnTo>
                  <a:lnTo>
                    <a:pt x="162166" y="22555"/>
                  </a:lnTo>
                  <a:lnTo>
                    <a:pt x="162166" y="42468"/>
                  </a:lnTo>
                  <a:lnTo>
                    <a:pt x="170167" y="50520"/>
                  </a:lnTo>
                  <a:lnTo>
                    <a:pt x="189941" y="50520"/>
                  </a:lnTo>
                  <a:lnTo>
                    <a:pt x="197942" y="42468"/>
                  </a:lnTo>
                  <a:lnTo>
                    <a:pt x="197942" y="32512"/>
                  </a:lnTo>
                  <a:lnTo>
                    <a:pt x="197942" y="22555"/>
                  </a:lnTo>
                  <a:close/>
                </a:path>
                <a:path w="899160" h="129539">
                  <a:moveTo>
                    <a:pt x="252412" y="118948"/>
                  </a:moveTo>
                  <a:lnTo>
                    <a:pt x="244411" y="110896"/>
                  </a:lnTo>
                  <a:lnTo>
                    <a:pt x="235661" y="110896"/>
                  </a:lnTo>
                  <a:lnTo>
                    <a:pt x="234518" y="110896"/>
                  </a:lnTo>
                  <a:lnTo>
                    <a:pt x="225793" y="110896"/>
                  </a:lnTo>
                  <a:lnTo>
                    <a:pt x="217779" y="118948"/>
                  </a:lnTo>
                  <a:lnTo>
                    <a:pt x="217779" y="128917"/>
                  </a:lnTo>
                  <a:lnTo>
                    <a:pt x="234518" y="128917"/>
                  </a:lnTo>
                  <a:lnTo>
                    <a:pt x="235661" y="128917"/>
                  </a:lnTo>
                  <a:lnTo>
                    <a:pt x="252412" y="128917"/>
                  </a:lnTo>
                  <a:lnTo>
                    <a:pt x="252412" y="118948"/>
                  </a:lnTo>
                  <a:close/>
                </a:path>
                <a:path w="899160" h="129539">
                  <a:moveTo>
                    <a:pt x="252412" y="55067"/>
                  </a:moveTo>
                  <a:lnTo>
                    <a:pt x="244411" y="47002"/>
                  </a:lnTo>
                  <a:lnTo>
                    <a:pt x="235661" y="47002"/>
                  </a:lnTo>
                  <a:lnTo>
                    <a:pt x="234518" y="47002"/>
                  </a:lnTo>
                  <a:lnTo>
                    <a:pt x="225793" y="47002"/>
                  </a:lnTo>
                  <a:lnTo>
                    <a:pt x="217779" y="55067"/>
                  </a:lnTo>
                  <a:lnTo>
                    <a:pt x="217779" y="63868"/>
                  </a:lnTo>
                  <a:lnTo>
                    <a:pt x="217779" y="65011"/>
                  </a:lnTo>
                  <a:lnTo>
                    <a:pt x="217779" y="73837"/>
                  </a:lnTo>
                  <a:lnTo>
                    <a:pt x="225793" y="81902"/>
                  </a:lnTo>
                  <a:lnTo>
                    <a:pt x="234518" y="81902"/>
                  </a:lnTo>
                  <a:lnTo>
                    <a:pt x="235661" y="81902"/>
                  </a:lnTo>
                  <a:lnTo>
                    <a:pt x="244411" y="81902"/>
                  </a:lnTo>
                  <a:lnTo>
                    <a:pt x="252412" y="73837"/>
                  </a:lnTo>
                  <a:lnTo>
                    <a:pt x="252412" y="65011"/>
                  </a:lnTo>
                  <a:lnTo>
                    <a:pt x="252412" y="63868"/>
                  </a:lnTo>
                  <a:lnTo>
                    <a:pt x="252412" y="55067"/>
                  </a:lnTo>
                  <a:close/>
                </a:path>
                <a:path w="899160" h="129539">
                  <a:moveTo>
                    <a:pt x="252412" y="0"/>
                  </a:moveTo>
                  <a:lnTo>
                    <a:pt x="235661" y="0"/>
                  </a:lnTo>
                  <a:lnTo>
                    <a:pt x="234518" y="0"/>
                  </a:lnTo>
                  <a:lnTo>
                    <a:pt x="217779" y="0"/>
                  </a:lnTo>
                  <a:lnTo>
                    <a:pt x="217779" y="9956"/>
                  </a:lnTo>
                  <a:lnTo>
                    <a:pt x="225793" y="18008"/>
                  </a:lnTo>
                  <a:lnTo>
                    <a:pt x="234518" y="18008"/>
                  </a:lnTo>
                  <a:lnTo>
                    <a:pt x="235661" y="18008"/>
                  </a:lnTo>
                  <a:lnTo>
                    <a:pt x="244411" y="18008"/>
                  </a:lnTo>
                  <a:lnTo>
                    <a:pt x="252412" y="9956"/>
                  </a:lnTo>
                  <a:lnTo>
                    <a:pt x="252412" y="0"/>
                  </a:lnTo>
                  <a:close/>
                </a:path>
                <a:path w="899160" h="129539">
                  <a:moveTo>
                    <a:pt x="308025" y="86448"/>
                  </a:moveTo>
                  <a:lnTo>
                    <a:pt x="300024" y="78384"/>
                  </a:lnTo>
                  <a:lnTo>
                    <a:pt x="280250" y="78384"/>
                  </a:lnTo>
                  <a:lnTo>
                    <a:pt x="272249" y="86448"/>
                  </a:lnTo>
                  <a:lnTo>
                    <a:pt x="272249" y="106349"/>
                  </a:lnTo>
                  <a:lnTo>
                    <a:pt x="280250" y="114414"/>
                  </a:lnTo>
                  <a:lnTo>
                    <a:pt x="300024" y="114414"/>
                  </a:lnTo>
                  <a:lnTo>
                    <a:pt x="308025" y="106349"/>
                  </a:lnTo>
                  <a:lnTo>
                    <a:pt x="308025" y="96405"/>
                  </a:lnTo>
                  <a:lnTo>
                    <a:pt x="308025" y="86448"/>
                  </a:lnTo>
                  <a:close/>
                </a:path>
                <a:path w="899160" h="129539">
                  <a:moveTo>
                    <a:pt x="308025" y="22555"/>
                  </a:moveTo>
                  <a:lnTo>
                    <a:pt x="300024" y="14503"/>
                  </a:lnTo>
                  <a:lnTo>
                    <a:pt x="280250" y="14503"/>
                  </a:lnTo>
                  <a:lnTo>
                    <a:pt x="272249" y="22555"/>
                  </a:lnTo>
                  <a:lnTo>
                    <a:pt x="272249" y="42468"/>
                  </a:lnTo>
                  <a:lnTo>
                    <a:pt x="280250" y="50520"/>
                  </a:lnTo>
                  <a:lnTo>
                    <a:pt x="300024" y="50520"/>
                  </a:lnTo>
                  <a:lnTo>
                    <a:pt x="308025" y="42468"/>
                  </a:lnTo>
                  <a:lnTo>
                    <a:pt x="308025" y="32512"/>
                  </a:lnTo>
                  <a:lnTo>
                    <a:pt x="308025" y="22555"/>
                  </a:lnTo>
                  <a:close/>
                </a:path>
                <a:path w="899160" h="129539">
                  <a:moveTo>
                    <a:pt x="362496" y="118948"/>
                  </a:moveTo>
                  <a:lnTo>
                    <a:pt x="354495" y="110896"/>
                  </a:lnTo>
                  <a:lnTo>
                    <a:pt x="345732" y="110896"/>
                  </a:lnTo>
                  <a:lnTo>
                    <a:pt x="344589" y="110896"/>
                  </a:lnTo>
                  <a:lnTo>
                    <a:pt x="335864" y="110896"/>
                  </a:lnTo>
                  <a:lnTo>
                    <a:pt x="327850" y="118948"/>
                  </a:lnTo>
                  <a:lnTo>
                    <a:pt x="327850" y="128917"/>
                  </a:lnTo>
                  <a:lnTo>
                    <a:pt x="344589" y="128917"/>
                  </a:lnTo>
                  <a:lnTo>
                    <a:pt x="345732" y="128917"/>
                  </a:lnTo>
                  <a:lnTo>
                    <a:pt x="362496" y="128917"/>
                  </a:lnTo>
                  <a:lnTo>
                    <a:pt x="362496" y="118948"/>
                  </a:lnTo>
                  <a:close/>
                </a:path>
                <a:path w="899160" h="129539">
                  <a:moveTo>
                    <a:pt x="362496" y="55067"/>
                  </a:moveTo>
                  <a:lnTo>
                    <a:pt x="354495" y="47002"/>
                  </a:lnTo>
                  <a:lnTo>
                    <a:pt x="345732" y="47002"/>
                  </a:lnTo>
                  <a:lnTo>
                    <a:pt x="344589" y="47002"/>
                  </a:lnTo>
                  <a:lnTo>
                    <a:pt x="335864" y="47002"/>
                  </a:lnTo>
                  <a:lnTo>
                    <a:pt x="327850" y="55067"/>
                  </a:lnTo>
                  <a:lnTo>
                    <a:pt x="327850" y="63868"/>
                  </a:lnTo>
                  <a:lnTo>
                    <a:pt x="327850" y="65011"/>
                  </a:lnTo>
                  <a:lnTo>
                    <a:pt x="327850" y="73837"/>
                  </a:lnTo>
                  <a:lnTo>
                    <a:pt x="335864" y="81902"/>
                  </a:lnTo>
                  <a:lnTo>
                    <a:pt x="344589" y="81902"/>
                  </a:lnTo>
                  <a:lnTo>
                    <a:pt x="345732" y="81902"/>
                  </a:lnTo>
                  <a:lnTo>
                    <a:pt x="354495" y="81902"/>
                  </a:lnTo>
                  <a:lnTo>
                    <a:pt x="362496" y="73837"/>
                  </a:lnTo>
                  <a:lnTo>
                    <a:pt x="362496" y="65011"/>
                  </a:lnTo>
                  <a:lnTo>
                    <a:pt x="362496" y="63868"/>
                  </a:lnTo>
                  <a:lnTo>
                    <a:pt x="362496" y="55067"/>
                  </a:lnTo>
                  <a:close/>
                </a:path>
                <a:path w="899160" h="129539">
                  <a:moveTo>
                    <a:pt x="362496" y="0"/>
                  </a:moveTo>
                  <a:lnTo>
                    <a:pt x="345732" y="0"/>
                  </a:lnTo>
                  <a:lnTo>
                    <a:pt x="344589" y="0"/>
                  </a:lnTo>
                  <a:lnTo>
                    <a:pt x="327850" y="0"/>
                  </a:lnTo>
                  <a:lnTo>
                    <a:pt x="327850" y="9956"/>
                  </a:lnTo>
                  <a:lnTo>
                    <a:pt x="335864" y="18008"/>
                  </a:lnTo>
                  <a:lnTo>
                    <a:pt x="344589" y="18008"/>
                  </a:lnTo>
                  <a:lnTo>
                    <a:pt x="345732" y="18008"/>
                  </a:lnTo>
                  <a:lnTo>
                    <a:pt x="354495" y="18008"/>
                  </a:lnTo>
                  <a:lnTo>
                    <a:pt x="362496" y="9956"/>
                  </a:lnTo>
                  <a:lnTo>
                    <a:pt x="362496" y="0"/>
                  </a:lnTo>
                  <a:close/>
                </a:path>
                <a:path w="899160" h="129539">
                  <a:moveTo>
                    <a:pt x="418096" y="86448"/>
                  </a:moveTo>
                  <a:lnTo>
                    <a:pt x="410095" y="78384"/>
                  </a:lnTo>
                  <a:lnTo>
                    <a:pt x="390334" y="78384"/>
                  </a:lnTo>
                  <a:lnTo>
                    <a:pt x="382320" y="86448"/>
                  </a:lnTo>
                  <a:lnTo>
                    <a:pt x="382320" y="106349"/>
                  </a:lnTo>
                  <a:lnTo>
                    <a:pt x="390334" y="114414"/>
                  </a:lnTo>
                  <a:lnTo>
                    <a:pt x="410095" y="114414"/>
                  </a:lnTo>
                  <a:lnTo>
                    <a:pt x="418096" y="106349"/>
                  </a:lnTo>
                  <a:lnTo>
                    <a:pt x="418096" y="96405"/>
                  </a:lnTo>
                  <a:lnTo>
                    <a:pt x="418096" y="86448"/>
                  </a:lnTo>
                  <a:close/>
                </a:path>
                <a:path w="899160" h="129539">
                  <a:moveTo>
                    <a:pt x="418096" y="22555"/>
                  </a:moveTo>
                  <a:lnTo>
                    <a:pt x="410095" y="14503"/>
                  </a:lnTo>
                  <a:lnTo>
                    <a:pt x="390334" y="14503"/>
                  </a:lnTo>
                  <a:lnTo>
                    <a:pt x="382320" y="22555"/>
                  </a:lnTo>
                  <a:lnTo>
                    <a:pt x="382320" y="42468"/>
                  </a:lnTo>
                  <a:lnTo>
                    <a:pt x="390334" y="50520"/>
                  </a:lnTo>
                  <a:lnTo>
                    <a:pt x="410095" y="50520"/>
                  </a:lnTo>
                  <a:lnTo>
                    <a:pt x="418096" y="42468"/>
                  </a:lnTo>
                  <a:lnTo>
                    <a:pt x="418096" y="32512"/>
                  </a:lnTo>
                  <a:lnTo>
                    <a:pt x="418096" y="22555"/>
                  </a:lnTo>
                  <a:close/>
                </a:path>
                <a:path w="899160" h="129539">
                  <a:moveTo>
                    <a:pt x="472567" y="118948"/>
                  </a:moveTo>
                  <a:lnTo>
                    <a:pt x="464566" y="110896"/>
                  </a:lnTo>
                  <a:lnTo>
                    <a:pt x="455815" y="110896"/>
                  </a:lnTo>
                  <a:lnTo>
                    <a:pt x="454672" y="110896"/>
                  </a:lnTo>
                  <a:lnTo>
                    <a:pt x="445947" y="110896"/>
                  </a:lnTo>
                  <a:lnTo>
                    <a:pt x="437934" y="118948"/>
                  </a:lnTo>
                  <a:lnTo>
                    <a:pt x="437934" y="128917"/>
                  </a:lnTo>
                  <a:lnTo>
                    <a:pt x="454672" y="128917"/>
                  </a:lnTo>
                  <a:lnTo>
                    <a:pt x="455815" y="128917"/>
                  </a:lnTo>
                  <a:lnTo>
                    <a:pt x="472567" y="128917"/>
                  </a:lnTo>
                  <a:lnTo>
                    <a:pt x="472567" y="118948"/>
                  </a:lnTo>
                  <a:close/>
                </a:path>
                <a:path w="899160" h="129539">
                  <a:moveTo>
                    <a:pt x="472567" y="55067"/>
                  </a:moveTo>
                  <a:lnTo>
                    <a:pt x="464566" y="47002"/>
                  </a:lnTo>
                  <a:lnTo>
                    <a:pt x="455815" y="47002"/>
                  </a:lnTo>
                  <a:lnTo>
                    <a:pt x="454672" y="47002"/>
                  </a:lnTo>
                  <a:lnTo>
                    <a:pt x="445947" y="47002"/>
                  </a:lnTo>
                  <a:lnTo>
                    <a:pt x="437934" y="55067"/>
                  </a:lnTo>
                  <a:lnTo>
                    <a:pt x="437934" y="63868"/>
                  </a:lnTo>
                  <a:lnTo>
                    <a:pt x="437934" y="65011"/>
                  </a:lnTo>
                  <a:lnTo>
                    <a:pt x="437934" y="73837"/>
                  </a:lnTo>
                  <a:lnTo>
                    <a:pt x="445947" y="81902"/>
                  </a:lnTo>
                  <a:lnTo>
                    <a:pt x="454672" y="81902"/>
                  </a:lnTo>
                  <a:lnTo>
                    <a:pt x="455815" y="81902"/>
                  </a:lnTo>
                  <a:lnTo>
                    <a:pt x="464566" y="81902"/>
                  </a:lnTo>
                  <a:lnTo>
                    <a:pt x="472567" y="73837"/>
                  </a:lnTo>
                  <a:lnTo>
                    <a:pt x="472567" y="65011"/>
                  </a:lnTo>
                  <a:lnTo>
                    <a:pt x="472567" y="63868"/>
                  </a:lnTo>
                  <a:lnTo>
                    <a:pt x="472567" y="55067"/>
                  </a:lnTo>
                  <a:close/>
                </a:path>
                <a:path w="899160" h="129539">
                  <a:moveTo>
                    <a:pt x="472567" y="0"/>
                  </a:moveTo>
                  <a:lnTo>
                    <a:pt x="455815" y="0"/>
                  </a:lnTo>
                  <a:lnTo>
                    <a:pt x="454672" y="0"/>
                  </a:lnTo>
                  <a:lnTo>
                    <a:pt x="437934" y="0"/>
                  </a:lnTo>
                  <a:lnTo>
                    <a:pt x="437934" y="9956"/>
                  </a:lnTo>
                  <a:lnTo>
                    <a:pt x="445947" y="18008"/>
                  </a:lnTo>
                  <a:lnTo>
                    <a:pt x="454672" y="18008"/>
                  </a:lnTo>
                  <a:lnTo>
                    <a:pt x="455815" y="18008"/>
                  </a:lnTo>
                  <a:lnTo>
                    <a:pt x="464566" y="18008"/>
                  </a:lnTo>
                  <a:lnTo>
                    <a:pt x="472567" y="9956"/>
                  </a:lnTo>
                  <a:lnTo>
                    <a:pt x="472567" y="0"/>
                  </a:lnTo>
                  <a:close/>
                </a:path>
                <a:path w="899160" h="129539">
                  <a:moveTo>
                    <a:pt x="528167" y="86448"/>
                  </a:moveTo>
                  <a:lnTo>
                    <a:pt x="520166" y="78384"/>
                  </a:lnTo>
                  <a:lnTo>
                    <a:pt x="500405" y="78384"/>
                  </a:lnTo>
                  <a:lnTo>
                    <a:pt x="492391" y="86448"/>
                  </a:lnTo>
                  <a:lnTo>
                    <a:pt x="492391" y="106349"/>
                  </a:lnTo>
                  <a:lnTo>
                    <a:pt x="500405" y="114414"/>
                  </a:lnTo>
                  <a:lnTo>
                    <a:pt x="520166" y="114414"/>
                  </a:lnTo>
                  <a:lnTo>
                    <a:pt x="528167" y="106349"/>
                  </a:lnTo>
                  <a:lnTo>
                    <a:pt x="528167" y="96405"/>
                  </a:lnTo>
                  <a:lnTo>
                    <a:pt x="528167" y="86448"/>
                  </a:lnTo>
                  <a:close/>
                </a:path>
                <a:path w="899160" h="129539">
                  <a:moveTo>
                    <a:pt x="528167" y="22555"/>
                  </a:moveTo>
                  <a:lnTo>
                    <a:pt x="520166" y="14503"/>
                  </a:lnTo>
                  <a:lnTo>
                    <a:pt x="500405" y="14503"/>
                  </a:lnTo>
                  <a:lnTo>
                    <a:pt x="492391" y="22555"/>
                  </a:lnTo>
                  <a:lnTo>
                    <a:pt x="492391" y="42468"/>
                  </a:lnTo>
                  <a:lnTo>
                    <a:pt x="500405" y="50520"/>
                  </a:lnTo>
                  <a:lnTo>
                    <a:pt x="520166" y="50520"/>
                  </a:lnTo>
                  <a:lnTo>
                    <a:pt x="528167" y="42468"/>
                  </a:lnTo>
                  <a:lnTo>
                    <a:pt x="528167" y="32512"/>
                  </a:lnTo>
                  <a:lnTo>
                    <a:pt x="528167" y="22555"/>
                  </a:lnTo>
                  <a:close/>
                </a:path>
                <a:path w="899160" h="129539">
                  <a:moveTo>
                    <a:pt x="582637" y="118948"/>
                  </a:moveTo>
                  <a:lnTo>
                    <a:pt x="574636" y="110896"/>
                  </a:lnTo>
                  <a:lnTo>
                    <a:pt x="565899" y="110896"/>
                  </a:lnTo>
                  <a:lnTo>
                    <a:pt x="564769" y="110896"/>
                  </a:lnTo>
                  <a:lnTo>
                    <a:pt x="556018" y="110896"/>
                  </a:lnTo>
                  <a:lnTo>
                    <a:pt x="548005" y="118948"/>
                  </a:lnTo>
                  <a:lnTo>
                    <a:pt x="548005" y="128917"/>
                  </a:lnTo>
                  <a:lnTo>
                    <a:pt x="564769" y="128917"/>
                  </a:lnTo>
                  <a:lnTo>
                    <a:pt x="565899" y="128917"/>
                  </a:lnTo>
                  <a:lnTo>
                    <a:pt x="582637" y="128917"/>
                  </a:lnTo>
                  <a:lnTo>
                    <a:pt x="582637" y="118948"/>
                  </a:lnTo>
                  <a:close/>
                </a:path>
                <a:path w="899160" h="129539">
                  <a:moveTo>
                    <a:pt x="582637" y="55067"/>
                  </a:moveTo>
                  <a:lnTo>
                    <a:pt x="574636" y="47002"/>
                  </a:lnTo>
                  <a:lnTo>
                    <a:pt x="565899" y="47002"/>
                  </a:lnTo>
                  <a:lnTo>
                    <a:pt x="564769" y="47002"/>
                  </a:lnTo>
                  <a:lnTo>
                    <a:pt x="556018" y="47002"/>
                  </a:lnTo>
                  <a:lnTo>
                    <a:pt x="548005" y="55067"/>
                  </a:lnTo>
                  <a:lnTo>
                    <a:pt x="548005" y="63868"/>
                  </a:lnTo>
                  <a:lnTo>
                    <a:pt x="548005" y="65011"/>
                  </a:lnTo>
                  <a:lnTo>
                    <a:pt x="548005" y="73837"/>
                  </a:lnTo>
                  <a:lnTo>
                    <a:pt x="556018" y="81902"/>
                  </a:lnTo>
                  <a:lnTo>
                    <a:pt x="564769" y="81902"/>
                  </a:lnTo>
                  <a:lnTo>
                    <a:pt x="565899" y="81902"/>
                  </a:lnTo>
                  <a:lnTo>
                    <a:pt x="574636" y="81902"/>
                  </a:lnTo>
                  <a:lnTo>
                    <a:pt x="582637" y="73837"/>
                  </a:lnTo>
                  <a:lnTo>
                    <a:pt x="582637" y="65011"/>
                  </a:lnTo>
                  <a:lnTo>
                    <a:pt x="582637" y="63868"/>
                  </a:lnTo>
                  <a:lnTo>
                    <a:pt x="582637" y="55067"/>
                  </a:lnTo>
                  <a:close/>
                </a:path>
                <a:path w="899160" h="129539">
                  <a:moveTo>
                    <a:pt x="582637" y="0"/>
                  </a:moveTo>
                  <a:lnTo>
                    <a:pt x="565899" y="0"/>
                  </a:lnTo>
                  <a:lnTo>
                    <a:pt x="564769" y="0"/>
                  </a:lnTo>
                  <a:lnTo>
                    <a:pt x="548005" y="0"/>
                  </a:lnTo>
                  <a:lnTo>
                    <a:pt x="548005" y="9956"/>
                  </a:lnTo>
                  <a:lnTo>
                    <a:pt x="556018" y="18008"/>
                  </a:lnTo>
                  <a:lnTo>
                    <a:pt x="564769" y="18008"/>
                  </a:lnTo>
                  <a:lnTo>
                    <a:pt x="565899" y="18008"/>
                  </a:lnTo>
                  <a:lnTo>
                    <a:pt x="574636" y="18008"/>
                  </a:lnTo>
                  <a:lnTo>
                    <a:pt x="582637" y="9956"/>
                  </a:lnTo>
                  <a:lnTo>
                    <a:pt x="582637" y="0"/>
                  </a:lnTo>
                  <a:close/>
                </a:path>
                <a:path w="899160" h="129539">
                  <a:moveTo>
                    <a:pt x="638251" y="86448"/>
                  </a:moveTo>
                  <a:lnTo>
                    <a:pt x="630250" y="78384"/>
                  </a:lnTo>
                  <a:lnTo>
                    <a:pt x="610489" y="78384"/>
                  </a:lnTo>
                  <a:lnTo>
                    <a:pt x="602475" y="86448"/>
                  </a:lnTo>
                  <a:lnTo>
                    <a:pt x="602475" y="106349"/>
                  </a:lnTo>
                  <a:lnTo>
                    <a:pt x="610489" y="114414"/>
                  </a:lnTo>
                  <a:lnTo>
                    <a:pt x="630250" y="114414"/>
                  </a:lnTo>
                  <a:lnTo>
                    <a:pt x="638251" y="106349"/>
                  </a:lnTo>
                  <a:lnTo>
                    <a:pt x="638251" y="96405"/>
                  </a:lnTo>
                  <a:lnTo>
                    <a:pt x="638251" y="86448"/>
                  </a:lnTo>
                  <a:close/>
                </a:path>
                <a:path w="899160" h="129539">
                  <a:moveTo>
                    <a:pt x="638251" y="22555"/>
                  </a:moveTo>
                  <a:lnTo>
                    <a:pt x="630250" y="14503"/>
                  </a:lnTo>
                  <a:lnTo>
                    <a:pt x="610489" y="14503"/>
                  </a:lnTo>
                  <a:lnTo>
                    <a:pt x="602475" y="22555"/>
                  </a:lnTo>
                  <a:lnTo>
                    <a:pt x="602475" y="42468"/>
                  </a:lnTo>
                  <a:lnTo>
                    <a:pt x="610489" y="50520"/>
                  </a:lnTo>
                  <a:lnTo>
                    <a:pt x="630250" y="50520"/>
                  </a:lnTo>
                  <a:lnTo>
                    <a:pt x="638251" y="42468"/>
                  </a:lnTo>
                  <a:lnTo>
                    <a:pt x="638251" y="32512"/>
                  </a:lnTo>
                  <a:lnTo>
                    <a:pt x="638251" y="22555"/>
                  </a:lnTo>
                  <a:close/>
                </a:path>
                <a:path w="899160" h="129539">
                  <a:moveTo>
                    <a:pt x="675982" y="0"/>
                  </a:moveTo>
                  <a:lnTo>
                    <a:pt x="658075" y="0"/>
                  </a:lnTo>
                  <a:lnTo>
                    <a:pt x="658075" y="9956"/>
                  </a:lnTo>
                  <a:lnTo>
                    <a:pt x="666089" y="18008"/>
                  </a:lnTo>
                  <a:lnTo>
                    <a:pt x="675982" y="18008"/>
                  </a:lnTo>
                  <a:lnTo>
                    <a:pt x="675982" y="0"/>
                  </a:lnTo>
                  <a:close/>
                </a:path>
                <a:path w="899160" h="129539">
                  <a:moveTo>
                    <a:pt x="692721" y="118948"/>
                  </a:moveTo>
                  <a:lnTo>
                    <a:pt x="684720" y="110896"/>
                  </a:lnTo>
                  <a:lnTo>
                    <a:pt x="675982" y="110896"/>
                  </a:lnTo>
                  <a:lnTo>
                    <a:pt x="674839" y="110896"/>
                  </a:lnTo>
                  <a:lnTo>
                    <a:pt x="666089" y="110896"/>
                  </a:lnTo>
                  <a:lnTo>
                    <a:pt x="658075" y="118948"/>
                  </a:lnTo>
                  <a:lnTo>
                    <a:pt x="658075" y="128917"/>
                  </a:lnTo>
                  <a:lnTo>
                    <a:pt x="674839" y="128917"/>
                  </a:lnTo>
                  <a:lnTo>
                    <a:pt x="675982" y="128917"/>
                  </a:lnTo>
                  <a:lnTo>
                    <a:pt x="692721" y="128917"/>
                  </a:lnTo>
                  <a:lnTo>
                    <a:pt x="692721" y="118948"/>
                  </a:lnTo>
                  <a:close/>
                </a:path>
                <a:path w="899160" h="129539">
                  <a:moveTo>
                    <a:pt x="692721" y="55067"/>
                  </a:moveTo>
                  <a:lnTo>
                    <a:pt x="684720" y="47002"/>
                  </a:lnTo>
                  <a:lnTo>
                    <a:pt x="675982" y="47002"/>
                  </a:lnTo>
                  <a:lnTo>
                    <a:pt x="674839" y="47002"/>
                  </a:lnTo>
                  <a:lnTo>
                    <a:pt x="666089" y="47002"/>
                  </a:lnTo>
                  <a:lnTo>
                    <a:pt x="658075" y="55067"/>
                  </a:lnTo>
                  <a:lnTo>
                    <a:pt x="658075" y="63868"/>
                  </a:lnTo>
                  <a:lnTo>
                    <a:pt x="658075" y="65011"/>
                  </a:lnTo>
                  <a:lnTo>
                    <a:pt x="658075" y="73837"/>
                  </a:lnTo>
                  <a:lnTo>
                    <a:pt x="666089" y="81902"/>
                  </a:lnTo>
                  <a:lnTo>
                    <a:pt x="674839" y="81902"/>
                  </a:lnTo>
                  <a:lnTo>
                    <a:pt x="675982" y="81902"/>
                  </a:lnTo>
                  <a:lnTo>
                    <a:pt x="684720" y="81902"/>
                  </a:lnTo>
                  <a:lnTo>
                    <a:pt x="692721" y="73837"/>
                  </a:lnTo>
                  <a:lnTo>
                    <a:pt x="692721" y="65011"/>
                  </a:lnTo>
                  <a:lnTo>
                    <a:pt x="692721" y="63868"/>
                  </a:lnTo>
                  <a:lnTo>
                    <a:pt x="692721" y="55067"/>
                  </a:lnTo>
                  <a:close/>
                </a:path>
                <a:path w="899160" h="129539">
                  <a:moveTo>
                    <a:pt x="748322" y="86448"/>
                  </a:moveTo>
                  <a:lnTo>
                    <a:pt x="740321" y="78384"/>
                  </a:lnTo>
                  <a:lnTo>
                    <a:pt x="720559" y="78384"/>
                  </a:lnTo>
                  <a:lnTo>
                    <a:pt x="712546" y="86448"/>
                  </a:lnTo>
                  <a:lnTo>
                    <a:pt x="712546" y="106349"/>
                  </a:lnTo>
                  <a:lnTo>
                    <a:pt x="720559" y="114414"/>
                  </a:lnTo>
                  <a:lnTo>
                    <a:pt x="740321" y="114414"/>
                  </a:lnTo>
                  <a:lnTo>
                    <a:pt x="748322" y="106349"/>
                  </a:lnTo>
                  <a:lnTo>
                    <a:pt x="748322" y="96405"/>
                  </a:lnTo>
                  <a:lnTo>
                    <a:pt x="748322" y="86448"/>
                  </a:lnTo>
                  <a:close/>
                </a:path>
                <a:path w="899160" h="129539">
                  <a:moveTo>
                    <a:pt x="802792" y="118948"/>
                  </a:moveTo>
                  <a:lnTo>
                    <a:pt x="794791" y="110896"/>
                  </a:lnTo>
                  <a:lnTo>
                    <a:pt x="786041" y="110896"/>
                  </a:lnTo>
                  <a:lnTo>
                    <a:pt x="784885" y="110896"/>
                  </a:lnTo>
                  <a:lnTo>
                    <a:pt x="776173" y="110896"/>
                  </a:lnTo>
                  <a:lnTo>
                    <a:pt x="768159" y="118948"/>
                  </a:lnTo>
                  <a:lnTo>
                    <a:pt x="768159" y="128917"/>
                  </a:lnTo>
                  <a:lnTo>
                    <a:pt x="784885" y="128917"/>
                  </a:lnTo>
                  <a:lnTo>
                    <a:pt x="786041" y="128917"/>
                  </a:lnTo>
                  <a:lnTo>
                    <a:pt x="802792" y="128917"/>
                  </a:lnTo>
                  <a:lnTo>
                    <a:pt x="802792" y="118948"/>
                  </a:lnTo>
                  <a:close/>
                </a:path>
                <a:path w="899160" h="129539">
                  <a:moveTo>
                    <a:pt x="802792" y="63868"/>
                  </a:moveTo>
                  <a:lnTo>
                    <a:pt x="786041" y="63868"/>
                  </a:lnTo>
                  <a:lnTo>
                    <a:pt x="786041" y="47002"/>
                  </a:lnTo>
                  <a:lnTo>
                    <a:pt x="776173" y="47002"/>
                  </a:lnTo>
                  <a:lnTo>
                    <a:pt x="768159" y="55067"/>
                  </a:lnTo>
                  <a:lnTo>
                    <a:pt x="768159" y="63868"/>
                  </a:lnTo>
                  <a:lnTo>
                    <a:pt x="768159" y="65011"/>
                  </a:lnTo>
                  <a:lnTo>
                    <a:pt x="768159" y="73837"/>
                  </a:lnTo>
                  <a:lnTo>
                    <a:pt x="776173" y="81902"/>
                  </a:lnTo>
                  <a:lnTo>
                    <a:pt x="784885" y="81902"/>
                  </a:lnTo>
                  <a:lnTo>
                    <a:pt x="786041" y="81902"/>
                  </a:lnTo>
                  <a:lnTo>
                    <a:pt x="794791" y="81902"/>
                  </a:lnTo>
                  <a:lnTo>
                    <a:pt x="802792" y="73837"/>
                  </a:lnTo>
                  <a:lnTo>
                    <a:pt x="802792" y="63868"/>
                  </a:lnTo>
                  <a:close/>
                </a:path>
                <a:path w="899160" h="129539">
                  <a:moveTo>
                    <a:pt x="858405" y="86448"/>
                  </a:moveTo>
                  <a:lnTo>
                    <a:pt x="850404" y="78384"/>
                  </a:lnTo>
                  <a:lnTo>
                    <a:pt x="830630" y="78384"/>
                  </a:lnTo>
                  <a:lnTo>
                    <a:pt x="822629" y="86448"/>
                  </a:lnTo>
                  <a:lnTo>
                    <a:pt x="822629" y="106349"/>
                  </a:lnTo>
                  <a:lnTo>
                    <a:pt x="830630" y="114414"/>
                  </a:lnTo>
                  <a:lnTo>
                    <a:pt x="850404" y="114414"/>
                  </a:lnTo>
                  <a:lnTo>
                    <a:pt x="858405" y="106349"/>
                  </a:lnTo>
                  <a:lnTo>
                    <a:pt x="858405" y="96405"/>
                  </a:lnTo>
                  <a:lnTo>
                    <a:pt x="858405" y="86448"/>
                  </a:lnTo>
                  <a:close/>
                </a:path>
                <a:path w="899160" h="129539">
                  <a:moveTo>
                    <a:pt x="898842" y="128917"/>
                  </a:moveTo>
                  <a:lnTo>
                    <a:pt x="897559" y="127393"/>
                  </a:lnTo>
                  <a:lnTo>
                    <a:pt x="896112" y="125628"/>
                  </a:lnTo>
                  <a:lnTo>
                    <a:pt x="895553" y="124955"/>
                  </a:lnTo>
                  <a:lnTo>
                    <a:pt x="894981" y="124244"/>
                  </a:lnTo>
                  <a:lnTo>
                    <a:pt x="885050" y="112090"/>
                  </a:lnTo>
                  <a:lnTo>
                    <a:pt x="878230" y="118948"/>
                  </a:lnTo>
                  <a:lnTo>
                    <a:pt x="878230" y="128917"/>
                  </a:lnTo>
                  <a:lnTo>
                    <a:pt x="894981" y="128917"/>
                  </a:lnTo>
                  <a:lnTo>
                    <a:pt x="896112" y="128917"/>
                  </a:lnTo>
                  <a:lnTo>
                    <a:pt x="898842" y="12891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5">
              <a:extLst>
                <a:ext uri="{FF2B5EF4-FFF2-40B4-BE49-F238E27FC236}">
                  <a16:creationId xmlns:a16="http://schemas.microsoft.com/office/drawing/2014/main" id="{CE2CBA72-DF86-3B00-3C4D-908ADF8A9F61}"/>
                </a:ext>
              </a:extLst>
            </p:cNvPr>
            <p:cNvSpPr/>
            <p:nvPr/>
          </p:nvSpPr>
          <p:spPr>
            <a:xfrm>
              <a:off x="5170220" y="2185174"/>
              <a:ext cx="887730" cy="193040"/>
            </a:xfrm>
            <a:custGeom>
              <a:avLst/>
              <a:gdLst/>
              <a:ahLst/>
              <a:cxnLst/>
              <a:rect l="l" t="t" r="r" b="b"/>
              <a:pathLst>
                <a:path w="887729" h="193039">
                  <a:moveTo>
                    <a:pt x="27863" y="22580"/>
                  </a:moveTo>
                  <a:lnTo>
                    <a:pt x="19862" y="14528"/>
                  </a:lnTo>
                  <a:lnTo>
                    <a:pt x="88" y="14528"/>
                  </a:lnTo>
                  <a:lnTo>
                    <a:pt x="7543" y="32626"/>
                  </a:lnTo>
                  <a:lnTo>
                    <a:pt x="15214" y="50546"/>
                  </a:lnTo>
                  <a:lnTo>
                    <a:pt x="19862" y="50546"/>
                  </a:lnTo>
                  <a:lnTo>
                    <a:pt x="27863" y="42481"/>
                  </a:lnTo>
                  <a:lnTo>
                    <a:pt x="27863" y="22580"/>
                  </a:lnTo>
                  <a:close/>
                </a:path>
                <a:path w="887729" h="193039">
                  <a:moveTo>
                    <a:pt x="82321" y="118986"/>
                  </a:moveTo>
                  <a:lnTo>
                    <a:pt x="74320" y="110934"/>
                  </a:lnTo>
                  <a:lnTo>
                    <a:pt x="65582" y="110934"/>
                  </a:lnTo>
                  <a:lnTo>
                    <a:pt x="64427" y="110934"/>
                  </a:lnTo>
                  <a:lnTo>
                    <a:pt x="55689" y="110934"/>
                  </a:lnTo>
                  <a:lnTo>
                    <a:pt x="47688" y="118986"/>
                  </a:lnTo>
                  <a:lnTo>
                    <a:pt x="47688" y="122707"/>
                  </a:lnTo>
                  <a:lnTo>
                    <a:pt x="50609" y="128930"/>
                  </a:lnTo>
                  <a:lnTo>
                    <a:pt x="64427" y="128930"/>
                  </a:lnTo>
                  <a:lnTo>
                    <a:pt x="65582" y="128930"/>
                  </a:lnTo>
                  <a:lnTo>
                    <a:pt x="82321" y="128930"/>
                  </a:lnTo>
                  <a:lnTo>
                    <a:pt x="82321" y="118986"/>
                  </a:lnTo>
                  <a:close/>
                </a:path>
                <a:path w="887729" h="193039">
                  <a:moveTo>
                    <a:pt x="82321" y="55105"/>
                  </a:moveTo>
                  <a:lnTo>
                    <a:pt x="74320" y="47053"/>
                  </a:lnTo>
                  <a:lnTo>
                    <a:pt x="65582" y="47053"/>
                  </a:lnTo>
                  <a:lnTo>
                    <a:pt x="64427" y="47053"/>
                  </a:lnTo>
                  <a:lnTo>
                    <a:pt x="55689" y="47053"/>
                  </a:lnTo>
                  <a:lnTo>
                    <a:pt x="47688" y="55105"/>
                  </a:lnTo>
                  <a:lnTo>
                    <a:pt x="47688" y="63906"/>
                  </a:lnTo>
                  <a:lnTo>
                    <a:pt x="47688" y="65049"/>
                  </a:lnTo>
                  <a:lnTo>
                    <a:pt x="47688" y="73863"/>
                  </a:lnTo>
                  <a:lnTo>
                    <a:pt x="55689" y="81915"/>
                  </a:lnTo>
                  <a:lnTo>
                    <a:pt x="64427" y="81915"/>
                  </a:lnTo>
                  <a:lnTo>
                    <a:pt x="65582" y="81915"/>
                  </a:lnTo>
                  <a:lnTo>
                    <a:pt x="74320" y="81915"/>
                  </a:lnTo>
                  <a:lnTo>
                    <a:pt x="82321" y="73863"/>
                  </a:lnTo>
                  <a:lnTo>
                    <a:pt x="82321" y="65049"/>
                  </a:lnTo>
                  <a:lnTo>
                    <a:pt x="82321" y="63906"/>
                  </a:lnTo>
                  <a:lnTo>
                    <a:pt x="82321" y="55105"/>
                  </a:lnTo>
                  <a:close/>
                </a:path>
                <a:path w="887729" h="193039">
                  <a:moveTo>
                    <a:pt x="82321" y="25"/>
                  </a:moveTo>
                  <a:lnTo>
                    <a:pt x="65582" y="25"/>
                  </a:lnTo>
                  <a:lnTo>
                    <a:pt x="47688" y="0"/>
                  </a:lnTo>
                  <a:lnTo>
                    <a:pt x="47688" y="9982"/>
                  </a:lnTo>
                  <a:lnTo>
                    <a:pt x="55689" y="18034"/>
                  </a:lnTo>
                  <a:lnTo>
                    <a:pt x="64427" y="18034"/>
                  </a:lnTo>
                  <a:lnTo>
                    <a:pt x="65582" y="18034"/>
                  </a:lnTo>
                  <a:lnTo>
                    <a:pt x="74320" y="18034"/>
                  </a:lnTo>
                  <a:lnTo>
                    <a:pt x="82321" y="9982"/>
                  </a:lnTo>
                  <a:lnTo>
                    <a:pt x="82321" y="25"/>
                  </a:lnTo>
                  <a:close/>
                </a:path>
                <a:path w="887729" h="193039">
                  <a:moveTo>
                    <a:pt x="137934" y="86474"/>
                  </a:moveTo>
                  <a:lnTo>
                    <a:pt x="129933" y="78422"/>
                  </a:lnTo>
                  <a:lnTo>
                    <a:pt x="110159" y="78422"/>
                  </a:lnTo>
                  <a:lnTo>
                    <a:pt x="102158" y="86474"/>
                  </a:lnTo>
                  <a:lnTo>
                    <a:pt x="102158" y="106387"/>
                  </a:lnTo>
                  <a:lnTo>
                    <a:pt x="110159" y="114439"/>
                  </a:lnTo>
                  <a:lnTo>
                    <a:pt x="129933" y="114439"/>
                  </a:lnTo>
                  <a:lnTo>
                    <a:pt x="137934" y="106387"/>
                  </a:lnTo>
                  <a:lnTo>
                    <a:pt x="137934" y="96431"/>
                  </a:lnTo>
                  <a:lnTo>
                    <a:pt x="137934" y="86474"/>
                  </a:lnTo>
                  <a:close/>
                </a:path>
                <a:path w="887729" h="193039">
                  <a:moveTo>
                    <a:pt x="137934" y="22580"/>
                  </a:moveTo>
                  <a:lnTo>
                    <a:pt x="129933" y="14528"/>
                  </a:lnTo>
                  <a:lnTo>
                    <a:pt x="110159" y="14528"/>
                  </a:lnTo>
                  <a:lnTo>
                    <a:pt x="102158" y="22580"/>
                  </a:lnTo>
                  <a:lnTo>
                    <a:pt x="102158" y="42481"/>
                  </a:lnTo>
                  <a:lnTo>
                    <a:pt x="110159" y="50546"/>
                  </a:lnTo>
                  <a:lnTo>
                    <a:pt x="129933" y="50546"/>
                  </a:lnTo>
                  <a:lnTo>
                    <a:pt x="137934" y="42481"/>
                  </a:lnTo>
                  <a:lnTo>
                    <a:pt x="137934" y="32537"/>
                  </a:lnTo>
                  <a:lnTo>
                    <a:pt x="137934" y="22580"/>
                  </a:lnTo>
                  <a:close/>
                </a:path>
                <a:path w="887729" h="193039">
                  <a:moveTo>
                    <a:pt x="192405" y="118986"/>
                  </a:moveTo>
                  <a:lnTo>
                    <a:pt x="184404" y="110934"/>
                  </a:lnTo>
                  <a:lnTo>
                    <a:pt x="175653" y="110934"/>
                  </a:lnTo>
                  <a:lnTo>
                    <a:pt x="174536" y="110934"/>
                  </a:lnTo>
                  <a:lnTo>
                    <a:pt x="165785" y="110934"/>
                  </a:lnTo>
                  <a:lnTo>
                    <a:pt x="157772" y="118986"/>
                  </a:lnTo>
                  <a:lnTo>
                    <a:pt x="157772" y="128930"/>
                  </a:lnTo>
                  <a:lnTo>
                    <a:pt x="174536" y="128930"/>
                  </a:lnTo>
                  <a:lnTo>
                    <a:pt x="175653" y="128930"/>
                  </a:lnTo>
                  <a:lnTo>
                    <a:pt x="192405" y="128930"/>
                  </a:lnTo>
                  <a:lnTo>
                    <a:pt x="192405" y="118986"/>
                  </a:lnTo>
                  <a:close/>
                </a:path>
                <a:path w="887729" h="193039">
                  <a:moveTo>
                    <a:pt x="192405" y="55105"/>
                  </a:moveTo>
                  <a:lnTo>
                    <a:pt x="184404" y="47053"/>
                  </a:lnTo>
                  <a:lnTo>
                    <a:pt x="175653" y="47053"/>
                  </a:lnTo>
                  <a:lnTo>
                    <a:pt x="174536" y="47053"/>
                  </a:lnTo>
                  <a:lnTo>
                    <a:pt x="165785" y="47053"/>
                  </a:lnTo>
                  <a:lnTo>
                    <a:pt x="157772" y="55105"/>
                  </a:lnTo>
                  <a:lnTo>
                    <a:pt x="157772" y="63906"/>
                  </a:lnTo>
                  <a:lnTo>
                    <a:pt x="157772" y="65049"/>
                  </a:lnTo>
                  <a:lnTo>
                    <a:pt x="157772" y="73863"/>
                  </a:lnTo>
                  <a:lnTo>
                    <a:pt x="165785" y="81915"/>
                  </a:lnTo>
                  <a:lnTo>
                    <a:pt x="174536" y="81915"/>
                  </a:lnTo>
                  <a:lnTo>
                    <a:pt x="175653" y="81915"/>
                  </a:lnTo>
                  <a:lnTo>
                    <a:pt x="184404" y="81915"/>
                  </a:lnTo>
                  <a:lnTo>
                    <a:pt x="192405" y="73863"/>
                  </a:lnTo>
                  <a:lnTo>
                    <a:pt x="192405" y="65049"/>
                  </a:lnTo>
                  <a:lnTo>
                    <a:pt x="192405" y="63906"/>
                  </a:lnTo>
                  <a:lnTo>
                    <a:pt x="192405" y="55105"/>
                  </a:lnTo>
                  <a:close/>
                </a:path>
                <a:path w="887729" h="193039">
                  <a:moveTo>
                    <a:pt x="192405" y="25"/>
                  </a:moveTo>
                  <a:lnTo>
                    <a:pt x="175653" y="25"/>
                  </a:lnTo>
                  <a:lnTo>
                    <a:pt x="174536" y="25"/>
                  </a:lnTo>
                  <a:lnTo>
                    <a:pt x="157772" y="25"/>
                  </a:lnTo>
                  <a:lnTo>
                    <a:pt x="157772" y="9982"/>
                  </a:lnTo>
                  <a:lnTo>
                    <a:pt x="165785" y="18034"/>
                  </a:lnTo>
                  <a:lnTo>
                    <a:pt x="174536" y="18034"/>
                  </a:lnTo>
                  <a:lnTo>
                    <a:pt x="175653" y="18034"/>
                  </a:lnTo>
                  <a:lnTo>
                    <a:pt x="184404" y="18034"/>
                  </a:lnTo>
                  <a:lnTo>
                    <a:pt x="192405" y="9982"/>
                  </a:lnTo>
                  <a:lnTo>
                    <a:pt x="192405" y="25"/>
                  </a:lnTo>
                  <a:close/>
                </a:path>
                <a:path w="887729" h="193039">
                  <a:moveTo>
                    <a:pt x="248005" y="86474"/>
                  </a:moveTo>
                  <a:lnTo>
                    <a:pt x="240004" y="78422"/>
                  </a:lnTo>
                  <a:lnTo>
                    <a:pt x="220230" y="78422"/>
                  </a:lnTo>
                  <a:lnTo>
                    <a:pt x="212229" y="86474"/>
                  </a:lnTo>
                  <a:lnTo>
                    <a:pt x="212229" y="106387"/>
                  </a:lnTo>
                  <a:lnTo>
                    <a:pt x="220230" y="114439"/>
                  </a:lnTo>
                  <a:lnTo>
                    <a:pt x="240004" y="114439"/>
                  </a:lnTo>
                  <a:lnTo>
                    <a:pt x="248005" y="106387"/>
                  </a:lnTo>
                  <a:lnTo>
                    <a:pt x="248005" y="96431"/>
                  </a:lnTo>
                  <a:lnTo>
                    <a:pt x="248005" y="86474"/>
                  </a:lnTo>
                  <a:close/>
                </a:path>
                <a:path w="887729" h="193039">
                  <a:moveTo>
                    <a:pt x="248005" y="22580"/>
                  </a:moveTo>
                  <a:lnTo>
                    <a:pt x="240004" y="14528"/>
                  </a:lnTo>
                  <a:lnTo>
                    <a:pt x="220230" y="14528"/>
                  </a:lnTo>
                  <a:lnTo>
                    <a:pt x="212229" y="22580"/>
                  </a:lnTo>
                  <a:lnTo>
                    <a:pt x="212229" y="42481"/>
                  </a:lnTo>
                  <a:lnTo>
                    <a:pt x="220230" y="50546"/>
                  </a:lnTo>
                  <a:lnTo>
                    <a:pt x="240004" y="50546"/>
                  </a:lnTo>
                  <a:lnTo>
                    <a:pt x="248005" y="42481"/>
                  </a:lnTo>
                  <a:lnTo>
                    <a:pt x="248005" y="32537"/>
                  </a:lnTo>
                  <a:lnTo>
                    <a:pt x="248005" y="22580"/>
                  </a:lnTo>
                  <a:close/>
                </a:path>
                <a:path w="887729" h="193039">
                  <a:moveTo>
                    <a:pt x="302475" y="118986"/>
                  </a:moveTo>
                  <a:lnTo>
                    <a:pt x="294474" y="110934"/>
                  </a:lnTo>
                  <a:lnTo>
                    <a:pt x="285724" y="110934"/>
                  </a:lnTo>
                  <a:lnTo>
                    <a:pt x="284581" y="110934"/>
                  </a:lnTo>
                  <a:lnTo>
                    <a:pt x="275856" y="110934"/>
                  </a:lnTo>
                  <a:lnTo>
                    <a:pt x="267843" y="118986"/>
                  </a:lnTo>
                  <a:lnTo>
                    <a:pt x="267843" y="128930"/>
                  </a:lnTo>
                  <a:lnTo>
                    <a:pt x="284581" y="128930"/>
                  </a:lnTo>
                  <a:lnTo>
                    <a:pt x="285724" y="128930"/>
                  </a:lnTo>
                  <a:lnTo>
                    <a:pt x="302475" y="128930"/>
                  </a:lnTo>
                  <a:lnTo>
                    <a:pt x="302475" y="118986"/>
                  </a:lnTo>
                  <a:close/>
                </a:path>
                <a:path w="887729" h="193039">
                  <a:moveTo>
                    <a:pt x="302475" y="55105"/>
                  </a:moveTo>
                  <a:lnTo>
                    <a:pt x="294474" y="47053"/>
                  </a:lnTo>
                  <a:lnTo>
                    <a:pt x="285724" y="47053"/>
                  </a:lnTo>
                  <a:lnTo>
                    <a:pt x="284581" y="47053"/>
                  </a:lnTo>
                  <a:lnTo>
                    <a:pt x="275856" y="47053"/>
                  </a:lnTo>
                  <a:lnTo>
                    <a:pt x="267843" y="55105"/>
                  </a:lnTo>
                  <a:lnTo>
                    <a:pt x="267843" y="63906"/>
                  </a:lnTo>
                  <a:lnTo>
                    <a:pt x="267843" y="65049"/>
                  </a:lnTo>
                  <a:lnTo>
                    <a:pt x="267843" y="73863"/>
                  </a:lnTo>
                  <a:lnTo>
                    <a:pt x="275856" y="81915"/>
                  </a:lnTo>
                  <a:lnTo>
                    <a:pt x="284581" y="81915"/>
                  </a:lnTo>
                  <a:lnTo>
                    <a:pt x="285724" y="81915"/>
                  </a:lnTo>
                  <a:lnTo>
                    <a:pt x="294474" y="81915"/>
                  </a:lnTo>
                  <a:lnTo>
                    <a:pt x="302475" y="73863"/>
                  </a:lnTo>
                  <a:lnTo>
                    <a:pt x="302475" y="65049"/>
                  </a:lnTo>
                  <a:lnTo>
                    <a:pt x="302475" y="63906"/>
                  </a:lnTo>
                  <a:lnTo>
                    <a:pt x="302475" y="55105"/>
                  </a:lnTo>
                  <a:close/>
                </a:path>
                <a:path w="887729" h="193039">
                  <a:moveTo>
                    <a:pt x="302475" y="25"/>
                  </a:moveTo>
                  <a:lnTo>
                    <a:pt x="285724" y="25"/>
                  </a:lnTo>
                  <a:lnTo>
                    <a:pt x="284581" y="25"/>
                  </a:lnTo>
                  <a:lnTo>
                    <a:pt x="267843" y="25"/>
                  </a:lnTo>
                  <a:lnTo>
                    <a:pt x="267843" y="9982"/>
                  </a:lnTo>
                  <a:lnTo>
                    <a:pt x="275856" y="18034"/>
                  </a:lnTo>
                  <a:lnTo>
                    <a:pt x="284581" y="18034"/>
                  </a:lnTo>
                  <a:lnTo>
                    <a:pt x="285724" y="18034"/>
                  </a:lnTo>
                  <a:lnTo>
                    <a:pt x="294474" y="18034"/>
                  </a:lnTo>
                  <a:lnTo>
                    <a:pt x="302475" y="9982"/>
                  </a:lnTo>
                  <a:lnTo>
                    <a:pt x="302475" y="25"/>
                  </a:lnTo>
                  <a:close/>
                </a:path>
                <a:path w="887729" h="193039">
                  <a:moveTo>
                    <a:pt x="358089" y="86474"/>
                  </a:moveTo>
                  <a:lnTo>
                    <a:pt x="350088" y="78422"/>
                  </a:lnTo>
                  <a:lnTo>
                    <a:pt x="330314" y="78422"/>
                  </a:lnTo>
                  <a:lnTo>
                    <a:pt x="322313" y="86474"/>
                  </a:lnTo>
                  <a:lnTo>
                    <a:pt x="322313" y="106387"/>
                  </a:lnTo>
                  <a:lnTo>
                    <a:pt x="330314" y="114439"/>
                  </a:lnTo>
                  <a:lnTo>
                    <a:pt x="350088" y="114439"/>
                  </a:lnTo>
                  <a:lnTo>
                    <a:pt x="358089" y="106387"/>
                  </a:lnTo>
                  <a:lnTo>
                    <a:pt x="358089" y="96431"/>
                  </a:lnTo>
                  <a:lnTo>
                    <a:pt x="358089" y="86474"/>
                  </a:lnTo>
                  <a:close/>
                </a:path>
                <a:path w="887729" h="193039">
                  <a:moveTo>
                    <a:pt x="358089" y="22580"/>
                  </a:moveTo>
                  <a:lnTo>
                    <a:pt x="350088" y="14528"/>
                  </a:lnTo>
                  <a:lnTo>
                    <a:pt x="330314" y="14528"/>
                  </a:lnTo>
                  <a:lnTo>
                    <a:pt x="322313" y="22580"/>
                  </a:lnTo>
                  <a:lnTo>
                    <a:pt x="322313" y="42481"/>
                  </a:lnTo>
                  <a:lnTo>
                    <a:pt x="330314" y="50546"/>
                  </a:lnTo>
                  <a:lnTo>
                    <a:pt x="350088" y="50546"/>
                  </a:lnTo>
                  <a:lnTo>
                    <a:pt x="358089" y="42481"/>
                  </a:lnTo>
                  <a:lnTo>
                    <a:pt x="358089" y="32537"/>
                  </a:lnTo>
                  <a:lnTo>
                    <a:pt x="358089" y="22580"/>
                  </a:lnTo>
                  <a:close/>
                </a:path>
                <a:path w="887729" h="193039">
                  <a:moveTo>
                    <a:pt x="412559" y="118986"/>
                  </a:moveTo>
                  <a:lnTo>
                    <a:pt x="404558" y="110934"/>
                  </a:lnTo>
                  <a:lnTo>
                    <a:pt x="395795" y="110934"/>
                  </a:lnTo>
                  <a:lnTo>
                    <a:pt x="394652" y="110934"/>
                  </a:lnTo>
                  <a:lnTo>
                    <a:pt x="385927" y="110934"/>
                  </a:lnTo>
                  <a:lnTo>
                    <a:pt x="377913" y="118986"/>
                  </a:lnTo>
                  <a:lnTo>
                    <a:pt x="377913" y="128930"/>
                  </a:lnTo>
                  <a:lnTo>
                    <a:pt x="394652" y="128930"/>
                  </a:lnTo>
                  <a:lnTo>
                    <a:pt x="395795" y="128930"/>
                  </a:lnTo>
                  <a:lnTo>
                    <a:pt x="412559" y="128930"/>
                  </a:lnTo>
                  <a:lnTo>
                    <a:pt x="412559" y="118986"/>
                  </a:lnTo>
                  <a:close/>
                </a:path>
                <a:path w="887729" h="193039">
                  <a:moveTo>
                    <a:pt x="412559" y="55105"/>
                  </a:moveTo>
                  <a:lnTo>
                    <a:pt x="404558" y="47053"/>
                  </a:lnTo>
                  <a:lnTo>
                    <a:pt x="395795" y="47053"/>
                  </a:lnTo>
                  <a:lnTo>
                    <a:pt x="394652" y="47053"/>
                  </a:lnTo>
                  <a:lnTo>
                    <a:pt x="385927" y="47053"/>
                  </a:lnTo>
                  <a:lnTo>
                    <a:pt x="377913" y="55105"/>
                  </a:lnTo>
                  <a:lnTo>
                    <a:pt x="377913" y="63906"/>
                  </a:lnTo>
                  <a:lnTo>
                    <a:pt x="377913" y="65049"/>
                  </a:lnTo>
                  <a:lnTo>
                    <a:pt x="377913" y="73863"/>
                  </a:lnTo>
                  <a:lnTo>
                    <a:pt x="385927" y="81915"/>
                  </a:lnTo>
                  <a:lnTo>
                    <a:pt x="394652" y="81915"/>
                  </a:lnTo>
                  <a:lnTo>
                    <a:pt x="395795" y="81915"/>
                  </a:lnTo>
                  <a:lnTo>
                    <a:pt x="404558" y="81915"/>
                  </a:lnTo>
                  <a:lnTo>
                    <a:pt x="412559" y="73863"/>
                  </a:lnTo>
                  <a:lnTo>
                    <a:pt x="412559" y="65049"/>
                  </a:lnTo>
                  <a:lnTo>
                    <a:pt x="412559" y="63906"/>
                  </a:lnTo>
                  <a:lnTo>
                    <a:pt x="412559" y="55105"/>
                  </a:lnTo>
                  <a:close/>
                </a:path>
                <a:path w="887729" h="193039">
                  <a:moveTo>
                    <a:pt x="412559" y="25"/>
                  </a:moveTo>
                  <a:lnTo>
                    <a:pt x="395795" y="25"/>
                  </a:lnTo>
                  <a:lnTo>
                    <a:pt x="394652" y="25"/>
                  </a:lnTo>
                  <a:lnTo>
                    <a:pt x="377913" y="25"/>
                  </a:lnTo>
                  <a:lnTo>
                    <a:pt x="377913" y="9982"/>
                  </a:lnTo>
                  <a:lnTo>
                    <a:pt x="385927" y="18034"/>
                  </a:lnTo>
                  <a:lnTo>
                    <a:pt x="394652" y="18034"/>
                  </a:lnTo>
                  <a:lnTo>
                    <a:pt x="395795" y="18034"/>
                  </a:lnTo>
                  <a:lnTo>
                    <a:pt x="404558" y="18034"/>
                  </a:lnTo>
                  <a:lnTo>
                    <a:pt x="412559" y="9982"/>
                  </a:lnTo>
                  <a:lnTo>
                    <a:pt x="412559" y="25"/>
                  </a:lnTo>
                  <a:close/>
                </a:path>
                <a:path w="887729" h="193039">
                  <a:moveTo>
                    <a:pt x="468160" y="86474"/>
                  </a:moveTo>
                  <a:lnTo>
                    <a:pt x="460159" y="78422"/>
                  </a:lnTo>
                  <a:lnTo>
                    <a:pt x="440397" y="78422"/>
                  </a:lnTo>
                  <a:lnTo>
                    <a:pt x="432384" y="86474"/>
                  </a:lnTo>
                  <a:lnTo>
                    <a:pt x="432384" y="106387"/>
                  </a:lnTo>
                  <a:lnTo>
                    <a:pt x="440397" y="114439"/>
                  </a:lnTo>
                  <a:lnTo>
                    <a:pt x="460159" y="114439"/>
                  </a:lnTo>
                  <a:lnTo>
                    <a:pt x="468160" y="106387"/>
                  </a:lnTo>
                  <a:lnTo>
                    <a:pt x="468160" y="96431"/>
                  </a:lnTo>
                  <a:lnTo>
                    <a:pt x="468160" y="86474"/>
                  </a:lnTo>
                  <a:close/>
                </a:path>
                <a:path w="887729" h="193039">
                  <a:moveTo>
                    <a:pt x="468160" y="22580"/>
                  </a:moveTo>
                  <a:lnTo>
                    <a:pt x="460159" y="14528"/>
                  </a:lnTo>
                  <a:lnTo>
                    <a:pt x="440397" y="14528"/>
                  </a:lnTo>
                  <a:lnTo>
                    <a:pt x="432384" y="22580"/>
                  </a:lnTo>
                  <a:lnTo>
                    <a:pt x="432384" y="42481"/>
                  </a:lnTo>
                  <a:lnTo>
                    <a:pt x="440397" y="50546"/>
                  </a:lnTo>
                  <a:lnTo>
                    <a:pt x="460159" y="50546"/>
                  </a:lnTo>
                  <a:lnTo>
                    <a:pt x="468160" y="42481"/>
                  </a:lnTo>
                  <a:lnTo>
                    <a:pt x="468160" y="32537"/>
                  </a:lnTo>
                  <a:lnTo>
                    <a:pt x="468160" y="22580"/>
                  </a:lnTo>
                  <a:close/>
                </a:path>
                <a:path w="887729" h="193039">
                  <a:moveTo>
                    <a:pt x="505879" y="25"/>
                  </a:moveTo>
                  <a:lnTo>
                    <a:pt x="487997" y="25"/>
                  </a:lnTo>
                  <a:lnTo>
                    <a:pt x="487997" y="9982"/>
                  </a:lnTo>
                  <a:lnTo>
                    <a:pt x="496011" y="18034"/>
                  </a:lnTo>
                  <a:lnTo>
                    <a:pt x="505879" y="18034"/>
                  </a:lnTo>
                  <a:lnTo>
                    <a:pt x="505879" y="25"/>
                  </a:lnTo>
                  <a:close/>
                </a:path>
                <a:path w="887729" h="193039">
                  <a:moveTo>
                    <a:pt x="522630" y="118986"/>
                  </a:moveTo>
                  <a:lnTo>
                    <a:pt x="514629" y="110934"/>
                  </a:lnTo>
                  <a:lnTo>
                    <a:pt x="505879" y="110934"/>
                  </a:lnTo>
                  <a:lnTo>
                    <a:pt x="504736" y="110934"/>
                  </a:lnTo>
                  <a:lnTo>
                    <a:pt x="496011" y="110934"/>
                  </a:lnTo>
                  <a:lnTo>
                    <a:pt x="487997" y="118986"/>
                  </a:lnTo>
                  <a:lnTo>
                    <a:pt x="487997" y="128930"/>
                  </a:lnTo>
                  <a:lnTo>
                    <a:pt x="504736" y="128930"/>
                  </a:lnTo>
                  <a:lnTo>
                    <a:pt x="505879" y="128930"/>
                  </a:lnTo>
                  <a:lnTo>
                    <a:pt x="522630" y="128930"/>
                  </a:lnTo>
                  <a:lnTo>
                    <a:pt x="522630" y="118986"/>
                  </a:lnTo>
                  <a:close/>
                </a:path>
                <a:path w="887729" h="193039">
                  <a:moveTo>
                    <a:pt x="522630" y="55105"/>
                  </a:moveTo>
                  <a:lnTo>
                    <a:pt x="514629" y="47053"/>
                  </a:lnTo>
                  <a:lnTo>
                    <a:pt x="505879" y="47053"/>
                  </a:lnTo>
                  <a:lnTo>
                    <a:pt x="504736" y="47053"/>
                  </a:lnTo>
                  <a:lnTo>
                    <a:pt x="496011" y="47053"/>
                  </a:lnTo>
                  <a:lnTo>
                    <a:pt x="487997" y="55105"/>
                  </a:lnTo>
                  <a:lnTo>
                    <a:pt x="487997" y="63906"/>
                  </a:lnTo>
                  <a:lnTo>
                    <a:pt x="487997" y="65049"/>
                  </a:lnTo>
                  <a:lnTo>
                    <a:pt x="487997" y="73863"/>
                  </a:lnTo>
                  <a:lnTo>
                    <a:pt x="496011" y="81915"/>
                  </a:lnTo>
                  <a:lnTo>
                    <a:pt x="504736" y="81915"/>
                  </a:lnTo>
                  <a:lnTo>
                    <a:pt x="505879" y="81915"/>
                  </a:lnTo>
                  <a:lnTo>
                    <a:pt x="514629" y="81915"/>
                  </a:lnTo>
                  <a:lnTo>
                    <a:pt x="522630" y="73863"/>
                  </a:lnTo>
                  <a:lnTo>
                    <a:pt x="522630" y="65049"/>
                  </a:lnTo>
                  <a:lnTo>
                    <a:pt x="522630" y="63906"/>
                  </a:lnTo>
                  <a:lnTo>
                    <a:pt x="522630" y="55105"/>
                  </a:lnTo>
                  <a:close/>
                </a:path>
                <a:path w="887729" h="193039">
                  <a:moveTo>
                    <a:pt x="578231" y="86474"/>
                  </a:moveTo>
                  <a:lnTo>
                    <a:pt x="570230" y="78422"/>
                  </a:lnTo>
                  <a:lnTo>
                    <a:pt x="550468" y="78422"/>
                  </a:lnTo>
                  <a:lnTo>
                    <a:pt x="542455" y="86474"/>
                  </a:lnTo>
                  <a:lnTo>
                    <a:pt x="542455" y="106387"/>
                  </a:lnTo>
                  <a:lnTo>
                    <a:pt x="550468" y="114439"/>
                  </a:lnTo>
                  <a:lnTo>
                    <a:pt x="570230" y="114439"/>
                  </a:lnTo>
                  <a:lnTo>
                    <a:pt x="578231" y="106387"/>
                  </a:lnTo>
                  <a:lnTo>
                    <a:pt x="578231" y="96431"/>
                  </a:lnTo>
                  <a:lnTo>
                    <a:pt x="578231" y="86474"/>
                  </a:lnTo>
                  <a:close/>
                </a:path>
                <a:path w="887729" h="193039">
                  <a:moveTo>
                    <a:pt x="578231" y="22580"/>
                  </a:moveTo>
                  <a:lnTo>
                    <a:pt x="570230" y="14528"/>
                  </a:lnTo>
                  <a:lnTo>
                    <a:pt x="550468" y="14528"/>
                  </a:lnTo>
                  <a:lnTo>
                    <a:pt x="542455" y="22580"/>
                  </a:lnTo>
                  <a:lnTo>
                    <a:pt x="542455" y="42481"/>
                  </a:lnTo>
                  <a:lnTo>
                    <a:pt x="550468" y="50546"/>
                  </a:lnTo>
                  <a:lnTo>
                    <a:pt x="570230" y="50546"/>
                  </a:lnTo>
                  <a:lnTo>
                    <a:pt x="578231" y="42481"/>
                  </a:lnTo>
                  <a:lnTo>
                    <a:pt x="578231" y="32537"/>
                  </a:lnTo>
                  <a:lnTo>
                    <a:pt x="578231" y="22580"/>
                  </a:lnTo>
                  <a:close/>
                </a:path>
                <a:path w="887729" h="193039">
                  <a:moveTo>
                    <a:pt x="615962" y="25"/>
                  </a:moveTo>
                  <a:lnTo>
                    <a:pt x="598068" y="25"/>
                  </a:lnTo>
                  <a:lnTo>
                    <a:pt x="598068" y="9982"/>
                  </a:lnTo>
                  <a:lnTo>
                    <a:pt x="606082" y="18034"/>
                  </a:lnTo>
                  <a:lnTo>
                    <a:pt x="615962" y="18034"/>
                  </a:lnTo>
                  <a:lnTo>
                    <a:pt x="615962" y="25"/>
                  </a:lnTo>
                  <a:close/>
                </a:path>
                <a:path w="887729" h="193039">
                  <a:moveTo>
                    <a:pt x="632701" y="118986"/>
                  </a:moveTo>
                  <a:lnTo>
                    <a:pt x="624700" y="110934"/>
                  </a:lnTo>
                  <a:lnTo>
                    <a:pt x="615962" y="110934"/>
                  </a:lnTo>
                  <a:lnTo>
                    <a:pt x="614832" y="110934"/>
                  </a:lnTo>
                  <a:lnTo>
                    <a:pt x="606082" y="110934"/>
                  </a:lnTo>
                  <a:lnTo>
                    <a:pt x="598068" y="118986"/>
                  </a:lnTo>
                  <a:lnTo>
                    <a:pt x="598068" y="128930"/>
                  </a:lnTo>
                  <a:lnTo>
                    <a:pt x="614832" y="128930"/>
                  </a:lnTo>
                  <a:lnTo>
                    <a:pt x="615962" y="128930"/>
                  </a:lnTo>
                  <a:lnTo>
                    <a:pt x="632701" y="128930"/>
                  </a:lnTo>
                  <a:lnTo>
                    <a:pt x="632701" y="118986"/>
                  </a:lnTo>
                  <a:close/>
                </a:path>
                <a:path w="887729" h="193039">
                  <a:moveTo>
                    <a:pt x="632701" y="63906"/>
                  </a:moveTo>
                  <a:lnTo>
                    <a:pt x="615962" y="63906"/>
                  </a:lnTo>
                  <a:lnTo>
                    <a:pt x="615962" y="47053"/>
                  </a:lnTo>
                  <a:lnTo>
                    <a:pt x="606082" y="47053"/>
                  </a:lnTo>
                  <a:lnTo>
                    <a:pt x="598068" y="55105"/>
                  </a:lnTo>
                  <a:lnTo>
                    <a:pt x="598068" y="63906"/>
                  </a:lnTo>
                  <a:lnTo>
                    <a:pt x="598068" y="65049"/>
                  </a:lnTo>
                  <a:lnTo>
                    <a:pt x="598068" y="73863"/>
                  </a:lnTo>
                  <a:lnTo>
                    <a:pt x="606082" y="81915"/>
                  </a:lnTo>
                  <a:lnTo>
                    <a:pt x="614832" y="81915"/>
                  </a:lnTo>
                  <a:lnTo>
                    <a:pt x="615962" y="81915"/>
                  </a:lnTo>
                  <a:lnTo>
                    <a:pt x="624700" y="81915"/>
                  </a:lnTo>
                  <a:lnTo>
                    <a:pt x="632701" y="73863"/>
                  </a:lnTo>
                  <a:lnTo>
                    <a:pt x="632701" y="63906"/>
                  </a:lnTo>
                  <a:close/>
                </a:path>
                <a:path w="887729" h="193039">
                  <a:moveTo>
                    <a:pt x="688314" y="86474"/>
                  </a:moveTo>
                  <a:lnTo>
                    <a:pt x="680313" y="78422"/>
                  </a:lnTo>
                  <a:lnTo>
                    <a:pt x="660552" y="78422"/>
                  </a:lnTo>
                  <a:lnTo>
                    <a:pt x="652538" y="86474"/>
                  </a:lnTo>
                  <a:lnTo>
                    <a:pt x="652538" y="106387"/>
                  </a:lnTo>
                  <a:lnTo>
                    <a:pt x="660552" y="114439"/>
                  </a:lnTo>
                  <a:lnTo>
                    <a:pt x="680313" y="114439"/>
                  </a:lnTo>
                  <a:lnTo>
                    <a:pt x="688314" y="106387"/>
                  </a:lnTo>
                  <a:lnTo>
                    <a:pt x="688314" y="96431"/>
                  </a:lnTo>
                  <a:lnTo>
                    <a:pt x="688314" y="86474"/>
                  </a:lnTo>
                  <a:close/>
                </a:path>
                <a:path w="887729" h="193039">
                  <a:moveTo>
                    <a:pt x="742784" y="182867"/>
                  </a:moveTo>
                  <a:lnTo>
                    <a:pt x="734783" y="174802"/>
                  </a:lnTo>
                  <a:lnTo>
                    <a:pt x="724903" y="174802"/>
                  </a:lnTo>
                  <a:lnTo>
                    <a:pt x="724903" y="192811"/>
                  </a:lnTo>
                  <a:lnTo>
                    <a:pt x="742784" y="192811"/>
                  </a:lnTo>
                  <a:lnTo>
                    <a:pt x="742784" y="182867"/>
                  </a:lnTo>
                  <a:close/>
                </a:path>
                <a:path w="887729" h="193039">
                  <a:moveTo>
                    <a:pt x="742784" y="118986"/>
                  </a:moveTo>
                  <a:lnTo>
                    <a:pt x="734783" y="110934"/>
                  </a:lnTo>
                  <a:lnTo>
                    <a:pt x="726046" y="110934"/>
                  </a:lnTo>
                  <a:lnTo>
                    <a:pt x="724903" y="110934"/>
                  </a:lnTo>
                  <a:lnTo>
                    <a:pt x="716153" y="110934"/>
                  </a:lnTo>
                  <a:lnTo>
                    <a:pt x="708139" y="118986"/>
                  </a:lnTo>
                  <a:lnTo>
                    <a:pt x="708139" y="128930"/>
                  </a:lnTo>
                  <a:lnTo>
                    <a:pt x="724903" y="128930"/>
                  </a:lnTo>
                  <a:lnTo>
                    <a:pt x="724903" y="145808"/>
                  </a:lnTo>
                  <a:lnTo>
                    <a:pt x="734783" y="145808"/>
                  </a:lnTo>
                  <a:lnTo>
                    <a:pt x="742784" y="137756"/>
                  </a:lnTo>
                  <a:lnTo>
                    <a:pt x="742784" y="128930"/>
                  </a:lnTo>
                  <a:lnTo>
                    <a:pt x="742784" y="127800"/>
                  </a:lnTo>
                  <a:lnTo>
                    <a:pt x="742784" y="118986"/>
                  </a:lnTo>
                  <a:close/>
                </a:path>
                <a:path w="887729" h="193039">
                  <a:moveTo>
                    <a:pt x="742784" y="63906"/>
                  </a:moveTo>
                  <a:lnTo>
                    <a:pt x="726046" y="63906"/>
                  </a:lnTo>
                  <a:lnTo>
                    <a:pt x="724903" y="63906"/>
                  </a:lnTo>
                  <a:lnTo>
                    <a:pt x="708139" y="63906"/>
                  </a:lnTo>
                  <a:lnTo>
                    <a:pt x="708139" y="73863"/>
                  </a:lnTo>
                  <a:lnTo>
                    <a:pt x="716153" y="81915"/>
                  </a:lnTo>
                  <a:lnTo>
                    <a:pt x="724903" y="81915"/>
                  </a:lnTo>
                  <a:lnTo>
                    <a:pt x="726046" y="81915"/>
                  </a:lnTo>
                  <a:lnTo>
                    <a:pt x="734783" y="81915"/>
                  </a:lnTo>
                  <a:lnTo>
                    <a:pt x="742784" y="73863"/>
                  </a:lnTo>
                  <a:lnTo>
                    <a:pt x="742784" y="63906"/>
                  </a:lnTo>
                  <a:close/>
                </a:path>
                <a:path w="887729" h="193039">
                  <a:moveTo>
                    <a:pt x="798385" y="150355"/>
                  </a:moveTo>
                  <a:lnTo>
                    <a:pt x="790384" y="142303"/>
                  </a:lnTo>
                  <a:lnTo>
                    <a:pt x="770623" y="142303"/>
                  </a:lnTo>
                  <a:lnTo>
                    <a:pt x="762609" y="150355"/>
                  </a:lnTo>
                  <a:lnTo>
                    <a:pt x="762609" y="170268"/>
                  </a:lnTo>
                  <a:lnTo>
                    <a:pt x="770623" y="178320"/>
                  </a:lnTo>
                  <a:lnTo>
                    <a:pt x="790384" y="178320"/>
                  </a:lnTo>
                  <a:lnTo>
                    <a:pt x="798385" y="170268"/>
                  </a:lnTo>
                  <a:lnTo>
                    <a:pt x="798385" y="160312"/>
                  </a:lnTo>
                  <a:lnTo>
                    <a:pt x="798385" y="150355"/>
                  </a:lnTo>
                  <a:close/>
                </a:path>
                <a:path w="887729" h="193039">
                  <a:moveTo>
                    <a:pt x="798385" y="86474"/>
                  </a:moveTo>
                  <a:lnTo>
                    <a:pt x="790384" y="78422"/>
                  </a:lnTo>
                  <a:lnTo>
                    <a:pt x="770623" y="78422"/>
                  </a:lnTo>
                  <a:lnTo>
                    <a:pt x="762609" y="86474"/>
                  </a:lnTo>
                  <a:lnTo>
                    <a:pt x="762609" y="106387"/>
                  </a:lnTo>
                  <a:lnTo>
                    <a:pt x="770623" y="114439"/>
                  </a:lnTo>
                  <a:lnTo>
                    <a:pt x="790384" y="114439"/>
                  </a:lnTo>
                  <a:lnTo>
                    <a:pt x="798385" y="106387"/>
                  </a:lnTo>
                  <a:lnTo>
                    <a:pt x="798385" y="96431"/>
                  </a:lnTo>
                  <a:lnTo>
                    <a:pt x="798385" y="86474"/>
                  </a:lnTo>
                  <a:close/>
                </a:path>
                <a:path w="887729" h="193039">
                  <a:moveTo>
                    <a:pt x="852855" y="182867"/>
                  </a:moveTo>
                  <a:lnTo>
                    <a:pt x="844854" y="174802"/>
                  </a:lnTo>
                  <a:lnTo>
                    <a:pt x="834948" y="174802"/>
                  </a:lnTo>
                  <a:lnTo>
                    <a:pt x="834948" y="192811"/>
                  </a:lnTo>
                  <a:lnTo>
                    <a:pt x="852855" y="192811"/>
                  </a:lnTo>
                  <a:lnTo>
                    <a:pt x="852855" y="182867"/>
                  </a:lnTo>
                  <a:close/>
                </a:path>
                <a:path w="887729" h="193039">
                  <a:moveTo>
                    <a:pt x="852855" y="131152"/>
                  </a:moveTo>
                  <a:lnTo>
                    <a:pt x="851255" y="128930"/>
                  </a:lnTo>
                  <a:lnTo>
                    <a:pt x="850468" y="127800"/>
                  </a:lnTo>
                  <a:lnTo>
                    <a:pt x="843076" y="117195"/>
                  </a:lnTo>
                  <a:lnTo>
                    <a:pt x="838758" y="110934"/>
                  </a:lnTo>
                  <a:lnTo>
                    <a:pt x="836104" y="110934"/>
                  </a:lnTo>
                  <a:lnTo>
                    <a:pt x="834948" y="110934"/>
                  </a:lnTo>
                  <a:lnTo>
                    <a:pt x="826236" y="110934"/>
                  </a:lnTo>
                  <a:lnTo>
                    <a:pt x="818222" y="118986"/>
                  </a:lnTo>
                  <a:lnTo>
                    <a:pt x="818222" y="127800"/>
                  </a:lnTo>
                  <a:lnTo>
                    <a:pt x="818222" y="128930"/>
                  </a:lnTo>
                  <a:lnTo>
                    <a:pt x="818222" y="137756"/>
                  </a:lnTo>
                  <a:lnTo>
                    <a:pt x="826236" y="145808"/>
                  </a:lnTo>
                  <a:lnTo>
                    <a:pt x="834948" y="145808"/>
                  </a:lnTo>
                  <a:lnTo>
                    <a:pt x="836104" y="145808"/>
                  </a:lnTo>
                  <a:lnTo>
                    <a:pt x="844854" y="145808"/>
                  </a:lnTo>
                  <a:lnTo>
                    <a:pt x="852855" y="137756"/>
                  </a:lnTo>
                  <a:lnTo>
                    <a:pt x="852855" y="131152"/>
                  </a:lnTo>
                  <a:close/>
                </a:path>
                <a:path w="887729" h="193039">
                  <a:moveTo>
                    <a:pt x="887120" y="178320"/>
                  </a:moveTo>
                  <a:lnTo>
                    <a:pt x="885926" y="176745"/>
                  </a:lnTo>
                  <a:lnTo>
                    <a:pt x="873950" y="160553"/>
                  </a:lnTo>
                  <a:lnTo>
                    <a:pt x="872693" y="158826"/>
                  </a:lnTo>
                  <a:lnTo>
                    <a:pt x="872693" y="170268"/>
                  </a:lnTo>
                  <a:lnTo>
                    <a:pt x="880694" y="178320"/>
                  </a:lnTo>
                  <a:lnTo>
                    <a:pt x="887120" y="17832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6">
              <a:extLst>
                <a:ext uri="{FF2B5EF4-FFF2-40B4-BE49-F238E27FC236}">
                  <a16:creationId xmlns:a16="http://schemas.microsoft.com/office/drawing/2014/main" id="{4809F0E8-AF61-72CB-5CAF-03B8D7DD0A0B}"/>
                </a:ext>
              </a:extLst>
            </p:cNvPr>
            <p:cNvSpPr/>
            <p:nvPr/>
          </p:nvSpPr>
          <p:spPr>
            <a:xfrm>
              <a:off x="5115877" y="2057425"/>
              <a:ext cx="850265" cy="193040"/>
            </a:xfrm>
            <a:custGeom>
              <a:avLst/>
              <a:gdLst/>
              <a:ahLst/>
              <a:cxnLst/>
              <a:rect l="l" t="t" r="r" b="b"/>
              <a:pathLst>
                <a:path w="850264" h="193039">
                  <a:moveTo>
                    <a:pt x="26593" y="55067"/>
                  </a:moveTo>
                  <a:lnTo>
                    <a:pt x="18592" y="47015"/>
                  </a:lnTo>
                  <a:lnTo>
                    <a:pt x="16891" y="47015"/>
                  </a:lnTo>
                  <a:lnTo>
                    <a:pt x="19888" y="55067"/>
                  </a:lnTo>
                  <a:lnTo>
                    <a:pt x="23647" y="65011"/>
                  </a:lnTo>
                  <a:lnTo>
                    <a:pt x="26593" y="72732"/>
                  </a:lnTo>
                  <a:lnTo>
                    <a:pt x="26593" y="65011"/>
                  </a:lnTo>
                  <a:lnTo>
                    <a:pt x="26593" y="63893"/>
                  </a:lnTo>
                  <a:lnTo>
                    <a:pt x="26593" y="55067"/>
                  </a:lnTo>
                  <a:close/>
                </a:path>
                <a:path w="850264" h="193039">
                  <a:moveTo>
                    <a:pt x="26593" y="0"/>
                  </a:moveTo>
                  <a:lnTo>
                    <a:pt x="9855" y="0"/>
                  </a:lnTo>
                  <a:lnTo>
                    <a:pt x="8699" y="0"/>
                  </a:lnTo>
                  <a:lnTo>
                    <a:pt x="0" y="0"/>
                  </a:lnTo>
                  <a:lnTo>
                    <a:pt x="2425" y="6946"/>
                  </a:lnTo>
                  <a:lnTo>
                    <a:pt x="6350" y="18008"/>
                  </a:lnTo>
                  <a:lnTo>
                    <a:pt x="8699" y="18008"/>
                  </a:lnTo>
                  <a:lnTo>
                    <a:pt x="9855" y="18008"/>
                  </a:lnTo>
                  <a:lnTo>
                    <a:pt x="18592" y="18008"/>
                  </a:lnTo>
                  <a:lnTo>
                    <a:pt x="26593" y="9931"/>
                  </a:lnTo>
                  <a:lnTo>
                    <a:pt x="26593" y="0"/>
                  </a:lnTo>
                  <a:close/>
                </a:path>
                <a:path w="850264" h="193039">
                  <a:moveTo>
                    <a:pt x="82207" y="86436"/>
                  </a:moveTo>
                  <a:lnTo>
                    <a:pt x="74206" y="78384"/>
                  </a:lnTo>
                  <a:lnTo>
                    <a:pt x="54432" y="78384"/>
                  </a:lnTo>
                  <a:lnTo>
                    <a:pt x="46431" y="86436"/>
                  </a:lnTo>
                  <a:lnTo>
                    <a:pt x="46431" y="106337"/>
                  </a:lnTo>
                  <a:lnTo>
                    <a:pt x="54432" y="114401"/>
                  </a:lnTo>
                  <a:lnTo>
                    <a:pt x="74206" y="114401"/>
                  </a:lnTo>
                  <a:lnTo>
                    <a:pt x="82207" y="106337"/>
                  </a:lnTo>
                  <a:lnTo>
                    <a:pt x="82207" y="96393"/>
                  </a:lnTo>
                  <a:lnTo>
                    <a:pt x="82207" y="86436"/>
                  </a:lnTo>
                  <a:close/>
                </a:path>
                <a:path w="850264" h="193039">
                  <a:moveTo>
                    <a:pt x="82207" y="22555"/>
                  </a:moveTo>
                  <a:lnTo>
                    <a:pt x="74206" y="14490"/>
                  </a:lnTo>
                  <a:lnTo>
                    <a:pt x="54432" y="14490"/>
                  </a:lnTo>
                  <a:lnTo>
                    <a:pt x="46431" y="22555"/>
                  </a:lnTo>
                  <a:lnTo>
                    <a:pt x="46431" y="42456"/>
                  </a:lnTo>
                  <a:lnTo>
                    <a:pt x="54432" y="50520"/>
                  </a:lnTo>
                  <a:lnTo>
                    <a:pt x="74206" y="50520"/>
                  </a:lnTo>
                  <a:lnTo>
                    <a:pt x="82207" y="42456"/>
                  </a:lnTo>
                  <a:lnTo>
                    <a:pt x="82207" y="32512"/>
                  </a:lnTo>
                  <a:lnTo>
                    <a:pt x="82207" y="22555"/>
                  </a:lnTo>
                  <a:close/>
                </a:path>
                <a:path w="850264" h="193039">
                  <a:moveTo>
                    <a:pt x="136664" y="118960"/>
                  </a:moveTo>
                  <a:lnTo>
                    <a:pt x="128663" y="110896"/>
                  </a:lnTo>
                  <a:lnTo>
                    <a:pt x="119926" y="110896"/>
                  </a:lnTo>
                  <a:lnTo>
                    <a:pt x="118770" y="110896"/>
                  </a:lnTo>
                  <a:lnTo>
                    <a:pt x="110032" y="110896"/>
                  </a:lnTo>
                  <a:lnTo>
                    <a:pt x="102031" y="118960"/>
                  </a:lnTo>
                  <a:lnTo>
                    <a:pt x="102031" y="128917"/>
                  </a:lnTo>
                  <a:lnTo>
                    <a:pt x="118770" y="128917"/>
                  </a:lnTo>
                  <a:lnTo>
                    <a:pt x="119926" y="128917"/>
                  </a:lnTo>
                  <a:lnTo>
                    <a:pt x="136664" y="128917"/>
                  </a:lnTo>
                  <a:lnTo>
                    <a:pt x="136664" y="118960"/>
                  </a:lnTo>
                  <a:close/>
                </a:path>
                <a:path w="850264" h="193039">
                  <a:moveTo>
                    <a:pt x="136664" y="55067"/>
                  </a:moveTo>
                  <a:lnTo>
                    <a:pt x="128663" y="47015"/>
                  </a:lnTo>
                  <a:lnTo>
                    <a:pt x="119926" y="47015"/>
                  </a:lnTo>
                  <a:lnTo>
                    <a:pt x="118770" y="47015"/>
                  </a:lnTo>
                  <a:lnTo>
                    <a:pt x="110032" y="47015"/>
                  </a:lnTo>
                  <a:lnTo>
                    <a:pt x="102031" y="55067"/>
                  </a:lnTo>
                  <a:lnTo>
                    <a:pt x="102031" y="63893"/>
                  </a:lnTo>
                  <a:lnTo>
                    <a:pt x="102031" y="65011"/>
                  </a:lnTo>
                  <a:lnTo>
                    <a:pt x="102031" y="73837"/>
                  </a:lnTo>
                  <a:lnTo>
                    <a:pt x="110032" y="81902"/>
                  </a:lnTo>
                  <a:lnTo>
                    <a:pt x="118770" y="81902"/>
                  </a:lnTo>
                  <a:lnTo>
                    <a:pt x="119926" y="81902"/>
                  </a:lnTo>
                  <a:lnTo>
                    <a:pt x="128663" y="81902"/>
                  </a:lnTo>
                  <a:lnTo>
                    <a:pt x="136664" y="73837"/>
                  </a:lnTo>
                  <a:lnTo>
                    <a:pt x="136664" y="65011"/>
                  </a:lnTo>
                  <a:lnTo>
                    <a:pt x="136664" y="63881"/>
                  </a:lnTo>
                  <a:lnTo>
                    <a:pt x="136664" y="55067"/>
                  </a:lnTo>
                  <a:close/>
                </a:path>
                <a:path w="850264" h="193039">
                  <a:moveTo>
                    <a:pt x="136664" y="0"/>
                  </a:moveTo>
                  <a:lnTo>
                    <a:pt x="119926" y="0"/>
                  </a:lnTo>
                  <a:lnTo>
                    <a:pt x="118770" y="0"/>
                  </a:lnTo>
                  <a:lnTo>
                    <a:pt x="102031" y="0"/>
                  </a:lnTo>
                  <a:lnTo>
                    <a:pt x="102031" y="9931"/>
                  </a:lnTo>
                  <a:lnTo>
                    <a:pt x="110032" y="18008"/>
                  </a:lnTo>
                  <a:lnTo>
                    <a:pt x="118770" y="18008"/>
                  </a:lnTo>
                  <a:lnTo>
                    <a:pt x="119926" y="18008"/>
                  </a:lnTo>
                  <a:lnTo>
                    <a:pt x="128663" y="18008"/>
                  </a:lnTo>
                  <a:lnTo>
                    <a:pt x="136664" y="9931"/>
                  </a:lnTo>
                  <a:lnTo>
                    <a:pt x="136664" y="0"/>
                  </a:lnTo>
                  <a:close/>
                </a:path>
                <a:path w="850264" h="193039">
                  <a:moveTo>
                    <a:pt x="192278" y="86436"/>
                  </a:moveTo>
                  <a:lnTo>
                    <a:pt x="184277" y="78384"/>
                  </a:lnTo>
                  <a:lnTo>
                    <a:pt x="164503" y="78384"/>
                  </a:lnTo>
                  <a:lnTo>
                    <a:pt x="156502" y="86436"/>
                  </a:lnTo>
                  <a:lnTo>
                    <a:pt x="156502" y="106337"/>
                  </a:lnTo>
                  <a:lnTo>
                    <a:pt x="164503" y="114401"/>
                  </a:lnTo>
                  <a:lnTo>
                    <a:pt x="184277" y="114401"/>
                  </a:lnTo>
                  <a:lnTo>
                    <a:pt x="192278" y="106337"/>
                  </a:lnTo>
                  <a:lnTo>
                    <a:pt x="192278" y="96393"/>
                  </a:lnTo>
                  <a:lnTo>
                    <a:pt x="192278" y="86436"/>
                  </a:lnTo>
                  <a:close/>
                </a:path>
                <a:path w="850264" h="193039">
                  <a:moveTo>
                    <a:pt x="192278" y="22555"/>
                  </a:moveTo>
                  <a:lnTo>
                    <a:pt x="184277" y="14490"/>
                  </a:lnTo>
                  <a:lnTo>
                    <a:pt x="164503" y="14490"/>
                  </a:lnTo>
                  <a:lnTo>
                    <a:pt x="156502" y="22555"/>
                  </a:lnTo>
                  <a:lnTo>
                    <a:pt x="156502" y="42456"/>
                  </a:lnTo>
                  <a:lnTo>
                    <a:pt x="164503" y="50520"/>
                  </a:lnTo>
                  <a:lnTo>
                    <a:pt x="184277" y="50520"/>
                  </a:lnTo>
                  <a:lnTo>
                    <a:pt x="192278" y="42456"/>
                  </a:lnTo>
                  <a:lnTo>
                    <a:pt x="192278" y="32512"/>
                  </a:lnTo>
                  <a:lnTo>
                    <a:pt x="192278" y="22555"/>
                  </a:lnTo>
                  <a:close/>
                </a:path>
                <a:path w="850264" h="193039">
                  <a:moveTo>
                    <a:pt x="246748" y="118960"/>
                  </a:moveTo>
                  <a:lnTo>
                    <a:pt x="238747" y="110896"/>
                  </a:lnTo>
                  <a:lnTo>
                    <a:pt x="229997" y="110896"/>
                  </a:lnTo>
                  <a:lnTo>
                    <a:pt x="228879" y="110896"/>
                  </a:lnTo>
                  <a:lnTo>
                    <a:pt x="220129" y="110896"/>
                  </a:lnTo>
                  <a:lnTo>
                    <a:pt x="212115" y="118960"/>
                  </a:lnTo>
                  <a:lnTo>
                    <a:pt x="212115" y="128917"/>
                  </a:lnTo>
                  <a:lnTo>
                    <a:pt x="228879" y="128917"/>
                  </a:lnTo>
                  <a:lnTo>
                    <a:pt x="229997" y="128917"/>
                  </a:lnTo>
                  <a:lnTo>
                    <a:pt x="246748" y="128917"/>
                  </a:lnTo>
                  <a:lnTo>
                    <a:pt x="246748" y="118960"/>
                  </a:lnTo>
                  <a:close/>
                </a:path>
                <a:path w="850264" h="193039">
                  <a:moveTo>
                    <a:pt x="246748" y="55067"/>
                  </a:moveTo>
                  <a:lnTo>
                    <a:pt x="238747" y="47015"/>
                  </a:lnTo>
                  <a:lnTo>
                    <a:pt x="229997" y="47015"/>
                  </a:lnTo>
                  <a:lnTo>
                    <a:pt x="228879" y="47015"/>
                  </a:lnTo>
                  <a:lnTo>
                    <a:pt x="220129" y="47015"/>
                  </a:lnTo>
                  <a:lnTo>
                    <a:pt x="212115" y="55067"/>
                  </a:lnTo>
                  <a:lnTo>
                    <a:pt x="212115" y="63881"/>
                  </a:lnTo>
                  <a:lnTo>
                    <a:pt x="212115" y="65011"/>
                  </a:lnTo>
                  <a:lnTo>
                    <a:pt x="212115" y="73837"/>
                  </a:lnTo>
                  <a:lnTo>
                    <a:pt x="220129" y="81902"/>
                  </a:lnTo>
                  <a:lnTo>
                    <a:pt x="228879" y="81902"/>
                  </a:lnTo>
                  <a:lnTo>
                    <a:pt x="229997" y="81902"/>
                  </a:lnTo>
                  <a:lnTo>
                    <a:pt x="238747" y="81902"/>
                  </a:lnTo>
                  <a:lnTo>
                    <a:pt x="246748" y="73837"/>
                  </a:lnTo>
                  <a:lnTo>
                    <a:pt x="246748" y="65011"/>
                  </a:lnTo>
                  <a:lnTo>
                    <a:pt x="246748" y="63881"/>
                  </a:lnTo>
                  <a:lnTo>
                    <a:pt x="246748" y="55067"/>
                  </a:lnTo>
                  <a:close/>
                </a:path>
                <a:path w="850264" h="193039">
                  <a:moveTo>
                    <a:pt x="246748" y="0"/>
                  </a:moveTo>
                  <a:lnTo>
                    <a:pt x="229997" y="0"/>
                  </a:lnTo>
                  <a:lnTo>
                    <a:pt x="228879" y="0"/>
                  </a:lnTo>
                  <a:lnTo>
                    <a:pt x="212115" y="0"/>
                  </a:lnTo>
                  <a:lnTo>
                    <a:pt x="212115" y="9931"/>
                  </a:lnTo>
                  <a:lnTo>
                    <a:pt x="220129" y="18008"/>
                  </a:lnTo>
                  <a:lnTo>
                    <a:pt x="228879" y="18008"/>
                  </a:lnTo>
                  <a:lnTo>
                    <a:pt x="229997" y="18008"/>
                  </a:lnTo>
                  <a:lnTo>
                    <a:pt x="238747" y="18008"/>
                  </a:lnTo>
                  <a:lnTo>
                    <a:pt x="246748" y="9931"/>
                  </a:lnTo>
                  <a:lnTo>
                    <a:pt x="246748" y="0"/>
                  </a:lnTo>
                  <a:close/>
                </a:path>
                <a:path w="850264" h="193039">
                  <a:moveTo>
                    <a:pt x="302348" y="86436"/>
                  </a:moveTo>
                  <a:lnTo>
                    <a:pt x="294347" y="78384"/>
                  </a:lnTo>
                  <a:lnTo>
                    <a:pt x="274574" y="78384"/>
                  </a:lnTo>
                  <a:lnTo>
                    <a:pt x="266573" y="86436"/>
                  </a:lnTo>
                  <a:lnTo>
                    <a:pt x="266573" y="106337"/>
                  </a:lnTo>
                  <a:lnTo>
                    <a:pt x="274574" y="114401"/>
                  </a:lnTo>
                  <a:lnTo>
                    <a:pt x="294347" y="114401"/>
                  </a:lnTo>
                  <a:lnTo>
                    <a:pt x="302348" y="106337"/>
                  </a:lnTo>
                  <a:lnTo>
                    <a:pt x="302348" y="96393"/>
                  </a:lnTo>
                  <a:lnTo>
                    <a:pt x="302348" y="86436"/>
                  </a:lnTo>
                  <a:close/>
                </a:path>
                <a:path w="850264" h="193039">
                  <a:moveTo>
                    <a:pt x="302348" y="22555"/>
                  </a:moveTo>
                  <a:lnTo>
                    <a:pt x="294347" y="14490"/>
                  </a:lnTo>
                  <a:lnTo>
                    <a:pt x="274574" y="14490"/>
                  </a:lnTo>
                  <a:lnTo>
                    <a:pt x="266573" y="22555"/>
                  </a:lnTo>
                  <a:lnTo>
                    <a:pt x="266573" y="42456"/>
                  </a:lnTo>
                  <a:lnTo>
                    <a:pt x="274574" y="50520"/>
                  </a:lnTo>
                  <a:lnTo>
                    <a:pt x="294347" y="50520"/>
                  </a:lnTo>
                  <a:lnTo>
                    <a:pt x="302348" y="42456"/>
                  </a:lnTo>
                  <a:lnTo>
                    <a:pt x="302348" y="32512"/>
                  </a:lnTo>
                  <a:lnTo>
                    <a:pt x="302348" y="22555"/>
                  </a:lnTo>
                  <a:close/>
                </a:path>
                <a:path w="850264" h="193039">
                  <a:moveTo>
                    <a:pt x="356819" y="118960"/>
                  </a:moveTo>
                  <a:lnTo>
                    <a:pt x="348818" y="110896"/>
                  </a:lnTo>
                  <a:lnTo>
                    <a:pt x="340067" y="110896"/>
                  </a:lnTo>
                  <a:lnTo>
                    <a:pt x="338924" y="110896"/>
                  </a:lnTo>
                  <a:lnTo>
                    <a:pt x="330200" y="110896"/>
                  </a:lnTo>
                  <a:lnTo>
                    <a:pt x="322186" y="118960"/>
                  </a:lnTo>
                  <a:lnTo>
                    <a:pt x="322186" y="128917"/>
                  </a:lnTo>
                  <a:lnTo>
                    <a:pt x="338924" y="128917"/>
                  </a:lnTo>
                  <a:lnTo>
                    <a:pt x="340067" y="128917"/>
                  </a:lnTo>
                  <a:lnTo>
                    <a:pt x="356819" y="128917"/>
                  </a:lnTo>
                  <a:lnTo>
                    <a:pt x="356819" y="118960"/>
                  </a:lnTo>
                  <a:close/>
                </a:path>
                <a:path w="850264" h="193039">
                  <a:moveTo>
                    <a:pt x="356819" y="55067"/>
                  </a:moveTo>
                  <a:lnTo>
                    <a:pt x="348818" y="47015"/>
                  </a:lnTo>
                  <a:lnTo>
                    <a:pt x="340067" y="47015"/>
                  </a:lnTo>
                  <a:lnTo>
                    <a:pt x="338924" y="47015"/>
                  </a:lnTo>
                  <a:lnTo>
                    <a:pt x="330200" y="47015"/>
                  </a:lnTo>
                  <a:lnTo>
                    <a:pt x="322186" y="55067"/>
                  </a:lnTo>
                  <a:lnTo>
                    <a:pt x="322186" y="63881"/>
                  </a:lnTo>
                  <a:lnTo>
                    <a:pt x="322186" y="65011"/>
                  </a:lnTo>
                  <a:lnTo>
                    <a:pt x="322186" y="73837"/>
                  </a:lnTo>
                  <a:lnTo>
                    <a:pt x="330200" y="81902"/>
                  </a:lnTo>
                  <a:lnTo>
                    <a:pt x="338924" y="81902"/>
                  </a:lnTo>
                  <a:lnTo>
                    <a:pt x="340067" y="81902"/>
                  </a:lnTo>
                  <a:lnTo>
                    <a:pt x="348818" y="81902"/>
                  </a:lnTo>
                  <a:lnTo>
                    <a:pt x="356819" y="73837"/>
                  </a:lnTo>
                  <a:lnTo>
                    <a:pt x="356819" y="65011"/>
                  </a:lnTo>
                  <a:lnTo>
                    <a:pt x="356819" y="63881"/>
                  </a:lnTo>
                  <a:lnTo>
                    <a:pt x="356819" y="55067"/>
                  </a:lnTo>
                  <a:close/>
                </a:path>
                <a:path w="850264" h="193039">
                  <a:moveTo>
                    <a:pt x="356819" y="0"/>
                  </a:moveTo>
                  <a:lnTo>
                    <a:pt x="340067" y="0"/>
                  </a:lnTo>
                  <a:lnTo>
                    <a:pt x="338924" y="0"/>
                  </a:lnTo>
                  <a:lnTo>
                    <a:pt x="322186" y="0"/>
                  </a:lnTo>
                  <a:lnTo>
                    <a:pt x="322186" y="9931"/>
                  </a:lnTo>
                  <a:lnTo>
                    <a:pt x="330200" y="18008"/>
                  </a:lnTo>
                  <a:lnTo>
                    <a:pt x="338924" y="18008"/>
                  </a:lnTo>
                  <a:lnTo>
                    <a:pt x="340067" y="18008"/>
                  </a:lnTo>
                  <a:lnTo>
                    <a:pt x="348818" y="18008"/>
                  </a:lnTo>
                  <a:lnTo>
                    <a:pt x="356819" y="9931"/>
                  </a:lnTo>
                  <a:lnTo>
                    <a:pt x="356819" y="0"/>
                  </a:lnTo>
                  <a:close/>
                </a:path>
                <a:path w="850264" h="193039">
                  <a:moveTo>
                    <a:pt x="412432" y="86436"/>
                  </a:moveTo>
                  <a:lnTo>
                    <a:pt x="404431" y="78384"/>
                  </a:lnTo>
                  <a:lnTo>
                    <a:pt x="384657" y="78384"/>
                  </a:lnTo>
                  <a:lnTo>
                    <a:pt x="376656" y="86436"/>
                  </a:lnTo>
                  <a:lnTo>
                    <a:pt x="376656" y="106337"/>
                  </a:lnTo>
                  <a:lnTo>
                    <a:pt x="384657" y="114401"/>
                  </a:lnTo>
                  <a:lnTo>
                    <a:pt x="404431" y="114401"/>
                  </a:lnTo>
                  <a:lnTo>
                    <a:pt x="412432" y="106337"/>
                  </a:lnTo>
                  <a:lnTo>
                    <a:pt x="412432" y="96393"/>
                  </a:lnTo>
                  <a:lnTo>
                    <a:pt x="412432" y="86436"/>
                  </a:lnTo>
                  <a:close/>
                </a:path>
                <a:path w="850264" h="193039">
                  <a:moveTo>
                    <a:pt x="412432" y="22555"/>
                  </a:moveTo>
                  <a:lnTo>
                    <a:pt x="404431" y="14490"/>
                  </a:lnTo>
                  <a:lnTo>
                    <a:pt x="384657" y="14490"/>
                  </a:lnTo>
                  <a:lnTo>
                    <a:pt x="376656" y="22555"/>
                  </a:lnTo>
                  <a:lnTo>
                    <a:pt x="376656" y="42456"/>
                  </a:lnTo>
                  <a:lnTo>
                    <a:pt x="384657" y="50520"/>
                  </a:lnTo>
                  <a:lnTo>
                    <a:pt x="404431" y="50520"/>
                  </a:lnTo>
                  <a:lnTo>
                    <a:pt x="412432" y="42456"/>
                  </a:lnTo>
                  <a:lnTo>
                    <a:pt x="412432" y="32512"/>
                  </a:lnTo>
                  <a:lnTo>
                    <a:pt x="412432" y="22555"/>
                  </a:lnTo>
                  <a:close/>
                </a:path>
                <a:path w="850264" h="193039">
                  <a:moveTo>
                    <a:pt x="450138" y="0"/>
                  </a:moveTo>
                  <a:lnTo>
                    <a:pt x="432257" y="0"/>
                  </a:lnTo>
                  <a:lnTo>
                    <a:pt x="432257" y="9931"/>
                  </a:lnTo>
                  <a:lnTo>
                    <a:pt x="440270" y="18008"/>
                  </a:lnTo>
                  <a:lnTo>
                    <a:pt x="450138" y="18008"/>
                  </a:lnTo>
                  <a:lnTo>
                    <a:pt x="450138" y="0"/>
                  </a:lnTo>
                  <a:close/>
                </a:path>
                <a:path w="850264" h="193039">
                  <a:moveTo>
                    <a:pt x="466902" y="118960"/>
                  </a:moveTo>
                  <a:lnTo>
                    <a:pt x="458901" y="110896"/>
                  </a:lnTo>
                  <a:lnTo>
                    <a:pt x="450138" y="110896"/>
                  </a:lnTo>
                  <a:lnTo>
                    <a:pt x="448995" y="110896"/>
                  </a:lnTo>
                  <a:lnTo>
                    <a:pt x="440270" y="110896"/>
                  </a:lnTo>
                  <a:lnTo>
                    <a:pt x="432257" y="118960"/>
                  </a:lnTo>
                  <a:lnTo>
                    <a:pt x="432257" y="128917"/>
                  </a:lnTo>
                  <a:lnTo>
                    <a:pt x="448995" y="128917"/>
                  </a:lnTo>
                  <a:lnTo>
                    <a:pt x="450138" y="128917"/>
                  </a:lnTo>
                  <a:lnTo>
                    <a:pt x="466902" y="128917"/>
                  </a:lnTo>
                  <a:lnTo>
                    <a:pt x="466902" y="118960"/>
                  </a:lnTo>
                  <a:close/>
                </a:path>
                <a:path w="850264" h="193039">
                  <a:moveTo>
                    <a:pt x="466902" y="55067"/>
                  </a:moveTo>
                  <a:lnTo>
                    <a:pt x="458901" y="47015"/>
                  </a:lnTo>
                  <a:lnTo>
                    <a:pt x="450138" y="47015"/>
                  </a:lnTo>
                  <a:lnTo>
                    <a:pt x="448995" y="47015"/>
                  </a:lnTo>
                  <a:lnTo>
                    <a:pt x="440270" y="47015"/>
                  </a:lnTo>
                  <a:lnTo>
                    <a:pt x="432257" y="55067"/>
                  </a:lnTo>
                  <a:lnTo>
                    <a:pt x="432257" y="63881"/>
                  </a:lnTo>
                  <a:lnTo>
                    <a:pt x="432257" y="65011"/>
                  </a:lnTo>
                  <a:lnTo>
                    <a:pt x="432257" y="73837"/>
                  </a:lnTo>
                  <a:lnTo>
                    <a:pt x="440270" y="81902"/>
                  </a:lnTo>
                  <a:lnTo>
                    <a:pt x="448995" y="81902"/>
                  </a:lnTo>
                  <a:lnTo>
                    <a:pt x="450138" y="81902"/>
                  </a:lnTo>
                  <a:lnTo>
                    <a:pt x="458901" y="81902"/>
                  </a:lnTo>
                  <a:lnTo>
                    <a:pt x="466902" y="73837"/>
                  </a:lnTo>
                  <a:lnTo>
                    <a:pt x="466902" y="65011"/>
                  </a:lnTo>
                  <a:lnTo>
                    <a:pt x="466902" y="63881"/>
                  </a:lnTo>
                  <a:lnTo>
                    <a:pt x="466902" y="55067"/>
                  </a:lnTo>
                  <a:close/>
                </a:path>
                <a:path w="850264" h="193039">
                  <a:moveTo>
                    <a:pt x="522503" y="86436"/>
                  </a:moveTo>
                  <a:lnTo>
                    <a:pt x="514502" y="78384"/>
                  </a:lnTo>
                  <a:lnTo>
                    <a:pt x="494741" y="78384"/>
                  </a:lnTo>
                  <a:lnTo>
                    <a:pt x="486727" y="86436"/>
                  </a:lnTo>
                  <a:lnTo>
                    <a:pt x="486727" y="106337"/>
                  </a:lnTo>
                  <a:lnTo>
                    <a:pt x="494741" y="114401"/>
                  </a:lnTo>
                  <a:lnTo>
                    <a:pt x="514502" y="114401"/>
                  </a:lnTo>
                  <a:lnTo>
                    <a:pt x="522503" y="106337"/>
                  </a:lnTo>
                  <a:lnTo>
                    <a:pt x="522503" y="96393"/>
                  </a:lnTo>
                  <a:lnTo>
                    <a:pt x="522503" y="86436"/>
                  </a:lnTo>
                  <a:close/>
                </a:path>
                <a:path w="850264" h="193039">
                  <a:moveTo>
                    <a:pt x="522503" y="22555"/>
                  </a:moveTo>
                  <a:lnTo>
                    <a:pt x="514502" y="14490"/>
                  </a:lnTo>
                  <a:lnTo>
                    <a:pt x="494741" y="14490"/>
                  </a:lnTo>
                  <a:lnTo>
                    <a:pt x="486727" y="22555"/>
                  </a:lnTo>
                  <a:lnTo>
                    <a:pt x="486727" y="42456"/>
                  </a:lnTo>
                  <a:lnTo>
                    <a:pt x="494741" y="50520"/>
                  </a:lnTo>
                  <a:lnTo>
                    <a:pt x="514502" y="50520"/>
                  </a:lnTo>
                  <a:lnTo>
                    <a:pt x="522503" y="42456"/>
                  </a:lnTo>
                  <a:lnTo>
                    <a:pt x="522503" y="32512"/>
                  </a:lnTo>
                  <a:lnTo>
                    <a:pt x="522503" y="22555"/>
                  </a:lnTo>
                  <a:close/>
                </a:path>
                <a:path w="850264" h="193039">
                  <a:moveTo>
                    <a:pt x="560222" y="0"/>
                  </a:moveTo>
                  <a:lnTo>
                    <a:pt x="542340" y="0"/>
                  </a:lnTo>
                  <a:lnTo>
                    <a:pt x="542340" y="9931"/>
                  </a:lnTo>
                  <a:lnTo>
                    <a:pt x="550354" y="18008"/>
                  </a:lnTo>
                  <a:lnTo>
                    <a:pt x="560222" y="18008"/>
                  </a:lnTo>
                  <a:lnTo>
                    <a:pt x="560222" y="0"/>
                  </a:lnTo>
                  <a:close/>
                </a:path>
                <a:path w="850264" h="193039">
                  <a:moveTo>
                    <a:pt x="576973" y="118960"/>
                  </a:moveTo>
                  <a:lnTo>
                    <a:pt x="568972" y="110896"/>
                  </a:lnTo>
                  <a:lnTo>
                    <a:pt x="560222" y="110896"/>
                  </a:lnTo>
                  <a:lnTo>
                    <a:pt x="559079" y="110896"/>
                  </a:lnTo>
                  <a:lnTo>
                    <a:pt x="550354" y="110896"/>
                  </a:lnTo>
                  <a:lnTo>
                    <a:pt x="542340" y="118960"/>
                  </a:lnTo>
                  <a:lnTo>
                    <a:pt x="542340" y="128917"/>
                  </a:lnTo>
                  <a:lnTo>
                    <a:pt x="559079" y="128917"/>
                  </a:lnTo>
                  <a:lnTo>
                    <a:pt x="559079" y="145783"/>
                  </a:lnTo>
                  <a:lnTo>
                    <a:pt x="568972" y="145783"/>
                  </a:lnTo>
                  <a:lnTo>
                    <a:pt x="576973" y="137731"/>
                  </a:lnTo>
                  <a:lnTo>
                    <a:pt x="576973" y="128917"/>
                  </a:lnTo>
                  <a:lnTo>
                    <a:pt x="576973" y="127774"/>
                  </a:lnTo>
                  <a:lnTo>
                    <a:pt x="576973" y="118960"/>
                  </a:lnTo>
                  <a:close/>
                </a:path>
                <a:path w="850264" h="193039">
                  <a:moveTo>
                    <a:pt x="576973" y="63881"/>
                  </a:moveTo>
                  <a:lnTo>
                    <a:pt x="560222" y="63881"/>
                  </a:lnTo>
                  <a:lnTo>
                    <a:pt x="560222" y="47015"/>
                  </a:lnTo>
                  <a:lnTo>
                    <a:pt x="550354" y="47015"/>
                  </a:lnTo>
                  <a:lnTo>
                    <a:pt x="542340" y="55067"/>
                  </a:lnTo>
                  <a:lnTo>
                    <a:pt x="542340" y="63881"/>
                  </a:lnTo>
                  <a:lnTo>
                    <a:pt x="542340" y="65011"/>
                  </a:lnTo>
                  <a:lnTo>
                    <a:pt x="542340" y="73837"/>
                  </a:lnTo>
                  <a:lnTo>
                    <a:pt x="550354" y="81902"/>
                  </a:lnTo>
                  <a:lnTo>
                    <a:pt x="559079" y="81902"/>
                  </a:lnTo>
                  <a:lnTo>
                    <a:pt x="560222" y="81902"/>
                  </a:lnTo>
                  <a:lnTo>
                    <a:pt x="568972" y="81902"/>
                  </a:lnTo>
                  <a:lnTo>
                    <a:pt x="576973" y="73837"/>
                  </a:lnTo>
                  <a:lnTo>
                    <a:pt x="576973" y="63881"/>
                  </a:lnTo>
                  <a:close/>
                </a:path>
                <a:path w="850264" h="193039">
                  <a:moveTo>
                    <a:pt x="632574" y="150329"/>
                  </a:moveTo>
                  <a:lnTo>
                    <a:pt x="624573" y="142278"/>
                  </a:lnTo>
                  <a:lnTo>
                    <a:pt x="604812" y="142278"/>
                  </a:lnTo>
                  <a:lnTo>
                    <a:pt x="596798" y="150329"/>
                  </a:lnTo>
                  <a:lnTo>
                    <a:pt x="596798" y="170230"/>
                  </a:lnTo>
                  <a:lnTo>
                    <a:pt x="604812" y="178295"/>
                  </a:lnTo>
                  <a:lnTo>
                    <a:pt x="624573" y="178295"/>
                  </a:lnTo>
                  <a:lnTo>
                    <a:pt x="632574" y="170230"/>
                  </a:lnTo>
                  <a:lnTo>
                    <a:pt x="632574" y="160286"/>
                  </a:lnTo>
                  <a:lnTo>
                    <a:pt x="632574" y="150329"/>
                  </a:lnTo>
                  <a:close/>
                </a:path>
                <a:path w="850264" h="193039">
                  <a:moveTo>
                    <a:pt x="632574" y="86436"/>
                  </a:moveTo>
                  <a:lnTo>
                    <a:pt x="624573" y="78384"/>
                  </a:lnTo>
                  <a:lnTo>
                    <a:pt x="604812" y="78384"/>
                  </a:lnTo>
                  <a:lnTo>
                    <a:pt x="596798" y="86436"/>
                  </a:lnTo>
                  <a:lnTo>
                    <a:pt x="596798" y="106337"/>
                  </a:lnTo>
                  <a:lnTo>
                    <a:pt x="604812" y="114401"/>
                  </a:lnTo>
                  <a:lnTo>
                    <a:pt x="624573" y="114401"/>
                  </a:lnTo>
                  <a:lnTo>
                    <a:pt x="632574" y="106337"/>
                  </a:lnTo>
                  <a:lnTo>
                    <a:pt x="632574" y="96393"/>
                  </a:lnTo>
                  <a:lnTo>
                    <a:pt x="632574" y="86436"/>
                  </a:lnTo>
                  <a:close/>
                </a:path>
                <a:path w="850264" h="193039">
                  <a:moveTo>
                    <a:pt x="687044" y="182854"/>
                  </a:moveTo>
                  <a:lnTo>
                    <a:pt x="679043" y="174802"/>
                  </a:lnTo>
                  <a:lnTo>
                    <a:pt x="669175" y="174802"/>
                  </a:lnTo>
                  <a:lnTo>
                    <a:pt x="669175" y="192798"/>
                  </a:lnTo>
                  <a:lnTo>
                    <a:pt x="687044" y="192798"/>
                  </a:lnTo>
                  <a:lnTo>
                    <a:pt x="687044" y="182854"/>
                  </a:lnTo>
                  <a:close/>
                </a:path>
                <a:path w="850264" h="193039">
                  <a:moveTo>
                    <a:pt x="687044" y="118960"/>
                  </a:moveTo>
                  <a:lnTo>
                    <a:pt x="679043" y="110896"/>
                  </a:lnTo>
                  <a:lnTo>
                    <a:pt x="670306" y="110896"/>
                  </a:lnTo>
                  <a:lnTo>
                    <a:pt x="669175" y="110896"/>
                  </a:lnTo>
                  <a:lnTo>
                    <a:pt x="660425" y="110896"/>
                  </a:lnTo>
                  <a:lnTo>
                    <a:pt x="652411" y="118960"/>
                  </a:lnTo>
                  <a:lnTo>
                    <a:pt x="652411" y="128917"/>
                  </a:lnTo>
                  <a:lnTo>
                    <a:pt x="669175" y="128917"/>
                  </a:lnTo>
                  <a:lnTo>
                    <a:pt x="669175" y="145783"/>
                  </a:lnTo>
                  <a:lnTo>
                    <a:pt x="679043" y="145783"/>
                  </a:lnTo>
                  <a:lnTo>
                    <a:pt x="687044" y="137731"/>
                  </a:lnTo>
                  <a:lnTo>
                    <a:pt x="687044" y="128917"/>
                  </a:lnTo>
                  <a:lnTo>
                    <a:pt x="687044" y="127774"/>
                  </a:lnTo>
                  <a:lnTo>
                    <a:pt x="687044" y="118960"/>
                  </a:lnTo>
                  <a:close/>
                </a:path>
                <a:path w="850264" h="193039">
                  <a:moveTo>
                    <a:pt x="687044" y="63881"/>
                  </a:moveTo>
                  <a:lnTo>
                    <a:pt x="670306" y="63881"/>
                  </a:lnTo>
                  <a:lnTo>
                    <a:pt x="669175" y="63881"/>
                  </a:lnTo>
                  <a:lnTo>
                    <a:pt x="652411" y="63881"/>
                  </a:lnTo>
                  <a:lnTo>
                    <a:pt x="652411" y="73837"/>
                  </a:lnTo>
                  <a:lnTo>
                    <a:pt x="660425" y="81902"/>
                  </a:lnTo>
                  <a:lnTo>
                    <a:pt x="669175" y="81902"/>
                  </a:lnTo>
                  <a:lnTo>
                    <a:pt x="670306" y="81902"/>
                  </a:lnTo>
                  <a:lnTo>
                    <a:pt x="679043" y="81902"/>
                  </a:lnTo>
                  <a:lnTo>
                    <a:pt x="687044" y="73837"/>
                  </a:lnTo>
                  <a:lnTo>
                    <a:pt x="687044" y="63881"/>
                  </a:lnTo>
                  <a:close/>
                </a:path>
                <a:path w="850264" h="193039">
                  <a:moveTo>
                    <a:pt x="742657" y="150329"/>
                  </a:moveTo>
                  <a:lnTo>
                    <a:pt x="734656" y="142278"/>
                  </a:lnTo>
                  <a:lnTo>
                    <a:pt x="714895" y="142278"/>
                  </a:lnTo>
                  <a:lnTo>
                    <a:pt x="706882" y="150329"/>
                  </a:lnTo>
                  <a:lnTo>
                    <a:pt x="706882" y="170230"/>
                  </a:lnTo>
                  <a:lnTo>
                    <a:pt x="714895" y="178295"/>
                  </a:lnTo>
                  <a:lnTo>
                    <a:pt x="734656" y="178295"/>
                  </a:lnTo>
                  <a:lnTo>
                    <a:pt x="742657" y="170230"/>
                  </a:lnTo>
                  <a:lnTo>
                    <a:pt x="742657" y="160286"/>
                  </a:lnTo>
                  <a:lnTo>
                    <a:pt x="742657" y="150329"/>
                  </a:lnTo>
                  <a:close/>
                </a:path>
                <a:path w="850264" h="193039">
                  <a:moveTo>
                    <a:pt x="742657" y="86436"/>
                  </a:moveTo>
                  <a:lnTo>
                    <a:pt x="734656" y="78384"/>
                  </a:lnTo>
                  <a:lnTo>
                    <a:pt x="714895" y="78384"/>
                  </a:lnTo>
                  <a:lnTo>
                    <a:pt x="706882" y="86436"/>
                  </a:lnTo>
                  <a:lnTo>
                    <a:pt x="706882" y="106337"/>
                  </a:lnTo>
                  <a:lnTo>
                    <a:pt x="714895" y="114401"/>
                  </a:lnTo>
                  <a:lnTo>
                    <a:pt x="734656" y="114401"/>
                  </a:lnTo>
                  <a:lnTo>
                    <a:pt x="742657" y="106337"/>
                  </a:lnTo>
                  <a:lnTo>
                    <a:pt x="742657" y="96393"/>
                  </a:lnTo>
                  <a:lnTo>
                    <a:pt x="742657" y="86436"/>
                  </a:lnTo>
                  <a:close/>
                </a:path>
                <a:path w="850264" h="193039">
                  <a:moveTo>
                    <a:pt x="793381" y="77597"/>
                  </a:moveTo>
                  <a:lnTo>
                    <a:pt x="785837" y="63893"/>
                  </a:lnTo>
                  <a:lnTo>
                    <a:pt x="780389" y="63893"/>
                  </a:lnTo>
                  <a:lnTo>
                    <a:pt x="762482" y="63881"/>
                  </a:lnTo>
                  <a:lnTo>
                    <a:pt x="762482" y="73837"/>
                  </a:lnTo>
                  <a:lnTo>
                    <a:pt x="770496" y="81902"/>
                  </a:lnTo>
                  <a:lnTo>
                    <a:pt x="779246" y="81902"/>
                  </a:lnTo>
                  <a:lnTo>
                    <a:pt x="780389" y="81902"/>
                  </a:lnTo>
                  <a:lnTo>
                    <a:pt x="789127" y="81902"/>
                  </a:lnTo>
                  <a:lnTo>
                    <a:pt x="793381" y="77597"/>
                  </a:lnTo>
                  <a:close/>
                </a:path>
                <a:path w="850264" h="193039">
                  <a:moveTo>
                    <a:pt x="797128" y="182854"/>
                  </a:moveTo>
                  <a:lnTo>
                    <a:pt x="789127" y="174802"/>
                  </a:lnTo>
                  <a:lnTo>
                    <a:pt x="780389" y="174802"/>
                  </a:lnTo>
                  <a:lnTo>
                    <a:pt x="779246" y="174802"/>
                  </a:lnTo>
                  <a:lnTo>
                    <a:pt x="770496" y="174802"/>
                  </a:lnTo>
                  <a:lnTo>
                    <a:pt x="762482" y="182854"/>
                  </a:lnTo>
                  <a:lnTo>
                    <a:pt x="762482" y="192798"/>
                  </a:lnTo>
                  <a:lnTo>
                    <a:pt x="779246" y="192798"/>
                  </a:lnTo>
                  <a:lnTo>
                    <a:pt x="780389" y="192798"/>
                  </a:lnTo>
                  <a:lnTo>
                    <a:pt x="797128" y="192798"/>
                  </a:lnTo>
                  <a:lnTo>
                    <a:pt x="797128" y="182854"/>
                  </a:lnTo>
                  <a:close/>
                </a:path>
                <a:path w="850264" h="193039">
                  <a:moveTo>
                    <a:pt x="797128" y="118960"/>
                  </a:moveTo>
                  <a:lnTo>
                    <a:pt x="789127" y="110896"/>
                  </a:lnTo>
                  <a:lnTo>
                    <a:pt x="780389" y="110896"/>
                  </a:lnTo>
                  <a:lnTo>
                    <a:pt x="779246" y="110896"/>
                  </a:lnTo>
                  <a:lnTo>
                    <a:pt x="770496" y="110896"/>
                  </a:lnTo>
                  <a:lnTo>
                    <a:pt x="762482" y="118960"/>
                  </a:lnTo>
                  <a:lnTo>
                    <a:pt x="762482" y="127774"/>
                  </a:lnTo>
                  <a:lnTo>
                    <a:pt x="762482" y="128917"/>
                  </a:lnTo>
                  <a:lnTo>
                    <a:pt x="762482" y="137731"/>
                  </a:lnTo>
                  <a:lnTo>
                    <a:pt x="770496" y="145783"/>
                  </a:lnTo>
                  <a:lnTo>
                    <a:pt x="779246" y="145783"/>
                  </a:lnTo>
                  <a:lnTo>
                    <a:pt x="780389" y="145783"/>
                  </a:lnTo>
                  <a:lnTo>
                    <a:pt x="789127" y="145783"/>
                  </a:lnTo>
                  <a:lnTo>
                    <a:pt x="797128" y="137731"/>
                  </a:lnTo>
                  <a:lnTo>
                    <a:pt x="797128" y="128917"/>
                  </a:lnTo>
                  <a:lnTo>
                    <a:pt x="797128" y="127749"/>
                  </a:lnTo>
                  <a:lnTo>
                    <a:pt x="797128" y="118960"/>
                  </a:lnTo>
                  <a:close/>
                </a:path>
                <a:path w="850264" h="193039">
                  <a:moveTo>
                    <a:pt x="849922" y="173050"/>
                  </a:moveTo>
                  <a:lnTo>
                    <a:pt x="842060" y="160489"/>
                  </a:lnTo>
                  <a:lnTo>
                    <a:pt x="832040" y="144170"/>
                  </a:lnTo>
                  <a:lnTo>
                    <a:pt x="830910" y="142278"/>
                  </a:lnTo>
                  <a:lnTo>
                    <a:pt x="824966" y="142278"/>
                  </a:lnTo>
                  <a:lnTo>
                    <a:pt x="816952" y="150329"/>
                  </a:lnTo>
                  <a:lnTo>
                    <a:pt x="816952" y="170230"/>
                  </a:lnTo>
                  <a:lnTo>
                    <a:pt x="824966" y="178295"/>
                  </a:lnTo>
                  <a:lnTo>
                    <a:pt x="844727" y="178295"/>
                  </a:lnTo>
                  <a:lnTo>
                    <a:pt x="849922" y="17305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87">
              <a:extLst>
                <a:ext uri="{FF2B5EF4-FFF2-40B4-BE49-F238E27FC236}">
                  <a16:creationId xmlns:a16="http://schemas.microsoft.com/office/drawing/2014/main" id="{F6668870-990E-66DB-E6D9-DE14C26488B2}"/>
                </a:ext>
              </a:extLst>
            </p:cNvPr>
            <p:cNvSpPr/>
            <p:nvPr/>
          </p:nvSpPr>
          <p:spPr>
            <a:xfrm>
              <a:off x="5079123" y="1929625"/>
              <a:ext cx="823594" cy="193040"/>
            </a:xfrm>
            <a:custGeom>
              <a:avLst/>
              <a:gdLst/>
              <a:ahLst/>
              <a:cxnLst/>
              <a:rect l="l" t="t" r="r" b="b"/>
              <a:pathLst>
                <a:path w="823595" h="193039">
                  <a:moveTo>
                    <a:pt x="8877" y="22567"/>
                  </a:moveTo>
                  <a:lnTo>
                    <a:pt x="876" y="14516"/>
                  </a:lnTo>
                  <a:lnTo>
                    <a:pt x="0" y="14516"/>
                  </a:lnTo>
                  <a:lnTo>
                    <a:pt x="5486" y="32600"/>
                  </a:lnTo>
                  <a:lnTo>
                    <a:pt x="8636" y="42735"/>
                  </a:lnTo>
                  <a:lnTo>
                    <a:pt x="8877" y="42481"/>
                  </a:lnTo>
                  <a:lnTo>
                    <a:pt x="8877" y="22567"/>
                  </a:lnTo>
                  <a:close/>
                </a:path>
                <a:path w="823595" h="193039">
                  <a:moveTo>
                    <a:pt x="63347" y="118973"/>
                  </a:moveTo>
                  <a:lnTo>
                    <a:pt x="55346" y="110921"/>
                  </a:lnTo>
                  <a:lnTo>
                    <a:pt x="46609" y="110921"/>
                  </a:lnTo>
                  <a:lnTo>
                    <a:pt x="45453" y="110921"/>
                  </a:lnTo>
                  <a:lnTo>
                    <a:pt x="36728" y="110921"/>
                  </a:lnTo>
                  <a:lnTo>
                    <a:pt x="32410" y="115265"/>
                  </a:lnTo>
                  <a:lnTo>
                    <a:pt x="37147" y="128930"/>
                  </a:lnTo>
                  <a:lnTo>
                    <a:pt x="45453" y="128930"/>
                  </a:lnTo>
                  <a:lnTo>
                    <a:pt x="46609" y="128930"/>
                  </a:lnTo>
                  <a:lnTo>
                    <a:pt x="63347" y="128930"/>
                  </a:lnTo>
                  <a:lnTo>
                    <a:pt x="63347" y="118973"/>
                  </a:lnTo>
                  <a:close/>
                </a:path>
                <a:path w="823595" h="193039">
                  <a:moveTo>
                    <a:pt x="63347" y="55092"/>
                  </a:moveTo>
                  <a:lnTo>
                    <a:pt x="55346" y="47040"/>
                  </a:lnTo>
                  <a:lnTo>
                    <a:pt x="46609" y="47040"/>
                  </a:lnTo>
                  <a:lnTo>
                    <a:pt x="45453" y="47040"/>
                  </a:lnTo>
                  <a:lnTo>
                    <a:pt x="36728" y="47040"/>
                  </a:lnTo>
                  <a:lnTo>
                    <a:pt x="28714" y="55092"/>
                  </a:lnTo>
                  <a:lnTo>
                    <a:pt x="28714" y="63906"/>
                  </a:lnTo>
                  <a:lnTo>
                    <a:pt x="28714" y="65049"/>
                  </a:lnTo>
                  <a:lnTo>
                    <a:pt x="28714" y="73863"/>
                  </a:lnTo>
                  <a:lnTo>
                    <a:pt x="36728" y="81915"/>
                  </a:lnTo>
                  <a:lnTo>
                    <a:pt x="45453" y="81915"/>
                  </a:lnTo>
                  <a:lnTo>
                    <a:pt x="46609" y="81915"/>
                  </a:lnTo>
                  <a:lnTo>
                    <a:pt x="55346" y="81915"/>
                  </a:lnTo>
                  <a:lnTo>
                    <a:pt x="63347" y="73863"/>
                  </a:lnTo>
                  <a:lnTo>
                    <a:pt x="63347" y="65049"/>
                  </a:lnTo>
                  <a:lnTo>
                    <a:pt x="63347" y="63906"/>
                  </a:lnTo>
                  <a:lnTo>
                    <a:pt x="63347" y="55092"/>
                  </a:lnTo>
                  <a:close/>
                </a:path>
                <a:path w="823595" h="193039">
                  <a:moveTo>
                    <a:pt x="63347" y="0"/>
                  </a:moveTo>
                  <a:lnTo>
                    <a:pt x="45453" y="0"/>
                  </a:lnTo>
                  <a:lnTo>
                    <a:pt x="28714" y="12"/>
                  </a:lnTo>
                  <a:lnTo>
                    <a:pt x="28714" y="9982"/>
                  </a:lnTo>
                  <a:lnTo>
                    <a:pt x="36728" y="18034"/>
                  </a:lnTo>
                  <a:lnTo>
                    <a:pt x="45453" y="18034"/>
                  </a:lnTo>
                  <a:lnTo>
                    <a:pt x="46609" y="18034"/>
                  </a:lnTo>
                  <a:lnTo>
                    <a:pt x="55346" y="18034"/>
                  </a:lnTo>
                  <a:lnTo>
                    <a:pt x="63347" y="9982"/>
                  </a:lnTo>
                  <a:lnTo>
                    <a:pt x="63347" y="0"/>
                  </a:lnTo>
                  <a:close/>
                </a:path>
                <a:path w="823595" h="193039">
                  <a:moveTo>
                    <a:pt x="118960" y="86474"/>
                  </a:moveTo>
                  <a:lnTo>
                    <a:pt x="110959" y="78409"/>
                  </a:lnTo>
                  <a:lnTo>
                    <a:pt x="91186" y="78409"/>
                  </a:lnTo>
                  <a:lnTo>
                    <a:pt x="83185" y="86474"/>
                  </a:lnTo>
                  <a:lnTo>
                    <a:pt x="83185" y="106375"/>
                  </a:lnTo>
                  <a:lnTo>
                    <a:pt x="91186" y="114439"/>
                  </a:lnTo>
                  <a:lnTo>
                    <a:pt x="110959" y="114439"/>
                  </a:lnTo>
                  <a:lnTo>
                    <a:pt x="118960" y="106375"/>
                  </a:lnTo>
                  <a:lnTo>
                    <a:pt x="118960" y="96431"/>
                  </a:lnTo>
                  <a:lnTo>
                    <a:pt x="118960" y="86474"/>
                  </a:lnTo>
                  <a:close/>
                </a:path>
                <a:path w="823595" h="193039">
                  <a:moveTo>
                    <a:pt x="118960" y="22567"/>
                  </a:moveTo>
                  <a:lnTo>
                    <a:pt x="110959" y="14516"/>
                  </a:lnTo>
                  <a:lnTo>
                    <a:pt x="91186" y="14516"/>
                  </a:lnTo>
                  <a:lnTo>
                    <a:pt x="83185" y="22567"/>
                  </a:lnTo>
                  <a:lnTo>
                    <a:pt x="83185" y="42481"/>
                  </a:lnTo>
                  <a:lnTo>
                    <a:pt x="91186" y="50546"/>
                  </a:lnTo>
                  <a:lnTo>
                    <a:pt x="110959" y="50546"/>
                  </a:lnTo>
                  <a:lnTo>
                    <a:pt x="118960" y="42481"/>
                  </a:lnTo>
                  <a:lnTo>
                    <a:pt x="118960" y="32524"/>
                  </a:lnTo>
                  <a:lnTo>
                    <a:pt x="118960" y="22567"/>
                  </a:lnTo>
                  <a:close/>
                </a:path>
                <a:path w="823595" h="193039">
                  <a:moveTo>
                    <a:pt x="173418" y="118973"/>
                  </a:moveTo>
                  <a:lnTo>
                    <a:pt x="165417" y="110921"/>
                  </a:lnTo>
                  <a:lnTo>
                    <a:pt x="156667" y="110921"/>
                  </a:lnTo>
                  <a:lnTo>
                    <a:pt x="155524" y="110921"/>
                  </a:lnTo>
                  <a:lnTo>
                    <a:pt x="146786" y="110921"/>
                  </a:lnTo>
                  <a:lnTo>
                    <a:pt x="138785" y="118973"/>
                  </a:lnTo>
                  <a:lnTo>
                    <a:pt x="138785" y="128930"/>
                  </a:lnTo>
                  <a:lnTo>
                    <a:pt x="155524" y="128930"/>
                  </a:lnTo>
                  <a:lnTo>
                    <a:pt x="156667" y="128930"/>
                  </a:lnTo>
                  <a:lnTo>
                    <a:pt x="173418" y="128930"/>
                  </a:lnTo>
                  <a:lnTo>
                    <a:pt x="173418" y="118973"/>
                  </a:lnTo>
                  <a:close/>
                </a:path>
                <a:path w="823595" h="193039">
                  <a:moveTo>
                    <a:pt x="173418" y="55092"/>
                  </a:moveTo>
                  <a:lnTo>
                    <a:pt x="165417" y="47040"/>
                  </a:lnTo>
                  <a:lnTo>
                    <a:pt x="156667" y="47040"/>
                  </a:lnTo>
                  <a:lnTo>
                    <a:pt x="155524" y="47040"/>
                  </a:lnTo>
                  <a:lnTo>
                    <a:pt x="146786" y="47040"/>
                  </a:lnTo>
                  <a:lnTo>
                    <a:pt x="138785" y="55092"/>
                  </a:lnTo>
                  <a:lnTo>
                    <a:pt x="138785" y="63906"/>
                  </a:lnTo>
                  <a:lnTo>
                    <a:pt x="138785" y="65049"/>
                  </a:lnTo>
                  <a:lnTo>
                    <a:pt x="138785" y="73863"/>
                  </a:lnTo>
                  <a:lnTo>
                    <a:pt x="146786" y="81915"/>
                  </a:lnTo>
                  <a:lnTo>
                    <a:pt x="155524" y="81915"/>
                  </a:lnTo>
                  <a:lnTo>
                    <a:pt x="156667" y="81915"/>
                  </a:lnTo>
                  <a:lnTo>
                    <a:pt x="165417" y="81915"/>
                  </a:lnTo>
                  <a:lnTo>
                    <a:pt x="173418" y="73863"/>
                  </a:lnTo>
                  <a:lnTo>
                    <a:pt x="173418" y="65049"/>
                  </a:lnTo>
                  <a:lnTo>
                    <a:pt x="173418" y="63906"/>
                  </a:lnTo>
                  <a:lnTo>
                    <a:pt x="173418" y="55092"/>
                  </a:lnTo>
                  <a:close/>
                </a:path>
                <a:path w="823595" h="193039">
                  <a:moveTo>
                    <a:pt x="173418" y="0"/>
                  </a:moveTo>
                  <a:lnTo>
                    <a:pt x="156667" y="0"/>
                  </a:lnTo>
                  <a:lnTo>
                    <a:pt x="155524" y="0"/>
                  </a:lnTo>
                  <a:lnTo>
                    <a:pt x="138785" y="0"/>
                  </a:lnTo>
                  <a:lnTo>
                    <a:pt x="138785" y="9982"/>
                  </a:lnTo>
                  <a:lnTo>
                    <a:pt x="146786" y="18034"/>
                  </a:lnTo>
                  <a:lnTo>
                    <a:pt x="155524" y="18034"/>
                  </a:lnTo>
                  <a:lnTo>
                    <a:pt x="156667" y="18034"/>
                  </a:lnTo>
                  <a:lnTo>
                    <a:pt x="165417" y="18034"/>
                  </a:lnTo>
                  <a:lnTo>
                    <a:pt x="173418" y="9982"/>
                  </a:lnTo>
                  <a:lnTo>
                    <a:pt x="173418" y="0"/>
                  </a:lnTo>
                  <a:close/>
                </a:path>
                <a:path w="823595" h="193039">
                  <a:moveTo>
                    <a:pt x="229031" y="86474"/>
                  </a:moveTo>
                  <a:lnTo>
                    <a:pt x="221030" y="78409"/>
                  </a:lnTo>
                  <a:lnTo>
                    <a:pt x="201256" y="78409"/>
                  </a:lnTo>
                  <a:lnTo>
                    <a:pt x="193255" y="86474"/>
                  </a:lnTo>
                  <a:lnTo>
                    <a:pt x="193255" y="106375"/>
                  </a:lnTo>
                  <a:lnTo>
                    <a:pt x="201256" y="114439"/>
                  </a:lnTo>
                  <a:lnTo>
                    <a:pt x="221030" y="114439"/>
                  </a:lnTo>
                  <a:lnTo>
                    <a:pt x="229031" y="106375"/>
                  </a:lnTo>
                  <a:lnTo>
                    <a:pt x="229031" y="96431"/>
                  </a:lnTo>
                  <a:lnTo>
                    <a:pt x="229031" y="86474"/>
                  </a:lnTo>
                  <a:close/>
                </a:path>
                <a:path w="823595" h="193039">
                  <a:moveTo>
                    <a:pt x="229031" y="22567"/>
                  </a:moveTo>
                  <a:lnTo>
                    <a:pt x="221030" y="14516"/>
                  </a:lnTo>
                  <a:lnTo>
                    <a:pt x="201256" y="14516"/>
                  </a:lnTo>
                  <a:lnTo>
                    <a:pt x="193255" y="22567"/>
                  </a:lnTo>
                  <a:lnTo>
                    <a:pt x="193255" y="42481"/>
                  </a:lnTo>
                  <a:lnTo>
                    <a:pt x="201256" y="50546"/>
                  </a:lnTo>
                  <a:lnTo>
                    <a:pt x="221030" y="50546"/>
                  </a:lnTo>
                  <a:lnTo>
                    <a:pt x="229031" y="42481"/>
                  </a:lnTo>
                  <a:lnTo>
                    <a:pt x="229031" y="32524"/>
                  </a:lnTo>
                  <a:lnTo>
                    <a:pt x="229031" y="22567"/>
                  </a:lnTo>
                  <a:close/>
                </a:path>
                <a:path w="823595" h="193039">
                  <a:moveTo>
                    <a:pt x="283502" y="118973"/>
                  </a:moveTo>
                  <a:lnTo>
                    <a:pt x="275501" y="110921"/>
                  </a:lnTo>
                  <a:lnTo>
                    <a:pt x="266750" y="110921"/>
                  </a:lnTo>
                  <a:lnTo>
                    <a:pt x="265633" y="110921"/>
                  </a:lnTo>
                  <a:lnTo>
                    <a:pt x="256882" y="110921"/>
                  </a:lnTo>
                  <a:lnTo>
                    <a:pt x="248869" y="118973"/>
                  </a:lnTo>
                  <a:lnTo>
                    <a:pt x="248869" y="128930"/>
                  </a:lnTo>
                  <a:lnTo>
                    <a:pt x="265633" y="128930"/>
                  </a:lnTo>
                  <a:lnTo>
                    <a:pt x="266750" y="128930"/>
                  </a:lnTo>
                  <a:lnTo>
                    <a:pt x="283502" y="128930"/>
                  </a:lnTo>
                  <a:lnTo>
                    <a:pt x="283502" y="118973"/>
                  </a:lnTo>
                  <a:close/>
                </a:path>
                <a:path w="823595" h="193039">
                  <a:moveTo>
                    <a:pt x="283502" y="55092"/>
                  </a:moveTo>
                  <a:lnTo>
                    <a:pt x="275501" y="47040"/>
                  </a:lnTo>
                  <a:lnTo>
                    <a:pt x="266750" y="47040"/>
                  </a:lnTo>
                  <a:lnTo>
                    <a:pt x="265633" y="47040"/>
                  </a:lnTo>
                  <a:lnTo>
                    <a:pt x="256882" y="47040"/>
                  </a:lnTo>
                  <a:lnTo>
                    <a:pt x="248869" y="55092"/>
                  </a:lnTo>
                  <a:lnTo>
                    <a:pt x="248869" y="63906"/>
                  </a:lnTo>
                  <a:lnTo>
                    <a:pt x="248869" y="65049"/>
                  </a:lnTo>
                  <a:lnTo>
                    <a:pt x="248869" y="73863"/>
                  </a:lnTo>
                  <a:lnTo>
                    <a:pt x="256882" y="81915"/>
                  </a:lnTo>
                  <a:lnTo>
                    <a:pt x="265633" y="81915"/>
                  </a:lnTo>
                  <a:lnTo>
                    <a:pt x="266750" y="81915"/>
                  </a:lnTo>
                  <a:lnTo>
                    <a:pt x="275501" y="81915"/>
                  </a:lnTo>
                  <a:lnTo>
                    <a:pt x="283502" y="73863"/>
                  </a:lnTo>
                  <a:lnTo>
                    <a:pt x="283502" y="65049"/>
                  </a:lnTo>
                  <a:lnTo>
                    <a:pt x="283502" y="63906"/>
                  </a:lnTo>
                  <a:lnTo>
                    <a:pt x="283502" y="55092"/>
                  </a:lnTo>
                  <a:close/>
                </a:path>
                <a:path w="823595" h="193039">
                  <a:moveTo>
                    <a:pt x="283502" y="0"/>
                  </a:moveTo>
                  <a:lnTo>
                    <a:pt x="266750" y="0"/>
                  </a:lnTo>
                  <a:lnTo>
                    <a:pt x="265633" y="0"/>
                  </a:lnTo>
                  <a:lnTo>
                    <a:pt x="248869" y="0"/>
                  </a:lnTo>
                  <a:lnTo>
                    <a:pt x="248869" y="9982"/>
                  </a:lnTo>
                  <a:lnTo>
                    <a:pt x="256882" y="18034"/>
                  </a:lnTo>
                  <a:lnTo>
                    <a:pt x="265633" y="18034"/>
                  </a:lnTo>
                  <a:lnTo>
                    <a:pt x="266750" y="18034"/>
                  </a:lnTo>
                  <a:lnTo>
                    <a:pt x="275501" y="18034"/>
                  </a:lnTo>
                  <a:lnTo>
                    <a:pt x="283502" y="9982"/>
                  </a:lnTo>
                  <a:lnTo>
                    <a:pt x="283502" y="0"/>
                  </a:lnTo>
                  <a:close/>
                </a:path>
                <a:path w="823595" h="193039">
                  <a:moveTo>
                    <a:pt x="339102" y="86474"/>
                  </a:moveTo>
                  <a:lnTo>
                    <a:pt x="331101" y="78409"/>
                  </a:lnTo>
                  <a:lnTo>
                    <a:pt x="311327" y="78409"/>
                  </a:lnTo>
                  <a:lnTo>
                    <a:pt x="303326" y="86474"/>
                  </a:lnTo>
                  <a:lnTo>
                    <a:pt x="303326" y="106375"/>
                  </a:lnTo>
                  <a:lnTo>
                    <a:pt x="311327" y="114439"/>
                  </a:lnTo>
                  <a:lnTo>
                    <a:pt x="331101" y="114439"/>
                  </a:lnTo>
                  <a:lnTo>
                    <a:pt x="339102" y="106375"/>
                  </a:lnTo>
                  <a:lnTo>
                    <a:pt x="339102" y="96431"/>
                  </a:lnTo>
                  <a:lnTo>
                    <a:pt x="339102" y="86474"/>
                  </a:lnTo>
                  <a:close/>
                </a:path>
                <a:path w="823595" h="193039">
                  <a:moveTo>
                    <a:pt x="339102" y="22567"/>
                  </a:moveTo>
                  <a:lnTo>
                    <a:pt x="331101" y="14516"/>
                  </a:lnTo>
                  <a:lnTo>
                    <a:pt x="311327" y="14516"/>
                  </a:lnTo>
                  <a:lnTo>
                    <a:pt x="303326" y="22567"/>
                  </a:lnTo>
                  <a:lnTo>
                    <a:pt x="303326" y="42481"/>
                  </a:lnTo>
                  <a:lnTo>
                    <a:pt x="311327" y="50546"/>
                  </a:lnTo>
                  <a:lnTo>
                    <a:pt x="331101" y="50546"/>
                  </a:lnTo>
                  <a:lnTo>
                    <a:pt x="339102" y="42481"/>
                  </a:lnTo>
                  <a:lnTo>
                    <a:pt x="339102" y="32524"/>
                  </a:lnTo>
                  <a:lnTo>
                    <a:pt x="339102" y="22567"/>
                  </a:lnTo>
                  <a:close/>
                </a:path>
                <a:path w="823595" h="193039">
                  <a:moveTo>
                    <a:pt x="393573" y="118973"/>
                  </a:moveTo>
                  <a:lnTo>
                    <a:pt x="385572" y="110921"/>
                  </a:lnTo>
                  <a:lnTo>
                    <a:pt x="376821" y="110921"/>
                  </a:lnTo>
                  <a:lnTo>
                    <a:pt x="375678" y="110921"/>
                  </a:lnTo>
                  <a:lnTo>
                    <a:pt x="366953" y="110921"/>
                  </a:lnTo>
                  <a:lnTo>
                    <a:pt x="358940" y="118973"/>
                  </a:lnTo>
                  <a:lnTo>
                    <a:pt x="358940" y="128930"/>
                  </a:lnTo>
                  <a:lnTo>
                    <a:pt x="375678" y="128930"/>
                  </a:lnTo>
                  <a:lnTo>
                    <a:pt x="376821" y="128930"/>
                  </a:lnTo>
                  <a:lnTo>
                    <a:pt x="393573" y="128930"/>
                  </a:lnTo>
                  <a:lnTo>
                    <a:pt x="393573" y="118973"/>
                  </a:lnTo>
                  <a:close/>
                </a:path>
                <a:path w="823595" h="193039">
                  <a:moveTo>
                    <a:pt x="393573" y="55092"/>
                  </a:moveTo>
                  <a:lnTo>
                    <a:pt x="385572" y="47040"/>
                  </a:lnTo>
                  <a:lnTo>
                    <a:pt x="376821" y="47040"/>
                  </a:lnTo>
                  <a:lnTo>
                    <a:pt x="375678" y="47040"/>
                  </a:lnTo>
                  <a:lnTo>
                    <a:pt x="366953" y="47040"/>
                  </a:lnTo>
                  <a:lnTo>
                    <a:pt x="358940" y="55092"/>
                  </a:lnTo>
                  <a:lnTo>
                    <a:pt x="358940" y="63906"/>
                  </a:lnTo>
                  <a:lnTo>
                    <a:pt x="358940" y="65049"/>
                  </a:lnTo>
                  <a:lnTo>
                    <a:pt x="358940" y="73863"/>
                  </a:lnTo>
                  <a:lnTo>
                    <a:pt x="366953" y="81915"/>
                  </a:lnTo>
                  <a:lnTo>
                    <a:pt x="375678" y="81915"/>
                  </a:lnTo>
                  <a:lnTo>
                    <a:pt x="376821" y="81915"/>
                  </a:lnTo>
                  <a:lnTo>
                    <a:pt x="385572" y="81915"/>
                  </a:lnTo>
                  <a:lnTo>
                    <a:pt x="393573" y="73863"/>
                  </a:lnTo>
                  <a:lnTo>
                    <a:pt x="393573" y="65049"/>
                  </a:lnTo>
                  <a:lnTo>
                    <a:pt x="393573" y="63906"/>
                  </a:lnTo>
                  <a:lnTo>
                    <a:pt x="393573" y="55092"/>
                  </a:lnTo>
                  <a:close/>
                </a:path>
                <a:path w="823595" h="193039">
                  <a:moveTo>
                    <a:pt x="393573" y="0"/>
                  </a:moveTo>
                  <a:lnTo>
                    <a:pt x="376821" y="0"/>
                  </a:lnTo>
                  <a:lnTo>
                    <a:pt x="375678" y="0"/>
                  </a:lnTo>
                  <a:lnTo>
                    <a:pt x="358940" y="0"/>
                  </a:lnTo>
                  <a:lnTo>
                    <a:pt x="358940" y="9982"/>
                  </a:lnTo>
                  <a:lnTo>
                    <a:pt x="366953" y="18034"/>
                  </a:lnTo>
                  <a:lnTo>
                    <a:pt x="375678" y="18034"/>
                  </a:lnTo>
                  <a:lnTo>
                    <a:pt x="376821" y="18034"/>
                  </a:lnTo>
                  <a:lnTo>
                    <a:pt x="385572" y="18034"/>
                  </a:lnTo>
                  <a:lnTo>
                    <a:pt x="393573" y="9982"/>
                  </a:lnTo>
                  <a:lnTo>
                    <a:pt x="393573" y="0"/>
                  </a:lnTo>
                  <a:close/>
                </a:path>
                <a:path w="823595" h="193039">
                  <a:moveTo>
                    <a:pt x="449186" y="86474"/>
                  </a:moveTo>
                  <a:lnTo>
                    <a:pt x="441185" y="78409"/>
                  </a:lnTo>
                  <a:lnTo>
                    <a:pt x="421411" y="78409"/>
                  </a:lnTo>
                  <a:lnTo>
                    <a:pt x="413410" y="86474"/>
                  </a:lnTo>
                  <a:lnTo>
                    <a:pt x="413410" y="106375"/>
                  </a:lnTo>
                  <a:lnTo>
                    <a:pt x="421411" y="114439"/>
                  </a:lnTo>
                  <a:lnTo>
                    <a:pt x="441185" y="114439"/>
                  </a:lnTo>
                  <a:lnTo>
                    <a:pt x="449186" y="106375"/>
                  </a:lnTo>
                  <a:lnTo>
                    <a:pt x="449186" y="96431"/>
                  </a:lnTo>
                  <a:lnTo>
                    <a:pt x="449186" y="86474"/>
                  </a:lnTo>
                  <a:close/>
                </a:path>
                <a:path w="823595" h="193039">
                  <a:moveTo>
                    <a:pt x="449186" y="22567"/>
                  </a:moveTo>
                  <a:lnTo>
                    <a:pt x="441185" y="14516"/>
                  </a:lnTo>
                  <a:lnTo>
                    <a:pt x="421411" y="14516"/>
                  </a:lnTo>
                  <a:lnTo>
                    <a:pt x="413410" y="22567"/>
                  </a:lnTo>
                  <a:lnTo>
                    <a:pt x="413410" y="42481"/>
                  </a:lnTo>
                  <a:lnTo>
                    <a:pt x="421411" y="50546"/>
                  </a:lnTo>
                  <a:lnTo>
                    <a:pt x="441185" y="50546"/>
                  </a:lnTo>
                  <a:lnTo>
                    <a:pt x="449186" y="42481"/>
                  </a:lnTo>
                  <a:lnTo>
                    <a:pt x="449186" y="32524"/>
                  </a:lnTo>
                  <a:lnTo>
                    <a:pt x="449186" y="22567"/>
                  </a:lnTo>
                  <a:close/>
                </a:path>
                <a:path w="823595" h="193039">
                  <a:moveTo>
                    <a:pt x="486892" y="0"/>
                  </a:moveTo>
                  <a:lnTo>
                    <a:pt x="469011" y="0"/>
                  </a:lnTo>
                  <a:lnTo>
                    <a:pt x="469011" y="9982"/>
                  </a:lnTo>
                  <a:lnTo>
                    <a:pt x="477024" y="18034"/>
                  </a:lnTo>
                  <a:lnTo>
                    <a:pt x="486892" y="18034"/>
                  </a:lnTo>
                  <a:lnTo>
                    <a:pt x="486892" y="0"/>
                  </a:lnTo>
                  <a:close/>
                </a:path>
                <a:path w="823595" h="193039">
                  <a:moveTo>
                    <a:pt x="503656" y="118973"/>
                  </a:moveTo>
                  <a:lnTo>
                    <a:pt x="495655" y="110921"/>
                  </a:lnTo>
                  <a:lnTo>
                    <a:pt x="486892" y="110921"/>
                  </a:lnTo>
                  <a:lnTo>
                    <a:pt x="485749" y="110921"/>
                  </a:lnTo>
                  <a:lnTo>
                    <a:pt x="477024" y="110921"/>
                  </a:lnTo>
                  <a:lnTo>
                    <a:pt x="469011" y="118973"/>
                  </a:lnTo>
                  <a:lnTo>
                    <a:pt x="469011" y="128930"/>
                  </a:lnTo>
                  <a:lnTo>
                    <a:pt x="485749" y="128930"/>
                  </a:lnTo>
                  <a:lnTo>
                    <a:pt x="485749" y="145808"/>
                  </a:lnTo>
                  <a:lnTo>
                    <a:pt x="495655" y="145808"/>
                  </a:lnTo>
                  <a:lnTo>
                    <a:pt x="503656" y="137731"/>
                  </a:lnTo>
                  <a:lnTo>
                    <a:pt x="503656" y="128930"/>
                  </a:lnTo>
                  <a:lnTo>
                    <a:pt x="503656" y="127800"/>
                  </a:lnTo>
                  <a:lnTo>
                    <a:pt x="503656" y="118973"/>
                  </a:lnTo>
                  <a:close/>
                </a:path>
                <a:path w="823595" h="193039">
                  <a:moveTo>
                    <a:pt x="503656" y="63906"/>
                  </a:moveTo>
                  <a:lnTo>
                    <a:pt x="486892" y="63906"/>
                  </a:lnTo>
                  <a:lnTo>
                    <a:pt x="486892" y="47040"/>
                  </a:lnTo>
                  <a:lnTo>
                    <a:pt x="477024" y="47040"/>
                  </a:lnTo>
                  <a:lnTo>
                    <a:pt x="469011" y="55092"/>
                  </a:lnTo>
                  <a:lnTo>
                    <a:pt x="469011" y="63906"/>
                  </a:lnTo>
                  <a:lnTo>
                    <a:pt x="469011" y="65049"/>
                  </a:lnTo>
                  <a:lnTo>
                    <a:pt x="469011" y="73863"/>
                  </a:lnTo>
                  <a:lnTo>
                    <a:pt x="477024" y="81915"/>
                  </a:lnTo>
                  <a:lnTo>
                    <a:pt x="485749" y="81915"/>
                  </a:lnTo>
                  <a:lnTo>
                    <a:pt x="486892" y="81915"/>
                  </a:lnTo>
                  <a:lnTo>
                    <a:pt x="495655" y="81915"/>
                  </a:lnTo>
                  <a:lnTo>
                    <a:pt x="503656" y="73863"/>
                  </a:lnTo>
                  <a:lnTo>
                    <a:pt x="503656" y="63906"/>
                  </a:lnTo>
                  <a:close/>
                </a:path>
                <a:path w="823595" h="193039">
                  <a:moveTo>
                    <a:pt x="559257" y="150355"/>
                  </a:moveTo>
                  <a:lnTo>
                    <a:pt x="551256" y="142290"/>
                  </a:lnTo>
                  <a:lnTo>
                    <a:pt x="531495" y="142290"/>
                  </a:lnTo>
                  <a:lnTo>
                    <a:pt x="523481" y="150355"/>
                  </a:lnTo>
                  <a:lnTo>
                    <a:pt x="523481" y="170256"/>
                  </a:lnTo>
                  <a:lnTo>
                    <a:pt x="531495" y="178320"/>
                  </a:lnTo>
                  <a:lnTo>
                    <a:pt x="551256" y="178320"/>
                  </a:lnTo>
                  <a:lnTo>
                    <a:pt x="559257" y="170256"/>
                  </a:lnTo>
                  <a:lnTo>
                    <a:pt x="559257" y="160312"/>
                  </a:lnTo>
                  <a:lnTo>
                    <a:pt x="559257" y="150355"/>
                  </a:lnTo>
                  <a:close/>
                </a:path>
                <a:path w="823595" h="193039">
                  <a:moveTo>
                    <a:pt x="559257" y="86474"/>
                  </a:moveTo>
                  <a:lnTo>
                    <a:pt x="551256" y="78409"/>
                  </a:lnTo>
                  <a:lnTo>
                    <a:pt x="531495" y="78409"/>
                  </a:lnTo>
                  <a:lnTo>
                    <a:pt x="523481" y="86474"/>
                  </a:lnTo>
                  <a:lnTo>
                    <a:pt x="523481" y="106375"/>
                  </a:lnTo>
                  <a:lnTo>
                    <a:pt x="531495" y="114439"/>
                  </a:lnTo>
                  <a:lnTo>
                    <a:pt x="551256" y="114439"/>
                  </a:lnTo>
                  <a:lnTo>
                    <a:pt x="559257" y="106375"/>
                  </a:lnTo>
                  <a:lnTo>
                    <a:pt x="559257" y="96431"/>
                  </a:lnTo>
                  <a:lnTo>
                    <a:pt x="559257" y="86474"/>
                  </a:lnTo>
                  <a:close/>
                </a:path>
                <a:path w="823595" h="193039">
                  <a:moveTo>
                    <a:pt x="613727" y="182867"/>
                  </a:moveTo>
                  <a:lnTo>
                    <a:pt x="605726" y="174815"/>
                  </a:lnTo>
                  <a:lnTo>
                    <a:pt x="595833" y="174815"/>
                  </a:lnTo>
                  <a:lnTo>
                    <a:pt x="595833" y="192811"/>
                  </a:lnTo>
                  <a:lnTo>
                    <a:pt x="613727" y="192811"/>
                  </a:lnTo>
                  <a:lnTo>
                    <a:pt x="613727" y="182867"/>
                  </a:lnTo>
                  <a:close/>
                </a:path>
                <a:path w="823595" h="193039">
                  <a:moveTo>
                    <a:pt x="613727" y="118973"/>
                  </a:moveTo>
                  <a:lnTo>
                    <a:pt x="605726" y="110921"/>
                  </a:lnTo>
                  <a:lnTo>
                    <a:pt x="596976" y="110921"/>
                  </a:lnTo>
                  <a:lnTo>
                    <a:pt x="595833" y="110921"/>
                  </a:lnTo>
                  <a:lnTo>
                    <a:pt x="587108" y="110921"/>
                  </a:lnTo>
                  <a:lnTo>
                    <a:pt x="579094" y="118973"/>
                  </a:lnTo>
                  <a:lnTo>
                    <a:pt x="579094" y="128930"/>
                  </a:lnTo>
                  <a:lnTo>
                    <a:pt x="595833" y="128930"/>
                  </a:lnTo>
                  <a:lnTo>
                    <a:pt x="595833" y="145808"/>
                  </a:lnTo>
                  <a:lnTo>
                    <a:pt x="605726" y="145808"/>
                  </a:lnTo>
                  <a:lnTo>
                    <a:pt x="613727" y="137731"/>
                  </a:lnTo>
                  <a:lnTo>
                    <a:pt x="613727" y="128930"/>
                  </a:lnTo>
                  <a:lnTo>
                    <a:pt x="613727" y="127800"/>
                  </a:lnTo>
                  <a:lnTo>
                    <a:pt x="613727" y="118973"/>
                  </a:lnTo>
                  <a:close/>
                </a:path>
                <a:path w="823595" h="193039">
                  <a:moveTo>
                    <a:pt x="613727" y="63906"/>
                  </a:moveTo>
                  <a:lnTo>
                    <a:pt x="596976" y="63906"/>
                  </a:lnTo>
                  <a:lnTo>
                    <a:pt x="596976" y="47040"/>
                  </a:lnTo>
                  <a:lnTo>
                    <a:pt x="587108" y="47040"/>
                  </a:lnTo>
                  <a:lnTo>
                    <a:pt x="579094" y="55092"/>
                  </a:lnTo>
                  <a:lnTo>
                    <a:pt x="579094" y="63906"/>
                  </a:lnTo>
                  <a:lnTo>
                    <a:pt x="579094" y="65049"/>
                  </a:lnTo>
                  <a:lnTo>
                    <a:pt x="579094" y="73863"/>
                  </a:lnTo>
                  <a:lnTo>
                    <a:pt x="587108" y="81915"/>
                  </a:lnTo>
                  <a:lnTo>
                    <a:pt x="595833" y="81915"/>
                  </a:lnTo>
                  <a:lnTo>
                    <a:pt x="596976" y="81915"/>
                  </a:lnTo>
                  <a:lnTo>
                    <a:pt x="605726" y="81915"/>
                  </a:lnTo>
                  <a:lnTo>
                    <a:pt x="613727" y="73863"/>
                  </a:lnTo>
                  <a:lnTo>
                    <a:pt x="613727" y="63906"/>
                  </a:lnTo>
                  <a:close/>
                </a:path>
                <a:path w="823595" h="193039">
                  <a:moveTo>
                    <a:pt x="669328" y="150355"/>
                  </a:moveTo>
                  <a:lnTo>
                    <a:pt x="661327" y="142290"/>
                  </a:lnTo>
                  <a:lnTo>
                    <a:pt x="641565" y="142290"/>
                  </a:lnTo>
                  <a:lnTo>
                    <a:pt x="633552" y="150355"/>
                  </a:lnTo>
                  <a:lnTo>
                    <a:pt x="633552" y="170256"/>
                  </a:lnTo>
                  <a:lnTo>
                    <a:pt x="641565" y="178320"/>
                  </a:lnTo>
                  <a:lnTo>
                    <a:pt x="661327" y="178320"/>
                  </a:lnTo>
                  <a:lnTo>
                    <a:pt x="669328" y="170256"/>
                  </a:lnTo>
                  <a:lnTo>
                    <a:pt x="669328" y="160312"/>
                  </a:lnTo>
                  <a:lnTo>
                    <a:pt x="669328" y="150355"/>
                  </a:lnTo>
                  <a:close/>
                </a:path>
                <a:path w="823595" h="193039">
                  <a:moveTo>
                    <a:pt x="669328" y="86474"/>
                  </a:moveTo>
                  <a:lnTo>
                    <a:pt x="661327" y="78409"/>
                  </a:lnTo>
                  <a:lnTo>
                    <a:pt x="641565" y="78409"/>
                  </a:lnTo>
                  <a:lnTo>
                    <a:pt x="633552" y="86474"/>
                  </a:lnTo>
                  <a:lnTo>
                    <a:pt x="633552" y="106375"/>
                  </a:lnTo>
                  <a:lnTo>
                    <a:pt x="641565" y="114439"/>
                  </a:lnTo>
                  <a:lnTo>
                    <a:pt x="661327" y="114439"/>
                  </a:lnTo>
                  <a:lnTo>
                    <a:pt x="669328" y="106375"/>
                  </a:lnTo>
                  <a:lnTo>
                    <a:pt x="669328" y="96431"/>
                  </a:lnTo>
                  <a:lnTo>
                    <a:pt x="669328" y="86474"/>
                  </a:lnTo>
                  <a:close/>
                </a:path>
                <a:path w="823595" h="193039">
                  <a:moveTo>
                    <a:pt x="723798" y="182867"/>
                  </a:moveTo>
                  <a:lnTo>
                    <a:pt x="715797" y="174815"/>
                  </a:lnTo>
                  <a:lnTo>
                    <a:pt x="707059" y="174815"/>
                  </a:lnTo>
                  <a:lnTo>
                    <a:pt x="705929" y="174815"/>
                  </a:lnTo>
                  <a:lnTo>
                    <a:pt x="697179" y="174815"/>
                  </a:lnTo>
                  <a:lnTo>
                    <a:pt x="689165" y="182867"/>
                  </a:lnTo>
                  <a:lnTo>
                    <a:pt x="689165" y="192811"/>
                  </a:lnTo>
                  <a:lnTo>
                    <a:pt x="705929" y="192811"/>
                  </a:lnTo>
                  <a:lnTo>
                    <a:pt x="707059" y="192811"/>
                  </a:lnTo>
                  <a:lnTo>
                    <a:pt x="723798" y="192811"/>
                  </a:lnTo>
                  <a:lnTo>
                    <a:pt x="723798" y="182867"/>
                  </a:lnTo>
                  <a:close/>
                </a:path>
                <a:path w="823595" h="193039">
                  <a:moveTo>
                    <a:pt x="723798" y="118973"/>
                  </a:moveTo>
                  <a:lnTo>
                    <a:pt x="715797" y="110921"/>
                  </a:lnTo>
                  <a:lnTo>
                    <a:pt x="707059" y="110921"/>
                  </a:lnTo>
                  <a:lnTo>
                    <a:pt x="705929" y="110921"/>
                  </a:lnTo>
                  <a:lnTo>
                    <a:pt x="697179" y="110921"/>
                  </a:lnTo>
                  <a:lnTo>
                    <a:pt x="689165" y="118973"/>
                  </a:lnTo>
                  <a:lnTo>
                    <a:pt x="689165" y="127800"/>
                  </a:lnTo>
                  <a:lnTo>
                    <a:pt x="689165" y="128930"/>
                  </a:lnTo>
                  <a:lnTo>
                    <a:pt x="689165" y="137731"/>
                  </a:lnTo>
                  <a:lnTo>
                    <a:pt x="697179" y="145808"/>
                  </a:lnTo>
                  <a:lnTo>
                    <a:pt x="705929" y="145808"/>
                  </a:lnTo>
                  <a:lnTo>
                    <a:pt x="707059" y="145808"/>
                  </a:lnTo>
                  <a:lnTo>
                    <a:pt x="715797" y="145808"/>
                  </a:lnTo>
                  <a:lnTo>
                    <a:pt x="723798" y="137731"/>
                  </a:lnTo>
                  <a:lnTo>
                    <a:pt x="723798" y="128930"/>
                  </a:lnTo>
                  <a:lnTo>
                    <a:pt x="723798" y="127800"/>
                  </a:lnTo>
                  <a:lnTo>
                    <a:pt x="723798" y="118973"/>
                  </a:lnTo>
                  <a:close/>
                </a:path>
                <a:path w="823595" h="193039">
                  <a:moveTo>
                    <a:pt x="723798" y="63906"/>
                  </a:moveTo>
                  <a:lnTo>
                    <a:pt x="707059" y="63906"/>
                  </a:lnTo>
                  <a:lnTo>
                    <a:pt x="705929" y="63906"/>
                  </a:lnTo>
                  <a:lnTo>
                    <a:pt x="689165" y="63906"/>
                  </a:lnTo>
                  <a:lnTo>
                    <a:pt x="689165" y="73863"/>
                  </a:lnTo>
                  <a:lnTo>
                    <a:pt x="697179" y="81915"/>
                  </a:lnTo>
                  <a:lnTo>
                    <a:pt x="705929" y="81915"/>
                  </a:lnTo>
                  <a:lnTo>
                    <a:pt x="707059" y="81915"/>
                  </a:lnTo>
                  <a:lnTo>
                    <a:pt x="715797" y="81915"/>
                  </a:lnTo>
                  <a:lnTo>
                    <a:pt x="723798" y="73863"/>
                  </a:lnTo>
                  <a:lnTo>
                    <a:pt x="723798" y="63906"/>
                  </a:lnTo>
                  <a:close/>
                </a:path>
                <a:path w="823595" h="193039">
                  <a:moveTo>
                    <a:pt x="778929" y="106857"/>
                  </a:moveTo>
                  <a:lnTo>
                    <a:pt x="773963" y="96583"/>
                  </a:lnTo>
                  <a:lnTo>
                    <a:pt x="766279" y="80289"/>
                  </a:lnTo>
                  <a:lnTo>
                    <a:pt x="765403" y="78409"/>
                  </a:lnTo>
                  <a:lnTo>
                    <a:pt x="751649" y="78409"/>
                  </a:lnTo>
                  <a:lnTo>
                    <a:pt x="743635" y="86474"/>
                  </a:lnTo>
                  <a:lnTo>
                    <a:pt x="743635" y="106375"/>
                  </a:lnTo>
                  <a:lnTo>
                    <a:pt x="751649" y="114439"/>
                  </a:lnTo>
                  <a:lnTo>
                    <a:pt x="771410" y="114439"/>
                  </a:lnTo>
                  <a:lnTo>
                    <a:pt x="778929" y="106857"/>
                  </a:lnTo>
                  <a:close/>
                </a:path>
                <a:path w="823595" h="193039">
                  <a:moveTo>
                    <a:pt x="779411" y="150355"/>
                  </a:moveTo>
                  <a:lnTo>
                    <a:pt x="771410" y="142290"/>
                  </a:lnTo>
                  <a:lnTo>
                    <a:pt x="751649" y="142290"/>
                  </a:lnTo>
                  <a:lnTo>
                    <a:pt x="743635" y="150355"/>
                  </a:lnTo>
                  <a:lnTo>
                    <a:pt x="743635" y="170256"/>
                  </a:lnTo>
                  <a:lnTo>
                    <a:pt x="751649" y="178320"/>
                  </a:lnTo>
                  <a:lnTo>
                    <a:pt x="771410" y="178320"/>
                  </a:lnTo>
                  <a:lnTo>
                    <a:pt x="779411" y="170256"/>
                  </a:lnTo>
                  <a:lnTo>
                    <a:pt x="779411" y="160312"/>
                  </a:lnTo>
                  <a:lnTo>
                    <a:pt x="779411" y="150355"/>
                  </a:lnTo>
                  <a:close/>
                </a:path>
                <a:path w="823595" h="193039">
                  <a:moveTo>
                    <a:pt x="823175" y="192811"/>
                  </a:moveTo>
                  <a:lnTo>
                    <a:pt x="818375" y="183946"/>
                  </a:lnTo>
                  <a:lnTo>
                    <a:pt x="817143" y="181648"/>
                  </a:lnTo>
                  <a:lnTo>
                    <a:pt x="816000" y="179514"/>
                  </a:lnTo>
                  <a:lnTo>
                    <a:pt x="813485" y="174815"/>
                  </a:lnTo>
                  <a:lnTo>
                    <a:pt x="807250" y="174815"/>
                  </a:lnTo>
                  <a:lnTo>
                    <a:pt x="799236" y="182867"/>
                  </a:lnTo>
                  <a:lnTo>
                    <a:pt x="799236" y="192811"/>
                  </a:lnTo>
                  <a:lnTo>
                    <a:pt x="816000" y="192811"/>
                  </a:lnTo>
                  <a:lnTo>
                    <a:pt x="817143" y="192811"/>
                  </a:lnTo>
                  <a:lnTo>
                    <a:pt x="823175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88">
              <a:extLst>
                <a:ext uri="{FF2B5EF4-FFF2-40B4-BE49-F238E27FC236}">
                  <a16:creationId xmlns:a16="http://schemas.microsoft.com/office/drawing/2014/main" id="{443E9575-1F1E-E7CA-D4E6-6DA9A6CD335E}"/>
                </a:ext>
              </a:extLst>
            </p:cNvPr>
            <p:cNvSpPr/>
            <p:nvPr/>
          </p:nvSpPr>
          <p:spPr>
            <a:xfrm>
              <a:off x="5052225" y="1801863"/>
              <a:ext cx="779780" cy="193040"/>
            </a:xfrm>
            <a:custGeom>
              <a:avLst/>
              <a:gdLst/>
              <a:ahLst/>
              <a:cxnLst/>
              <a:rect l="l" t="t" r="r" b="b"/>
              <a:pathLst>
                <a:path w="779779" h="193039">
                  <a:moveTo>
                    <a:pt x="35775" y="86448"/>
                  </a:moveTo>
                  <a:lnTo>
                    <a:pt x="27774" y="78397"/>
                  </a:lnTo>
                  <a:lnTo>
                    <a:pt x="8610" y="78397"/>
                  </a:lnTo>
                  <a:lnTo>
                    <a:pt x="13614" y="96481"/>
                  </a:lnTo>
                  <a:lnTo>
                    <a:pt x="18707" y="114414"/>
                  </a:lnTo>
                  <a:lnTo>
                    <a:pt x="27774" y="114414"/>
                  </a:lnTo>
                  <a:lnTo>
                    <a:pt x="35775" y="106362"/>
                  </a:lnTo>
                  <a:lnTo>
                    <a:pt x="35775" y="86448"/>
                  </a:lnTo>
                  <a:close/>
                </a:path>
                <a:path w="779779" h="193039">
                  <a:moveTo>
                    <a:pt x="35775" y="22567"/>
                  </a:moveTo>
                  <a:lnTo>
                    <a:pt x="27774" y="14516"/>
                  </a:lnTo>
                  <a:lnTo>
                    <a:pt x="8013" y="14516"/>
                  </a:lnTo>
                  <a:lnTo>
                    <a:pt x="0" y="22567"/>
                  </a:lnTo>
                  <a:lnTo>
                    <a:pt x="0" y="42468"/>
                  </a:lnTo>
                  <a:lnTo>
                    <a:pt x="8013" y="50533"/>
                  </a:lnTo>
                  <a:lnTo>
                    <a:pt x="27774" y="50533"/>
                  </a:lnTo>
                  <a:lnTo>
                    <a:pt x="35775" y="42468"/>
                  </a:lnTo>
                  <a:lnTo>
                    <a:pt x="35775" y="32524"/>
                  </a:lnTo>
                  <a:lnTo>
                    <a:pt x="35775" y="22567"/>
                  </a:lnTo>
                  <a:close/>
                </a:path>
                <a:path w="779779" h="193039">
                  <a:moveTo>
                    <a:pt x="90246" y="118973"/>
                  </a:moveTo>
                  <a:lnTo>
                    <a:pt x="82245" y="110909"/>
                  </a:lnTo>
                  <a:lnTo>
                    <a:pt x="73507" y="110909"/>
                  </a:lnTo>
                  <a:lnTo>
                    <a:pt x="72351" y="110909"/>
                  </a:lnTo>
                  <a:lnTo>
                    <a:pt x="63627" y="110909"/>
                  </a:lnTo>
                  <a:lnTo>
                    <a:pt x="55613" y="118973"/>
                  </a:lnTo>
                  <a:lnTo>
                    <a:pt x="55613" y="128943"/>
                  </a:lnTo>
                  <a:lnTo>
                    <a:pt x="72351" y="128943"/>
                  </a:lnTo>
                  <a:lnTo>
                    <a:pt x="73507" y="128943"/>
                  </a:lnTo>
                  <a:lnTo>
                    <a:pt x="90246" y="128943"/>
                  </a:lnTo>
                  <a:lnTo>
                    <a:pt x="90246" y="118973"/>
                  </a:lnTo>
                  <a:close/>
                </a:path>
                <a:path w="779779" h="193039">
                  <a:moveTo>
                    <a:pt x="90246" y="55067"/>
                  </a:moveTo>
                  <a:lnTo>
                    <a:pt x="82245" y="47015"/>
                  </a:lnTo>
                  <a:lnTo>
                    <a:pt x="73507" y="47015"/>
                  </a:lnTo>
                  <a:lnTo>
                    <a:pt x="72351" y="47015"/>
                  </a:lnTo>
                  <a:lnTo>
                    <a:pt x="63627" y="47015"/>
                  </a:lnTo>
                  <a:lnTo>
                    <a:pt x="55613" y="55067"/>
                  </a:lnTo>
                  <a:lnTo>
                    <a:pt x="55613" y="63881"/>
                  </a:lnTo>
                  <a:lnTo>
                    <a:pt x="55613" y="65024"/>
                  </a:lnTo>
                  <a:lnTo>
                    <a:pt x="55613" y="73837"/>
                  </a:lnTo>
                  <a:lnTo>
                    <a:pt x="63627" y="81902"/>
                  </a:lnTo>
                  <a:lnTo>
                    <a:pt x="72351" y="81902"/>
                  </a:lnTo>
                  <a:lnTo>
                    <a:pt x="73507" y="81902"/>
                  </a:lnTo>
                  <a:lnTo>
                    <a:pt x="82245" y="81902"/>
                  </a:lnTo>
                  <a:lnTo>
                    <a:pt x="90246" y="73837"/>
                  </a:lnTo>
                  <a:lnTo>
                    <a:pt x="90246" y="65024"/>
                  </a:lnTo>
                  <a:lnTo>
                    <a:pt x="90246" y="63893"/>
                  </a:lnTo>
                  <a:lnTo>
                    <a:pt x="90246" y="55067"/>
                  </a:lnTo>
                  <a:close/>
                </a:path>
                <a:path w="779779" h="193039">
                  <a:moveTo>
                    <a:pt x="90246" y="0"/>
                  </a:moveTo>
                  <a:lnTo>
                    <a:pt x="72351" y="0"/>
                  </a:lnTo>
                  <a:lnTo>
                    <a:pt x="55613" y="12"/>
                  </a:lnTo>
                  <a:lnTo>
                    <a:pt x="55613" y="9944"/>
                  </a:lnTo>
                  <a:lnTo>
                    <a:pt x="63627" y="18008"/>
                  </a:lnTo>
                  <a:lnTo>
                    <a:pt x="72351" y="18008"/>
                  </a:lnTo>
                  <a:lnTo>
                    <a:pt x="73507" y="18008"/>
                  </a:lnTo>
                  <a:lnTo>
                    <a:pt x="82245" y="18008"/>
                  </a:lnTo>
                  <a:lnTo>
                    <a:pt x="90246" y="9944"/>
                  </a:lnTo>
                  <a:lnTo>
                    <a:pt x="90246" y="0"/>
                  </a:lnTo>
                  <a:close/>
                </a:path>
                <a:path w="779779" h="193039">
                  <a:moveTo>
                    <a:pt x="145859" y="86448"/>
                  </a:moveTo>
                  <a:lnTo>
                    <a:pt x="137858" y="78397"/>
                  </a:lnTo>
                  <a:lnTo>
                    <a:pt x="118084" y="78397"/>
                  </a:lnTo>
                  <a:lnTo>
                    <a:pt x="110083" y="86448"/>
                  </a:lnTo>
                  <a:lnTo>
                    <a:pt x="110083" y="106362"/>
                  </a:lnTo>
                  <a:lnTo>
                    <a:pt x="118084" y="114414"/>
                  </a:lnTo>
                  <a:lnTo>
                    <a:pt x="137858" y="114414"/>
                  </a:lnTo>
                  <a:lnTo>
                    <a:pt x="145859" y="106362"/>
                  </a:lnTo>
                  <a:lnTo>
                    <a:pt x="145859" y="96405"/>
                  </a:lnTo>
                  <a:lnTo>
                    <a:pt x="145859" y="86448"/>
                  </a:lnTo>
                  <a:close/>
                </a:path>
                <a:path w="779779" h="193039">
                  <a:moveTo>
                    <a:pt x="145859" y="22567"/>
                  </a:moveTo>
                  <a:lnTo>
                    <a:pt x="137858" y="14516"/>
                  </a:lnTo>
                  <a:lnTo>
                    <a:pt x="118084" y="14516"/>
                  </a:lnTo>
                  <a:lnTo>
                    <a:pt x="110083" y="22567"/>
                  </a:lnTo>
                  <a:lnTo>
                    <a:pt x="110083" y="42468"/>
                  </a:lnTo>
                  <a:lnTo>
                    <a:pt x="118084" y="50533"/>
                  </a:lnTo>
                  <a:lnTo>
                    <a:pt x="137858" y="50533"/>
                  </a:lnTo>
                  <a:lnTo>
                    <a:pt x="145859" y="42468"/>
                  </a:lnTo>
                  <a:lnTo>
                    <a:pt x="145859" y="32524"/>
                  </a:lnTo>
                  <a:lnTo>
                    <a:pt x="145859" y="22567"/>
                  </a:lnTo>
                  <a:close/>
                </a:path>
                <a:path w="779779" h="193039">
                  <a:moveTo>
                    <a:pt x="200317" y="118973"/>
                  </a:moveTo>
                  <a:lnTo>
                    <a:pt x="192316" y="110909"/>
                  </a:lnTo>
                  <a:lnTo>
                    <a:pt x="183565" y="110909"/>
                  </a:lnTo>
                  <a:lnTo>
                    <a:pt x="182422" y="110909"/>
                  </a:lnTo>
                  <a:lnTo>
                    <a:pt x="173685" y="110909"/>
                  </a:lnTo>
                  <a:lnTo>
                    <a:pt x="165684" y="118973"/>
                  </a:lnTo>
                  <a:lnTo>
                    <a:pt x="165684" y="128943"/>
                  </a:lnTo>
                  <a:lnTo>
                    <a:pt x="182422" y="128943"/>
                  </a:lnTo>
                  <a:lnTo>
                    <a:pt x="183565" y="128943"/>
                  </a:lnTo>
                  <a:lnTo>
                    <a:pt x="200317" y="128943"/>
                  </a:lnTo>
                  <a:lnTo>
                    <a:pt x="200317" y="118973"/>
                  </a:lnTo>
                  <a:close/>
                </a:path>
                <a:path w="779779" h="193039">
                  <a:moveTo>
                    <a:pt x="200317" y="55067"/>
                  </a:moveTo>
                  <a:lnTo>
                    <a:pt x="192316" y="47015"/>
                  </a:lnTo>
                  <a:lnTo>
                    <a:pt x="183565" y="47015"/>
                  </a:lnTo>
                  <a:lnTo>
                    <a:pt x="182422" y="47015"/>
                  </a:lnTo>
                  <a:lnTo>
                    <a:pt x="173685" y="47015"/>
                  </a:lnTo>
                  <a:lnTo>
                    <a:pt x="165684" y="55067"/>
                  </a:lnTo>
                  <a:lnTo>
                    <a:pt x="165684" y="63893"/>
                  </a:lnTo>
                  <a:lnTo>
                    <a:pt x="165684" y="65024"/>
                  </a:lnTo>
                  <a:lnTo>
                    <a:pt x="165684" y="73837"/>
                  </a:lnTo>
                  <a:lnTo>
                    <a:pt x="173685" y="81902"/>
                  </a:lnTo>
                  <a:lnTo>
                    <a:pt x="182422" y="81902"/>
                  </a:lnTo>
                  <a:lnTo>
                    <a:pt x="183565" y="81902"/>
                  </a:lnTo>
                  <a:lnTo>
                    <a:pt x="192316" y="81902"/>
                  </a:lnTo>
                  <a:lnTo>
                    <a:pt x="200317" y="73837"/>
                  </a:lnTo>
                  <a:lnTo>
                    <a:pt x="200317" y="65024"/>
                  </a:lnTo>
                  <a:lnTo>
                    <a:pt x="200317" y="63893"/>
                  </a:lnTo>
                  <a:lnTo>
                    <a:pt x="200317" y="55067"/>
                  </a:lnTo>
                  <a:close/>
                </a:path>
                <a:path w="779779" h="193039">
                  <a:moveTo>
                    <a:pt x="200317" y="0"/>
                  </a:moveTo>
                  <a:lnTo>
                    <a:pt x="183565" y="0"/>
                  </a:lnTo>
                  <a:lnTo>
                    <a:pt x="182422" y="0"/>
                  </a:lnTo>
                  <a:lnTo>
                    <a:pt x="165684" y="0"/>
                  </a:lnTo>
                  <a:lnTo>
                    <a:pt x="165684" y="9944"/>
                  </a:lnTo>
                  <a:lnTo>
                    <a:pt x="173685" y="18008"/>
                  </a:lnTo>
                  <a:lnTo>
                    <a:pt x="182422" y="18008"/>
                  </a:lnTo>
                  <a:lnTo>
                    <a:pt x="183565" y="18008"/>
                  </a:lnTo>
                  <a:lnTo>
                    <a:pt x="192316" y="18008"/>
                  </a:lnTo>
                  <a:lnTo>
                    <a:pt x="200317" y="9944"/>
                  </a:lnTo>
                  <a:lnTo>
                    <a:pt x="200317" y="0"/>
                  </a:lnTo>
                  <a:close/>
                </a:path>
                <a:path w="779779" h="193039">
                  <a:moveTo>
                    <a:pt x="255930" y="86448"/>
                  </a:moveTo>
                  <a:lnTo>
                    <a:pt x="247929" y="78397"/>
                  </a:lnTo>
                  <a:lnTo>
                    <a:pt x="228155" y="78397"/>
                  </a:lnTo>
                  <a:lnTo>
                    <a:pt x="220154" y="86448"/>
                  </a:lnTo>
                  <a:lnTo>
                    <a:pt x="220154" y="106362"/>
                  </a:lnTo>
                  <a:lnTo>
                    <a:pt x="228155" y="114414"/>
                  </a:lnTo>
                  <a:lnTo>
                    <a:pt x="247929" y="114414"/>
                  </a:lnTo>
                  <a:lnTo>
                    <a:pt x="255930" y="106362"/>
                  </a:lnTo>
                  <a:lnTo>
                    <a:pt x="255930" y="96405"/>
                  </a:lnTo>
                  <a:lnTo>
                    <a:pt x="255930" y="86448"/>
                  </a:lnTo>
                  <a:close/>
                </a:path>
                <a:path w="779779" h="193039">
                  <a:moveTo>
                    <a:pt x="255930" y="22567"/>
                  </a:moveTo>
                  <a:lnTo>
                    <a:pt x="247929" y="14516"/>
                  </a:lnTo>
                  <a:lnTo>
                    <a:pt x="228155" y="14516"/>
                  </a:lnTo>
                  <a:lnTo>
                    <a:pt x="220154" y="22567"/>
                  </a:lnTo>
                  <a:lnTo>
                    <a:pt x="220154" y="42468"/>
                  </a:lnTo>
                  <a:lnTo>
                    <a:pt x="228155" y="50533"/>
                  </a:lnTo>
                  <a:lnTo>
                    <a:pt x="247929" y="50533"/>
                  </a:lnTo>
                  <a:lnTo>
                    <a:pt x="255930" y="42468"/>
                  </a:lnTo>
                  <a:lnTo>
                    <a:pt x="255930" y="32524"/>
                  </a:lnTo>
                  <a:lnTo>
                    <a:pt x="255930" y="22567"/>
                  </a:lnTo>
                  <a:close/>
                </a:path>
                <a:path w="779779" h="193039">
                  <a:moveTo>
                    <a:pt x="310400" y="118973"/>
                  </a:moveTo>
                  <a:lnTo>
                    <a:pt x="302399" y="110909"/>
                  </a:lnTo>
                  <a:lnTo>
                    <a:pt x="293649" y="110909"/>
                  </a:lnTo>
                  <a:lnTo>
                    <a:pt x="292531" y="110909"/>
                  </a:lnTo>
                  <a:lnTo>
                    <a:pt x="283781" y="110909"/>
                  </a:lnTo>
                  <a:lnTo>
                    <a:pt x="275767" y="118973"/>
                  </a:lnTo>
                  <a:lnTo>
                    <a:pt x="275767" y="128943"/>
                  </a:lnTo>
                  <a:lnTo>
                    <a:pt x="292531" y="128943"/>
                  </a:lnTo>
                  <a:lnTo>
                    <a:pt x="293649" y="128943"/>
                  </a:lnTo>
                  <a:lnTo>
                    <a:pt x="310400" y="128943"/>
                  </a:lnTo>
                  <a:lnTo>
                    <a:pt x="310400" y="118973"/>
                  </a:lnTo>
                  <a:close/>
                </a:path>
                <a:path w="779779" h="193039">
                  <a:moveTo>
                    <a:pt x="310400" y="55067"/>
                  </a:moveTo>
                  <a:lnTo>
                    <a:pt x="302399" y="47015"/>
                  </a:lnTo>
                  <a:lnTo>
                    <a:pt x="293649" y="47015"/>
                  </a:lnTo>
                  <a:lnTo>
                    <a:pt x="292531" y="47015"/>
                  </a:lnTo>
                  <a:lnTo>
                    <a:pt x="283781" y="47015"/>
                  </a:lnTo>
                  <a:lnTo>
                    <a:pt x="275767" y="55067"/>
                  </a:lnTo>
                  <a:lnTo>
                    <a:pt x="275767" y="63893"/>
                  </a:lnTo>
                  <a:lnTo>
                    <a:pt x="275767" y="65024"/>
                  </a:lnTo>
                  <a:lnTo>
                    <a:pt x="275767" y="73837"/>
                  </a:lnTo>
                  <a:lnTo>
                    <a:pt x="283781" y="81902"/>
                  </a:lnTo>
                  <a:lnTo>
                    <a:pt x="292531" y="81902"/>
                  </a:lnTo>
                  <a:lnTo>
                    <a:pt x="293649" y="81902"/>
                  </a:lnTo>
                  <a:lnTo>
                    <a:pt x="302399" y="81902"/>
                  </a:lnTo>
                  <a:lnTo>
                    <a:pt x="310400" y="73837"/>
                  </a:lnTo>
                  <a:lnTo>
                    <a:pt x="310400" y="65024"/>
                  </a:lnTo>
                  <a:lnTo>
                    <a:pt x="310400" y="63893"/>
                  </a:lnTo>
                  <a:lnTo>
                    <a:pt x="310400" y="55067"/>
                  </a:lnTo>
                  <a:close/>
                </a:path>
                <a:path w="779779" h="193039">
                  <a:moveTo>
                    <a:pt x="310400" y="0"/>
                  </a:moveTo>
                  <a:lnTo>
                    <a:pt x="293649" y="0"/>
                  </a:lnTo>
                  <a:lnTo>
                    <a:pt x="292531" y="0"/>
                  </a:lnTo>
                  <a:lnTo>
                    <a:pt x="275767" y="0"/>
                  </a:lnTo>
                  <a:lnTo>
                    <a:pt x="275767" y="9944"/>
                  </a:lnTo>
                  <a:lnTo>
                    <a:pt x="283781" y="18008"/>
                  </a:lnTo>
                  <a:lnTo>
                    <a:pt x="292531" y="18008"/>
                  </a:lnTo>
                  <a:lnTo>
                    <a:pt x="293649" y="18008"/>
                  </a:lnTo>
                  <a:lnTo>
                    <a:pt x="302399" y="18008"/>
                  </a:lnTo>
                  <a:lnTo>
                    <a:pt x="310400" y="9944"/>
                  </a:lnTo>
                  <a:lnTo>
                    <a:pt x="310400" y="0"/>
                  </a:lnTo>
                  <a:close/>
                </a:path>
                <a:path w="779779" h="193039">
                  <a:moveTo>
                    <a:pt x="366001" y="86448"/>
                  </a:moveTo>
                  <a:lnTo>
                    <a:pt x="358000" y="78397"/>
                  </a:lnTo>
                  <a:lnTo>
                    <a:pt x="338226" y="78397"/>
                  </a:lnTo>
                  <a:lnTo>
                    <a:pt x="330225" y="86448"/>
                  </a:lnTo>
                  <a:lnTo>
                    <a:pt x="330225" y="106362"/>
                  </a:lnTo>
                  <a:lnTo>
                    <a:pt x="338226" y="114414"/>
                  </a:lnTo>
                  <a:lnTo>
                    <a:pt x="358000" y="114414"/>
                  </a:lnTo>
                  <a:lnTo>
                    <a:pt x="366001" y="106362"/>
                  </a:lnTo>
                  <a:lnTo>
                    <a:pt x="366001" y="96405"/>
                  </a:lnTo>
                  <a:lnTo>
                    <a:pt x="366001" y="86448"/>
                  </a:lnTo>
                  <a:close/>
                </a:path>
                <a:path w="779779" h="193039">
                  <a:moveTo>
                    <a:pt x="366001" y="22567"/>
                  </a:moveTo>
                  <a:lnTo>
                    <a:pt x="358000" y="14516"/>
                  </a:lnTo>
                  <a:lnTo>
                    <a:pt x="338226" y="14516"/>
                  </a:lnTo>
                  <a:lnTo>
                    <a:pt x="330225" y="22567"/>
                  </a:lnTo>
                  <a:lnTo>
                    <a:pt x="330225" y="42468"/>
                  </a:lnTo>
                  <a:lnTo>
                    <a:pt x="338226" y="50533"/>
                  </a:lnTo>
                  <a:lnTo>
                    <a:pt x="358000" y="50533"/>
                  </a:lnTo>
                  <a:lnTo>
                    <a:pt x="366001" y="42468"/>
                  </a:lnTo>
                  <a:lnTo>
                    <a:pt x="366001" y="32524"/>
                  </a:lnTo>
                  <a:lnTo>
                    <a:pt x="366001" y="22567"/>
                  </a:lnTo>
                  <a:close/>
                </a:path>
                <a:path w="779779" h="193039">
                  <a:moveTo>
                    <a:pt x="420471" y="118973"/>
                  </a:moveTo>
                  <a:lnTo>
                    <a:pt x="412470" y="110909"/>
                  </a:lnTo>
                  <a:lnTo>
                    <a:pt x="403720" y="110909"/>
                  </a:lnTo>
                  <a:lnTo>
                    <a:pt x="402577" y="110909"/>
                  </a:lnTo>
                  <a:lnTo>
                    <a:pt x="393852" y="110909"/>
                  </a:lnTo>
                  <a:lnTo>
                    <a:pt x="385838" y="118973"/>
                  </a:lnTo>
                  <a:lnTo>
                    <a:pt x="385838" y="128943"/>
                  </a:lnTo>
                  <a:lnTo>
                    <a:pt x="402577" y="128943"/>
                  </a:lnTo>
                  <a:lnTo>
                    <a:pt x="403720" y="128943"/>
                  </a:lnTo>
                  <a:lnTo>
                    <a:pt x="420471" y="128943"/>
                  </a:lnTo>
                  <a:lnTo>
                    <a:pt x="420471" y="118973"/>
                  </a:lnTo>
                  <a:close/>
                </a:path>
                <a:path w="779779" h="193039">
                  <a:moveTo>
                    <a:pt x="420471" y="55067"/>
                  </a:moveTo>
                  <a:lnTo>
                    <a:pt x="412470" y="47015"/>
                  </a:lnTo>
                  <a:lnTo>
                    <a:pt x="403720" y="47015"/>
                  </a:lnTo>
                  <a:lnTo>
                    <a:pt x="402577" y="47015"/>
                  </a:lnTo>
                  <a:lnTo>
                    <a:pt x="393852" y="47015"/>
                  </a:lnTo>
                  <a:lnTo>
                    <a:pt x="385838" y="55067"/>
                  </a:lnTo>
                  <a:lnTo>
                    <a:pt x="385838" y="63893"/>
                  </a:lnTo>
                  <a:lnTo>
                    <a:pt x="385838" y="65024"/>
                  </a:lnTo>
                  <a:lnTo>
                    <a:pt x="385838" y="73837"/>
                  </a:lnTo>
                  <a:lnTo>
                    <a:pt x="393852" y="81902"/>
                  </a:lnTo>
                  <a:lnTo>
                    <a:pt x="402577" y="81902"/>
                  </a:lnTo>
                  <a:lnTo>
                    <a:pt x="403720" y="81902"/>
                  </a:lnTo>
                  <a:lnTo>
                    <a:pt x="412470" y="81902"/>
                  </a:lnTo>
                  <a:lnTo>
                    <a:pt x="420471" y="73837"/>
                  </a:lnTo>
                  <a:lnTo>
                    <a:pt x="420471" y="65024"/>
                  </a:lnTo>
                  <a:lnTo>
                    <a:pt x="420471" y="63893"/>
                  </a:lnTo>
                  <a:lnTo>
                    <a:pt x="420471" y="55067"/>
                  </a:lnTo>
                  <a:close/>
                </a:path>
                <a:path w="779779" h="193039">
                  <a:moveTo>
                    <a:pt x="420471" y="0"/>
                  </a:moveTo>
                  <a:lnTo>
                    <a:pt x="403720" y="0"/>
                  </a:lnTo>
                  <a:lnTo>
                    <a:pt x="402577" y="0"/>
                  </a:lnTo>
                  <a:lnTo>
                    <a:pt x="385838" y="0"/>
                  </a:lnTo>
                  <a:lnTo>
                    <a:pt x="385838" y="9944"/>
                  </a:lnTo>
                  <a:lnTo>
                    <a:pt x="393852" y="18008"/>
                  </a:lnTo>
                  <a:lnTo>
                    <a:pt x="402577" y="18008"/>
                  </a:lnTo>
                  <a:lnTo>
                    <a:pt x="403720" y="18008"/>
                  </a:lnTo>
                  <a:lnTo>
                    <a:pt x="412470" y="18008"/>
                  </a:lnTo>
                  <a:lnTo>
                    <a:pt x="420471" y="9944"/>
                  </a:lnTo>
                  <a:lnTo>
                    <a:pt x="420471" y="0"/>
                  </a:lnTo>
                  <a:close/>
                </a:path>
                <a:path w="779779" h="193039">
                  <a:moveTo>
                    <a:pt x="476084" y="86448"/>
                  </a:moveTo>
                  <a:lnTo>
                    <a:pt x="468083" y="78397"/>
                  </a:lnTo>
                  <a:lnTo>
                    <a:pt x="448310" y="78397"/>
                  </a:lnTo>
                  <a:lnTo>
                    <a:pt x="440309" y="86448"/>
                  </a:lnTo>
                  <a:lnTo>
                    <a:pt x="440309" y="106362"/>
                  </a:lnTo>
                  <a:lnTo>
                    <a:pt x="448310" y="114414"/>
                  </a:lnTo>
                  <a:lnTo>
                    <a:pt x="468083" y="114414"/>
                  </a:lnTo>
                  <a:lnTo>
                    <a:pt x="476084" y="106362"/>
                  </a:lnTo>
                  <a:lnTo>
                    <a:pt x="476084" y="96405"/>
                  </a:lnTo>
                  <a:lnTo>
                    <a:pt x="476084" y="86448"/>
                  </a:lnTo>
                  <a:close/>
                </a:path>
                <a:path w="779779" h="193039">
                  <a:moveTo>
                    <a:pt x="476084" y="22567"/>
                  </a:moveTo>
                  <a:lnTo>
                    <a:pt x="468083" y="14516"/>
                  </a:lnTo>
                  <a:lnTo>
                    <a:pt x="448310" y="14516"/>
                  </a:lnTo>
                  <a:lnTo>
                    <a:pt x="440309" y="22567"/>
                  </a:lnTo>
                  <a:lnTo>
                    <a:pt x="440309" y="42468"/>
                  </a:lnTo>
                  <a:lnTo>
                    <a:pt x="448310" y="50533"/>
                  </a:lnTo>
                  <a:lnTo>
                    <a:pt x="468083" y="50533"/>
                  </a:lnTo>
                  <a:lnTo>
                    <a:pt x="476084" y="42468"/>
                  </a:lnTo>
                  <a:lnTo>
                    <a:pt x="476084" y="32524"/>
                  </a:lnTo>
                  <a:lnTo>
                    <a:pt x="476084" y="22567"/>
                  </a:lnTo>
                  <a:close/>
                </a:path>
                <a:path w="779779" h="193039">
                  <a:moveTo>
                    <a:pt x="513791" y="0"/>
                  </a:moveTo>
                  <a:lnTo>
                    <a:pt x="495909" y="0"/>
                  </a:lnTo>
                  <a:lnTo>
                    <a:pt x="495909" y="9944"/>
                  </a:lnTo>
                  <a:lnTo>
                    <a:pt x="503923" y="18008"/>
                  </a:lnTo>
                  <a:lnTo>
                    <a:pt x="513791" y="18008"/>
                  </a:lnTo>
                  <a:lnTo>
                    <a:pt x="513791" y="0"/>
                  </a:lnTo>
                  <a:close/>
                </a:path>
                <a:path w="779779" h="193039">
                  <a:moveTo>
                    <a:pt x="530555" y="182854"/>
                  </a:moveTo>
                  <a:lnTo>
                    <a:pt x="522554" y="174802"/>
                  </a:lnTo>
                  <a:lnTo>
                    <a:pt x="512648" y="174802"/>
                  </a:lnTo>
                  <a:lnTo>
                    <a:pt x="512648" y="192811"/>
                  </a:lnTo>
                  <a:lnTo>
                    <a:pt x="530555" y="192811"/>
                  </a:lnTo>
                  <a:lnTo>
                    <a:pt x="530555" y="182854"/>
                  </a:lnTo>
                  <a:close/>
                </a:path>
                <a:path w="779779" h="193039">
                  <a:moveTo>
                    <a:pt x="530555" y="118973"/>
                  </a:moveTo>
                  <a:lnTo>
                    <a:pt x="522554" y="110909"/>
                  </a:lnTo>
                  <a:lnTo>
                    <a:pt x="513791" y="110909"/>
                  </a:lnTo>
                  <a:lnTo>
                    <a:pt x="512648" y="110909"/>
                  </a:lnTo>
                  <a:lnTo>
                    <a:pt x="503923" y="110909"/>
                  </a:lnTo>
                  <a:lnTo>
                    <a:pt x="495909" y="118973"/>
                  </a:lnTo>
                  <a:lnTo>
                    <a:pt x="495909" y="128943"/>
                  </a:lnTo>
                  <a:lnTo>
                    <a:pt x="512648" y="128943"/>
                  </a:lnTo>
                  <a:lnTo>
                    <a:pt x="512648" y="145796"/>
                  </a:lnTo>
                  <a:lnTo>
                    <a:pt x="522554" y="145796"/>
                  </a:lnTo>
                  <a:lnTo>
                    <a:pt x="530555" y="137744"/>
                  </a:lnTo>
                  <a:lnTo>
                    <a:pt x="530555" y="128943"/>
                  </a:lnTo>
                  <a:lnTo>
                    <a:pt x="530555" y="127762"/>
                  </a:lnTo>
                  <a:lnTo>
                    <a:pt x="530555" y="118973"/>
                  </a:lnTo>
                  <a:close/>
                </a:path>
                <a:path w="779779" h="193039">
                  <a:moveTo>
                    <a:pt x="530555" y="63893"/>
                  </a:moveTo>
                  <a:lnTo>
                    <a:pt x="513791" y="63893"/>
                  </a:lnTo>
                  <a:lnTo>
                    <a:pt x="513791" y="47015"/>
                  </a:lnTo>
                  <a:lnTo>
                    <a:pt x="503923" y="47015"/>
                  </a:lnTo>
                  <a:lnTo>
                    <a:pt x="495909" y="55067"/>
                  </a:lnTo>
                  <a:lnTo>
                    <a:pt x="495909" y="63893"/>
                  </a:lnTo>
                  <a:lnTo>
                    <a:pt x="495909" y="65024"/>
                  </a:lnTo>
                  <a:lnTo>
                    <a:pt x="495909" y="73837"/>
                  </a:lnTo>
                  <a:lnTo>
                    <a:pt x="503923" y="81902"/>
                  </a:lnTo>
                  <a:lnTo>
                    <a:pt x="512648" y="81902"/>
                  </a:lnTo>
                  <a:lnTo>
                    <a:pt x="513791" y="81902"/>
                  </a:lnTo>
                  <a:lnTo>
                    <a:pt x="522554" y="81902"/>
                  </a:lnTo>
                  <a:lnTo>
                    <a:pt x="530555" y="73837"/>
                  </a:lnTo>
                  <a:lnTo>
                    <a:pt x="530555" y="63893"/>
                  </a:lnTo>
                  <a:close/>
                </a:path>
                <a:path w="779779" h="193039">
                  <a:moveTo>
                    <a:pt x="586155" y="150329"/>
                  </a:moveTo>
                  <a:lnTo>
                    <a:pt x="578154" y="142278"/>
                  </a:lnTo>
                  <a:lnTo>
                    <a:pt x="558393" y="142278"/>
                  </a:lnTo>
                  <a:lnTo>
                    <a:pt x="550379" y="150329"/>
                  </a:lnTo>
                  <a:lnTo>
                    <a:pt x="550379" y="170243"/>
                  </a:lnTo>
                  <a:lnTo>
                    <a:pt x="558393" y="178308"/>
                  </a:lnTo>
                  <a:lnTo>
                    <a:pt x="578154" y="178308"/>
                  </a:lnTo>
                  <a:lnTo>
                    <a:pt x="586155" y="170243"/>
                  </a:lnTo>
                  <a:lnTo>
                    <a:pt x="586155" y="160286"/>
                  </a:lnTo>
                  <a:lnTo>
                    <a:pt x="586155" y="150329"/>
                  </a:lnTo>
                  <a:close/>
                </a:path>
                <a:path w="779779" h="193039">
                  <a:moveTo>
                    <a:pt x="586155" y="86448"/>
                  </a:moveTo>
                  <a:lnTo>
                    <a:pt x="578154" y="78397"/>
                  </a:lnTo>
                  <a:lnTo>
                    <a:pt x="558393" y="78397"/>
                  </a:lnTo>
                  <a:lnTo>
                    <a:pt x="550379" y="86448"/>
                  </a:lnTo>
                  <a:lnTo>
                    <a:pt x="550379" y="106362"/>
                  </a:lnTo>
                  <a:lnTo>
                    <a:pt x="558393" y="114414"/>
                  </a:lnTo>
                  <a:lnTo>
                    <a:pt x="578154" y="114414"/>
                  </a:lnTo>
                  <a:lnTo>
                    <a:pt x="586155" y="106362"/>
                  </a:lnTo>
                  <a:lnTo>
                    <a:pt x="586155" y="96405"/>
                  </a:lnTo>
                  <a:lnTo>
                    <a:pt x="586155" y="86448"/>
                  </a:lnTo>
                  <a:close/>
                </a:path>
                <a:path w="779779" h="193039">
                  <a:moveTo>
                    <a:pt x="640626" y="182854"/>
                  </a:moveTo>
                  <a:lnTo>
                    <a:pt x="632625" y="174802"/>
                  </a:lnTo>
                  <a:lnTo>
                    <a:pt x="623874" y="174802"/>
                  </a:lnTo>
                  <a:lnTo>
                    <a:pt x="622731" y="174802"/>
                  </a:lnTo>
                  <a:lnTo>
                    <a:pt x="614006" y="174802"/>
                  </a:lnTo>
                  <a:lnTo>
                    <a:pt x="605993" y="182854"/>
                  </a:lnTo>
                  <a:lnTo>
                    <a:pt x="605993" y="192811"/>
                  </a:lnTo>
                  <a:lnTo>
                    <a:pt x="622731" y="192811"/>
                  </a:lnTo>
                  <a:lnTo>
                    <a:pt x="623874" y="192811"/>
                  </a:lnTo>
                  <a:lnTo>
                    <a:pt x="640626" y="192811"/>
                  </a:lnTo>
                  <a:lnTo>
                    <a:pt x="640626" y="182854"/>
                  </a:lnTo>
                  <a:close/>
                </a:path>
                <a:path w="779779" h="193039">
                  <a:moveTo>
                    <a:pt x="640626" y="118973"/>
                  </a:moveTo>
                  <a:lnTo>
                    <a:pt x="632625" y="110909"/>
                  </a:lnTo>
                  <a:lnTo>
                    <a:pt x="623874" y="110909"/>
                  </a:lnTo>
                  <a:lnTo>
                    <a:pt x="622731" y="110909"/>
                  </a:lnTo>
                  <a:lnTo>
                    <a:pt x="614006" y="110909"/>
                  </a:lnTo>
                  <a:lnTo>
                    <a:pt x="605993" y="118973"/>
                  </a:lnTo>
                  <a:lnTo>
                    <a:pt x="605993" y="127762"/>
                  </a:lnTo>
                  <a:lnTo>
                    <a:pt x="605993" y="128943"/>
                  </a:lnTo>
                  <a:lnTo>
                    <a:pt x="605993" y="137744"/>
                  </a:lnTo>
                  <a:lnTo>
                    <a:pt x="614006" y="145796"/>
                  </a:lnTo>
                  <a:lnTo>
                    <a:pt x="622731" y="145796"/>
                  </a:lnTo>
                  <a:lnTo>
                    <a:pt x="623874" y="145796"/>
                  </a:lnTo>
                  <a:lnTo>
                    <a:pt x="632625" y="145796"/>
                  </a:lnTo>
                  <a:lnTo>
                    <a:pt x="640626" y="137744"/>
                  </a:lnTo>
                  <a:lnTo>
                    <a:pt x="640626" y="128943"/>
                  </a:lnTo>
                  <a:lnTo>
                    <a:pt x="640626" y="127762"/>
                  </a:lnTo>
                  <a:lnTo>
                    <a:pt x="640626" y="118973"/>
                  </a:lnTo>
                  <a:close/>
                </a:path>
                <a:path w="779779" h="193039">
                  <a:moveTo>
                    <a:pt x="640626" y="63881"/>
                  </a:moveTo>
                  <a:lnTo>
                    <a:pt x="622731" y="63881"/>
                  </a:lnTo>
                  <a:lnTo>
                    <a:pt x="605993" y="63893"/>
                  </a:lnTo>
                  <a:lnTo>
                    <a:pt x="605993" y="73837"/>
                  </a:lnTo>
                  <a:lnTo>
                    <a:pt x="614006" y="81902"/>
                  </a:lnTo>
                  <a:lnTo>
                    <a:pt x="622731" y="81902"/>
                  </a:lnTo>
                  <a:lnTo>
                    <a:pt x="623874" y="81902"/>
                  </a:lnTo>
                  <a:lnTo>
                    <a:pt x="632625" y="81902"/>
                  </a:lnTo>
                  <a:lnTo>
                    <a:pt x="640626" y="73837"/>
                  </a:lnTo>
                  <a:lnTo>
                    <a:pt x="640626" y="63881"/>
                  </a:lnTo>
                  <a:close/>
                </a:path>
                <a:path w="779779" h="193039">
                  <a:moveTo>
                    <a:pt x="696226" y="150329"/>
                  </a:moveTo>
                  <a:lnTo>
                    <a:pt x="688225" y="142278"/>
                  </a:lnTo>
                  <a:lnTo>
                    <a:pt x="668464" y="142278"/>
                  </a:lnTo>
                  <a:lnTo>
                    <a:pt x="660450" y="150329"/>
                  </a:lnTo>
                  <a:lnTo>
                    <a:pt x="660450" y="170243"/>
                  </a:lnTo>
                  <a:lnTo>
                    <a:pt x="668464" y="178308"/>
                  </a:lnTo>
                  <a:lnTo>
                    <a:pt x="688225" y="178308"/>
                  </a:lnTo>
                  <a:lnTo>
                    <a:pt x="696226" y="170243"/>
                  </a:lnTo>
                  <a:lnTo>
                    <a:pt x="696226" y="160286"/>
                  </a:lnTo>
                  <a:lnTo>
                    <a:pt x="696226" y="150329"/>
                  </a:lnTo>
                  <a:close/>
                </a:path>
                <a:path w="779779" h="193039">
                  <a:moveTo>
                    <a:pt x="696226" y="86448"/>
                  </a:moveTo>
                  <a:lnTo>
                    <a:pt x="688225" y="78397"/>
                  </a:lnTo>
                  <a:lnTo>
                    <a:pt x="668464" y="78397"/>
                  </a:lnTo>
                  <a:lnTo>
                    <a:pt x="660450" y="86448"/>
                  </a:lnTo>
                  <a:lnTo>
                    <a:pt x="660450" y="106362"/>
                  </a:lnTo>
                  <a:lnTo>
                    <a:pt x="668464" y="114414"/>
                  </a:lnTo>
                  <a:lnTo>
                    <a:pt x="688225" y="114414"/>
                  </a:lnTo>
                  <a:lnTo>
                    <a:pt x="696226" y="106362"/>
                  </a:lnTo>
                  <a:lnTo>
                    <a:pt x="696226" y="96405"/>
                  </a:lnTo>
                  <a:lnTo>
                    <a:pt x="696226" y="86448"/>
                  </a:lnTo>
                  <a:close/>
                </a:path>
                <a:path w="779779" h="193039">
                  <a:moveTo>
                    <a:pt x="739533" y="81902"/>
                  </a:moveTo>
                  <a:lnTo>
                    <a:pt x="733526" y="66090"/>
                  </a:lnTo>
                  <a:lnTo>
                    <a:pt x="732828" y="64249"/>
                  </a:lnTo>
                  <a:lnTo>
                    <a:pt x="732688" y="63881"/>
                  </a:lnTo>
                  <a:lnTo>
                    <a:pt x="716064" y="63881"/>
                  </a:lnTo>
                  <a:lnTo>
                    <a:pt x="716064" y="73837"/>
                  </a:lnTo>
                  <a:lnTo>
                    <a:pt x="724077" y="81902"/>
                  </a:lnTo>
                  <a:lnTo>
                    <a:pt x="732828" y="81902"/>
                  </a:lnTo>
                  <a:lnTo>
                    <a:pt x="733958" y="81902"/>
                  </a:lnTo>
                  <a:lnTo>
                    <a:pt x="739533" y="81902"/>
                  </a:lnTo>
                  <a:close/>
                </a:path>
                <a:path w="779779" h="193039">
                  <a:moveTo>
                    <a:pt x="750697" y="182854"/>
                  </a:moveTo>
                  <a:lnTo>
                    <a:pt x="742696" y="174802"/>
                  </a:lnTo>
                  <a:lnTo>
                    <a:pt x="733958" y="174802"/>
                  </a:lnTo>
                  <a:lnTo>
                    <a:pt x="732828" y="174802"/>
                  </a:lnTo>
                  <a:lnTo>
                    <a:pt x="724077" y="174802"/>
                  </a:lnTo>
                  <a:lnTo>
                    <a:pt x="716064" y="182854"/>
                  </a:lnTo>
                  <a:lnTo>
                    <a:pt x="716064" y="192811"/>
                  </a:lnTo>
                  <a:lnTo>
                    <a:pt x="732828" y="192811"/>
                  </a:lnTo>
                  <a:lnTo>
                    <a:pt x="733958" y="192811"/>
                  </a:lnTo>
                  <a:lnTo>
                    <a:pt x="750697" y="192811"/>
                  </a:lnTo>
                  <a:lnTo>
                    <a:pt x="750697" y="182854"/>
                  </a:lnTo>
                  <a:close/>
                </a:path>
                <a:path w="779779" h="193039">
                  <a:moveTo>
                    <a:pt x="750697" y="118973"/>
                  </a:moveTo>
                  <a:lnTo>
                    <a:pt x="742696" y="110909"/>
                  </a:lnTo>
                  <a:lnTo>
                    <a:pt x="733958" y="110909"/>
                  </a:lnTo>
                  <a:lnTo>
                    <a:pt x="732828" y="110909"/>
                  </a:lnTo>
                  <a:lnTo>
                    <a:pt x="724077" y="110909"/>
                  </a:lnTo>
                  <a:lnTo>
                    <a:pt x="716064" y="118973"/>
                  </a:lnTo>
                  <a:lnTo>
                    <a:pt x="716064" y="127762"/>
                  </a:lnTo>
                  <a:lnTo>
                    <a:pt x="716064" y="128943"/>
                  </a:lnTo>
                  <a:lnTo>
                    <a:pt x="716064" y="137744"/>
                  </a:lnTo>
                  <a:lnTo>
                    <a:pt x="724077" y="145796"/>
                  </a:lnTo>
                  <a:lnTo>
                    <a:pt x="732828" y="145796"/>
                  </a:lnTo>
                  <a:lnTo>
                    <a:pt x="733958" y="145796"/>
                  </a:lnTo>
                  <a:lnTo>
                    <a:pt x="742696" y="145796"/>
                  </a:lnTo>
                  <a:lnTo>
                    <a:pt x="750697" y="137744"/>
                  </a:lnTo>
                  <a:lnTo>
                    <a:pt x="750697" y="128943"/>
                  </a:lnTo>
                  <a:lnTo>
                    <a:pt x="750697" y="127774"/>
                  </a:lnTo>
                  <a:lnTo>
                    <a:pt x="750697" y="118973"/>
                  </a:lnTo>
                  <a:close/>
                </a:path>
                <a:path w="779779" h="193039">
                  <a:moveTo>
                    <a:pt x="779602" y="178308"/>
                  </a:moveTo>
                  <a:lnTo>
                    <a:pt x="778852" y="176669"/>
                  </a:lnTo>
                  <a:lnTo>
                    <a:pt x="771702" y="160439"/>
                  </a:lnTo>
                  <a:lnTo>
                    <a:pt x="770534" y="157695"/>
                  </a:lnTo>
                  <a:lnTo>
                    <a:pt x="770534" y="170243"/>
                  </a:lnTo>
                  <a:lnTo>
                    <a:pt x="778548" y="178308"/>
                  </a:lnTo>
                  <a:lnTo>
                    <a:pt x="779602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89">
              <a:extLst>
                <a:ext uri="{FF2B5EF4-FFF2-40B4-BE49-F238E27FC236}">
                  <a16:creationId xmlns:a16="http://schemas.microsoft.com/office/drawing/2014/main" id="{A4638C33-3AE3-5301-73AC-81E156462B67}"/>
                </a:ext>
              </a:extLst>
            </p:cNvPr>
            <p:cNvSpPr/>
            <p:nvPr/>
          </p:nvSpPr>
          <p:spPr>
            <a:xfrm>
              <a:off x="5013261" y="1674075"/>
              <a:ext cx="772160" cy="193040"/>
            </a:xfrm>
            <a:custGeom>
              <a:avLst/>
              <a:gdLst/>
              <a:ahLst/>
              <a:cxnLst/>
              <a:rect l="l" t="t" r="r" b="b"/>
              <a:pathLst>
                <a:path w="772160" h="193039">
                  <a:moveTo>
                    <a:pt x="19138" y="55092"/>
                  </a:moveTo>
                  <a:lnTo>
                    <a:pt x="11137" y="47028"/>
                  </a:lnTo>
                  <a:lnTo>
                    <a:pt x="9372" y="47028"/>
                  </a:lnTo>
                  <a:lnTo>
                    <a:pt x="10071" y="50431"/>
                  </a:lnTo>
                  <a:lnTo>
                    <a:pt x="13169" y="65062"/>
                  </a:lnTo>
                  <a:lnTo>
                    <a:pt x="15824" y="77190"/>
                  </a:lnTo>
                  <a:lnTo>
                    <a:pt x="19138" y="73850"/>
                  </a:lnTo>
                  <a:lnTo>
                    <a:pt x="19138" y="65062"/>
                  </a:lnTo>
                  <a:lnTo>
                    <a:pt x="19138" y="63893"/>
                  </a:lnTo>
                  <a:lnTo>
                    <a:pt x="19138" y="55092"/>
                  </a:lnTo>
                  <a:close/>
                </a:path>
                <a:path w="772160" h="193039">
                  <a:moveTo>
                    <a:pt x="19138" y="0"/>
                  </a:moveTo>
                  <a:lnTo>
                    <a:pt x="2387" y="0"/>
                  </a:lnTo>
                  <a:lnTo>
                    <a:pt x="1257" y="0"/>
                  </a:lnTo>
                  <a:lnTo>
                    <a:pt x="0" y="0"/>
                  </a:lnTo>
                  <a:lnTo>
                    <a:pt x="1574" y="8242"/>
                  </a:lnTo>
                  <a:lnTo>
                    <a:pt x="2387" y="12382"/>
                  </a:lnTo>
                  <a:lnTo>
                    <a:pt x="3505" y="18021"/>
                  </a:lnTo>
                  <a:lnTo>
                    <a:pt x="11137" y="18021"/>
                  </a:lnTo>
                  <a:lnTo>
                    <a:pt x="19138" y="9969"/>
                  </a:lnTo>
                  <a:lnTo>
                    <a:pt x="19138" y="0"/>
                  </a:lnTo>
                  <a:close/>
                </a:path>
                <a:path w="772160" h="193039">
                  <a:moveTo>
                    <a:pt x="74739" y="86474"/>
                  </a:moveTo>
                  <a:lnTo>
                    <a:pt x="66738" y="78409"/>
                  </a:lnTo>
                  <a:lnTo>
                    <a:pt x="46977" y="78409"/>
                  </a:lnTo>
                  <a:lnTo>
                    <a:pt x="38963" y="86474"/>
                  </a:lnTo>
                  <a:lnTo>
                    <a:pt x="38963" y="106375"/>
                  </a:lnTo>
                  <a:lnTo>
                    <a:pt x="46977" y="114439"/>
                  </a:lnTo>
                  <a:lnTo>
                    <a:pt x="66738" y="114439"/>
                  </a:lnTo>
                  <a:lnTo>
                    <a:pt x="74739" y="106375"/>
                  </a:lnTo>
                  <a:lnTo>
                    <a:pt x="74739" y="96431"/>
                  </a:lnTo>
                  <a:lnTo>
                    <a:pt x="74739" y="86474"/>
                  </a:lnTo>
                  <a:close/>
                </a:path>
                <a:path w="772160" h="193039">
                  <a:moveTo>
                    <a:pt x="74739" y="22567"/>
                  </a:moveTo>
                  <a:lnTo>
                    <a:pt x="66738" y="14516"/>
                  </a:lnTo>
                  <a:lnTo>
                    <a:pt x="46977" y="14516"/>
                  </a:lnTo>
                  <a:lnTo>
                    <a:pt x="38963" y="22567"/>
                  </a:lnTo>
                  <a:lnTo>
                    <a:pt x="38963" y="42481"/>
                  </a:lnTo>
                  <a:lnTo>
                    <a:pt x="46977" y="50533"/>
                  </a:lnTo>
                  <a:lnTo>
                    <a:pt x="66738" y="50533"/>
                  </a:lnTo>
                  <a:lnTo>
                    <a:pt x="74739" y="42481"/>
                  </a:lnTo>
                  <a:lnTo>
                    <a:pt x="74739" y="32524"/>
                  </a:lnTo>
                  <a:lnTo>
                    <a:pt x="74739" y="22567"/>
                  </a:lnTo>
                  <a:close/>
                </a:path>
                <a:path w="772160" h="193039">
                  <a:moveTo>
                    <a:pt x="129209" y="118973"/>
                  </a:moveTo>
                  <a:lnTo>
                    <a:pt x="121208" y="110921"/>
                  </a:lnTo>
                  <a:lnTo>
                    <a:pt x="112471" y="110921"/>
                  </a:lnTo>
                  <a:lnTo>
                    <a:pt x="111315" y="110921"/>
                  </a:lnTo>
                  <a:lnTo>
                    <a:pt x="102590" y="110921"/>
                  </a:lnTo>
                  <a:lnTo>
                    <a:pt x="94576" y="118973"/>
                  </a:lnTo>
                  <a:lnTo>
                    <a:pt x="94576" y="128943"/>
                  </a:lnTo>
                  <a:lnTo>
                    <a:pt x="111315" y="128943"/>
                  </a:lnTo>
                  <a:lnTo>
                    <a:pt x="112471" y="128943"/>
                  </a:lnTo>
                  <a:lnTo>
                    <a:pt x="129209" y="128943"/>
                  </a:lnTo>
                  <a:lnTo>
                    <a:pt x="129209" y="118973"/>
                  </a:lnTo>
                  <a:close/>
                </a:path>
                <a:path w="772160" h="193039">
                  <a:moveTo>
                    <a:pt x="129209" y="55092"/>
                  </a:moveTo>
                  <a:lnTo>
                    <a:pt x="121208" y="47028"/>
                  </a:lnTo>
                  <a:lnTo>
                    <a:pt x="112471" y="47028"/>
                  </a:lnTo>
                  <a:lnTo>
                    <a:pt x="111315" y="47028"/>
                  </a:lnTo>
                  <a:lnTo>
                    <a:pt x="102590" y="47028"/>
                  </a:lnTo>
                  <a:lnTo>
                    <a:pt x="94576" y="55092"/>
                  </a:lnTo>
                  <a:lnTo>
                    <a:pt x="94576" y="63893"/>
                  </a:lnTo>
                  <a:lnTo>
                    <a:pt x="94576" y="65062"/>
                  </a:lnTo>
                  <a:lnTo>
                    <a:pt x="94576" y="73850"/>
                  </a:lnTo>
                  <a:lnTo>
                    <a:pt x="102590" y="81915"/>
                  </a:lnTo>
                  <a:lnTo>
                    <a:pt x="111315" y="81915"/>
                  </a:lnTo>
                  <a:lnTo>
                    <a:pt x="112471" y="81915"/>
                  </a:lnTo>
                  <a:lnTo>
                    <a:pt x="121208" y="81915"/>
                  </a:lnTo>
                  <a:lnTo>
                    <a:pt x="129209" y="73850"/>
                  </a:lnTo>
                  <a:lnTo>
                    <a:pt x="129209" y="65062"/>
                  </a:lnTo>
                  <a:lnTo>
                    <a:pt x="129209" y="63893"/>
                  </a:lnTo>
                  <a:lnTo>
                    <a:pt x="129209" y="55092"/>
                  </a:lnTo>
                  <a:close/>
                </a:path>
                <a:path w="772160" h="193039">
                  <a:moveTo>
                    <a:pt x="129209" y="12"/>
                  </a:moveTo>
                  <a:lnTo>
                    <a:pt x="112471" y="12"/>
                  </a:lnTo>
                  <a:lnTo>
                    <a:pt x="94576" y="0"/>
                  </a:lnTo>
                  <a:lnTo>
                    <a:pt x="94576" y="9969"/>
                  </a:lnTo>
                  <a:lnTo>
                    <a:pt x="102590" y="18021"/>
                  </a:lnTo>
                  <a:lnTo>
                    <a:pt x="111315" y="18021"/>
                  </a:lnTo>
                  <a:lnTo>
                    <a:pt x="112471" y="18021"/>
                  </a:lnTo>
                  <a:lnTo>
                    <a:pt x="121208" y="18021"/>
                  </a:lnTo>
                  <a:lnTo>
                    <a:pt x="129209" y="9969"/>
                  </a:lnTo>
                  <a:lnTo>
                    <a:pt x="129209" y="12"/>
                  </a:lnTo>
                  <a:close/>
                </a:path>
                <a:path w="772160" h="193039">
                  <a:moveTo>
                    <a:pt x="184823" y="86461"/>
                  </a:moveTo>
                  <a:lnTo>
                    <a:pt x="176822" y="78397"/>
                  </a:lnTo>
                  <a:lnTo>
                    <a:pt x="157048" y="78397"/>
                  </a:lnTo>
                  <a:lnTo>
                    <a:pt x="149047" y="86461"/>
                  </a:lnTo>
                  <a:lnTo>
                    <a:pt x="149047" y="106362"/>
                  </a:lnTo>
                  <a:lnTo>
                    <a:pt x="157048" y="114427"/>
                  </a:lnTo>
                  <a:lnTo>
                    <a:pt x="176822" y="114427"/>
                  </a:lnTo>
                  <a:lnTo>
                    <a:pt x="184823" y="106362"/>
                  </a:lnTo>
                  <a:lnTo>
                    <a:pt x="184823" y="96418"/>
                  </a:lnTo>
                  <a:lnTo>
                    <a:pt x="184823" y="86461"/>
                  </a:lnTo>
                  <a:close/>
                </a:path>
                <a:path w="772160" h="193039">
                  <a:moveTo>
                    <a:pt x="184823" y="22567"/>
                  </a:moveTo>
                  <a:lnTo>
                    <a:pt x="176822" y="14516"/>
                  </a:lnTo>
                  <a:lnTo>
                    <a:pt x="157048" y="14516"/>
                  </a:lnTo>
                  <a:lnTo>
                    <a:pt x="149047" y="22567"/>
                  </a:lnTo>
                  <a:lnTo>
                    <a:pt x="149047" y="42481"/>
                  </a:lnTo>
                  <a:lnTo>
                    <a:pt x="157048" y="50533"/>
                  </a:lnTo>
                  <a:lnTo>
                    <a:pt x="176822" y="50533"/>
                  </a:lnTo>
                  <a:lnTo>
                    <a:pt x="184823" y="42481"/>
                  </a:lnTo>
                  <a:lnTo>
                    <a:pt x="184823" y="32524"/>
                  </a:lnTo>
                  <a:lnTo>
                    <a:pt x="184823" y="22567"/>
                  </a:lnTo>
                  <a:close/>
                </a:path>
                <a:path w="772160" h="193039">
                  <a:moveTo>
                    <a:pt x="239280" y="118973"/>
                  </a:moveTo>
                  <a:lnTo>
                    <a:pt x="231279" y="110921"/>
                  </a:lnTo>
                  <a:lnTo>
                    <a:pt x="222529" y="110921"/>
                  </a:lnTo>
                  <a:lnTo>
                    <a:pt x="221386" y="110921"/>
                  </a:lnTo>
                  <a:lnTo>
                    <a:pt x="212648" y="110921"/>
                  </a:lnTo>
                  <a:lnTo>
                    <a:pt x="204647" y="118973"/>
                  </a:lnTo>
                  <a:lnTo>
                    <a:pt x="204647" y="128943"/>
                  </a:lnTo>
                  <a:lnTo>
                    <a:pt x="221386" y="128943"/>
                  </a:lnTo>
                  <a:lnTo>
                    <a:pt x="222529" y="128943"/>
                  </a:lnTo>
                  <a:lnTo>
                    <a:pt x="239280" y="128943"/>
                  </a:lnTo>
                  <a:lnTo>
                    <a:pt x="239280" y="118973"/>
                  </a:lnTo>
                  <a:close/>
                </a:path>
                <a:path w="772160" h="193039">
                  <a:moveTo>
                    <a:pt x="239280" y="55092"/>
                  </a:moveTo>
                  <a:lnTo>
                    <a:pt x="231279" y="47028"/>
                  </a:lnTo>
                  <a:lnTo>
                    <a:pt x="222529" y="47028"/>
                  </a:lnTo>
                  <a:lnTo>
                    <a:pt x="221386" y="47028"/>
                  </a:lnTo>
                  <a:lnTo>
                    <a:pt x="212648" y="47028"/>
                  </a:lnTo>
                  <a:lnTo>
                    <a:pt x="204647" y="55092"/>
                  </a:lnTo>
                  <a:lnTo>
                    <a:pt x="204647" y="63893"/>
                  </a:lnTo>
                  <a:lnTo>
                    <a:pt x="204647" y="65062"/>
                  </a:lnTo>
                  <a:lnTo>
                    <a:pt x="204647" y="73850"/>
                  </a:lnTo>
                  <a:lnTo>
                    <a:pt x="212648" y="81915"/>
                  </a:lnTo>
                  <a:lnTo>
                    <a:pt x="221386" y="81915"/>
                  </a:lnTo>
                  <a:lnTo>
                    <a:pt x="222529" y="81915"/>
                  </a:lnTo>
                  <a:lnTo>
                    <a:pt x="231279" y="81915"/>
                  </a:lnTo>
                  <a:lnTo>
                    <a:pt x="239280" y="73850"/>
                  </a:lnTo>
                  <a:lnTo>
                    <a:pt x="239280" y="65062"/>
                  </a:lnTo>
                  <a:lnTo>
                    <a:pt x="239280" y="63893"/>
                  </a:lnTo>
                  <a:lnTo>
                    <a:pt x="239280" y="55092"/>
                  </a:lnTo>
                  <a:close/>
                </a:path>
                <a:path w="772160" h="193039">
                  <a:moveTo>
                    <a:pt x="239280" y="12"/>
                  </a:moveTo>
                  <a:lnTo>
                    <a:pt x="222529" y="12"/>
                  </a:lnTo>
                  <a:lnTo>
                    <a:pt x="221386" y="12"/>
                  </a:lnTo>
                  <a:lnTo>
                    <a:pt x="204647" y="12"/>
                  </a:lnTo>
                  <a:lnTo>
                    <a:pt x="204647" y="9969"/>
                  </a:lnTo>
                  <a:lnTo>
                    <a:pt x="212648" y="18021"/>
                  </a:lnTo>
                  <a:lnTo>
                    <a:pt x="221386" y="18021"/>
                  </a:lnTo>
                  <a:lnTo>
                    <a:pt x="222529" y="18021"/>
                  </a:lnTo>
                  <a:lnTo>
                    <a:pt x="231279" y="18021"/>
                  </a:lnTo>
                  <a:lnTo>
                    <a:pt x="239280" y="9969"/>
                  </a:lnTo>
                  <a:lnTo>
                    <a:pt x="239280" y="12"/>
                  </a:lnTo>
                  <a:close/>
                </a:path>
                <a:path w="772160" h="193039">
                  <a:moveTo>
                    <a:pt x="294894" y="86461"/>
                  </a:moveTo>
                  <a:lnTo>
                    <a:pt x="286893" y="78397"/>
                  </a:lnTo>
                  <a:lnTo>
                    <a:pt x="267119" y="78397"/>
                  </a:lnTo>
                  <a:lnTo>
                    <a:pt x="259118" y="86461"/>
                  </a:lnTo>
                  <a:lnTo>
                    <a:pt x="259118" y="106362"/>
                  </a:lnTo>
                  <a:lnTo>
                    <a:pt x="267119" y="114427"/>
                  </a:lnTo>
                  <a:lnTo>
                    <a:pt x="286893" y="114427"/>
                  </a:lnTo>
                  <a:lnTo>
                    <a:pt x="294894" y="106362"/>
                  </a:lnTo>
                  <a:lnTo>
                    <a:pt x="294894" y="96418"/>
                  </a:lnTo>
                  <a:lnTo>
                    <a:pt x="294894" y="86461"/>
                  </a:lnTo>
                  <a:close/>
                </a:path>
                <a:path w="772160" h="193039">
                  <a:moveTo>
                    <a:pt x="294894" y="22567"/>
                  </a:moveTo>
                  <a:lnTo>
                    <a:pt x="286893" y="14516"/>
                  </a:lnTo>
                  <a:lnTo>
                    <a:pt x="267119" y="14516"/>
                  </a:lnTo>
                  <a:lnTo>
                    <a:pt x="259118" y="22567"/>
                  </a:lnTo>
                  <a:lnTo>
                    <a:pt x="259118" y="42481"/>
                  </a:lnTo>
                  <a:lnTo>
                    <a:pt x="267119" y="50533"/>
                  </a:lnTo>
                  <a:lnTo>
                    <a:pt x="286893" y="50533"/>
                  </a:lnTo>
                  <a:lnTo>
                    <a:pt x="294894" y="42481"/>
                  </a:lnTo>
                  <a:lnTo>
                    <a:pt x="294894" y="32524"/>
                  </a:lnTo>
                  <a:lnTo>
                    <a:pt x="294894" y="22567"/>
                  </a:lnTo>
                  <a:close/>
                </a:path>
                <a:path w="772160" h="193039">
                  <a:moveTo>
                    <a:pt x="349364" y="118973"/>
                  </a:moveTo>
                  <a:lnTo>
                    <a:pt x="341363" y="110921"/>
                  </a:lnTo>
                  <a:lnTo>
                    <a:pt x="332613" y="110921"/>
                  </a:lnTo>
                  <a:lnTo>
                    <a:pt x="331495" y="110921"/>
                  </a:lnTo>
                  <a:lnTo>
                    <a:pt x="322745" y="110921"/>
                  </a:lnTo>
                  <a:lnTo>
                    <a:pt x="314731" y="118973"/>
                  </a:lnTo>
                  <a:lnTo>
                    <a:pt x="314731" y="128943"/>
                  </a:lnTo>
                  <a:lnTo>
                    <a:pt x="331495" y="128943"/>
                  </a:lnTo>
                  <a:lnTo>
                    <a:pt x="332613" y="128943"/>
                  </a:lnTo>
                  <a:lnTo>
                    <a:pt x="349364" y="128943"/>
                  </a:lnTo>
                  <a:lnTo>
                    <a:pt x="349364" y="118973"/>
                  </a:lnTo>
                  <a:close/>
                </a:path>
                <a:path w="772160" h="193039">
                  <a:moveTo>
                    <a:pt x="349364" y="55092"/>
                  </a:moveTo>
                  <a:lnTo>
                    <a:pt x="341363" y="47028"/>
                  </a:lnTo>
                  <a:lnTo>
                    <a:pt x="332613" y="47028"/>
                  </a:lnTo>
                  <a:lnTo>
                    <a:pt x="331495" y="47028"/>
                  </a:lnTo>
                  <a:lnTo>
                    <a:pt x="322745" y="47028"/>
                  </a:lnTo>
                  <a:lnTo>
                    <a:pt x="314731" y="55092"/>
                  </a:lnTo>
                  <a:lnTo>
                    <a:pt x="314731" y="63893"/>
                  </a:lnTo>
                  <a:lnTo>
                    <a:pt x="314731" y="65062"/>
                  </a:lnTo>
                  <a:lnTo>
                    <a:pt x="314731" y="73850"/>
                  </a:lnTo>
                  <a:lnTo>
                    <a:pt x="322745" y="81915"/>
                  </a:lnTo>
                  <a:lnTo>
                    <a:pt x="331495" y="81915"/>
                  </a:lnTo>
                  <a:lnTo>
                    <a:pt x="332613" y="81915"/>
                  </a:lnTo>
                  <a:lnTo>
                    <a:pt x="341363" y="81915"/>
                  </a:lnTo>
                  <a:lnTo>
                    <a:pt x="349364" y="73850"/>
                  </a:lnTo>
                  <a:lnTo>
                    <a:pt x="349364" y="65062"/>
                  </a:lnTo>
                  <a:lnTo>
                    <a:pt x="349364" y="63893"/>
                  </a:lnTo>
                  <a:lnTo>
                    <a:pt x="349364" y="55092"/>
                  </a:lnTo>
                  <a:close/>
                </a:path>
                <a:path w="772160" h="193039">
                  <a:moveTo>
                    <a:pt x="349364" y="12"/>
                  </a:moveTo>
                  <a:lnTo>
                    <a:pt x="332613" y="12"/>
                  </a:lnTo>
                  <a:lnTo>
                    <a:pt x="331495" y="12"/>
                  </a:lnTo>
                  <a:lnTo>
                    <a:pt x="314731" y="12"/>
                  </a:lnTo>
                  <a:lnTo>
                    <a:pt x="314731" y="9969"/>
                  </a:lnTo>
                  <a:lnTo>
                    <a:pt x="322745" y="18021"/>
                  </a:lnTo>
                  <a:lnTo>
                    <a:pt x="331495" y="18021"/>
                  </a:lnTo>
                  <a:lnTo>
                    <a:pt x="332613" y="18021"/>
                  </a:lnTo>
                  <a:lnTo>
                    <a:pt x="341363" y="18021"/>
                  </a:lnTo>
                  <a:lnTo>
                    <a:pt x="349364" y="9969"/>
                  </a:lnTo>
                  <a:lnTo>
                    <a:pt x="349364" y="12"/>
                  </a:lnTo>
                  <a:close/>
                </a:path>
                <a:path w="772160" h="193039">
                  <a:moveTo>
                    <a:pt x="404964" y="86461"/>
                  </a:moveTo>
                  <a:lnTo>
                    <a:pt x="396963" y="78397"/>
                  </a:lnTo>
                  <a:lnTo>
                    <a:pt x="377190" y="78397"/>
                  </a:lnTo>
                  <a:lnTo>
                    <a:pt x="369189" y="86461"/>
                  </a:lnTo>
                  <a:lnTo>
                    <a:pt x="369189" y="106362"/>
                  </a:lnTo>
                  <a:lnTo>
                    <a:pt x="377190" y="114427"/>
                  </a:lnTo>
                  <a:lnTo>
                    <a:pt x="396963" y="114427"/>
                  </a:lnTo>
                  <a:lnTo>
                    <a:pt x="404964" y="106362"/>
                  </a:lnTo>
                  <a:lnTo>
                    <a:pt x="404964" y="96418"/>
                  </a:lnTo>
                  <a:lnTo>
                    <a:pt x="404964" y="86461"/>
                  </a:lnTo>
                  <a:close/>
                </a:path>
                <a:path w="772160" h="193039">
                  <a:moveTo>
                    <a:pt x="404964" y="22567"/>
                  </a:moveTo>
                  <a:lnTo>
                    <a:pt x="396963" y="14516"/>
                  </a:lnTo>
                  <a:lnTo>
                    <a:pt x="377190" y="14516"/>
                  </a:lnTo>
                  <a:lnTo>
                    <a:pt x="369189" y="22567"/>
                  </a:lnTo>
                  <a:lnTo>
                    <a:pt x="369189" y="42481"/>
                  </a:lnTo>
                  <a:lnTo>
                    <a:pt x="377190" y="50533"/>
                  </a:lnTo>
                  <a:lnTo>
                    <a:pt x="396963" y="50533"/>
                  </a:lnTo>
                  <a:lnTo>
                    <a:pt x="404964" y="42481"/>
                  </a:lnTo>
                  <a:lnTo>
                    <a:pt x="404964" y="32524"/>
                  </a:lnTo>
                  <a:lnTo>
                    <a:pt x="404964" y="22567"/>
                  </a:lnTo>
                  <a:close/>
                </a:path>
                <a:path w="772160" h="193039">
                  <a:moveTo>
                    <a:pt x="459435" y="118973"/>
                  </a:moveTo>
                  <a:lnTo>
                    <a:pt x="451434" y="110921"/>
                  </a:lnTo>
                  <a:lnTo>
                    <a:pt x="442683" y="110921"/>
                  </a:lnTo>
                  <a:lnTo>
                    <a:pt x="441540" y="110921"/>
                  </a:lnTo>
                  <a:lnTo>
                    <a:pt x="432816" y="110921"/>
                  </a:lnTo>
                  <a:lnTo>
                    <a:pt x="424802" y="118973"/>
                  </a:lnTo>
                  <a:lnTo>
                    <a:pt x="424802" y="128943"/>
                  </a:lnTo>
                  <a:lnTo>
                    <a:pt x="441540" y="128943"/>
                  </a:lnTo>
                  <a:lnTo>
                    <a:pt x="441540" y="145796"/>
                  </a:lnTo>
                  <a:lnTo>
                    <a:pt x="451434" y="145796"/>
                  </a:lnTo>
                  <a:lnTo>
                    <a:pt x="459435" y="137731"/>
                  </a:lnTo>
                  <a:lnTo>
                    <a:pt x="459435" y="128943"/>
                  </a:lnTo>
                  <a:lnTo>
                    <a:pt x="459435" y="127787"/>
                  </a:lnTo>
                  <a:lnTo>
                    <a:pt x="459435" y="118973"/>
                  </a:lnTo>
                  <a:close/>
                </a:path>
                <a:path w="772160" h="193039">
                  <a:moveTo>
                    <a:pt x="459435" y="55092"/>
                  </a:moveTo>
                  <a:lnTo>
                    <a:pt x="451434" y="47028"/>
                  </a:lnTo>
                  <a:lnTo>
                    <a:pt x="442683" y="47028"/>
                  </a:lnTo>
                  <a:lnTo>
                    <a:pt x="441540" y="47028"/>
                  </a:lnTo>
                  <a:lnTo>
                    <a:pt x="432816" y="47028"/>
                  </a:lnTo>
                  <a:lnTo>
                    <a:pt x="424802" y="55092"/>
                  </a:lnTo>
                  <a:lnTo>
                    <a:pt x="424802" y="63893"/>
                  </a:lnTo>
                  <a:lnTo>
                    <a:pt x="424802" y="65062"/>
                  </a:lnTo>
                  <a:lnTo>
                    <a:pt x="424802" y="73850"/>
                  </a:lnTo>
                  <a:lnTo>
                    <a:pt x="432816" y="81915"/>
                  </a:lnTo>
                  <a:lnTo>
                    <a:pt x="441540" y="81915"/>
                  </a:lnTo>
                  <a:lnTo>
                    <a:pt x="442683" y="81915"/>
                  </a:lnTo>
                  <a:lnTo>
                    <a:pt x="451434" y="81915"/>
                  </a:lnTo>
                  <a:lnTo>
                    <a:pt x="459435" y="73850"/>
                  </a:lnTo>
                  <a:lnTo>
                    <a:pt x="459435" y="65062"/>
                  </a:lnTo>
                  <a:lnTo>
                    <a:pt x="459435" y="63893"/>
                  </a:lnTo>
                  <a:lnTo>
                    <a:pt x="459435" y="55092"/>
                  </a:lnTo>
                  <a:close/>
                </a:path>
                <a:path w="772160" h="193039">
                  <a:moveTo>
                    <a:pt x="459435" y="12"/>
                  </a:moveTo>
                  <a:lnTo>
                    <a:pt x="442683" y="12"/>
                  </a:lnTo>
                  <a:lnTo>
                    <a:pt x="441540" y="12"/>
                  </a:lnTo>
                  <a:lnTo>
                    <a:pt x="424802" y="12"/>
                  </a:lnTo>
                  <a:lnTo>
                    <a:pt x="424802" y="9969"/>
                  </a:lnTo>
                  <a:lnTo>
                    <a:pt x="432816" y="18021"/>
                  </a:lnTo>
                  <a:lnTo>
                    <a:pt x="441540" y="18021"/>
                  </a:lnTo>
                  <a:lnTo>
                    <a:pt x="442683" y="18021"/>
                  </a:lnTo>
                  <a:lnTo>
                    <a:pt x="451434" y="18021"/>
                  </a:lnTo>
                  <a:lnTo>
                    <a:pt x="459435" y="9969"/>
                  </a:lnTo>
                  <a:lnTo>
                    <a:pt x="459435" y="12"/>
                  </a:lnTo>
                  <a:close/>
                </a:path>
                <a:path w="772160" h="193039">
                  <a:moveTo>
                    <a:pt x="515048" y="86461"/>
                  </a:moveTo>
                  <a:lnTo>
                    <a:pt x="507047" y="78397"/>
                  </a:lnTo>
                  <a:lnTo>
                    <a:pt x="487273" y="78397"/>
                  </a:lnTo>
                  <a:lnTo>
                    <a:pt x="479272" y="86461"/>
                  </a:lnTo>
                  <a:lnTo>
                    <a:pt x="479272" y="106362"/>
                  </a:lnTo>
                  <a:lnTo>
                    <a:pt x="487273" y="114427"/>
                  </a:lnTo>
                  <a:lnTo>
                    <a:pt x="507047" y="114427"/>
                  </a:lnTo>
                  <a:lnTo>
                    <a:pt x="515048" y="106362"/>
                  </a:lnTo>
                  <a:lnTo>
                    <a:pt x="515048" y="96418"/>
                  </a:lnTo>
                  <a:lnTo>
                    <a:pt x="515048" y="86461"/>
                  </a:lnTo>
                  <a:close/>
                </a:path>
                <a:path w="772160" h="193039">
                  <a:moveTo>
                    <a:pt x="515048" y="22567"/>
                  </a:moveTo>
                  <a:lnTo>
                    <a:pt x="507047" y="14516"/>
                  </a:lnTo>
                  <a:lnTo>
                    <a:pt x="487273" y="14516"/>
                  </a:lnTo>
                  <a:lnTo>
                    <a:pt x="479272" y="22567"/>
                  </a:lnTo>
                  <a:lnTo>
                    <a:pt x="479272" y="42481"/>
                  </a:lnTo>
                  <a:lnTo>
                    <a:pt x="487273" y="50533"/>
                  </a:lnTo>
                  <a:lnTo>
                    <a:pt x="507047" y="50533"/>
                  </a:lnTo>
                  <a:lnTo>
                    <a:pt x="515048" y="42481"/>
                  </a:lnTo>
                  <a:lnTo>
                    <a:pt x="515048" y="32524"/>
                  </a:lnTo>
                  <a:lnTo>
                    <a:pt x="515048" y="22567"/>
                  </a:lnTo>
                  <a:close/>
                </a:path>
                <a:path w="772160" h="193039">
                  <a:moveTo>
                    <a:pt x="552754" y="12"/>
                  </a:moveTo>
                  <a:lnTo>
                    <a:pt x="534873" y="12"/>
                  </a:lnTo>
                  <a:lnTo>
                    <a:pt x="534873" y="9969"/>
                  </a:lnTo>
                  <a:lnTo>
                    <a:pt x="542886" y="18021"/>
                  </a:lnTo>
                  <a:lnTo>
                    <a:pt x="552754" y="18021"/>
                  </a:lnTo>
                  <a:lnTo>
                    <a:pt x="552754" y="12"/>
                  </a:lnTo>
                  <a:close/>
                </a:path>
                <a:path w="772160" h="193039">
                  <a:moveTo>
                    <a:pt x="569518" y="182854"/>
                  </a:moveTo>
                  <a:lnTo>
                    <a:pt x="561517" y="174802"/>
                  </a:lnTo>
                  <a:lnTo>
                    <a:pt x="551611" y="174802"/>
                  </a:lnTo>
                  <a:lnTo>
                    <a:pt x="551611" y="192811"/>
                  </a:lnTo>
                  <a:lnTo>
                    <a:pt x="569518" y="192811"/>
                  </a:lnTo>
                  <a:lnTo>
                    <a:pt x="569518" y="182854"/>
                  </a:lnTo>
                  <a:close/>
                </a:path>
                <a:path w="772160" h="193039">
                  <a:moveTo>
                    <a:pt x="569518" y="118973"/>
                  </a:moveTo>
                  <a:lnTo>
                    <a:pt x="561517" y="110921"/>
                  </a:lnTo>
                  <a:lnTo>
                    <a:pt x="552754" y="110921"/>
                  </a:lnTo>
                  <a:lnTo>
                    <a:pt x="551611" y="110921"/>
                  </a:lnTo>
                  <a:lnTo>
                    <a:pt x="542886" y="110921"/>
                  </a:lnTo>
                  <a:lnTo>
                    <a:pt x="534873" y="118973"/>
                  </a:lnTo>
                  <a:lnTo>
                    <a:pt x="534873" y="128943"/>
                  </a:lnTo>
                  <a:lnTo>
                    <a:pt x="551611" y="128943"/>
                  </a:lnTo>
                  <a:lnTo>
                    <a:pt x="551611" y="145796"/>
                  </a:lnTo>
                  <a:lnTo>
                    <a:pt x="561517" y="145796"/>
                  </a:lnTo>
                  <a:lnTo>
                    <a:pt x="569518" y="137731"/>
                  </a:lnTo>
                  <a:lnTo>
                    <a:pt x="569518" y="128943"/>
                  </a:lnTo>
                  <a:lnTo>
                    <a:pt x="569518" y="127787"/>
                  </a:lnTo>
                  <a:lnTo>
                    <a:pt x="569518" y="118973"/>
                  </a:lnTo>
                  <a:close/>
                </a:path>
                <a:path w="772160" h="193039">
                  <a:moveTo>
                    <a:pt x="569518" y="55092"/>
                  </a:moveTo>
                  <a:lnTo>
                    <a:pt x="561517" y="47028"/>
                  </a:lnTo>
                  <a:lnTo>
                    <a:pt x="552754" y="47028"/>
                  </a:lnTo>
                  <a:lnTo>
                    <a:pt x="551611" y="47028"/>
                  </a:lnTo>
                  <a:lnTo>
                    <a:pt x="542886" y="47028"/>
                  </a:lnTo>
                  <a:lnTo>
                    <a:pt x="534873" y="55092"/>
                  </a:lnTo>
                  <a:lnTo>
                    <a:pt x="534873" y="63893"/>
                  </a:lnTo>
                  <a:lnTo>
                    <a:pt x="534873" y="65062"/>
                  </a:lnTo>
                  <a:lnTo>
                    <a:pt x="534873" y="73850"/>
                  </a:lnTo>
                  <a:lnTo>
                    <a:pt x="542886" y="81915"/>
                  </a:lnTo>
                  <a:lnTo>
                    <a:pt x="551611" y="81915"/>
                  </a:lnTo>
                  <a:lnTo>
                    <a:pt x="552754" y="81915"/>
                  </a:lnTo>
                  <a:lnTo>
                    <a:pt x="561517" y="81915"/>
                  </a:lnTo>
                  <a:lnTo>
                    <a:pt x="569518" y="73850"/>
                  </a:lnTo>
                  <a:lnTo>
                    <a:pt x="569518" y="65062"/>
                  </a:lnTo>
                  <a:lnTo>
                    <a:pt x="569518" y="63893"/>
                  </a:lnTo>
                  <a:lnTo>
                    <a:pt x="569518" y="55092"/>
                  </a:lnTo>
                  <a:close/>
                </a:path>
                <a:path w="772160" h="193039">
                  <a:moveTo>
                    <a:pt x="625119" y="150355"/>
                  </a:moveTo>
                  <a:lnTo>
                    <a:pt x="617118" y="142303"/>
                  </a:lnTo>
                  <a:lnTo>
                    <a:pt x="597357" y="142303"/>
                  </a:lnTo>
                  <a:lnTo>
                    <a:pt x="589343" y="150355"/>
                  </a:lnTo>
                  <a:lnTo>
                    <a:pt x="589343" y="170256"/>
                  </a:lnTo>
                  <a:lnTo>
                    <a:pt x="597357" y="178320"/>
                  </a:lnTo>
                  <a:lnTo>
                    <a:pt x="617118" y="178320"/>
                  </a:lnTo>
                  <a:lnTo>
                    <a:pt x="625119" y="170256"/>
                  </a:lnTo>
                  <a:lnTo>
                    <a:pt x="625119" y="160312"/>
                  </a:lnTo>
                  <a:lnTo>
                    <a:pt x="625119" y="150355"/>
                  </a:lnTo>
                  <a:close/>
                </a:path>
                <a:path w="772160" h="193039">
                  <a:moveTo>
                    <a:pt x="625119" y="86461"/>
                  </a:moveTo>
                  <a:lnTo>
                    <a:pt x="617118" y="78397"/>
                  </a:lnTo>
                  <a:lnTo>
                    <a:pt x="597357" y="78397"/>
                  </a:lnTo>
                  <a:lnTo>
                    <a:pt x="589343" y="86461"/>
                  </a:lnTo>
                  <a:lnTo>
                    <a:pt x="589343" y="106362"/>
                  </a:lnTo>
                  <a:lnTo>
                    <a:pt x="597357" y="114427"/>
                  </a:lnTo>
                  <a:lnTo>
                    <a:pt x="617118" y="114427"/>
                  </a:lnTo>
                  <a:lnTo>
                    <a:pt x="625119" y="106362"/>
                  </a:lnTo>
                  <a:lnTo>
                    <a:pt x="625119" y="96418"/>
                  </a:lnTo>
                  <a:lnTo>
                    <a:pt x="625119" y="86461"/>
                  </a:lnTo>
                  <a:close/>
                </a:path>
                <a:path w="772160" h="193039">
                  <a:moveTo>
                    <a:pt x="679589" y="182854"/>
                  </a:moveTo>
                  <a:lnTo>
                    <a:pt x="671588" y="174802"/>
                  </a:lnTo>
                  <a:lnTo>
                    <a:pt x="662838" y="174802"/>
                  </a:lnTo>
                  <a:lnTo>
                    <a:pt x="661695" y="174802"/>
                  </a:lnTo>
                  <a:lnTo>
                    <a:pt x="652970" y="174802"/>
                  </a:lnTo>
                  <a:lnTo>
                    <a:pt x="644956" y="182854"/>
                  </a:lnTo>
                  <a:lnTo>
                    <a:pt x="644956" y="192811"/>
                  </a:lnTo>
                  <a:lnTo>
                    <a:pt x="661695" y="192811"/>
                  </a:lnTo>
                  <a:lnTo>
                    <a:pt x="662838" y="192811"/>
                  </a:lnTo>
                  <a:lnTo>
                    <a:pt x="679589" y="192811"/>
                  </a:lnTo>
                  <a:lnTo>
                    <a:pt x="679589" y="182854"/>
                  </a:lnTo>
                  <a:close/>
                </a:path>
                <a:path w="772160" h="193039">
                  <a:moveTo>
                    <a:pt x="679589" y="118973"/>
                  </a:moveTo>
                  <a:lnTo>
                    <a:pt x="671588" y="110921"/>
                  </a:lnTo>
                  <a:lnTo>
                    <a:pt x="662838" y="110921"/>
                  </a:lnTo>
                  <a:lnTo>
                    <a:pt x="661695" y="110921"/>
                  </a:lnTo>
                  <a:lnTo>
                    <a:pt x="652970" y="110921"/>
                  </a:lnTo>
                  <a:lnTo>
                    <a:pt x="644956" y="118973"/>
                  </a:lnTo>
                  <a:lnTo>
                    <a:pt x="644956" y="127787"/>
                  </a:lnTo>
                  <a:lnTo>
                    <a:pt x="644956" y="128943"/>
                  </a:lnTo>
                  <a:lnTo>
                    <a:pt x="644956" y="137731"/>
                  </a:lnTo>
                  <a:lnTo>
                    <a:pt x="652970" y="145796"/>
                  </a:lnTo>
                  <a:lnTo>
                    <a:pt x="661695" y="145796"/>
                  </a:lnTo>
                  <a:lnTo>
                    <a:pt x="662838" y="145796"/>
                  </a:lnTo>
                  <a:lnTo>
                    <a:pt x="671588" y="145796"/>
                  </a:lnTo>
                  <a:lnTo>
                    <a:pt x="679589" y="137731"/>
                  </a:lnTo>
                  <a:lnTo>
                    <a:pt x="679589" y="128943"/>
                  </a:lnTo>
                  <a:lnTo>
                    <a:pt x="679589" y="127800"/>
                  </a:lnTo>
                  <a:lnTo>
                    <a:pt x="679589" y="118973"/>
                  </a:lnTo>
                  <a:close/>
                </a:path>
                <a:path w="772160" h="193039">
                  <a:moveTo>
                    <a:pt x="679589" y="63893"/>
                  </a:moveTo>
                  <a:lnTo>
                    <a:pt x="662838" y="63893"/>
                  </a:lnTo>
                  <a:lnTo>
                    <a:pt x="662838" y="47028"/>
                  </a:lnTo>
                  <a:lnTo>
                    <a:pt x="652970" y="47028"/>
                  </a:lnTo>
                  <a:lnTo>
                    <a:pt x="644956" y="55092"/>
                  </a:lnTo>
                  <a:lnTo>
                    <a:pt x="644956" y="63893"/>
                  </a:lnTo>
                  <a:lnTo>
                    <a:pt x="644956" y="65062"/>
                  </a:lnTo>
                  <a:lnTo>
                    <a:pt x="644956" y="73850"/>
                  </a:lnTo>
                  <a:lnTo>
                    <a:pt x="652970" y="81915"/>
                  </a:lnTo>
                  <a:lnTo>
                    <a:pt x="661695" y="81915"/>
                  </a:lnTo>
                  <a:lnTo>
                    <a:pt x="662838" y="81915"/>
                  </a:lnTo>
                  <a:lnTo>
                    <a:pt x="671588" y="81915"/>
                  </a:lnTo>
                  <a:lnTo>
                    <a:pt x="679589" y="73850"/>
                  </a:lnTo>
                  <a:lnTo>
                    <a:pt x="679589" y="63893"/>
                  </a:lnTo>
                  <a:close/>
                </a:path>
                <a:path w="772160" h="193039">
                  <a:moveTo>
                    <a:pt x="735190" y="150355"/>
                  </a:moveTo>
                  <a:lnTo>
                    <a:pt x="727189" y="142303"/>
                  </a:lnTo>
                  <a:lnTo>
                    <a:pt x="707428" y="142303"/>
                  </a:lnTo>
                  <a:lnTo>
                    <a:pt x="699414" y="150355"/>
                  </a:lnTo>
                  <a:lnTo>
                    <a:pt x="699414" y="170256"/>
                  </a:lnTo>
                  <a:lnTo>
                    <a:pt x="707428" y="178320"/>
                  </a:lnTo>
                  <a:lnTo>
                    <a:pt x="727189" y="178320"/>
                  </a:lnTo>
                  <a:lnTo>
                    <a:pt x="735190" y="170256"/>
                  </a:lnTo>
                  <a:lnTo>
                    <a:pt x="735190" y="160312"/>
                  </a:lnTo>
                  <a:lnTo>
                    <a:pt x="735190" y="150355"/>
                  </a:lnTo>
                  <a:close/>
                </a:path>
                <a:path w="772160" h="193039">
                  <a:moveTo>
                    <a:pt x="735190" y="86474"/>
                  </a:moveTo>
                  <a:lnTo>
                    <a:pt x="727189" y="78409"/>
                  </a:lnTo>
                  <a:lnTo>
                    <a:pt x="707428" y="78409"/>
                  </a:lnTo>
                  <a:lnTo>
                    <a:pt x="699414" y="86474"/>
                  </a:lnTo>
                  <a:lnTo>
                    <a:pt x="699414" y="106375"/>
                  </a:lnTo>
                  <a:lnTo>
                    <a:pt x="707428" y="114439"/>
                  </a:lnTo>
                  <a:lnTo>
                    <a:pt x="727189" y="114439"/>
                  </a:lnTo>
                  <a:lnTo>
                    <a:pt x="735190" y="106375"/>
                  </a:lnTo>
                  <a:lnTo>
                    <a:pt x="735190" y="96431"/>
                  </a:lnTo>
                  <a:lnTo>
                    <a:pt x="735190" y="86474"/>
                  </a:lnTo>
                  <a:close/>
                </a:path>
                <a:path w="772160" h="193039">
                  <a:moveTo>
                    <a:pt x="772096" y="192811"/>
                  </a:moveTo>
                  <a:lnTo>
                    <a:pt x="771791" y="192024"/>
                  </a:lnTo>
                  <a:lnTo>
                    <a:pt x="766102" y="176657"/>
                  </a:lnTo>
                  <a:lnTo>
                    <a:pt x="765441" y="174802"/>
                  </a:lnTo>
                  <a:lnTo>
                    <a:pt x="763041" y="174802"/>
                  </a:lnTo>
                  <a:lnTo>
                    <a:pt x="755027" y="182854"/>
                  </a:lnTo>
                  <a:lnTo>
                    <a:pt x="755027" y="192811"/>
                  </a:lnTo>
                  <a:lnTo>
                    <a:pt x="771791" y="192811"/>
                  </a:lnTo>
                  <a:lnTo>
                    <a:pt x="772096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0">
              <a:extLst>
                <a:ext uri="{FF2B5EF4-FFF2-40B4-BE49-F238E27FC236}">
                  <a16:creationId xmlns:a16="http://schemas.microsoft.com/office/drawing/2014/main" id="{4A534385-5FD0-ABB0-D653-DB83B7143FB3}"/>
                </a:ext>
              </a:extLst>
            </p:cNvPr>
            <p:cNvSpPr/>
            <p:nvPr/>
          </p:nvSpPr>
          <p:spPr>
            <a:xfrm>
              <a:off x="4997754" y="1546301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39">
                  <a:moveTo>
                    <a:pt x="34645" y="118986"/>
                  </a:moveTo>
                  <a:lnTo>
                    <a:pt x="26644" y="110934"/>
                  </a:lnTo>
                  <a:lnTo>
                    <a:pt x="17894" y="110934"/>
                  </a:lnTo>
                  <a:lnTo>
                    <a:pt x="16764" y="110934"/>
                  </a:lnTo>
                  <a:lnTo>
                    <a:pt x="12382" y="110934"/>
                  </a:lnTo>
                  <a:lnTo>
                    <a:pt x="15722" y="128930"/>
                  </a:lnTo>
                  <a:lnTo>
                    <a:pt x="16764" y="128930"/>
                  </a:lnTo>
                  <a:lnTo>
                    <a:pt x="17894" y="128930"/>
                  </a:lnTo>
                  <a:lnTo>
                    <a:pt x="34645" y="128930"/>
                  </a:lnTo>
                  <a:lnTo>
                    <a:pt x="34645" y="118986"/>
                  </a:lnTo>
                  <a:close/>
                </a:path>
                <a:path w="740410" h="193039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2413" y="52666"/>
                  </a:lnTo>
                  <a:lnTo>
                    <a:pt x="4406" y="65062"/>
                  </a:lnTo>
                  <a:lnTo>
                    <a:pt x="7086" y="80975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63"/>
                  </a:lnTo>
                  <a:lnTo>
                    <a:pt x="34645" y="65062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740410" h="193039">
                  <a:moveTo>
                    <a:pt x="34645" y="25"/>
                  </a:moveTo>
                  <a:lnTo>
                    <a:pt x="17894" y="25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25"/>
                  </a:lnTo>
                  <a:close/>
                </a:path>
                <a:path w="740410" h="193039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75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75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740410" h="1930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40410" h="193039">
                  <a:moveTo>
                    <a:pt x="144716" y="118986"/>
                  </a:moveTo>
                  <a:lnTo>
                    <a:pt x="136715" y="110934"/>
                  </a:lnTo>
                  <a:lnTo>
                    <a:pt x="127977" y="110934"/>
                  </a:lnTo>
                  <a:lnTo>
                    <a:pt x="126822" y="110934"/>
                  </a:lnTo>
                  <a:lnTo>
                    <a:pt x="118097" y="110934"/>
                  </a:lnTo>
                  <a:lnTo>
                    <a:pt x="110083" y="118986"/>
                  </a:lnTo>
                  <a:lnTo>
                    <a:pt x="110083" y="128930"/>
                  </a:lnTo>
                  <a:lnTo>
                    <a:pt x="126822" y="128930"/>
                  </a:lnTo>
                  <a:lnTo>
                    <a:pt x="127977" y="128930"/>
                  </a:lnTo>
                  <a:lnTo>
                    <a:pt x="144716" y="128930"/>
                  </a:lnTo>
                  <a:lnTo>
                    <a:pt x="144716" y="118986"/>
                  </a:lnTo>
                  <a:close/>
                </a:path>
                <a:path w="740410" h="193039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62"/>
                  </a:lnTo>
                  <a:lnTo>
                    <a:pt x="110083" y="73863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63"/>
                  </a:lnTo>
                  <a:lnTo>
                    <a:pt x="144716" y="65062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740410" h="193039">
                  <a:moveTo>
                    <a:pt x="144716" y="25"/>
                  </a:moveTo>
                  <a:lnTo>
                    <a:pt x="127977" y="25"/>
                  </a:lnTo>
                  <a:lnTo>
                    <a:pt x="126822" y="25"/>
                  </a:lnTo>
                  <a:lnTo>
                    <a:pt x="110083" y="25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25"/>
                  </a:lnTo>
                  <a:close/>
                </a:path>
                <a:path w="740410" h="193039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75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75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740410" h="1930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740410" h="193039">
                  <a:moveTo>
                    <a:pt x="254787" y="118986"/>
                  </a:moveTo>
                  <a:lnTo>
                    <a:pt x="246786" y="110934"/>
                  </a:lnTo>
                  <a:lnTo>
                    <a:pt x="238036" y="110934"/>
                  </a:lnTo>
                  <a:lnTo>
                    <a:pt x="236893" y="110934"/>
                  </a:lnTo>
                  <a:lnTo>
                    <a:pt x="228155" y="110934"/>
                  </a:lnTo>
                  <a:lnTo>
                    <a:pt x="220154" y="118986"/>
                  </a:lnTo>
                  <a:lnTo>
                    <a:pt x="220154" y="128930"/>
                  </a:lnTo>
                  <a:lnTo>
                    <a:pt x="236893" y="128930"/>
                  </a:lnTo>
                  <a:lnTo>
                    <a:pt x="238036" y="128930"/>
                  </a:lnTo>
                  <a:lnTo>
                    <a:pt x="254787" y="128930"/>
                  </a:lnTo>
                  <a:lnTo>
                    <a:pt x="254787" y="118986"/>
                  </a:lnTo>
                  <a:close/>
                </a:path>
                <a:path w="740410" h="193039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62"/>
                  </a:lnTo>
                  <a:lnTo>
                    <a:pt x="220154" y="73863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63"/>
                  </a:lnTo>
                  <a:lnTo>
                    <a:pt x="254787" y="65062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740410" h="193039">
                  <a:moveTo>
                    <a:pt x="254787" y="25"/>
                  </a:moveTo>
                  <a:lnTo>
                    <a:pt x="238036" y="25"/>
                  </a:lnTo>
                  <a:lnTo>
                    <a:pt x="236893" y="25"/>
                  </a:lnTo>
                  <a:lnTo>
                    <a:pt x="220154" y="25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893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25"/>
                  </a:lnTo>
                  <a:close/>
                </a:path>
                <a:path w="740410" h="193039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75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75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740410" h="193039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740410" h="193039">
                  <a:moveTo>
                    <a:pt x="364871" y="118986"/>
                  </a:moveTo>
                  <a:lnTo>
                    <a:pt x="356870" y="110934"/>
                  </a:lnTo>
                  <a:lnTo>
                    <a:pt x="348119" y="110934"/>
                  </a:lnTo>
                  <a:lnTo>
                    <a:pt x="347002" y="110934"/>
                  </a:lnTo>
                  <a:lnTo>
                    <a:pt x="338251" y="110934"/>
                  </a:lnTo>
                  <a:lnTo>
                    <a:pt x="330238" y="118986"/>
                  </a:lnTo>
                  <a:lnTo>
                    <a:pt x="330238" y="128930"/>
                  </a:lnTo>
                  <a:lnTo>
                    <a:pt x="347002" y="128930"/>
                  </a:lnTo>
                  <a:lnTo>
                    <a:pt x="348119" y="128930"/>
                  </a:lnTo>
                  <a:lnTo>
                    <a:pt x="364871" y="128930"/>
                  </a:lnTo>
                  <a:lnTo>
                    <a:pt x="364871" y="118986"/>
                  </a:lnTo>
                  <a:close/>
                </a:path>
                <a:path w="740410" h="193039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62"/>
                  </a:lnTo>
                  <a:lnTo>
                    <a:pt x="330238" y="73863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63"/>
                  </a:lnTo>
                  <a:lnTo>
                    <a:pt x="364871" y="65062"/>
                  </a:lnTo>
                  <a:lnTo>
                    <a:pt x="364871" y="63893"/>
                  </a:lnTo>
                  <a:lnTo>
                    <a:pt x="364871" y="55079"/>
                  </a:lnTo>
                  <a:close/>
                </a:path>
                <a:path w="740410" h="193039">
                  <a:moveTo>
                    <a:pt x="364871" y="25"/>
                  </a:moveTo>
                  <a:lnTo>
                    <a:pt x="348119" y="25"/>
                  </a:lnTo>
                  <a:lnTo>
                    <a:pt x="347002" y="25"/>
                  </a:lnTo>
                  <a:lnTo>
                    <a:pt x="330238" y="25"/>
                  </a:lnTo>
                  <a:lnTo>
                    <a:pt x="330238" y="9956"/>
                  </a:lnTo>
                  <a:lnTo>
                    <a:pt x="338251" y="18008"/>
                  </a:lnTo>
                  <a:lnTo>
                    <a:pt x="347002" y="18008"/>
                  </a:lnTo>
                  <a:lnTo>
                    <a:pt x="348119" y="18008"/>
                  </a:lnTo>
                  <a:lnTo>
                    <a:pt x="356870" y="18008"/>
                  </a:lnTo>
                  <a:lnTo>
                    <a:pt x="364871" y="9956"/>
                  </a:lnTo>
                  <a:lnTo>
                    <a:pt x="364871" y="25"/>
                  </a:lnTo>
                  <a:close/>
                </a:path>
                <a:path w="740410" h="193039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75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75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740410" h="193039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40410" h="193039">
                  <a:moveTo>
                    <a:pt x="474941" y="118986"/>
                  </a:moveTo>
                  <a:lnTo>
                    <a:pt x="466940" y="110934"/>
                  </a:lnTo>
                  <a:lnTo>
                    <a:pt x="458190" y="110934"/>
                  </a:lnTo>
                  <a:lnTo>
                    <a:pt x="457047" y="110934"/>
                  </a:lnTo>
                  <a:lnTo>
                    <a:pt x="448322" y="110934"/>
                  </a:lnTo>
                  <a:lnTo>
                    <a:pt x="440309" y="118986"/>
                  </a:lnTo>
                  <a:lnTo>
                    <a:pt x="440309" y="128930"/>
                  </a:lnTo>
                  <a:lnTo>
                    <a:pt x="457047" y="128930"/>
                  </a:lnTo>
                  <a:lnTo>
                    <a:pt x="458190" y="128930"/>
                  </a:lnTo>
                  <a:lnTo>
                    <a:pt x="474941" y="128930"/>
                  </a:lnTo>
                  <a:lnTo>
                    <a:pt x="474941" y="118986"/>
                  </a:lnTo>
                  <a:close/>
                </a:path>
                <a:path w="740410" h="193039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93"/>
                  </a:lnTo>
                  <a:lnTo>
                    <a:pt x="440309" y="65062"/>
                  </a:lnTo>
                  <a:lnTo>
                    <a:pt x="440309" y="73863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63"/>
                  </a:lnTo>
                  <a:lnTo>
                    <a:pt x="474941" y="65062"/>
                  </a:lnTo>
                  <a:lnTo>
                    <a:pt x="474941" y="63893"/>
                  </a:lnTo>
                  <a:lnTo>
                    <a:pt x="474941" y="55079"/>
                  </a:lnTo>
                  <a:close/>
                </a:path>
                <a:path w="740410" h="193039">
                  <a:moveTo>
                    <a:pt x="474941" y="25"/>
                  </a:moveTo>
                  <a:lnTo>
                    <a:pt x="458190" y="25"/>
                  </a:lnTo>
                  <a:lnTo>
                    <a:pt x="457047" y="25"/>
                  </a:lnTo>
                  <a:lnTo>
                    <a:pt x="440309" y="25"/>
                  </a:lnTo>
                  <a:lnTo>
                    <a:pt x="440309" y="9956"/>
                  </a:lnTo>
                  <a:lnTo>
                    <a:pt x="448322" y="18008"/>
                  </a:lnTo>
                  <a:lnTo>
                    <a:pt x="457047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25"/>
                  </a:lnTo>
                  <a:close/>
                </a:path>
                <a:path w="740410" h="193039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75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75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740410" h="193039">
                  <a:moveTo>
                    <a:pt x="530555" y="22567"/>
                  </a:moveTo>
                  <a:lnTo>
                    <a:pt x="522554" y="14516"/>
                  </a:lnTo>
                  <a:lnTo>
                    <a:pt x="502780" y="14516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740410" h="193039">
                  <a:moveTo>
                    <a:pt x="568261" y="25"/>
                  </a:moveTo>
                  <a:lnTo>
                    <a:pt x="550379" y="25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8261" y="18008"/>
                  </a:lnTo>
                  <a:lnTo>
                    <a:pt x="568261" y="25"/>
                  </a:lnTo>
                  <a:close/>
                </a:path>
                <a:path w="740410" h="193039">
                  <a:moveTo>
                    <a:pt x="585025" y="182867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67"/>
                  </a:lnTo>
                  <a:close/>
                </a:path>
                <a:path w="740410" h="193039">
                  <a:moveTo>
                    <a:pt x="585025" y="118986"/>
                  </a:moveTo>
                  <a:lnTo>
                    <a:pt x="577024" y="110934"/>
                  </a:lnTo>
                  <a:lnTo>
                    <a:pt x="568261" y="110934"/>
                  </a:lnTo>
                  <a:lnTo>
                    <a:pt x="567118" y="110934"/>
                  </a:lnTo>
                  <a:lnTo>
                    <a:pt x="558393" y="110934"/>
                  </a:lnTo>
                  <a:lnTo>
                    <a:pt x="550379" y="118986"/>
                  </a:lnTo>
                  <a:lnTo>
                    <a:pt x="550379" y="128930"/>
                  </a:lnTo>
                  <a:lnTo>
                    <a:pt x="567118" y="128930"/>
                  </a:lnTo>
                  <a:lnTo>
                    <a:pt x="567118" y="145796"/>
                  </a:lnTo>
                  <a:lnTo>
                    <a:pt x="577024" y="145796"/>
                  </a:lnTo>
                  <a:lnTo>
                    <a:pt x="585025" y="137744"/>
                  </a:lnTo>
                  <a:lnTo>
                    <a:pt x="585025" y="128930"/>
                  </a:lnTo>
                  <a:lnTo>
                    <a:pt x="585025" y="127787"/>
                  </a:lnTo>
                  <a:lnTo>
                    <a:pt x="585025" y="118986"/>
                  </a:lnTo>
                  <a:close/>
                </a:path>
                <a:path w="740410" h="193039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93"/>
                  </a:lnTo>
                  <a:lnTo>
                    <a:pt x="550379" y="65062"/>
                  </a:lnTo>
                  <a:lnTo>
                    <a:pt x="550379" y="73863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63"/>
                  </a:lnTo>
                  <a:lnTo>
                    <a:pt x="585025" y="65062"/>
                  </a:lnTo>
                  <a:lnTo>
                    <a:pt x="585025" y="63893"/>
                  </a:lnTo>
                  <a:lnTo>
                    <a:pt x="585025" y="55079"/>
                  </a:lnTo>
                  <a:close/>
                </a:path>
                <a:path w="740410" h="193039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56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56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740410" h="193039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75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75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740410" h="193039">
                  <a:moveTo>
                    <a:pt x="695096" y="182867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67"/>
                  </a:lnTo>
                  <a:close/>
                </a:path>
                <a:path w="740410" h="193039">
                  <a:moveTo>
                    <a:pt x="695096" y="118986"/>
                  </a:moveTo>
                  <a:lnTo>
                    <a:pt x="687095" y="110934"/>
                  </a:lnTo>
                  <a:lnTo>
                    <a:pt x="678345" y="110934"/>
                  </a:lnTo>
                  <a:lnTo>
                    <a:pt x="677202" y="110934"/>
                  </a:lnTo>
                  <a:lnTo>
                    <a:pt x="668477" y="110934"/>
                  </a:lnTo>
                  <a:lnTo>
                    <a:pt x="660463" y="118986"/>
                  </a:lnTo>
                  <a:lnTo>
                    <a:pt x="660463" y="127787"/>
                  </a:lnTo>
                  <a:lnTo>
                    <a:pt x="660463" y="128930"/>
                  </a:lnTo>
                  <a:lnTo>
                    <a:pt x="660463" y="137744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45" y="145796"/>
                  </a:lnTo>
                  <a:lnTo>
                    <a:pt x="687095" y="145796"/>
                  </a:lnTo>
                  <a:lnTo>
                    <a:pt x="695096" y="137744"/>
                  </a:lnTo>
                  <a:lnTo>
                    <a:pt x="695096" y="128930"/>
                  </a:lnTo>
                  <a:lnTo>
                    <a:pt x="695096" y="127774"/>
                  </a:lnTo>
                  <a:lnTo>
                    <a:pt x="695096" y="118986"/>
                  </a:lnTo>
                  <a:close/>
                </a:path>
                <a:path w="740410" h="193039">
                  <a:moveTo>
                    <a:pt x="695096" y="63906"/>
                  </a:moveTo>
                  <a:lnTo>
                    <a:pt x="678345" y="63906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93"/>
                  </a:lnTo>
                  <a:lnTo>
                    <a:pt x="660463" y="65062"/>
                  </a:lnTo>
                  <a:lnTo>
                    <a:pt x="660463" y="73863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63"/>
                  </a:lnTo>
                  <a:lnTo>
                    <a:pt x="695096" y="63906"/>
                  </a:lnTo>
                  <a:close/>
                </a:path>
                <a:path w="740410" h="193039">
                  <a:moveTo>
                    <a:pt x="722896" y="114376"/>
                  </a:moveTo>
                  <a:lnTo>
                    <a:pt x="722477" y="112750"/>
                  </a:lnTo>
                  <a:lnTo>
                    <a:pt x="718426" y="96520"/>
                  </a:lnTo>
                  <a:lnTo>
                    <a:pt x="715797" y="85572"/>
                  </a:lnTo>
                  <a:lnTo>
                    <a:pt x="714921" y="86461"/>
                  </a:lnTo>
                  <a:lnTo>
                    <a:pt x="714921" y="106375"/>
                  </a:lnTo>
                  <a:lnTo>
                    <a:pt x="722896" y="114376"/>
                  </a:lnTo>
                  <a:close/>
                </a:path>
                <a:path w="740410" h="193039">
                  <a:moveTo>
                    <a:pt x="740321" y="178308"/>
                  </a:moveTo>
                  <a:lnTo>
                    <a:pt x="739838" y="176644"/>
                  </a:lnTo>
                  <a:lnTo>
                    <a:pt x="735203" y="160413"/>
                  </a:lnTo>
                  <a:lnTo>
                    <a:pt x="730707" y="144132"/>
                  </a:lnTo>
                  <a:lnTo>
                    <a:pt x="730224" y="142290"/>
                  </a:lnTo>
                  <a:lnTo>
                    <a:pt x="722934" y="142290"/>
                  </a:lnTo>
                  <a:lnTo>
                    <a:pt x="714921" y="150342"/>
                  </a:lnTo>
                  <a:lnTo>
                    <a:pt x="714921" y="170256"/>
                  </a:lnTo>
                  <a:lnTo>
                    <a:pt x="722934" y="178308"/>
                  </a:lnTo>
                  <a:lnTo>
                    <a:pt x="740321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1">
              <a:extLst>
                <a:ext uri="{FF2B5EF4-FFF2-40B4-BE49-F238E27FC236}">
                  <a16:creationId xmlns:a16="http://schemas.microsoft.com/office/drawing/2014/main" id="{3EB7B5BD-5441-7F64-96E9-ED1494DC099A}"/>
                </a:ext>
              </a:extLst>
            </p:cNvPr>
            <p:cNvSpPr/>
            <p:nvPr/>
          </p:nvSpPr>
          <p:spPr>
            <a:xfrm>
              <a:off x="4997754" y="1418526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73"/>
                  </a:moveTo>
                  <a:lnTo>
                    <a:pt x="26644" y="110921"/>
                  </a:lnTo>
                  <a:lnTo>
                    <a:pt x="17894" y="110921"/>
                  </a:lnTo>
                  <a:lnTo>
                    <a:pt x="16764" y="110921"/>
                  </a:lnTo>
                  <a:lnTo>
                    <a:pt x="8013" y="110921"/>
                  </a:lnTo>
                  <a:lnTo>
                    <a:pt x="0" y="118973"/>
                  </a:lnTo>
                  <a:lnTo>
                    <a:pt x="0" y="128917"/>
                  </a:lnTo>
                  <a:lnTo>
                    <a:pt x="16764" y="128917"/>
                  </a:lnTo>
                  <a:lnTo>
                    <a:pt x="17894" y="128917"/>
                  </a:lnTo>
                  <a:lnTo>
                    <a:pt x="34645" y="128917"/>
                  </a:lnTo>
                  <a:lnTo>
                    <a:pt x="34645" y="118973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24"/>
                  </a:lnTo>
                  <a:lnTo>
                    <a:pt x="0" y="73837"/>
                  </a:lnTo>
                  <a:lnTo>
                    <a:pt x="8013" y="81902"/>
                  </a:lnTo>
                  <a:lnTo>
                    <a:pt x="16764" y="81902"/>
                  </a:lnTo>
                  <a:lnTo>
                    <a:pt x="17894" y="81902"/>
                  </a:lnTo>
                  <a:lnTo>
                    <a:pt x="26644" y="81902"/>
                  </a:lnTo>
                  <a:lnTo>
                    <a:pt x="34645" y="73837"/>
                  </a:lnTo>
                  <a:lnTo>
                    <a:pt x="34645" y="65024"/>
                  </a:lnTo>
                  <a:lnTo>
                    <a:pt x="34645" y="63881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21"/>
                  </a:lnTo>
                  <a:lnTo>
                    <a:pt x="16764" y="18021"/>
                  </a:lnTo>
                  <a:lnTo>
                    <a:pt x="17894" y="18021"/>
                  </a:lnTo>
                  <a:lnTo>
                    <a:pt x="26644" y="18021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62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62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03"/>
                  </a:lnTo>
                  <a:lnTo>
                    <a:pt x="62484" y="14503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73"/>
                  </a:moveTo>
                  <a:lnTo>
                    <a:pt x="136715" y="110921"/>
                  </a:lnTo>
                  <a:lnTo>
                    <a:pt x="127977" y="110921"/>
                  </a:lnTo>
                  <a:lnTo>
                    <a:pt x="126822" y="110921"/>
                  </a:lnTo>
                  <a:lnTo>
                    <a:pt x="118097" y="110921"/>
                  </a:lnTo>
                  <a:lnTo>
                    <a:pt x="110083" y="118973"/>
                  </a:lnTo>
                  <a:lnTo>
                    <a:pt x="110083" y="128917"/>
                  </a:lnTo>
                  <a:lnTo>
                    <a:pt x="126822" y="128917"/>
                  </a:lnTo>
                  <a:lnTo>
                    <a:pt x="127977" y="128917"/>
                  </a:lnTo>
                  <a:lnTo>
                    <a:pt x="144716" y="128917"/>
                  </a:lnTo>
                  <a:lnTo>
                    <a:pt x="144716" y="118973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81"/>
                  </a:lnTo>
                  <a:lnTo>
                    <a:pt x="110083" y="65024"/>
                  </a:lnTo>
                  <a:lnTo>
                    <a:pt x="110083" y="73837"/>
                  </a:lnTo>
                  <a:lnTo>
                    <a:pt x="118097" y="81902"/>
                  </a:lnTo>
                  <a:lnTo>
                    <a:pt x="126822" y="81902"/>
                  </a:lnTo>
                  <a:lnTo>
                    <a:pt x="127977" y="81902"/>
                  </a:lnTo>
                  <a:lnTo>
                    <a:pt x="136715" y="81902"/>
                  </a:lnTo>
                  <a:lnTo>
                    <a:pt x="144716" y="73837"/>
                  </a:lnTo>
                  <a:lnTo>
                    <a:pt x="144716" y="65024"/>
                  </a:lnTo>
                  <a:lnTo>
                    <a:pt x="144716" y="63881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77" y="18021"/>
                  </a:lnTo>
                  <a:lnTo>
                    <a:pt x="136715" y="18021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62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62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03"/>
                  </a:lnTo>
                  <a:lnTo>
                    <a:pt x="172554" y="14503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54787" y="118973"/>
                  </a:moveTo>
                  <a:lnTo>
                    <a:pt x="246786" y="110921"/>
                  </a:lnTo>
                  <a:lnTo>
                    <a:pt x="238036" y="110921"/>
                  </a:lnTo>
                  <a:lnTo>
                    <a:pt x="236893" y="110921"/>
                  </a:lnTo>
                  <a:lnTo>
                    <a:pt x="228155" y="110921"/>
                  </a:lnTo>
                  <a:lnTo>
                    <a:pt x="220154" y="118973"/>
                  </a:lnTo>
                  <a:lnTo>
                    <a:pt x="220154" y="128917"/>
                  </a:lnTo>
                  <a:lnTo>
                    <a:pt x="236893" y="128917"/>
                  </a:lnTo>
                  <a:lnTo>
                    <a:pt x="238036" y="128917"/>
                  </a:lnTo>
                  <a:lnTo>
                    <a:pt x="254787" y="128917"/>
                  </a:lnTo>
                  <a:lnTo>
                    <a:pt x="254787" y="118973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81"/>
                  </a:lnTo>
                  <a:lnTo>
                    <a:pt x="220154" y="65024"/>
                  </a:lnTo>
                  <a:lnTo>
                    <a:pt x="220154" y="73837"/>
                  </a:lnTo>
                  <a:lnTo>
                    <a:pt x="228155" y="81902"/>
                  </a:lnTo>
                  <a:lnTo>
                    <a:pt x="236893" y="81902"/>
                  </a:lnTo>
                  <a:lnTo>
                    <a:pt x="238036" y="81902"/>
                  </a:lnTo>
                  <a:lnTo>
                    <a:pt x="246786" y="81902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254787" y="0"/>
                  </a:moveTo>
                  <a:lnTo>
                    <a:pt x="238036" y="0"/>
                  </a:lnTo>
                  <a:lnTo>
                    <a:pt x="236893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21"/>
                  </a:lnTo>
                  <a:lnTo>
                    <a:pt x="236893" y="18021"/>
                  </a:lnTo>
                  <a:lnTo>
                    <a:pt x="238036" y="18021"/>
                  </a:lnTo>
                  <a:lnTo>
                    <a:pt x="246786" y="18021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695325" h="193040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62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62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695325" h="193040">
                  <a:moveTo>
                    <a:pt x="310400" y="22567"/>
                  </a:moveTo>
                  <a:lnTo>
                    <a:pt x="302399" y="14503"/>
                  </a:lnTo>
                  <a:lnTo>
                    <a:pt x="282625" y="14503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695325" h="193040">
                  <a:moveTo>
                    <a:pt x="364871" y="118973"/>
                  </a:moveTo>
                  <a:lnTo>
                    <a:pt x="356870" y="110921"/>
                  </a:lnTo>
                  <a:lnTo>
                    <a:pt x="348119" y="110921"/>
                  </a:lnTo>
                  <a:lnTo>
                    <a:pt x="347002" y="110921"/>
                  </a:lnTo>
                  <a:lnTo>
                    <a:pt x="338251" y="110921"/>
                  </a:lnTo>
                  <a:lnTo>
                    <a:pt x="330238" y="118973"/>
                  </a:lnTo>
                  <a:lnTo>
                    <a:pt x="330238" y="128917"/>
                  </a:lnTo>
                  <a:lnTo>
                    <a:pt x="347002" y="128917"/>
                  </a:lnTo>
                  <a:lnTo>
                    <a:pt x="348119" y="128917"/>
                  </a:lnTo>
                  <a:lnTo>
                    <a:pt x="364871" y="128917"/>
                  </a:lnTo>
                  <a:lnTo>
                    <a:pt x="364871" y="118973"/>
                  </a:lnTo>
                  <a:close/>
                </a:path>
                <a:path w="695325" h="193040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81"/>
                  </a:lnTo>
                  <a:lnTo>
                    <a:pt x="330238" y="65024"/>
                  </a:lnTo>
                  <a:lnTo>
                    <a:pt x="330238" y="73837"/>
                  </a:lnTo>
                  <a:lnTo>
                    <a:pt x="338251" y="81902"/>
                  </a:lnTo>
                  <a:lnTo>
                    <a:pt x="347002" y="81902"/>
                  </a:lnTo>
                  <a:lnTo>
                    <a:pt x="348119" y="81902"/>
                  </a:lnTo>
                  <a:lnTo>
                    <a:pt x="356870" y="81902"/>
                  </a:lnTo>
                  <a:lnTo>
                    <a:pt x="364871" y="73837"/>
                  </a:lnTo>
                  <a:lnTo>
                    <a:pt x="364871" y="65024"/>
                  </a:lnTo>
                  <a:lnTo>
                    <a:pt x="364871" y="63881"/>
                  </a:lnTo>
                  <a:lnTo>
                    <a:pt x="364871" y="55079"/>
                  </a:lnTo>
                  <a:close/>
                </a:path>
                <a:path w="695325" h="193040">
                  <a:moveTo>
                    <a:pt x="364871" y="0"/>
                  </a:moveTo>
                  <a:lnTo>
                    <a:pt x="348119" y="0"/>
                  </a:lnTo>
                  <a:lnTo>
                    <a:pt x="347002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51" y="18021"/>
                  </a:lnTo>
                  <a:lnTo>
                    <a:pt x="347002" y="18021"/>
                  </a:lnTo>
                  <a:lnTo>
                    <a:pt x="348119" y="18021"/>
                  </a:lnTo>
                  <a:lnTo>
                    <a:pt x="356870" y="18021"/>
                  </a:lnTo>
                  <a:lnTo>
                    <a:pt x="364871" y="9956"/>
                  </a:lnTo>
                  <a:lnTo>
                    <a:pt x="364871" y="0"/>
                  </a:lnTo>
                  <a:close/>
                </a:path>
                <a:path w="695325" h="193040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62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62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695325" h="193040">
                  <a:moveTo>
                    <a:pt x="420471" y="22567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695325" h="193040">
                  <a:moveTo>
                    <a:pt x="474941" y="118973"/>
                  </a:moveTo>
                  <a:lnTo>
                    <a:pt x="466940" y="110921"/>
                  </a:lnTo>
                  <a:lnTo>
                    <a:pt x="458190" y="110921"/>
                  </a:lnTo>
                  <a:lnTo>
                    <a:pt x="457047" y="110921"/>
                  </a:lnTo>
                  <a:lnTo>
                    <a:pt x="448322" y="110921"/>
                  </a:lnTo>
                  <a:lnTo>
                    <a:pt x="440309" y="118973"/>
                  </a:lnTo>
                  <a:lnTo>
                    <a:pt x="440309" y="128917"/>
                  </a:lnTo>
                  <a:lnTo>
                    <a:pt x="457047" y="128917"/>
                  </a:lnTo>
                  <a:lnTo>
                    <a:pt x="458190" y="128917"/>
                  </a:lnTo>
                  <a:lnTo>
                    <a:pt x="474941" y="128917"/>
                  </a:lnTo>
                  <a:lnTo>
                    <a:pt x="474941" y="118973"/>
                  </a:lnTo>
                  <a:close/>
                </a:path>
                <a:path w="695325" h="193040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81"/>
                  </a:lnTo>
                  <a:lnTo>
                    <a:pt x="440309" y="65024"/>
                  </a:lnTo>
                  <a:lnTo>
                    <a:pt x="440309" y="73837"/>
                  </a:lnTo>
                  <a:lnTo>
                    <a:pt x="448322" y="81902"/>
                  </a:lnTo>
                  <a:lnTo>
                    <a:pt x="457047" y="81902"/>
                  </a:lnTo>
                  <a:lnTo>
                    <a:pt x="458190" y="81902"/>
                  </a:lnTo>
                  <a:lnTo>
                    <a:pt x="466940" y="81902"/>
                  </a:lnTo>
                  <a:lnTo>
                    <a:pt x="474941" y="73837"/>
                  </a:lnTo>
                  <a:lnTo>
                    <a:pt x="474941" y="65024"/>
                  </a:lnTo>
                  <a:lnTo>
                    <a:pt x="474941" y="63881"/>
                  </a:lnTo>
                  <a:lnTo>
                    <a:pt x="474941" y="55079"/>
                  </a:lnTo>
                  <a:close/>
                </a:path>
                <a:path w="695325" h="193040">
                  <a:moveTo>
                    <a:pt x="474941" y="0"/>
                  </a:moveTo>
                  <a:lnTo>
                    <a:pt x="458190" y="0"/>
                  </a:lnTo>
                  <a:lnTo>
                    <a:pt x="457047" y="0"/>
                  </a:lnTo>
                  <a:lnTo>
                    <a:pt x="440309" y="0"/>
                  </a:lnTo>
                  <a:lnTo>
                    <a:pt x="440309" y="9956"/>
                  </a:lnTo>
                  <a:lnTo>
                    <a:pt x="448322" y="18021"/>
                  </a:lnTo>
                  <a:lnTo>
                    <a:pt x="457047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695325" h="193040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62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62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695325" h="193040">
                  <a:moveTo>
                    <a:pt x="530555" y="22567"/>
                  </a:moveTo>
                  <a:lnTo>
                    <a:pt x="522554" y="14503"/>
                  </a:lnTo>
                  <a:lnTo>
                    <a:pt x="502780" y="14503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695325" h="193040">
                  <a:moveTo>
                    <a:pt x="568261" y="0"/>
                  </a:moveTo>
                  <a:lnTo>
                    <a:pt x="550379" y="0"/>
                  </a:lnTo>
                  <a:lnTo>
                    <a:pt x="550379" y="9956"/>
                  </a:lnTo>
                  <a:lnTo>
                    <a:pt x="558393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73"/>
                  </a:moveTo>
                  <a:lnTo>
                    <a:pt x="577024" y="110921"/>
                  </a:lnTo>
                  <a:lnTo>
                    <a:pt x="568261" y="110921"/>
                  </a:lnTo>
                  <a:lnTo>
                    <a:pt x="567118" y="110921"/>
                  </a:lnTo>
                  <a:lnTo>
                    <a:pt x="558393" y="110921"/>
                  </a:lnTo>
                  <a:lnTo>
                    <a:pt x="550379" y="118973"/>
                  </a:lnTo>
                  <a:lnTo>
                    <a:pt x="550379" y="128917"/>
                  </a:lnTo>
                  <a:lnTo>
                    <a:pt x="567118" y="128917"/>
                  </a:lnTo>
                  <a:lnTo>
                    <a:pt x="567118" y="145783"/>
                  </a:lnTo>
                  <a:lnTo>
                    <a:pt x="577024" y="145783"/>
                  </a:lnTo>
                  <a:lnTo>
                    <a:pt x="585025" y="137731"/>
                  </a:lnTo>
                  <a:lnTo>
                    <a:pt x="585025" y="128917"/>
                  </a:lnTo>
                  <a:lnTo>
                    <a:pt x="585025" y="127800"/>
                  </a:lnTo>
                  <a:lnTo>
                    <a:pt x="585025" y="118973"/>
                  </a:lnTo>
                  <a:close/>
                </a:path>
                <a:path w="695325" h="193040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81"/>
                  </a:lnTo>
                  <a:lnTo>
                    <a:pt x="550379" y="65024"/>
                  </a:lnTo>
                  <a:lnTo>
                    <a:pt x="550379" y="73837"/>
                  </a:lnTo>
                  <a:lnTo>
                    <a:pt x="558393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24" y="81902"/>
                  </a:lnTo>
                  <a:lnTo>
                    <a:pt x="585025" y="73837"/>
                  </a:lnTo>
                  <a:lnTo>
                    <a:pt x="585025" y="65024"/>
                  </a:lnTo>
                  <a:lnTo>
                    <a:pt x="585025" y="63881"/>
                  </a:lnTo>
                  <a:lnTo>
                    <a:pt x="585025" y="55079"/>
                  </a:lnTo>
                  <a:close/>
                </a:path>
                <a:path w="695325" h="193040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43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43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695325" h="193040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62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62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695325" h="193040">
                  <a:moveTo>
                    <a:pt x="640626" y="22567"/>
                  </a:moveTo>
                  <a:lnTo>
                    <a:pt x="632625" y="14503"/>
                  </a:lnTo>
                  <a:lnTo>
                    <a:pt x="612863" y="14503"/>
                  </a:lnTo>
                  <a:lnTo>
                    <a:pt x="604850" y="22567"/>
                  </a:lnTo>
                  <a:lnTo>
                    <a:pt x="604850" y="42468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68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695325" h="193040">
                  <a:moveTo>
                    <a:pt x="678345" y="18021"/>
                  </a:moveTo>
                  <a:lnTo>
                    <a:pt x="678281" y="9956"/>
                  </a:lnTo>
                  <a:lnTo>
                    <a:pt x="677011" y="0"/>
                  </a:lnTo>
                  <a:lnTo>
                    <a:pt x="660463" y="0"/>
                  </a:lnTo>
                  <a:lnTo>
                    <a:pt x="660463" y="9956"/>
                  </a:lnTo>
                  <a:lnTo>
                    <a:pt x="668477" y="18021"/>
                  </a:lnTo>
                  <a:lnTo>
                    <a:pt x="678345" y="18021"/>
                  </a:lnTo>
                  <a:close/>
                </a:path>
                <a:path w="695325" h="193040">
                  <a:moveTo>
                    <a:pt x="688771" y="80213"/>
                  </a:moveTo>
                  <a:lnTo>
                    <a:pt x="686104" y="63881"/>
                  </a:lnTo>
                  <a:lnTo>
                    <a:pt x="678345" y="63881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81"/>
                  </a:lnTo>
                  <a:lnTo>
                    <a:pt x="660463" y="65024"/>
                  </a:lnTo>
                  <a:lnTo>
                    <a:pt x="660463" y="73837"/>
                  </a:lnTo>
                  <a:lnTo>
                    <a:pt x="668477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95" y="81902"/>
                  </a:lnTo>
                  <a:lnTo>
                    <a:pt x="688771" y="80213"/>
                  </a:lnTo>
                  <a:close/>
                </a:path>
                <a:path w="695325" h="193040">
                  <a:moveTo>
                    <a:pt x="695096" y="182854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54"/>
                  </a:lnTo>
                  <a:close/>
                </a:path>
                <a:path w="695325" h="193040">
                  <a:moveTo>
                    <a:pt x="695096" y="118973"/>
                  </a:moveTo>
                  <a:lnTo>
                    <a:pt x="687095" y="110921"/>
                  </a:lnTo>
                  <a:lnTo>
                    <a:pt x="678345" y="110921"/>
                  </a:lnTo>
                  <a:lnTo>
                    <a:pt x="677202" y="110921"/>
                  </a:lnTo>
                  <a:lnTo>
                    <a:pt x="668477" y="110921"/>
                  </a:lnTo>
                  <a:lnTo>
                    <a:pt x="660463" y="118973"/>
                  </a:lnTo>
                  <a:lnTo>
                    <a:pt x="660463" y="127800"/>
                  </a:lnTo>
                  <a:lnTo>
                    <a:pt x="660463" y="128917"/>
                  </a:lnTo>
                  <a:lnTo>
                    <a:pt x="660463" y="137731"/>
                  </a:lnTo>
                  <a:lnTo>
                    <a:pt x="668477" y="145783"/>
                  </a:lnTo>
                  <a:lnTo>
                    <a:pt x="677202" y="145783"/>
                  </a:lnTo>
                  <a:lnTo>
                    <a:pt x="678345" y="145783"/>
                  </a:lnTo>
                  <a:lnTo>
                    <a:pt x="687095" y="145783"/>
                  </a:lnTo>
                  <a:lnTo>
                    <a:pt x="695096" y="137731"/>
                  </a:lnTo>
                  <a:lnTo>
                    <a:pt x="695096" y="128917"/>
                  </a:lnTo>
                  <a:lnTo>
                    <a:pt x="695096" y="127774"/>
                  </a:lnTo>
                  <a:lnTo>
                    <a:pt x="695096" y="11897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2">
              <a:extLst>
                <a:ext uri="{FF2B5EF4-FFF2-40B4-BE49-F238E27FC236}">
                  <a16:creationId xmlns:a16="http://schemas.microsoft.com/office/drawing/2014/main" id="{51C64D41-A9E2-FADB-DF58-FF594DEDCC27}"/>
                </a:ext>
              </a:extLst>
            </p:cNvPr>
            <p:cNvSpPr/>
            <p:nvPr/>
          </p:nvSpPr>
          <p:spPr>
            <a:xfrm>
              <a:off x="4969421" y="1273886"/>
              <a:ext cx="715010" cy="210185"/>
            </a:xfrm>
            <a:custGeom>
              <a:avLst/>
              <a:gdLst/>
              <a:ahLst/>
              <a:cxnLst/>
              <a:rect l="l" t="t" r="r" b="b"/>
              <a:pathLst>
                <a:path w="715010" h="210184">
                  <a:moveTo>
                    <a:pt x="8509" y="103314"/>
                  </a:moveTo>
                  <a:lnTo>
                    <a:pt x="4216" y="98996"/>
                  </a:lnTo>
                  <a:lnTo>
                    <a:pt x="5321" y="113309"/>
                  </a:lnTo>
                  <a:lnTo>
                    <a:pt x="6324" y="125412"/>
                  </a:lnTo>
                  <a:lnTo>
                    <a:pt x="8509" y="123215"/>
                  </a:lnTo>
                  <a:lnTo>
                    <a:pt x="8509" y="103314"/>
                  </a:lnTo>
                  <a:close/>
                </a:path>
                <a:path w="715010" h="210184">
                  <a:moveTo>
                    <a:pt x="8509" y="39433"/>
                  </a:moveTo>
                  <a:lnTo>
                    <a:pt x="508" y="31381"/>
                  </a:lnTo>
                  <a:lnTo>
                    <a:pt x="0" y="31381"/>
                  </a:lnTo>
                  <a:lnTo>
                    <a:pt x="952" y="49415"/>
                  </a:lnTo>
                  <a:lnTo>
                    <a:pt x="1943" y="65963"/>
                  </a:lnTo>
                  <a:lnTo>
                    <a:pt x="8509" y="59347"/>
                  </a:lnTo>
                  <a:lnTo>
                    <a:pt x="8509" y="39433"/>
                  </a:lnTo>
                  <a:close/>
                </a:path>
                <a:path w="715010" h="210184">
                  <a:moveTo>
                    <a:pt x="62979" y="135839"/>
                  </a:moveTo>
                  <a:lnTo>
                    <a:pt x="54978" y="127787"/>
                  </a:lnTo>
                  <a:lnTo>
                    <a:pt x="46228" y="127787"/>
                  </a:lnTo>
                  <a:lnTo>
                    <a:pt x="45097" y="127787"/>
                  </a:lnTo>
                  <a:lnTo>
                    <a:pt x="36347" y="127787"/>
                  </a:lnTo>
                  <a:lnTo>
                    <a:pt x="28333" y="135839"/>
                  </a:lnTo>
                  <a:lnTo>
                    <a:pt x="28333" y="145783"/>
                  </a:lnTo>
                  <a:lnTo>
                    <a:pt x="45097" y="145783"/>
                  </a:lnTo>
                  <a:lnTo>
                    <a:pt x="46228" y="145783"/>
                  </a:lnTo>
                  <a:lnTo>
                    <a:pt x="62979" y="145783"/>
                  </a:lnTo>
                  <a:lnTo>
                    <a:pt x="62979" y="135839"/>
                  </a:lnTo>
                  <a:close/>
                </a:path>
                <a:path w="715010" h="210184">
                  <a:moveTo>
                    <a:pt x="62979" y="71945"/>
                  </a:moveTo>
                  <a:lnTo>
                    <a:pt x="54978" y="63893"/>
                  </a:lnTo>
                  <a:lnTo>
                    <a:pt x="46228" y="63893"/>
                  </a:lnTo>
                  <a:lnTo>
                    <a:pt x="45097" y="63893"/>
                  </a:lnTo>
                  <a:lnTo>
                    <a:pt x="36347" y="63893"/>
                  </a:lnTo>
                  <a:lnTo>
                    <a:pt x="28333" y="71945"/>
                  </a:lnTo>
                  <a:lnTo>
                    <a:pt x="28333" y="80733"/>
                  </a:lnTo>
                  <a:lnTo>
                    <a:pt x="28333" y="81889"/>
                  </a:lnTo>
                  <a:lnTo>
                    <a:pt x="28333" y="90728"/>
                  </a:lnTo>
                  <a:lnTo>
                    <a:pt x="36347" y="98780"/>
                  </a:lnTo>
                  <a:lnTo>
                    <a:pt x="45097" y="98780"/>
                  </a:lnTo>
                  <a:lnTo>
                    <a:pt x="46228" y="98780"/>
                  </a:lnTo>
                  <a:lnTo>
                    <a:pt x="54978" y="98780"/>
                  </a:lnTo>
                  <a:lnTo>
                    <a:pt x="62979" y="90728"/>
                  </a:lnTo>
                  <a:lnTo>
                    <a:pt x="62979" y="81889"/>
                  </a:lnTo>
                  <a:lnTo>
                    <a:pt x="62979" y="80759"/>
                  </a:lnTo>
                  <a:lnTo>
                    <a:pt x="62979" y="71945"/>
                  </a:lnTo>
                  <a:close/>
                </a:path>
                <a:path w="715010" h="210184">
                  <a:moveTo>
                    <a:pt x="62979" y="16865"/>
                  </a:moveTo>
                  <a:lnTo>
                    <a:pt x="46228" y="16865"/>
                  </a:lnTo>
                  <a:lnTo>
                    <a:pt x="46228" y="0"/>
                  </a:lnTo>
                  <a:lnTo>
                    <a:pt x="36347" y="0"/>
                  </a:lnTo>
                  <a:lnTo>
                    <a:pt x="28333" y="8051"/>
                  </a:lnTo>
                  <a:lnTo>
                    <a:pt x="28333" y="16865"/>
                  </a:lnTo>
                  <a:lnTo>
                    <a:pt x="28333" y="18021"/>
                  </a:lnTo>
                  <a:lnTo>
                    <a:pt x="28333" y="26835"/>
                  </a:lnTo>
                  <a:lnTo>
                    <a:pt x="36347" y="34886"/>
                  </a:lnTo>
                  <a:lnTo>
                    <a:pt x="45097" y="34886"/>
                  </a:lnTo>
                  <a:lnTo>
                    <a:pt x="46228" y="34886"/>
                  </a:lnTo>
                  <a:lnTo>
                    <a:pt x="54978" y="34886"/>
                  </a:lnTo>
                  <a:lnTo>
                    <a:pt x="62979" y="26835"/>
                  </a:lnTo>
                  <a:lnTo>
                    <a:pt x="62979" y="16865"/>
                  </a:lnTo>
                  <a:close/>
                </a:path>
                <a:path w="715010" h="210184">
                  <a:moveTo>
                    <a:pt x="118579" y="103314"/>
                  </a:moveTo>
                  <a:lnTo>
                    <a:pt x="110578" y="95250"/>
                  </a:lnTo>
                  <a:lnTo>
                    <a:pt x="90817" y="95250"/>
                  </a:lnTo>
                  <a:lnTo>
                    <a:pt x="82804" y="103314"/>
                  </a:lnTo>
                  <a:lnTo>
                    <a:pt x="82804" y="123215"/>
                  </a:lnTo>
                  <a:lnTo>
                    <a:pt x="90817" y="131279"/>
                  </a:lnTo>
                  <a:lnTo>
                    <a:pt x="110578" y="131279"/>
                  </a:lnTo>
                  <a:lnTo>
                    <a:pt x="118579" y="123215"/>
                  </a:lnTo>
                  <a:lnTo>
                    <a:pt x="118579" y="113271"/>
                  </a:lnTo>
                  <a:lnTo>
                    <a:pt x="118579" y="103314"/>
                  </a:lnTo>
                  <a:close/>
                </a:path>
                <a:path w="715010" h="210184">
                  <a:moveTo>
                    <a:pt x="118579" y="39433"/>
                  </a:moveTo>
                  <a:lnTo>
                    <a:pt x="110578" y="31381"/>
                  </a:lnTo>
                  <a:lnTo>
                    <a:pt x="90817" y="31381"/>
                  </a:lnTo>
                  <a:lnTo>
                    <a:pt x="82804" y="39433"/>
                  </a:lnTo>
                  <a:lnTo>
                    <a:pt x="82804" y="59347"/>
                  </a:lnTo>
                  <a:lnTo>
                    <a:pt x="90817" y="67411"/>
                  </a:lnTo>
                  <a:lnTo>
                    <a:pt x="110578" y="67411"/>
                  </a:lnTo>
                  <a:lnTo>
                    <a:pt x="118579" y="59347"/>
                  </a:lnTo>
                  <a:lnTo>
                    <a:pt x="118579" y="49390"/>
                  </a:lnTo>
                  <a:lnTo>
                    <a:pt x="118579" y="39433"/>
                  </a:lnTo>
                  <a:close/>
                </a:path>
                <a:path w="715010" h="210184">
                  <a:moveTo>
                    <a:pt x="173050" y="135839"/>
                  </a:moveTo>
                  <a:lnTo>
                    <a:pt x="165049" y="127787"/>
                  </a:lnTo>
                  <a:lnTo>
                    <a:pt x="156311" y="127787"/>
                  </a:lnTo>
                  <a:lnTo>
                    <a:pt x="155155" y="127787"/>
                  </a:lnTo>
                  <a:lnTo>
                    <a:pt x="146431" y="127787"/>
                  </a:lnTo>
                  <a:lnTo>
                    <a:pt x="138417" y="135839"/>
                  </a:lnTo>
                  <a:lnTo>
                    <a:pt x="138417" y="145783"/>
                  </a:lnTo>
                  <a:lnTo>
                    <a:pt x="155155" y="145783"/>
                  </a:lnTo>
                  <a:lnTo>
                    <a:pt x="156311" y="145783"/>
                  </a:lnTo>
                  <a:lnTo>
                    <a:pt x="173050" y="145783"/>
                  </a:lnTo>
                  <a:lnTo>
                    <a:pt x="173050" y="135839"/>
                  </a:lnTo>
                  <a:close/>
                </a:path>
                <a:path w="715010" h="210184">
                  <a:moveTo>
                    <a:pt x="173050" y="71945"/>
                  </a:moveTo>
                  <a:lnTo>
                    <a:pt x="165049" y="63893"/>
                  </a:lnTo>
                  <a:lnTo>
                    <a:pt x="156311" y="63893"/>
                  </a:lnTo>
                  <a:lnTo>
                    <a:pt x="155155" y="63893"/>
                  </a:lnTo>
                  <a:lnTo>
                    <a:pt x="146431" y="63893"/>
                  </a:lnTo>
                  <a:lnTo>
                    <a:pt x="138417" y="71945"/>
                  </a:lnTo>
                  <a:lnTo>
                    <a:pt x="138417" y="80759"/>
                  </a:lnTo>
                  <a:lnTo>
                    <a:pt x="138417" y="81889"/>
                  </a:lnTo>
                  <a:lnTo>
                    <a:pt x="138417" y="90728"/>
                  </a:lnTo>
                  <a:lnTo>
                    <a:pt x="146431" y="98780"/>
                  </a:lnTo>
                  <a:lnTo>
                    <a:pt x="155155" y="98780"/>
                  </a:lnTo>
                  <a:lnTo>
                    <a:pt x="156311" y="98780"/>
                  </a:lnTo>
                  <a:lnTo>
                    <a:pt x="165049" y="98780"/>
                  </a:lnTo>
                  <a:lnTo>
                    <a:pt x="173050" y="90728"/>
                  </a:lnTo>
                  <a:lnTo>
                    <a:pt x="173050" y="81889"/>
                  </a:lnTo>
                  <a:lnTo>
                    <a:pt x="173050" y="80759"/>
                  </a:lnTo>
                  <a:lnTo>
                    <a:pt x="173050" y="71945"/>
                  </a:lnTo>
                  <a:close/>
                </a:path>
                <a:path w="715010" h="210184">
                  <a:moveTo>
                    <a:pt x="173050" y="16865"/>
                  </a:moveTo>
                  <a:lnTo>
                    <a:pt x="156311" y="16865"/>
                  </a:lnTo>
                  <a:lnTo>
                    <a:pt x="155155" y="16865"/>
                  </a:lnTo>
                  <a:lnTo>
                    <a:pt x="138417" y="16865"/>
                  </a:lnTo>
                  <a:lnTo>
                    <a:pt x="138417" y="26835"/>
                  </a:lnTo>
                  <a:lnTo>
                    <a:pt x="146431" y="34886"/>
                  </a:lnTo>
                  <a:lnTo>
                    <a:pt x="155155" y="34886"/>
                  </a:lnTo>
                  <a:lnTo>
                    <a:pt x="156311" y="34886"/>
                  </a:lnTo>
                  <a:lnTo>
                    <a:pt x="165049" y="34886"/>
                  </a:lnTo>
                  <a:lnTo>
                    <a:pt x="173050" y="26835"/>
                  </a:lnTo>
                  <a:lnTo>
                    <a:pt x="173050" y="16865"/>
                  </a:lnTo>
                  <a:close/>
                </a:path>
                <a:path w="715010" h="210184">
                  <a:moveTo>
                    <a:pt x="228663" y="103314"/>
                  </a:moveTo>
                  <a:lnTo>
                    <a:pt x="220662" y="95250"/>
                  </a:lnTo>
                  <a:lnTo>
                    <a:pt x="200888" y="95250"/>
                  </a:lnTo>
                  <a:lnTo>
                    <a:pt x="192887" y="103314"/>
                  </a:lnTo>
                  <a:lnTo>
                    <a:pt x="192887" y="123215"/>
                  </a:lnTo>
                  <a:lnTo>
                    <a:pt x="200888" y="131279"/>
                  </a:lnTo>
                  <a:lnTo>
                    <a:pt x="220662" y="131279"/>
                  </a:lnTo>
                  <a:lnTo>
                    <a:pt x="228663" y="123215"/>
                  </a:lnTo>
                  <a:lnTo>
                    <a:pt x="228663" y="113271"/>
                  </a:lnTo>
                  <a:lnTo>
                    <a:pt x="228663" y="103314"/>
                  </a:lnTo>
                  <a:close/>
                </a:path>
                <a:path w="715010" h="210184">
                  <a:moveTo>
                    <a:pt x="228663" y="39433"/>
                  </a:moveTo>
                  <a:lnTo>
                    <a:pt x="220662" y="31381"/>
                  </a:lnTo>
                  <a:lnTo>
                    <a:pt x="200888" y="31381"/>
                  </a:lnTo>
                  <a:lnTo>
                    <a:pt x="192887" y="39433"/>
                  </a:lnTo>
                  <a:lnTo>
                    <a:pt x="192887" y="59347"/>
                  </a:lnTo>
                  <a:lnTo>
                    <a:pt x="200888" y="67411"/>
                  </a:lnTo>
                  <a:lnTo>
                    <a:pt x="220662" y="67411"/>
                  </a:lnTo>
                  <a:lnTo>
                    <a:pt x="228663" y="59347"/>
                  </a:lnTo>
                  <a:lnTo>
                    <a:pt x="228663" y="49390"/>
                  </a:lnTo>
                  <a:lnTo>
                    <a:pt x="228663" y="39433"/>
                  </a:lnTo>
                  <a:close/>
                </a:path>
                <a:path w="715010" h="210184">
                  <a:moveTo>
                    <a:pt x="283121" y="135839"/>
                  </a:moveTo>
                  <a:lnTo>
                    <a:pt x="275120" y="127787"/>
                  </a:lnTo>
                  <a:lnTo>
                    <a:pt x="266369" y="127787"/>
                  </a:lnTo>
                  <a:lnTo>
                    <a:pt x="265226" y="127787"/>
                  </a:lnTo>
                  <a:lnTo>
                    <a:pt x="256489" y="127787"/>
                  </a:lnTo>
                  <a:lnTo>
                    <a:pt x="248488" y="135839"/>
                  </a:lnTo>
                  <a:lnTo>
                    <a:pt x="248488" y="145783"/>
                  </a:lnTo>
                  <a:lnTo>
                    <a:pt x="265226" y="145783"/>
                  </a:lnTo>
                  <a:lnTo>
                    <a:pt x="266369" y="145783"/>
                  </a:lnTo>
                  <a:lnTo>
                    <a:pt x="283121" y="145783"/>
                  </a:lnTo>
                  <a:lnTo>
                    <a:pt x="283121" y="135839"/>
                  </a:lnTo>
                  <a:close/>
                </a:path>
                <a:path w="715010" h="210184">
                  <a:moveTo>
                    <a:pt x="283121" y="71945"/>
                  </a:moveTo>
                  <a:lnTo>
                    <a:pt x="275120" y="63893"/>
                  </a:lnTo>
                  <a:lnTo>
                    <a:pt x="266369" y="63893"/>
                  </a:lnTo>
                  <a:lnTo>
                    <a:pt x="265226" y="63893"/>
                  </a:lnTo>
                  <a:lnTo>
                    <a:pt x="256489" y="63893"/>
                  </a:lnTo>
                  <a:lnTo>
                    <a:pt x="248488" y="71945"/>
                  </a:lnTo>
                  <a:lnTo>
                    <a:pt x="248488" y="80759"/>
                  </a:lnTo>
                  <a:lnTo>
                    <a:pt x="248488" y="81889"/>
                  </a:lnTo>
                  <a:lnTo>
                    <a:pt x="248488" y="90728"/>
                  </a:lnTo>
                  <a:lnTo>
                    <a:pt x="256489" y="98780"/>
                  </a:lnTo>
                  <a:lnTo>
                    <a:pt x="265226" y="98780"/>
                  </a:lnTo>
                  <a:lnTo>
                    <a:pt x="266369" y="98780"/>
                  </a:lnTo>
                  <a:lnTo>
                    <a:pt x="275120" y="98780"/>
                  </a:lnTo>
                  <a:lnTo>
                    <a:pt x="283121" y="90728"/>
                  </a:lnTo>
                  <a:lnTo>
                    <a:pt x="283121" y="81889"/>
                  </a:lnTo>
                  <a:lnTo>
                    <a:pt x="283121" y="80759"/>
                  </a:lnTo>
                  <a:lnTo>
                    <a:pt x="283121" y="71945"/>
                  </a:lnTo>
                  <a:close/>
                </a:path>
                <a:path w="715010" h="210184">
                  <a:moveTo>
                    <a:pt x="283121" y="16865"/>
                  </a:moveTo>
                  <a:lnTo>
                    <a:pt x="266369" y="16865"/>
                  </a:lnTo>
                  <a:lnTo>
                    <a:pt x="265226" y="16865"/>
                  </a:lnTo>
                  <a:lnTo>
                    <a:pt x="248488" y="16865"/>
                  </a:lnTo>
                  <a:lnTo>
                    <a:pt x="248488" y="26835"/>
                  </a:lnTo>
                  <a:lnTo>
                    <a:pt x="256489" y="34886"/>
                  </a:lnTo>
                  <a:lnTo>
                    <a:pt x="265226" y="34886"/>
                  </a:lnTo>
                  <a:lnTo>
                    <a:pt x="266369" y="34886"/>
                  </a:lnTo>
                  <a:lnTo>
                    <a:pt x="275120" y="34886"/>
                  </a:lnTo>
                  <a:lnTo>
                    <a:pt x="283121" y="26835"/>
                  </a:lnTo>
                  <a:lnTo>
                    <a:pt x="283121" y="16865"/>
                  </a:lnTo>
                  <a:close/>
                </a:path>
                <a:path w="715010" h="210184">
                  <a:moveTo>
                    <a:pt x="338734" y="103314"/>
                  </a:moveTo>
                  <a:lnTo>
                    <a:pt x="330733" y="95250"/>
                  </a:lnTo>
                  <a:lnTo>
                    <a:pt x="310959" y="95250"/>
                  </a:lnTo>
                  <a:lnTo>
                    <a:pt x="302958" y="103314"/>
                  </a:lnTo>
                  <a:lnTo>
                    <a:pt x="302958" y="123215"/>
                  </a:lnTo>
                  <a:lnTo>
                    <a:pt x="310959" y="131279"/>
                  </a:lnTo>
                  <a:lnTo>
                    <a:pt x="330733" y="131279"/>
                  </a:lnTo>
                  <a:lnTo>
                    <a:pt x="338734" y="123215"/>
                  </a:lnTo>
                  <a:lnTo>
                    <a:pt x="338734" y="113271"/>
                  </a:lnTo>
                  <a:lnTo>
                    <a:pt x="338734" y="103314"/>
                  </a:lnTo>
                  <a:close/>
                </a:path>
                <a:path w="715010" h="210184">
                  <a:moveTo>
                    <a:pt x="338734" y="39433"/>
                  </a:moveTo>
                  <a:lnTo>
                    <a:pt x="330733" y="31381"/>
                  </a:lnTo>
                  <a:lnTo>
                    <a:pt x="310959" y="31381"/>
                  </a:lnTo>
                  <a:lnTo>
                    <a:pt x="302958" y="39433"/>
                  </a:lnTo>
                  <a:lnTo>
                    <a:pt x="302958" y="59347"/>
                  </a:lnTo>
                  <a:lnTo>
                    <a:pt x="310959" y="67411"/>
                  </a:lnTo>
                  <a:lnTo>
                    <a:pt x="330733" y="67411"/>
                  </a:lnTo>
                  <a:lnTo>
                    <a:pt x="338734" y="59347"/>
                  </a:lnTo>
                  <a:lnTo>
                    <a:pt x="338734" y="49390"/>
                  </a:lnTo>
                  <a:lnTo>
                    <a:pt x="338734" y="39433"/>
                  </a:lnTo>
                  <a:close/>
                </a:path>
                <a:path w="715010" h="210184">
                  <a:moveTo>
                    <a:pt x="393204" y="135839"/>
                  </a:moveTo>
                  <a:lnTo>
                    <a:pt x="385203" y="127787"/>
                  </a:lnTo>
                  <a:lnTo>
                    <a:pt x="376453" y="127787"/>
                  </a:lnTo>
                  <a:lnTo>
                    <a:pt x="375335" y="127787"/>
                  </a:lnTo>
                  <a:lnTo>
                    <a:pt x="366585" y="127787"/>
                  </a:lnTo>
                  <a:lnTo>
                    <a:pt x="358571" y="135839"/>
                  </a:lnTo>
                  <a:lnTo>
                    <a:pt x="358571" y="145783"/>
                  </a:lnTo>
                  <a:lnTo>
                    <a:pt x="375335" y="145783"/>
                  </a:lnTo>
                  <a:lnTo>
                    <a:pt x="376453" y="145783"/>
                  </a:lnTo>
                  <a:lnTo>
                    <a:pt x="393204" y="145783"/>
                  </a:lnTo>
                  <a:lnTo>
                    <a:pt x="393204" y="135839"/>
                  </a:lnTo>
                  <a:close/>
                </a:path>
                <a:path w="715010" h="210184">
                  <a:moveTo>
                    <a:pt x="393204" y="71945"/>
                  </a:moveTo>
                  <a:lnTo>
                    <a:pt x="385203" y="63893"/>
                  </a:lnTo>
                  <a:lnTo>
                    <a:pt x="376453" y="63893"/>
                  </a:lnTo>
                  <a:lnTo>
                    <a:pt x="375335" y="63893"/>
                  </a:lnTo>
                  <a:lnTo>
                    <a:pt x="366585" y="63893"/>
                  </a:lnTo>
                  <a:lnTo>
                    <a:pt x="358571" y="71945"/>
                  </a:lnTo>
                  <a:lnTo>
                    <a:pt x="358571" y="80759"/>
                  </a:lnTo>
                  <a:lnTo>
                    <a:pt x="358571" y="81889"/>
                  </a:lnTo>
                  <a:lnTo>
                    <a:pt x="358571" y="90728"/>
                  </a:lnTo>
                  <a:lnTo>
                    <a:pt x="366585" y="98780"/>
                  </a:lnTo>
                  <a:lnTo>
                    <a:pt x="375335" y="98780"/>
                  </a:lnTo>
                  <a:lnTo>
                    <a:pt x="376453" y="98780"/>
                  </a:lnTo>
                  <a:lnTo>
                    <a:pt x="385203" y="98780"/>
                  </a:lnTo>
                  <a:lnTo>
                    <a:pt x="393204" y="90728"/>
                  </a:lnTo>
                  <a:lnTo>
                    <a:pt x="393204" y="81889"/>
                  </a:lnTo>
                  <a:lnTo>
                    <a:pt x="393204" y="80759"/>
                  </a:lnTo>
                  <a:lnTo>
                    <a:pt x="393204" y="71945"/>
                  </a:lnTo>
                  <a:close/>
                </a:path>
                <a:path w="715010" h="210184">
                  <a:moveTo>
                    <a:pt x="393204" y="16865"/>
                  </a:moveTo>
                  <a:lnTo>
                    <a:pt x="376453" y="16865"/>
                  </a:lnTo>
                  <a:lnTo>
                    <a:pt x="375335" y="16865"/>
                  </a:lnTo>
                  <a:lnTo>
                    <a:pt x="358571" y="16865"/>
                  </a:lnTo>
                  <a:lnTo>
                    <a:pt x="358571" y="26835"/>
                  </a:lnTo>
                  <a:lnTo>
                    <a:pt x="366585" y="34886"/>
                  </a:lnTo>
                  <a:lnTo>
                    <a:pt x="375335" y="34886"/>
                  </a:lnTo>
                  <a:lnTo>
                    <a:pt x="376453" y="34886"/>
                  </a:lnTo>
                  <a:lnTo>
                    <a:pt x="385203" y="34886"/>
                  </a:lnTo>
                  <a:lnTo>
                    <a:pt x="393204" y="26835"/>
                  </a:lnTo>
                  <a:lnTo>
                    <a:pt x="393204" y="16865"/>
                  </a:lnTo>
                  <a:close/>
                </a:path>
                <a:path w="715010" h="210184">
                  <a:moveTo>
                    <a:pt x="448805" y="103314"/>
                  </a:moveTo>
                  <a:lnTo>
                    <a:pt x="440804" y="95250"/>
                  </a:lnTo>
                  <a:lnTo>
                    <a:pt x="421030" y="95250"/>
                  </a:lnTo>
                  <a:lnTo>
                    <a:pt x="413029" y="103314"/>
                  </a:lnTo>
                  <a:lnTo>
                    <a:pt x="413029" y="123215"/>
                  </a:lnTo>
                  <a:lnTo>
                    <a:pt x="421030" y="131279"/>
                  </a:lnTo>
                  <a:lnTo>
                    <a:pt x="440804" y="131279"/>
                  </a:lnTo>
                  <a:lnTo>
                    <a:pt x="448805" y="123215"/>
                  </a:lnTo>
                  <a:lnTo>
                    <a:pt x="448805" y="113271"/>
                  </a:lnTo>
                  <a:lnTo>
                    <a:pt x="448805" y="103314"/>
                  </a:lnTo>
                  <a:close/>
                </a:path>
                <a:path w="715010" h="210184">
                  <a:moveTo>
                    <a:pt x="448805" y="39433"/>
                  </a:moveTo>
                  <a:lnTo>
                    <a:pt x="440804" y="31381"/>
                  </a:lnTo>
                  <a:lnTo>
                    <a:pt x="421030" y="31381"/>
                  </a:lnTo>
                  <a:lnTo>
                    <a:pt x="413029" y="39433"/>
                  </a:lnTo>
                  <a:lnTo>
                    <a:pt x="413029" y="59347"/>
                  </a:lnTo>
                  <a:lnTo>
                    <a:pt x="421030" y="67411"/>
                  </a:lnTo>
                  <a:lnTo>
                    <a:pt x="440804" y="67411"/>
                  </a:lnTo>
                  <a:lnTo>
                    <a:pt x="448805" y="59347"/>
                  </a:lnTo>
                  <a:lnTo>
                    <a:pt x="448805" y="49390"/>
                  </a:lnTo>
                  <a:lnTo>
                    <a:pt x="448805" y="39433"/>
                  </a:lnTo>
                  <a:close/>
                </a:path>
                <a:path w="715010" h="210184">
                  <a:moveTo>
                    <a:pt x="503275" y="135839"/>
                  </a:moveTo>
                  <a:lnTo>
                    <a:pt x="495274" y="127787"/>
                  </a:lnTo>
                  <a:lnTo>
                    <a:pt x="486524" y="127787"/>
                  </a:lnTo>
                  <a:lnTo>
                    <a:pt x="485381" y="127787"/>
                  </a:lnTo>
                  <a:lnTo>
                    <a:pt x="476656" y="127787"/>
                  </a:lnTo>
                  <a:lnTo>
                    <a:pt x="468642" y="135839"/>
                  </a:lnTo>
                  <a:lnTo>
                    <a:pt x="468642" y="145783"/>
                  </a:lnTo>
                  <a:lnTo>
                    <a:pt x="485381" y="145783"/>
                  </a:lnTo>
                  <a:lnTo>
                    <a:pt x="486524" y="145783"/>
                  </a:lnTo>
                  <a:lnTo>
                    <a:pt x="503275" y="145783"/>
                  </a:lnTo>
                  <a:lnTo>
                    <a:pt x="503275" y="135839"/>
                  </a:lnTo>
                  <a:close/>
                </a:path>
                <a:path w="715010" h="210184">
                  <a:moveTo>
                    <a:pt x="503275" y="71945"/>
                  </a:moveTo>
                  <a:lnTo>
                    <a:pt x="495274" y="63893"/>
                  </a:lnTo>
                  <a:lnTo>
                    <a:pt x="486524" y="63893"/>
                  </a:lnTo>
                  <a:lnTo>
                    <a:pt x="485381" y="63893"/>
                  </a:lnTo>
                  <a:lnTo>
                    <a:pt x="476656" y="63893"/>
                  </a:lnTo>
                  <a:lnTo>
                    <a:pt x="468642" y="71945"/>
                  </a:lnTo>
                  <a:lnTo>
                    <a:pt x="468642" y="80759"/>
                  </a:lnTo>
                  <a:lnTo>
                    <a:pt x="468642" y="81889"/>
                  </a:lnTo>
                  <a:lnTo>
                    <a:pt x="468642" y="90728"/>
                  </a:lnTo>
                  <a:lnTo>
                    <a:pt x="476656" y="98780"/>
                  </a:lnTo>
                  <a:lnTo>
                    <a:pt x="485381" y="98780"/>
                  </a:lnTo>
                  <a:lnTo>
                    <a:pt x="486524" y="98780"/>
                  </a:lnTo>
                  <a:lnTo>
                    <a:pt x="495274" y="98780"/>
                  </a:lnTo>
                  <a:lnTo>
                    <a:pt x="503275" y="90728"/>
                  </a:lnTo>
                  <a:lnTo>
                    <a:pt x="503275" y="81889"/>
                  </a:lnTo>
                  <a:lnTo>
                    <a:pt x="503275" y="80759"/>
                  </a:lnTo>
                  <a:lnTo>
                    <a:pt x="503275" y="71945"/>
                  </a:lnTo>
                  <a:close/>
                </a:path>
                <a:path w="715010" h="210184">
                  <a:moveTo>
                    <a:pt x="503275" y="16865"/>
                  </a:moveTo>
                  <a:lnTo>
                    <a:pt x="486524" y="16865"/>
                  </a:lnTo>
                  <a:lnTo>
                    <a:pt x="485381" y="16865"/>
                  </a:lnTo>
                  <a:lnTo>
                    <a:pt x="468642" y="16865"/>
                  </a:lnTo>
                  <a:lnTo>
                    <a:pt x="468642" y="26835"/>
                  </a:lnTo>
                  <a:lnTo>
                    <a:pt x="476656" y="34886"/>
                  </a:lnTo>
                  <a:lnTo>
                    <a:pt x="485381" y="34886"/>
                  </a:lnTo>
                  <a:lnTo>
                    <a:pt x="486524" y="34886"/>
                  </a:lnTo>
                  <a:lnTo>
                    <a:pt x="495274" y="34886"/>
                  </a:lnTo>
                  <a:lnTo>
                    <a:pt x="503275" y="26835"/>
                  </a:lnTo>
                  <a:lnTo>
                    <a:pt x="503275" y="16865"/>
                  </a:lnTo>
                  <a:close/>
                </a:path>
                <a:path w="715010" h="210184">
                  <a:moveTo>
                    <a:pt x="558888" y="103314"/>
                  </a:moveTo>
                  <a:lnTo>
                    <a:pt x="550887" y="95250"/>
                  </a:lnTo>
                  <a:lnTo>
                    <a:pt x="531114" y="95250"/>
                  </a:lnTo>
                  <a:lnTo>
                    <a:pt x="523113" y="103314"/>
                  </a:lnTo>
                  <a:lnTo>
                    <a:pt x="523113" y="123215"/>
                  </a:lnTo>
                  <a:lnTo>
                    <a:pt x="531114" y="131279"/>
                  </a:lnTo>
                  <a:lnTo>
                    <a:pt x="550887" y="131279"/>
                  </a:lnTo>
                  <a:lnTo>
                    <a:pt x="558888" y="123215"/>
                  </a:lnTo>
                  <a:lnTo>
                    <a:pt x="558888" y="113271"/>
                  </a:lnTo>
                  <a:lnTo>
                    <a:pt x="558888" y="103314"/>
                  </a:lnTo>
                  <a:close/>
                </a:path>
                <a:path w="715010" h="210184">
                  <a:moveTo>
                    <a:pt x="558888" y="39433"/>
                  </a:moveTo>
                  <a:lnTo>
                    <a:pt x="550887" y="31381"/>
                  </a:lnTo>
                  <a:lnTo>
                    <a:pt x="531114" y="31381"/>
                  </a:lnTo>
                  <a:lnTo>
                    <a:pt x="523113" y="39433"/>
                  </a:lnTo>
                  <a:lnTo>
                    <a:pt x="523113" y="59347"/>
                  </a:lnTo>
                  <a:lnTo>
                    <a:pt x="531114" y="67411"/>
                  </a:lnTo>
                  <a:lnTo>
                    <a:pt x="550887" y="67411"/>
                  </a:lnTo>
                  <a:lnTo>
                    <a:pt x="558888" y="59347"/>
                  </a:lnTo>
                  <a:lnTo>
                    <a:pt x="558888" y="49390"/>
                  </a:lnTo>
                  <a:lnTo>
                    <a:pt x="558888" y="39433"/>
                  </a:lnTo>
                  <a:close/>
                </a:path>
                <a:path w="715010" h="210184">
                  <a:moveTo>
                    <a:pt x="613359" y="135839"/>
                  </a:moveTo>
                  <a:lnTo>
                    <a:pt x="605358" y="127787"/>
                  </a:lnTo>
                  <a:lnTo>
                    <a:pt x="596595" y="127787"/>
                  </a:lnTo>
                  <a:lnTo>
                    <a:pt x="595452" y="127787"/>
                  </a:lnTo>
                  <a:lnTo>
                    <a:pt x="586727" y="127787"/>
                  </a:lnTo>
                  <a:lnTo>
                    <a:pt x="578713" y="135839"/>
                  </a:lnTo>
                  <a:lnTo>
                    <a:pt x="578713" y="145783"/>
                  </a:lnTo>
                  <a:lnTo>
                    <a:pt x="595452" y="145783"/>
                  </a:lnTo>
                  <a:lnTo>
                    <a:pt x="595452" y="162661"/>
                  </a:lnTo>
                  <a:lnTo>
                    <a:pt x="605358" y="162661"/>
                  </a:lnTo>
                  <a:lnTo>
                    <a:pt x="613359" y="154597"/>
                  </a:lnTo>
                  <a:lnTo>
                    <a:pt x="613359" y="145783"/>
                  </a:lnTo>
                  <a:lnTo>
                    <a:pt x="613359" y="144640"/>
                  </a:lnTo>
                  <a:lnTo>
                    <a:pt x="613359" y="135839"/>
                  </a:lnTo>
                  <a:close/>
                </a:path>
                <a:path w="715010" h="210184">
                  <a:moveTo>
                    <a:pt x="613359" y="71945"/>
                  </a:moveTo>
                  <a:lnTo>
                    <a:pt x="605358" y="63893"/>
                  </a:lnTo>
                  <a:lnTo>
                    <a:pt x="596595" y="63893"/>
                  </a:lnTo>
                  <a:lnTo>
                    <a:pt x="595452" y="63893"/>
                  </a:lnTo>
                  <a:lnTo>
                    <a:pt x="586727" y="63893"/>
                  </a:lnTo>
                  <a:lnTo>
                    <a:pt x="578713" y="71945"/>
                  </a:lnTo>
                  <a:lnTo>
                    <a:pt x="578713" y="80759"/>
                  </a:lnTo>
                  <a:lnTo>
                    <a:pt x="578713" y="81889"/>
                  </a:lnTo>
                  <a:lnTo>
                    <a:pt x="578713" y="90728"/>
                  </a:lnTo>
                  <a:lnTo>
                    <a:pt x="586727" y="98780"/>
                  </a:lnTo>
                  <a:lnTo>
                    <a:pt x="595452" y="98780"/>
                  </a:lnTo>
                  <a:lnTo>
                    <a:pt x="596595" y="98780"/>
                  </a:lnTo>
                  <a:lnTo>
                    <a:pt x="605358" y="98780"/>
                  </a:lnTo>
                  <a:lnTo>
                    <a:pt x="613359" y="90728"/>
                  </a:lnTo>
                  <a:lnTo>
                    <a:pt x="613359" y="81889"/>
                  </a:lnTo>
                  <a:lnTo>
                    <a:pt x="613359" y="80733"/>
                  </a:lnTo>
                  <a:lnTo>
                    <a:pt x="613359" y="71945"/>
                  </a:lnTo>
                  <a:close/>
                </a:path>
                <a:path w="715010" h="210184">
                  <a:moveTo>
                    <a:pt x="613359" y="16865"/>
                  </a:moveTo>
                  <a:lnTo>
                    <a:pt x="596595" y="16865"/>
                  </a:lnTo>
                  <a:lnTo>
                    <a:pt x="595452" y="16865"/>
                  </a:lnTo>
                  <a:lnTo>
                    <a:pt x="578713" y="16865"/>
                  </a:lnTo>
                  <a:lnTo>
                    <a:pt x="578713" y="26835"/>
                  </a:lnTo>
                  <a:lnTo>
                    <a:pt x="586727" y="34886"/>
                  </a:lnTo>
                  <a:lnTo>
                    <a:pt x="595452" y="34886"/>
                  </a:lnTo>
                  <a:lnTo>
                    <a:pt x="596595" y="34886"/>
                  </a:lnTo>
                  <a:lnTo>
                    <a:pt x="605358" y="34886"/>
                  </a:lnTo>
                  <a:lnTo>
                    <a:pt x="613359" y="26835"/>
                  </a:lnTo>
                  <a:lnTo>
                    <a:pt x="613359" y="16865"/>
                  </a:lnTo>
                  <a:close/>
                </a:path>
                <a:path w="715010" h="210184">
                  <a:moveTo>
                    <a:pt x="668959" y="167208"/>
                  </a:moveTo>
                  <a:lnTo>
                    <a:pt x="660958" y="159143"/>
                  </a:lnTo>
                  <a:lnTo>
                    <a:pt x="641197" y="159143"/>
                  </a:lnTo>
                  <a:lnTo>
                    <a:pt x="633183" y="167208"/>
                  </a:lnTo>
                  <a:lnTo>
                    <a:pt x="633183" y="187109"/>
                  </a:lnTo>
                  <a:lnTo>
                    <a:pt x="641197" y="195173"/>
                  </a:lnTo>
                  <a:lnTo>
                    <a:pt x="660958" y="195173"/>
                  </a:lnTo>
                  <a:lnTo>
                    <a:pt x="668959" y="187109"/>
                  </a:lnTo>
                  <a:lnTo>
                    <a:pt x="668959" y="177165"/>
                  </a:lnTo>
                  <a:lnTo>
                    <a:pt x="668959" y="167208"/>
                  </a:lnTo>
                  <a:close/>
                </a:path>
                <a:path w="715010" h="210184">
                  <a:moveTo>
                    <a:pt x="668959" y="103314"/>
                  </a:moveTo>
                  <a:lnTo>
                    <a:pt x="660958" y="95250"/>
                  </a:lnTo>
                  <a:lnTo>
                    <a:pt x="641197" y="95250"/>
                  </a:lnTo>
                  <a:lnTo>
                    <a:pt x="633183" y="103314"/>
                  </a:lnTo>
                  <a:lnTo>
                    <a:pt x="633183" y="123215"/>
                  </a:lnTo>
                  <a:lnTo>
                    <a:pt x="641197" y="131279"/>
                  </a:lnTo>
                  <a:lnTo>
                    <a:pt x="660958" y="131279"/>
                  </a:lnTo>
                  <a:lnTo>
                    <a:pt x="668959" y="123215"/>
                  </a:lnTo>
                  <a:lnTo>
                    <a:pt x="668959" y="113271"/>
                  </a:lnTo>
                  <a:lnTo>
                    <a:pt x="668959" y="103314"/>
                  </a:lnTo>
                  <a:close/>
                </a:path>
                <a:path w="715010" h="210184">
                  <a:moveTo>
                    <a:pt x="668959" y="39433"/>
                  </a:moveTo>
                  <a:lnTo>
                    <a:pt x="660958" y="31381"/>
                  </a:lnTo>
                  <a:lnTo>
                    <a:pt x="641197" y="31381"/>
                  </a:lnTo>
                  <a:lnTo>
                    <a:pt x="633183" y="39433"/>
                  </a:lnTo>
                  <a:lnTo>
                    <a:pt x="633183" y="59347"/>
                  </a:lnTo>
                  <a:lnTo>
                    <a:pt x="641197" y="67411"/>
                  </a:lnTo>
                  <a:lnTo>
                    <a:pt x="660958" y="67411"/>
                  </a:lnTo>
                  <a:lnTo>
                    <a:pt x="668959" y="59347"/>
                  </a:lnTo>
                  <a:lnTo>
                    <a:pt x="668959" y="49390"/>
                  </a:lnTo>
                  <a:lnTo>
                    <a:pt x="668959" y="39433"/>
                  </a:lnTo>
                  <a:close/>
                </a:path>
                <a:path w="715010" h="210184">
                  <a:moveTo>
                    <a:pt x="694423" y="32499"/>
                  </a:moveTo>
                  <a:lnTo>
                    <a:pt x="693407" y="16865"/>
                  </a:lnTo>
                  <a:lnTo>
                    <a:pt x="688797" y="16865"/>
                  </a:lnTo>
                  <a:lnTo>
                    <a:pt x="688797" y="26835"/>
                  </a:lnTo>
                  <a:lnTo>
                    <a:pt x="694423" y="32499"/>
                  </a:lnTo>
                  <a:close/>
                </a:path>
                <a:path w="715010" h="210184">
                  <a:moveTo>
                    <a:pt x="700112" y="98780"/>
                  </a:moveTo>
                  <a:lnTo>
                    <a:pt x="699935" y="97078"/>
                  </a:lnTo>
                  <a:lnTo>
                    <a:pt x="698449" y="81889"/>
                  </a:lnTo>
                  <a:lnTo>
                    <a:pt x="698347" y="80733"/>
                  </a:lnTo>
                  <a:lnTo>
                    <a:pt x="696988" y="65709"/>
                  </a:lnTo>
                  <a:lnTo>
                    <a:pt x="696836" y="63893"/>
                  </a:lnTo>
                  <a:lnTo>
                    <a:pt x="688797" y="71945"/>
                  </a:lnTo>
                  <a:lnTo>
                    <a:pt x="688797" y="80733"/>
                  </a:lnTo>
                  <a:lnTo>
                    <a:pt x="688797" y="81889"/>
                  </a:lnTo>
                  <a:lnTo>
                    <a:pt x="688797" y="90728"/>
                  </a:lnTo>
                  <a:lnTo>
                    <a:pt x="696810" y="98780"/>
                  </a:lnTo>
                  <a:lnTo>
                    <a:pt x="700112" y="98780"/>
                  </a:lnTo>
                  <a:close/>
                </a:path>
                <a:path w="715010" h="210184">
                  <a:moveTo>
                    <a:pt x="705510" y="145783"/>
                  </a:moveTo>
                  <a:lnTo>
                    <a:pt x="703503" y="129578"/>
                  </a:lnTo>
                  <a:lnTo>
                    <a:pt x="703300" y="127787"/>
                  </a:lnTo>
                  <a:lnTo>
                    <a:pt x="696810" y="127787"/>
                  </a:lnTo>
                  <a:lnTo>
                    <a:pt x="688797" y="135839"/>
                  </a:lnTo>
                  <a:lnTo>
                    <a:pt x="688797" y="145783"/>
                  </a:lnTo>
                  <a:lnTo>
                    <a:pt x="705510" y="145783"/>
                  </a:lnTo>
                  <a:close/>
                </a:path>
                <a:path w="715010" h="210184">
                  <a:moveTo>
                    <a:pt x="707694" y="162661"/>
                  </a:moveTo>
                  <a:lnTo>
                    <a:pt x="705535" y="146265"/>
                  </a:lnTo>
                  <a:lnTo>
                    <a:pt x="705535" y="162661"/>
                  </a:lnTo>
                  <a:lnTo>
                    <a:pt x="707694" y="162661"/>
                  </a:lnTo>
                  <a:close/>
                </a:path>
                <a:path w="715010" h="210184">
                  <a:moveTo>
                    <a:pt x="714616" y="209664"/>
                  </a:moveTo>
                  <a:lnTo>
                    <a:pt x="712165" y="193865"/>
                  </a:lnTo>
                  <a:lnTo>
                    <a:pt x="711835" y="191668"/>
                  </a:lnTo>
                  <a:lnTo>
                    <a:pt x="705535" y="191668"/>
                  </a:lnTo>
                  <a:lnTo>
                    <a:pt x="705535" y="209664"/>
                  </a:lnTo>
                  <a:lnTo>
                    <a:pt x="714616" y="20966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3">
              <a:extLst>
                <a:ext uri="{FF2B5EF4-FFF2-40B4-BE49-F238E27FC236}">
                  <a16:creationId xmlns:a16="http://schemas.microsoft.com/office/drawing/2014/main" id="{CA8E9204-AAB4-3834-FFB4-CA3643502406}"/>
                </a:ext>
              </a:extLst>
            </p:cNvPr>
            <p:cNvSpPr/>
            <p:nvPr/>
          </p:nvSpPr>
          <p:spPr>
            <a:xfrm>
              <a:off x="4966970" y="1099083"/>
              <a:ext cx="695960" cy="193040"/>
            </a:xfrm>
            <a:custGeom>
              <a:avLst/>
              <a:gdLst/>
              <a:ahLst/>
              <a:cxnLst/>
              <a:rect l="l" t="t" r="r" b="b"/>
              <a:pathLst>
                <a:path w="695960" h="193040">
                  <a:moveTo>
                    <a:pt x="10960" y="150355"/>
                  </a:moveTo>
                  <a:lnTo>
                    <a:pt x="2959" y="142303"/>
                  </a:lnTo>
                  <a:lnTo>
                    <a:pt x="0" y="142303"/>
                  </a:lnTo>
                  <a:lnTo>
                    <a:pt x="0" y="143383"/>
                  </a:lnTo>
                  <a:lnTo>
                    <a:pt x="368" y="155752"/>
                  </a:lnTo>
                  <a:lnTo>
                    <a:pt x="876" y="170268"/>
                  </a:lnTo>
                  <a:lnTo>
                    <a:pt x="1193" y="178320"/>
                  </a:lnTo>
                  <a:lnTo>
                    <a:pt x="2959" y="178320"/>
                  </a:lnTo>
                  <a:lnTo>
                    <a:pt x="10960" y="170268"/>
                  </a:lnTo>
                  <a:lnTo>
                    <a:pt x="10960" y="150355"/>
                  </a:lnTo>
                  <a:close/>
                </a:path>
                <a:path w="695960" h="193040">
                  <a:moveTo>
                    <a:pt x="10960" y="86448"/>
                  </a:moveTo>
                  <a:lnTo>
                    <a:pt x="2959" y="78409"/>
                  </a:lnTo>
                  <a:lnTo>
                    <a:pt x="0" y="78409"/>
                  </a:lnTo>
                  <a:lnTo>
                    <a:pt x="0" y="114414"/>
                  </a:lnTo>
                  <a:lnTo>
                    <a:pt x="2959" y="114414"/>
                  </a:lnTo>
                  <a:lnTo>
                    <a:pt x="10960" y="106349"/>
                  </a:lnTo>
                  <a:lnTo>
                    <a:pt x="10960" y="86448"/>
                  </a:lnTo>
                  <a:close/>
                </a:path>
                <a:path w="695960" h="193040">
                  <a:moveTo>
                    <a:pt x="10960" y="22567"/>
                  </a:moveTo>
                  <a:lnTo>
                    <a:pt x="2959" y="14516"/>
                  </a:lnTo>
                  <a:lnTo>
                    <a:pt x="0" y="14516"/>
                  </a:lnTo>
                  <a:lnTo>
                    <a:pt x="0" y="50533"/>
                  </a:lnTo>
                  <a:lnTo>
                    <a:pt x="2959" y="50533"/>
                  </a:lnTo>
                  <a:lnTo>
                    <a:pt x="10960" y="42468"/>
                  </a:lnTo>
                  <a:lnTo>
                    <a:pt x="10960" y="22567"/>
                  </a:lnTo>
                  <a:close/>
                </a:path>
                <a:path w="695960" h="193040">
                  <a:moveTo>
                    <a:pt x="48679" y="0"/>
                  </a:moveTo>
                  <a:lnTo>
                    <a:pt x="30784" y="0"/>
                  </a:lnTo>
                  <a:lnTo>
                    <a:pt x="30784" y="9956"/>
                  </a:lnTo>
                  <a:lnTo>
                    <a:pt x="38798" y="18021"/>
                  </a:lnTo>
                  <a:lnTo>
                    <a:pt x="48679" y="18021"/>
                  </a:lnTo>
                  <a:lnTo>
                    <a:pt x="48679" y="0"/>
                  </a:lnTo>
                  <a:close/>
                </a:path>
                <a:path w="695960" h="193040">
                  <a:moveTo>
                    <a:pt x="65430" y="182854"/>
                  </a:moveTo>
                  <a:lnTo>
                    <a:pt x="57429" y="174802"/>
                  </a:lnTo>
                  <a:lnTo>
                    <a:pt x="48679" y="174802"/>
                  </a:lnTo>
                  <a:lnTo>
                    <a:pt x="47548" y="174802"/>
                  </a:lnTo>
                  <a:lnTo>
                    <a:pt x="38798" y="174802"/>
                  </a:lnTo>
                  <a:lnTo>
                    <a:pt x="30784" y="182854"/>
                  </a:lnTo>
                  <a:lnTo>
                    <a:pt x="30784" y="192824"/>
                  </a:lnTo>
                  <a:lnTo>
                    <a:pt x="47548" y="192824"/>
                  </a:lnTo>
                  <a:lnTo>
                    <a:pt x="48679" y="192824"/>
                  </a:lnTo>
                  <a:lnTo>
                    <a:pt x="65430" y="192824"/>
                  </a:lnTo>
                  <a:lnTo>
                    <a:pt x="65430" y="182854"/>
                  </a:lnTo>
                  <a:close/>
                </a:path>
                <a:path w="695960" h="193040">
                  <a:moveTo>
                    <a:pt x="65430" y="118973"/>
                  </a:moveTo>
                  <a:lnTo>
                    <a:pt x="57429" y="110921"/>
                  </a:lnTo>
                  <a:lnTo>
                    <a:pt x="48679" y="110921"/>
                  </a:lnTo>
                  <a:lnTo>
                    <a:pt x="47548" y="110921"/>
                  </a:lnTo>
                  <a:lnTo>
                    <a:pt x="38798" y="110921"/>
                  </a:lnTo>
                  <a:lnTo>
                    <a:pt x="30784" y="118973"/>
                  </a:lnTo>
                  <a:lnTo>
                    <a:pt x="30784" y="127774"/>
                  </a:lnTo>
                  <a:lnTo>
                    <a:pt x="30784" y="128917"/>
                  </a:lnTo>
                  <a:lnTo>
                    <a:pt x="30784" y="137731"/>
                  </a:lnTo>
                  <a:lnTo>
                    <a:pt x="38798" y="145796"/>
                  </a:lnTo>
                  <a:lnTo>
                    <a:pt x="47548" y="145796"/>
                  </a:lnTo>
                  <a:lnTo>
                    <a:pt x="48679" y="145796"/>
                  </a:lnTo>
                  <a:lnTo>
                    <a:pt x="57429" y="145796"/>
                  </a:lnTo>
                  <a:lnTo>
                    <a:pt x="65430" y="137731"/>
                  </a:lnTo>
                  <a:lnTo>
                    <a:pt x="65430" y="128917"/>
                  </a:lnTo>
                  <a:lnTo>
                    <a:pt x="65430" y="127774"/>
                  </a:lnTo>
                  <a:lnTo>
                    <a:pt x="65430" y="118973"/>
                  </a:lnTo>
                  <a:close/>
                </a:path>
                <a:path w="695960" h="193040">
                  <a:moveTo>
                    <a:pt x="65430" y="55092"/>
                  </a:moveTo>
                  <a:lnTo>
                    <a:pt x="57429" y="47040"/>
                  </a:lnTo>
                  <a:lnTo>
                    <a:pt x="48679" y="47040"/>
                  </a:lnTo>
                  <a:lnTo>
                    <a:pt x="47548" y="47040"/>
                  </a:lnTo>
                  <a:lnTo>
                    <a:pt x="38798" y="47040"/>
                  </a:lnTo>
                  <a:lnTo>
                    <a:pt x="30784" y="55092"/>
                  </a:lnTo>
                  <a:lnTo>
                    <a:pt x="30784" y="63906"/>
                  </a:lnTo>
                  <a:lnTo>
                    <a:pt x="30784" y="65036"/>
                  </a:lnTo>
                  <a:lnTo>
                    <a:pt x="30784" y="73863"/>
                  </a:lnTo>
                  <a:lnTo>
                    <a:pt x="38798" y="81915"/>
                  </a:lnTo>
                  <a:lnTo>
                    <a:pt x="47548" y="81915"/>
                  </a:lnTo>
                  <a:lnTo>
                    <a:pt x="48679" y="81915"/>
                  </a:lnTo>
                  <a:lnTo>
                    <a:pt x="57429" y="81915"/>
                  </a:lnTo>
                  <a:lnTo>
                    <a:pt x="65430" y="73863"/>
                  </a:lnTo>
                  <a:lnTo>
                    <a:pt x="65430" y="65036"/>
                  </a:lnTo>
                  <a:lnTo>
                    <a:pt x="65430" y="63906"/>
                  </a:lnTo>
                  <a:lnTo>
                    <a:pt x="65430" y="55092"/>
                  </a:lnTo>
                  <a:close/>
                </a:path>
                <a:path w="695960" h="193040">
                  <a:moveTo>
                    <a:pt x="121031" y="150355"/>
                  </a:moveTo>
                  <a:lnTo>
                    <a:pt x="113030" y="142303"/>
                  </a:lnTo>
                  <a:lnTo>
                    <a:pt x="93268" y="142303"/>
                  </a:lnTo>
                  <a:lnTo>
                    <a:pt x="85255" y="150355"/>
                  </a:lnTo>
                  <a:lnTo>
                    <a:pt x="85255" y="170268"/>
                  </a:lnTo>
                  <a:lnTo>
                    <a:pt x="93268" y="178320"/>
                  </a:lnTo>
                  <a:lnTo>
                    <a:pt x="113030" y="178320"/>
                  </a:lnTo>
                  <a:lnTo>
                    <a:pt x="121031" y="170268"/>
                  </a:lnTo>
                  <a:lnTo>
                    <a:pt x="121031" y="160312"/>
                  </a:lnTo>
                  <a:lnTo>
                    <a:pt x="121031" y="150355"/>
                  </a:lnTo>
                  <a:close/>
                </a:path>
                <a:path w="695960" h="193040">
                  <a:moveTo>
                    <a:pt x="121031" y="86448"/>
                  </a:moveTo>
                  <a:lnTo>
                    <a:pt x="113030" y="78409"/>
                  </a:lnTo>
                  <a:lnTo>
                    <a:pt x="93268" y="78409"/>
                  </a:lnTo>
                  <a:lnTo>
                    <a:pt x="85255" y="86448"/>
                  </a:lnTo>
                  <a:lnTo>
                    <a:pt x="85255" y="106349"/>
                  </a:lnTo>
                  <a:lnTo>
                    <a:pt x="93268" y="114414"/>
                  </a:lnTo>
                  <a:lnTo>
                    <a:pt x="113030" y="114414"/>
                  </a:lnTo>
                  <a:lnTo>
                    <a:pt x="121031" y="106349"/>
                  </a:lnTo>
                  <a:lnTo>
                    <a:pt x="121031" y="96418"/>
                  </a:lnTo>
                  <a:lnTo>
                    <a:pt x="121031" y="86448"/>
                  </a:lnTo>
                  <a:close/>
                </a:path>
                <a:path w="695960" h="193040">
                  <a:moveTo>
                    <a:pt x="175501" y="182854"/>
                  </a:moveTo>
                  <a:lnTo>
                    <a:pt x="167500" y="174802"/>
                  </a:lnTo>
                  <a:lnTo>
                    <a:pt x="158762" y="174802"/>
                  </a:lnTo>
                  <a:lnTo>
                    <a:pt x="157607" y="174802"/>
                  </a:lnTo>
                  <a:lnTo>
                    <a:pt x="148882" y="174802"/>
                  </a:lnTo>
                  <a:lnTo>
                    <a:pt x="140868" y="182854"/>
                  </a:lnTo>
                  <a:lnTo>
                    <a:pt x="140868" y="192824"/>
                  </a:lnTo>
                  <a:lnTo>
                    <a:pt x="157607" y="192824"/>
                  </a:lnTo>
                  <a:lnTo>
                    <a:pt x="158762" y="192824"/>
                  </a:lnTo>
                  <a:lnTo>
                    <a:pt x="175501" y="192824"/>
                  </a:lnTo>
                  <a:lnTo>
                    <a:pt x="175501" y="182854"/>
                  </a:lnTo>
                  <a:close/>
                </a:path>
                <a:path w="695960" h="193040">
                  <a:moveTo>
                    <a:pt x="175501" y="118973"/>
                  </a:moveTo>
                  <a:lnTo>
                    <a:pt x="167500" y="110921"/>
                  </a:lnTo>
                  <a:lnTo>
                    <a:pt x="158762" y="110921"/>
                  </a:lnTo>
                  <a:lnTo>
                    <a:pt x="157607" y="110921"/>
                  </a:lnTo>
                  <a:lnTo>
                    <a:pt x="148882" y="110921"/>
                  </a:lnTo>
                  <a:lnTo>
                    <a:pt x="140868" y="118973"/>
                  </a:lnTo>
                  <a:lnTo>
                    <a:pt x="140868" y="127774"/>
                  </a:lnTo>
                  <a:lnTo>
                    <a:pt x="140868" y="128917"/>
                  </a:lnTo>
                  <a:lnTo>
                    <a:pt x="140868" y="137731"/>
                  </a:lnTo>
                  <a:lnTo>
                    <a:pt x="148882" y="145796"/>
                  </a:lnTo>
                  <a:lnTo>
                    <a:pt x="157607" y="145796"/>
                  </a:lnTo>
                  <a:lnTo>
                    <a:pt x="158762" y="145796"/>
                  </a:lnTo>
                  <a:lnTo>
                    <a:pt x="167500" y="145796"/>
                  </a:lnTo>
                  <a:lnTo>
                    <a:pt x="175501" y="137731"/>
                  </a:lnTo>
                  <a:lnTo>
                    <a:pt x="175501" y="128917"/>
                  </a:lnTo>
                  <a:lnTo>
                    <a:pt x="175501" y="127774"/>
                  </a:lnTo>
                  <a:lnTo>
                    <a:pt x="175501" y="118973"/>
                  </a:lnTo>
                  <a:close/>
                </a:path>
                <a:path w="695960" h="193040">
                  <a:moveTo>
                    <a:pt x="175501" y="63906"/>
                  </a:moveTo>
                  <a:lnTo>
                    <a:pt x="158762" y="63906"/>
                  </a:lnTo>
                  <a:lnTo>
                    <a:pt x="158762" y="47040"/>
                  </a:lnTo>
                  <a:lnTo>
                    <a:pt x="148882" y="47040"/>
                  </a:lnTo>
                  <a:lnTo>
                    <a:pt x="140868" y="55092"/>
                  </a:lnTo>
                  <a:lnTo>
                    <a:pt x="140868" y="63906"/>
                  </a:lnTo>
                  <a:lnTo>
                    <a:pt x="140868" y="65036"/>
                  </a:lnTo>
                  <a:lnTo>
                    <a:pt x="140868" y="73863"/>
                  </a:lnTo>
                  <a:lnTo>
                    <a:pt x="148882" y="81915"/>
                  </a:lnTo>
                  <a:lnTo>
                    <a:pt x="157607" y="81915"/>
                  </a:lnTo>
                  <a:lnTo>
                    <a:pt x="158762" y="81915"/>
                  </a:lnTo>
                  <a:lnTo>
                    <a:pt x="167500" y="81915"/>
                  </a:lnTo>
                  <a:lnTo>
                    <a:pt x="175501" y="73863"/>
                  </a:lnTo>
                  <a:lnTo>
                    <a:pt x="175501" y="63906"/>
                  </a:lnTo>
                  <a:close/>
                </a:path>
                <a:path w="695960" h="193040">
                  <a:moveTo>
                    <a:pt x="231114" y="150355"/>
                  </a:moveTo>
                  <a:lnTo>
                    <a:pt x="223113" y="142303"/>
                  </a:lnTo>
                  <a:lnTo>
                    <a:pt x="203339" y="142303"/>
                  </a:lnTo>
                  <a:lnTo>
                    <a:pt x="195338" y="150355"/>
                  </a:lnTo>
                  <a:lnTo>
                    <a:pt x="195338" y="170268"/>
                  </a:lnTo>
                  <a:lnTo>
                    <a:pt x="203339" y="178320"/>
                  </a:lnTo>
                  <a:lnTo>
                    <a:pt x="223113" y="178320"/>
                  </a:lnTo>
                  <a:lnTo>
                    <a:pt x="231114" y="170268"/>
                  </a:lnTo>
                  <a:lnTo>
                    <a:pt x="231114" y="160312"/>
                  </a:lnTo>
                  <a:lnTo>
                    <a:pt x="231114" y="150355"/>
                  </a:lnTo>
                  <a:close/>
                </a:path>
                <a:path w="695960" h="193040">
                  <a:moveTo>
                    <a:pt x="231114" y="86448"/>
                  </a:moveTo>
                  <a:lnTo>
                    <a:pt x="223113" y="78409"/>
                  </a:lnTo>
                  <a:lnTo>
                    <a:pt x="203339" y="78409"/>
                  </a:lnTo>
                  <a:lnTo>
                    <a:pt x="195338" y="86448"/>
                  </a:lnTo>
                  <a:lnTo>
                    <a:pt x="195338" y="106349"/>
                  </a:lnTo>
                  <a:lnTo>
                    <a:pt x="203339" y="114414"/>
                  </a:lnTo>
                  <a:lnTo>
                    <a:pt x="223113" y="114414"/>
                  </a:lnTo>
                  <a:lnTo>
                    <a:pt x="231114" y="106349"/>
                  </a:lnTo>
                  <a:lnTo>
                    <a:pt x="231114" y="96418"/>
                  </a:lnTo>
                  <a:lnTo>
                    <a:pt x="231114" y="86448"/>
                  </a:lnTo>
                  <a:close/>
                </a:path>
                <a:path w="695960" h="193040">
                  <a:moveTo>
                    <a:pt x="285572" y="182854"/>
                  </a:moveTo>
                  <a:lnTo>
                    <a:pt x="277571" y="174802"/>
                  </a:lnTo>
                  <a:lnTo>
                    <a:pt x="268820" y="174802"/>
                  </a:lnTo>
                  <a:lnTo>
                    <a:pt x="267677" y="174802"/>
                  </a:lnTo>
                  <a:lnTo>
                    <a:pt x="258940" y="174802"/>
                  </a:lnTo>
                  <a:lnTo>
                    <a:pt x="250939" y="182854"/>
                  </a:lnTo>
                  <a:lnTo>
                    <a:pt x="250939" y="192824"/>
                  </a:lnTo>
                  <a:lnTo>
                    <a:pt x="267677" y="192824"/>
                  </a:lnTo>
                  <a:lnTo>
                    <a:pt x="268820" y="192824"/>
                  </a:lnTo>
                  <a:lnTo>
                    <a:pt x="285572" y="192824"/>
                  </a:lnTo>
                  <a:lnTo>
                    <a:pt x="285572" y="182854"/>
                  </a:lnTo>
                  <a:close/>
                </a:path>
                <a:path w="695960" h="193040">
                  <a:moveTo>
                    <a:pt x="285572" y="118973"/>
                  </a:moveTo>
                  <a:lnTo>
                    <a:pt x="277571" y="110921"/>
                  </a:lnTo>
                  <a:lnTo>
                    <a:pt x="268820" y="110921"/>
                  </a:lnTo>
                  <a:lnTo>
                    <a:pt x="267677" y="110921"/>
                  </a:lnTo>
                  <a:lnTo>
                    <a:pt x="258940" y="110921"/>
                  </a:lnTo>
                  <a:lnTo>
                    <a:pt x="250939" y="118973"/>
                  </a:lnTo>
                  <a:lnTo>
                    <a:pt x="250939" y="127774"/>
                  </a:lnTo>
                  <a:lnTo>
                    <a:pt x="250939" y="128917"/>
                  </a:lnTo>
                  <a:lnTo>
                    <a:pt x="250939" y="137731"/>
                  </a:lnTo>
                  <a:lnTo>
                    <a:pt x="258940" y="145796"/>
                  </a:lnTo>
                  <a:lnTo>
                    <a:pt x="267677" y="145796"/>
                  </a:lnTo>
                  <a:lnTo>
                    <a:pt x="268820" y="145796"/>
                  </a:lnTo>
                  <a:lnTo>
                    <a:pt x="277571" y="145796"/>
                  </a:lnTo>
                  <a:lnTo>
                    <a:pt x="285572" y="137731"/>
                  </a:lnTo>
                  <a:lnTo>
                    <a:pt x="285572" y="128917"/>
                  </a:lnTo>
                  <a:lnTo>
                    <a:pt x="285572" y="127774"/>
                  </a:lnTo>
                  <a:lnTo>
                    <a:pt x="285572" y="118973"/>
                  </a:lnTo>
                  <a:close/>
                </a:path>
                <a:path w="695960" h="193040">
                  <a:moveTo>
                    <a:pt x="285572" y="63906"/>
                  </a:moveTo>
                  <a:lnTo>
                    <a:pt x="268820" y="63906"/>
                  </a:lnTo>
                  <a:lnTo>
                    <a:pt x="267677" y="63906"/>
                  </a:lnTo>
                  <a:lnTo>
                    <a:pt x="250939" y="63906"/>
                  </a:lnTo>
                  <a:lnTo>
                    <a:pt x="250939" y="73863"/>
                  </a:lnTo>
                  <a:lnTo>
                    <a:pt x="258940" y="81915"/>
                  </a:lnTo>
                  <a:lnTo>
                    <a:pt x="267677" y="81915"/>
                  </a:lnTo>
                  <a:lnTo>
                    <a:pt x="268820" y="81915"/>
                  </a:lnTo>
                  <a:lnTo>
                    <a:pt x="277571" y="81915"/>
                  </a:lnTo>
                  <a:lnTo>
                    <a:pt x="285572" y="73863"/>
                  </a:lnTo>
                  <a:lnTo>
                    <a:pt x="285572" y="63906"/>
                  </a:lnTo>
                  <a:close/>
                </a:path>
                <a:path w="695960" h="193040">
                  <a:moveTo>
                    <a:pt x="341185" y="150355"/>
                  </a:moveTo>
                  <a:lnTo>
                    <a:pt x="333184" y="142303"/>
                  </a:lnTo>
                  <a:lnTo>
                    <a:pt x="313410" y="142303"/>
                  </a:lnTo>
                  <a:lnTo>
                    <a:pt x="305409" y="150355"/>
                  </a:lnTo>
                  <a:lnTo>
                    <a:pt x="305409" y="170268"/>
                  </a:lnTo>
                  <a:lnTo>
                    <a:pt x="313410" y="178320"/>
                  </a:lnTo>
                  <a:lnTo>
                    <a:pt x="333184" y="178320"/>
                  </a:lnTo>
                  <a:lnTo>
                    <a:pt x="341185" y="170268"/>
                  </a:lnTo>
                  <a:lnTo>
                    <a:pt x="341185" y="160312"/>
                  </a:lnTo>
                  <a:lnTo>
                    <a:pt x="341185" y="150355"/>
                  </a:lnTo>
                  <a:close/>
                </a:path>
                <a:path w="695960" h="193040">
                  <a:moveTo>
                    <a:pt x="341185" y="86448"/>
                  </a:moveTo>
                  <a:lnTo>
                    <a:pt x="333184" y="78409"/>
                  </a:lnTo>
                  <a:lnTo>
                    <a:pt x="313410" y="78409"/>
                  </a:lnTo>
                  <a:lnTo>
                    <a:pt x="305409" y="86448"/>
                  </a:lnTo>
                  <a:lnTo>
                    <a:pt x="305409" y="106349"/>
                  </a:lnTo>
                  <a:lnTo>
                    <a:pt x="313410" y="114414"/>
                  </a:lnTo>
                  <a:lnTo>
                    <a:pt x="333184" y="114414"/>
                  </a:lnTo>
                  <a:lnTo>
                    <a:pt x="341185" y="106349"/>
                  </a:lnTo>
                  <a:lnTo>
                    <a:pt x="341185" y="96418"/>
                  </a:lnTo>
                  <a:lnTo>
                    <a:pt x="341185" y="86448"/>
                  </a:lnTo>
                  <a:close/>
                </a:path>
                <a:path w="695960" h="193040">
                  <a:moveTo>
                    <a:pt x="395655" y="182854"/>
                  </a:moveTo>
                  <a:lnTo>
                    <a:pt x="387654" y="174802"/>
                  </a:lnTo>
                  <a:lnTo>
                    <a:pt x="378904" y="174802"/>
                  </a:lnTo>
                  <a:lnTo>
                    <a:pt x="377786" y="174802"/>
                  </a:lnTo>
                  <a:lnTo>
                    <a:pt x="369036" y="174802"/>
                  </a:lnTo>
                  <a:lnTo>
                    <a:pt x="361022" y="182854"/>
                  </a:lnTo>
                  <a:lnTo>
                    <a:pt x="361022" y="192824"/>
                  </a:lnTo>
                  <a:lnTo>
                    <a:pt x="377786" y="192824"/>
                  </a:lnTo>
                  <a:lnTo>
                    <a:pt x="378904" y="192824"/>
                  </a:lnTo>
                  <a:lnTo>
                    <a:pt x="395655" y="192824"/>
                  </a:lnTo>
                  <a:lnTo>
                    <a:pt x="395655" y="182854"/>
                  </a:lnTo>
                  <a:close/>
                </a:path>
                <a:path w="695960" h="193040">
                  <a:moveTo>
                    <a:pt x="395655" y="118973"/>
                  </a:moveTo>
                  <a:lnTo>
                    <a:pt x="387654" y="110921"/>
                  </a:lnTo>
                  <a:lnTo>
                    <a:pt x="378904" y="110921"/>
                  </a:lnTo>
                  <a:lnTo>
                    <a:pt x="377786" y="110921"/>
                  </a:lnTo>
                  <a:lnTo>
                    <a:pt x="369036" y="110921"/>
                  </a:lnTo>
                  <a:lnTo>
                    <a:pt x="361022" y="118973"/>
                  </a:lnTo>
                  <a:lnTo>
                    <a:pt x="361022" y="127774"/>
                  </a:lnTo>
                  <a:lnTo>
                    <a:pt x="361022" y="128917"/>
                  </a:lnTo>
                  <a:lnTo>
                    <a:pt x="361022" y="137731"/>
                  </a:lnTo>
                  <a:lnTo>
                    <a:pt x="369036" y="145796"/>
                  </a:lnTo>
                  <a:lnTo>
                    <a:pt x="377786" y="145796"/>
                  </a:lnTo>
                  <a:lnTo>
                    <a:pt x="378904" y="145796"/>
                  </a:lnTo>
                  <a:lnTo>
                    <a:pt x="387654" y="145796"/>
                  </a:lnTo>
                  <a:lnTo>
                    <a:pt x="395655" y="137731"/>
                  </a:lnTo>
                  <a:lnTo>
                    <a:pt x="395655" y="128917"/>
                  </a:lnTo>
                  <a:lnTo>
                    <a:pt x="395655" y="127774"/>
                  </a:lnTo>
                  <a:lnTo>
                    <a:pt x="395655" y="118973"/>
                  </a:lnTo>
                  <a:close/>
                </a:path>
                <a:path w="695960" h="193040">
                  <a:moveTo>
                    <a:pt x="395655" y="63906"/>
                  </a:moveTo>
                  <a:lnTo>
                    <a:pt x="378904" y="63906"/>
                  </a:lnTo>
                  <a:lnTo>
                    <a:pt x="377786" y="63906"/>
                  </a:lnTo>
                  <a:lnTo>
                    <a:pt x="361022" y="63906"/>
                  </a:lnTo>
                  <a:lnTo>
                    <a:pt x="361022" y="73863"/>
                  </a:lnTo>
                  <a:lnTo>
                    <a:pt x="369036" y="81915"/>
                  </a:lnTo>
                  <a:lnTo>
                    <a:pt x="377786" y="81915"/>
                  </a:lnTo>
                  <a:lnTo>
                    <a:pt x="378904" y="81915"/>
                  </a:lnTo>
                  <a:lnTo>
                    <a:pt x="387654" y="81915"/>
                  </a:lnTo>
                  <a:lnTo>
                    <a:pt x="395655" y="73863"/>
                  </a:lnTo>
                  <a:lnTo>
                    <a:pt x="395655" y="63906"/>
                  </a:lnTo>
                  <a:close/>
                </a:path>
                <a:path w="695960" h="193040">
                  <a:moveTo>
                    <a:pt x="451256" y="150355"/>
                  </a:moveTo>
                  <a:lnTo>
                    <a:pt x="443255" y="142303"/>
                  </a:lnTo>
                  <a:lnTo>
                    <a:pt x="423481" y="142303"/>
                  </a:lnTo>
                  <a:lnTo>
                    <a:pt x="415480" y="150355"/>
                  </a:lnTo>
                  <a:lnTo>
                    <a:pt x="415480" y="170268"/>
                  </a:lnTo>
                  <a:lnTo>
                    <a:pt x="423481" y="178320"/>
                  </a:lnTo>
                  <a:lnTo>
                    <a:pt x="443255" y="178320"/>
                  </a:lnTo>
                  <a:lnTo>
                    <a:pt x="451256" y="170268"/>
                  </a:lnTo>
                  <a:lnTo>
                    <a:pt x="451256" y="160312"/>
                  </a:lnTo>
                  <a:lnTo>
                    <a:pt x="451256" y="150355"/>
                  </a:lnTo>
                  <a:close/>
                </a:path>
                <a:path w="695960" h="193040">
                  <a:moveTo>
                    <a:pt x="451256" y="86448"/>
                  </a:moveTo>
                  <a:lnTo>
                    <a:pt x="443255" y="78409"/>
                  </a:lnTo>
                  <a:lnTo>
                    <a:pt x="423481" y="78409"/>
                  </a:lnTo>
                  <a:lnTo>
                    <a:pt x="415480" y="86448"/>
                  </a:lnTo>
                  <a:lnTo>
                    <a:pt x="415480" y="106349"/>
                  </a:lnTo>
                  <a:lnTo>
                    <a:pt x="423481" y="114414"/>
                  </a:lnTo>
                  <a:lnTo>
                    <a:pt x="443255" y="114414"/>
                  </a:lnTo>
                  <a:lnTo>
                    <a:pt x="451256" y="106349"/>
                  </a:lnTo>
                  <a:lnTo>
                    <a:pt x="451256" y="96418"/>
                  </a:lnTo>
                  <a:lnTo>
                    <a:pt x="451256" y="86448"/>
                  </a:lnTo>
                  <a:close/>
                </a:path>
                <a:path w="695960" h="193040">
                  <a:moveTo>
                    <a:pt x="505726" y="182854"/>
                  </a:moveTo>
                  <a:lnTo>
                    <a:pt x="497725" y="174802"/>
                  </a:lnTo>
                  <a:lnTo>
                    <a:pt x="488975" y="174802"/>
                  </a:lnTo>
                  <a:lnTo>
                    <a:pt x="487832" y="174802"/>
                  </a:lnTo>
                  <a:lnTo>
                    <a:pt x="479107" y="174802"/>
                  </a:lnTo>
                  <a:lnTo>
                    <a:pt x="471093" y="182854"/>
                  </a:lnTo>
                  <a:lnTo>
                    <a:pt x="471093" y="192824"/>
                  </a:lnTo>
                  <a:lnTo>
                    <a:pt x="487832" y="192824"/>
                  </a:lnTo>
                  <a:lnTo>
                    <a:pt x="488975" y="192824"/>
                  </a:lnTo>
                  <a:lnTo>
                    <a:pt x="505726" y="192824"/>
                  </a:lnTo>
                  <a:lnTo>
                    <a:pt x="505726" y="182854"/>
                  </a:lnTo>
                  <a:close/>
                </a:path>
                <a:path w="695960" h="193040">
                  <a:moveTo>
                    <a:pt x="505726" y="118973"/>
                  </a:moveTo>
                  <a:lnTo>
                    <a:pt x="497725" y="110921"/>
                  </a:lnTo>
                  <a:lnTo>
                    <a:pt x="488975" y="110921"/>
                  </a:lnTo>
                  <a:lnTo>
                    <a:pt x="487832" y="110921"/>
                  </a:lnTo>
                  <a:lnTo>
                    <a:pt x="479107" y="110921"/>
                  </a:lnTo>
                  <a:lnTo>
                    <a:pt x="471093" y="118973"/>
                  </a:lnTo>
                  <a:lnTo>
                    <a:pt x="471093" y="127774"/>
                  </a:lnTo>
                  <a:lnTo>
                    <a:pt x="471093" y="128917"/>
                  </a:lnTo>
                  <a:lnTo>
                    <a:pt x="471093" y="137731"/>
                  </a:lnTo>
                  <a:lnTo>
                    <a:pt x="479107" y="145796"/>
                  </a:lnTo>
                  <a:lnTo>
                    <a:pt x="487832" y="145796"/>
                  </a:lnTo>
                  <a:lnTo>
                    <a:pt x="488975" y="145796"/>
                  </a:lnTo>
                  <a:lnTo>
                    <a:pt x="497725" y="145796"/>
                  </a:lnTo>
                  <a:lnTo>
                    <a:pt x="505726" y="137731"/>
                  </a:lnTo>
                  <a:lnTo>
                    <a:pt x="505726" y="128917"/>
                  </a:lnTo>
                  <a:lnTo>
                    <a:pt x="505726" y="127774"/>
                  </a:lnTo>
                  <a:lnTo>
                    <a:pt x="505726" y="118973"/>
                  </a:lnTo>
                  <a:close/>
                </a:path>
                <a:path w="695960" h="193040">
                  <a:moveTo>
                    <a:pt x="505726" y="63906"/>
                  </a:moveTo>
                  <a:lnTo>
                    <a:pt x="488975" y="63906"/>
                  </a:lnTo>
                  <a:lnTo>
                    <a:pt x="487832" y="63906"/>
                  </a:lnTo>
                  <a:lnTo>
                    <a:pt x="471093" y="63906"/>
                  </a:lnTo>
                  <a:lnTo>
                    <a:pt x="471093" y="73863"/>
                  </a:lnTo>
                  <a:lnTo>
                    <a:pt x="479107" y="81915"/>
                  </a:lnTo>
                  <a:lnTo>
                    <a:pt x="487832" y="81915"/>
                  </a:lnTo>
                  <a:lnTo>
                    <a:pt x="488975" y="81915"/>
                  </a:lnTo>
                  <a:lnTo>
                    <a:pt x="497725" y="81915"/>
                  </a:lnTo>
                  <a:lnTo>
                    <a:pt x="505726" y="73863"/>
                  </a:lnTo>
                  <a:lnTo>
                    <a:pt x="505726" y="63906"/>
                  </a:lnTo>
                  <a:close/>
                </a:path>
                <a:path w="695960" h="193040">
                  <a:moveTo>
                    <a:pt x="561340" y="150355"/>
                  </a:moveTo>
                  <a:lnTo>
                    <a:pt x="553339" y="142303"/>
                  </a:lnTo>
                  <a:lnTo>
                    <a:pt x="533565" y="142303"/>
                  </a:lnTo>
                  <a:lnTo>
                    <a:pt x="525564" y="150355"/>
                  </a:lnTo>
                  <a:lnTo>
                    <a:pt x="525564" y="170268"/>
                  </a:lnTo>
                  <a:lnTo>
                    <a:pt x="533565" y="178320"/>
                  </a:lnTo>
                  <a:lnTo>
                    <a:pt x="553339" y="178320"/>
                  </a:lnTo>
                  <a:lnTo>
                    <a:pt x="561340" y="170268"/>
                  </a:lnTo>
                  <a:lnTo>
                    <a:pt x="561340" y="160312"/>
                  </a:lnTo>
                  <a:lnTo>
                    <a:pt x="561340" y="150355"/>
                  </a:lnTo>
                  <a:close/>
                </a:path>
                <a:path w="695960" h="193040">
                  <a:moveTo>
                    <a:pt x="561340" y="86448"/>
                  </a:moveTo>
                  <a:lnTo>
                    <a:pt x="553339" y="78409"/>
                  </a:lnTo>
                  <a:lnTo>
                    <a:pt x="533565" y="78409"/>
                  </a:lnTo>
                  <a:lnTo>
                    <a:pt x="525564" y="86448"/>
                  </a:lnTo>
                  <a:lnTo>
                    <a:pt x="525564" y="106349"/>
                  </a:lnTo>
                  <a:lnTo>
                    <a:pt x="533565" y="114414"/>
                  </a:lnTo>
                  <a:lnTo>
                    <a:pt x="553339" y="114414"/>
                  </a:lnTo>
                  <a:lnTo>
                    <a:pt x="561340" y="106349"/>
                  </a:lnTo>
                  <a:lnTo>
                    <a:pt x="561340" y="96418"/>
                  </a:lnTo>
                  <a:lnTo>
                    <a:pt x="561340" y="86448"/>
                  </a:lnTo>
                  <a:close/>
                </a:path>
                <a:path w="695960" h="193040">
                  <a:moveTo>
                    <a:pt x="615810" y="182854"/>
                  </a:moveTo>
                  <a:lnTo>
                    <a:pt x="607809" y="174802"/>
                  </a:lnTo>
                  <a:lnTo>
                    <a:pt x="599046" y="174802"/>
                  </a:lnTo>
                  <a:lnTo>
                    <a:pt x="597903" y="174802"/>
                  </a:lnTo>
                  <a:lnTo>
                    <a:pt x="589178" y="174802"/>
                  </a:lnTo>
                  <a:lnTo>
                    <a:pt x="581164" y="182854"/>
                  </a:lnTo>
                  <a:lnTo>
                    <a:pt x="581164" y="192824"/>
                  </a:lnTo>
                  <a:lnTo>
                    <a:pt x="597903" y="192824"/>
                  </a:lnTo>
                  <a:lnTo>
                    <a:pt x="599046" y="192824"/>
                  </a:lnTo>
                  <a:lnTo>
                    <a:pt x="615810" y="192824"/>
                  </a:lnTo>
                  <a:lnTo>
                    <a:pt x="615810" y="182854"/>
                  </a:lnTo>
                  <a:close/>
                </a:path>
                <a:path w="695960" h="193040">
                  <a:moveTo>
                    <a:pt x="615810" y="118973"/>
                  </a:moveTo>
                  <a:lnTo>
                    <a:pt x="607809" y="110921"/>
                  </a:lnTo>
                  <a:lnTo>
                    <a:pt x="599046" y="110921"/>
                  </a:lnTo>
                  <a:lnTo>
                    <a:pt x="597903" y="110921"/>
                  </a:lnTo>
                  <a:lnTo>
                    <a:pt x="589178" y="110921"/>
                  </a:lnTo>
                  <a:lnTo>
                    <a:pt x="581164" y="118973"/>
                  </a:lnTo>
                  <a:lnTo>
                    <a:pt x="581164" y="127774"/>
                  </a:lnTo>
                  <a:lnTo>
                    <a:pt x="581164" y="128917"/>
                  </a:lnTo>
                  <a:lnTo>
                    <a:pt x="581164" y="137731"/>
                  </a:lnTo>
                  <a:lnTo>
                    <a:pt x="589178" y="145796"/>
                  </a:lnTo>
                  <a:lnTo>
                    <a:pt x="597903" y="145796"/>
                  </a:lnTo>
                  <a:lnTo>
                    <a:pt x="599046" y="145796"/>
                  </a:lnTo>
                  <a:lnTo>
                    <a:pt x="607809" y="145796"/>
                  </a:lnTo>
                  <a:lnTo>
                    <a:pt x="615810" y="137731"/>
                  </a:lnTo>
                  <a:lnTo>
                    <a:pt x="615810" y="128917"/>
                  </a:lnTo>
                  <a:lnTo>
                    <a:pt x="615810" y="127774"/>
                  </a:lnTo>
                  <a:lnTo>
                    <a:pt x="615810" y="118973"/>
                  </a:lnTo>
                  <a:close/>
                </a:path>
                <a:path w="695960" h="193040">
                  <a:moveTo>
                    <a:pt x="615810" y="63906"/>
                  </a:moveTo>
                  <a:lnTo>
                    <a:pt x="599046" y="63906"/>
                  </a:lnTo>
                  <a:lnTo>
                    <a:pt x="597903" y="63906"/>
                  </a:lnTo>
                  <a:lnTo>
                    <a:pt x="581164" y="63906"/>
                  </a:lnTo>
                  <a:lnTo>
                    <a:pt x="581164" y="73863"/>
                  </a:lnTo>
                  <a:lnTo>
                    <a:pt x="589178" y="81915"/>
                  </a:lnTo>
                  <a:lnTo>
                    <a:pt x="597903" y="81915"/>
                  </a:lnTo>
                  <a:lnTo>
                    <a:pt x="599046" y="81915"/>
                  </a:lnTo>
                  <a:lnTo>
                    <a:pt x="607809" y="81915"/>
                  </a:lnTo>
                  <a:lnTo>
                    <a:pt x="615810" y="73863"/>
                  </a:lnTo>
                  <a:lnTo>
                    <a:pt x="615810" y="63906"/>
                  </a:lnTo>
                  <a:close/>
                </a:path>
                <a:path w="695960" h="193040">
                  <a:moveTo>
                    <a:pt x="671410" y="150355"/>
                  </a:moveTo>
                  <a:lnTo>
                    <a:pt x="663409" y="142303"/>
                  </a:lnTo>
                  <a:lnTo>
                    <a:pt x="643648" y="142303"/>
                  </a:lnTo>
                  <a:lnTo>
                    <a:pt x="635635" y="150355"/>
                  </a:lnTo>
                  <a:lnTo>
                    <a:pt x="635635" y="170268"/>
                  </a:lnTo>
                  <a:lnTo>
                    <a:pt x="643648" y="178320"/>
                  </a:lnTo>
                  <a:lnTo>
                    <a:pt x="663409" y="178320"/>
                  </a:lnTo>
                  <a:lnTo>
                    <a:pt x="671410" y="170268"/>
                  </a:lnTo>
                  <a:lnTo>
                    <a:pt x="671410" y="160312"/>
                  </a:lnTo>
                  <a:lnTo>
                    <a:pt x="671410" y="150355"/>
                  </a:lnTo>
                  <a:close/>
                </a:path>
                <a:path w="695960" h="193040">
                  <a:moveTo>
                    <a:pt x="671410" y="86448"/>
                  </a:moveTo>
                  <a:lnTo>
                    <a:pt x="663409" y="78409"/>
                  </a:lnTo>
                  <a:lnTo>
                    <a:pt x="643648" y="78409"/>
                  </a:lnTo>
                  <a:lnTo>
                    <a:pt x="635635" y="86448"/>
                  </a:lnTo>
                  <a:lnTo>
                    <a:pt x="635635" y="106349"/>
                  </a:lnTo>
                  <a:lnTo>
                    <a:pt x="643648" y="114414"/>
                  </a:lnTo>
                  <a:lnTo>
                    <a:pt x="663409" y="114414"/>
                  </a:lnTo>
                  <a:lnTo>
                    <a:pt x="671410" y="106349"/>
                  </a:lnTo>
                  <a:lnTo>
                    <a:pt x="671410" y="96418"/>
                  </a:lnTo>
                  <a:lnTo>
                    <a:pt x="671410" y="86448"/>
                  </a:lnTo>
                  <a:close/>
                </a:path>
                <a:path w="695960" h="193040">
                  <a:moveTo>
                    <a:pt x="692111" y="74726"/>
                  </a:moveTo>
                  <a:lnTo>
                    <a:pt x="692086" y="63906"/>
                  </a:lnTo>
                  <a:lnTo>
                    <a:pt x="691248" y="63906"/>
                  </a:lnTo>
                  <a:lnTo>
                    <a:pt x="691248" y="73863"/>
                  </a:lnTo>
                  <a:lnTo>
                    <a:pt x="692111" y="74726"/>
                  </a:lnTo>
                  <a:close/>
                </a:path>
                <a:path w="695960" h="193040">
                  <a:moveTo>
                    <a:pt x="693381" y="139877"/>
                  </a:moveTo>
                  <a:lnTo>
                    <a:pt x="692988" y="127774"/>
                  </a:lnTo>
                  <a:lnTo>
                    <a:pt x="692696" y="117513"/>
                  </a:lnTo>
                  <a:lnTo>
                    <a:pt x="691248" y="118973"/>
                  </a:lnTo>
                  <a:lnTo>
                    <a:pt x="691248" y="127774"/>
                  </a:lnTo>
                  <a:lnTo>
                    <a:pt x="691248" y="128917"/>
                  </a:lnTo>
                  <a:lnTo>
                    <a:pt x="691248" y="137731"/>
                  </a:lnTo>
                  <a:lnTo>
                    <a:pt x="693381" y="139877"/>
                  </a:lnTo>
                  <a:close/>
                </a:path>
                <a:path w="695960" h="193040">
                  <a:moveTo>
                    <a:pt x="695934" y="192824"/>
                  </a:moveTo>
                  <a:lnTo>
                    <a:pt x="695121" y="178955"/>
                  </a:lnTo>
                  <a:lnTo>
                    <a:pt x="691248" y="182854"/>
                  </a:lnTo>
                  <a:lnTo>
                    <a:pt x="691248" y="192824"/>
                  </a:lnTo>
                  <a:lnTo>
                    <a:pt x="695934" y="19282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4">
              <a:extLst>
                <a:ext uri="{FF2B5EF4-FFF2-40B4-BE49-F238E27FC236}">
                  <a16:creationId xmlns:a16="http://schemas.microsoft.com/office/drawing/2014/main" id="{15638D34-61E9-7AA0-3B28-E6D9CB71393F}"/>
                </a:ext>
              </a:extLst>
            </p:cNvPr>
            <p:cNvSpPr/>
            <p:nvPr/>
          </p:nvSpPr>
          <p:spPr>
            <a:xfrm>
              <a:off x="4967173" y="971321"/>
              <a:ext cx="696595" cy="193040"/>
            </a:xfrm>
            <a:custGeom>
              <a:avLst/>
              <a:gdLst/>
              <a:ahLst/>
              <a:cxnLst/>
              <a:rect l="l" t="t" r="r" b="b"/>
              <a:pathLst>
                <a:path w="696595" h="193040">
                  <a:moveTo>
                    <a:pt x="10756" y="86448"/>
                  </a:moveTo>
                  <a:lnTo>
                    <a:pt x="2755" y="78397"/>
                  </a:lnTo>
                  <a:lnTo>
                    <a:pt x="1295" y="78397"/>
                  </a:lnTo>
                  <a:lnTo>
                    <a:pt x="736" y="92506"/>
                  </a:lnTo>
                  <a:lnTo>
                    <a:pt x="228" y="106845"/>
                  </a:lnTo>
                  <a:lnTo>
                    <a:pt x="0" y="114427"/>
                  </a:lnTo>
                  <a:lnTo>
                    <a:pt x="2755" y="114427"/>
                  </a:lnTo>
                  <a:lnTo>
                    <a:pt x="10756" y="106362"/>
                  </a:lnTo>
                  <a:lnTo>
                    <a:pt x="10756" y="86448"/>
                  </a:lnTo>
                  <a:close/>
                </a:path>
                <a:path w="696595" h="193040">
                  <a:moveTo>
                    <a:pt x="10756" y="22555"/>
                  </a:moveTo>
                  <a:lnTo>
                    <a:pt x="4648" y="16421"/>
                  </a:lnTo>
                  <a:lnTo>
                    <a:pt x="3644" y="32512"/>
                  </a:lnTo>
                  <a:lnTo>
                    <a:pt x="2641" y="50520"/>
                  </a:lnTo>
                  <a:lnTo>
                    <a:pt x="10756" y="42468"/>
                  </a:lnTo>
                  <a:lnTo>
                    <a:pt x="10756" y="22555"/>
                  </a:lnTo>
                  <a:close/>
                </a:path>
                <a:path w="696595" h="193040">
                  <a:moveTo>
                    <a:pt x="65227" y="182854"/>
                  </a:moveTo>
                  <a:lnTo>
                    <a:pt x="57226" y="174802"/>
                  </a:lnTo>
                  <a:lnTo>
                    <a:pt x="47345" y="174802"/>
                  </a:lnTo>
                  <a:lnTo>
                    <a:pt x="47345" y="192798"/>
                  </a:lnTo>
                  <a:lnTo>
                    <a:pt x="65227" y="192798"/>
                  </a:lnTo>
                  <a:lnTo>
                    <a:pt x="65227" y="182854"/>
                  </a:lnTo>
                  <a:close/>
                </a:path>
                <a:path w="696595" h="193040">
                  <a:moveTo>
                    <a:pt x="65227" y="118948"/>
                  </a:moveTo>
                  <a:lnTo>
                    <a:pt x="57226" y="110883"/>
                  </a:lnTo>
                  <a:lnTo>
                    <a:pt x="48475" y="110883"/>
                  </a:lnTo>
                  <a:lnTo>
                    <a:pt x="47345" y="110883"/>
                  </a:lnTo>
                  <a:lnTo>
                    <a:pt x="38595" y="110883"/>
                  </a:lnTo>
                  <a:lnTo>
                    <a:pt x="30581" y="118948"/>
                  </a:lnTo>
                  <a:lnTo>
                    <a:pt x="30581" y="128905"/>
                  </a:lnTo>
                  <a:lnTo>
                    <a:pt x="47345" y="128905"/>
                  </a:lnTo>
                  <a:lnTo>
                    <a:pt x="47345" y="145783"/>
                  </a:lnTo>
                  <a:lnTo>
                    <a:pt x="57226" y="145783"/>
                  </a:lnTo>
                  <a:lnTo>
                    <a:pt x="65227" y="137718"/>
                  </a:lnTo>
                  <a:lnTo>
                    <a:pt x="65227" y="128905"/>
                  </a:lnTo>
                  <a:lnTo>
                    <a:pt x="65227" y="127762"/>
                  </a:lnTo>
                  <a:lnTo>
                    <a:pt x="65227" y="118948"/>
                  </a:lnTo>
                  <a:close/>
                </a:path>
                <a:path w="696595" h="193040">
                  <a:moveTo>
                    <a:pt x="65227" y="55067"/>
                  </a:moveTo>
                  <a:lnTo>
                    <a:pt x="57226" y="47015"/>
                  </a:lnTo>
                  <a:lnTo>
                    <a:pt x="48475" y="47015"/>
                  </a:lnTo>
                  <a:lnTo>
                    <a:pt x="47345" y="47015"/>
                  </a:lnTo>
                  <a:lnTo>
                    <a:pt x="38595" y="47015"/>
                  </a:lnTo>
                  <a:lnTo>
                    <a:pt x="30581" y="55067"/>
                  </a:lnTo>
                  <a:lnTo>
                    <a:pt x="30581" y="63868"/>
                  </a:lnTo>
                  <a:lnTo>
                    <a:pt x="30581" y="65011"/>
                  </a:lnTo>
                  <a:lnTo>
                    <a:pt x="30581" y="73850"/>
                  </a:lnTo>
                  <a:lnTo>
                    <a:pt x="38595" y="81902"/>
                  </a:lnTo>
                  <a:lnTo>
                    <a:pt x="47345" y="81902"/>
                  </a:lnTo>
                  <a:lnTo>
                    <a:pt x="48475" y="81902"/>
                  </a:lnTo>
                  <a:lnTo>
                    <a:pt x="57226" y="81902"/>
                  </a:lnTo>
                  <a:lnTo>
                    <a:pt x="65227" y="73850"/>
                  </a:lnTo>
                  <a:lnTo>
                    <a:pt x="65227" y="65011"/>
                  </a:lnTo>
                  <a:lnTo>
                    <a:pt x="65227" y="63868"/>
                  </a:lnTo>
                  <a:lnTo>
                    <a:pt x="65227" y="55067"/>
                  </a:lnTo>
                  <a:close/>
                </a:path>
                <a:path w="696595" h="193040">
                  <a:moveTo>
                    <a:pt x="65227" y="0"/>
                  </a:moveTo>
                  <a:lnTo>
                    <a:pt x="48475" y="0"/>
                  </a:lnTo>
                  <a:lnTo>
                    <a:pt x="47345" y="0"/>
                  </a:lnTo>
                  <a:lnTo>
                    <a:pt x="30581" y="0"/>
                  </a:lnTo>
                  <a:lnTo>
                    <a:pt x="30581" y="9944"/>
                  </a:lnTo>
                  <a:lnTo>
                    <a:pt x="38595" y="18008"/>
                  </a:lnTo>
                  <a:lnTo>
                    <a:pt x="47345" y="18008"/>
                  </a:lnTo>
                  <a:lnTo>
                    <a:pt x="48475" y="18008"/>
                  </a:lnTo>
                  <a:lnTo>
                    <a:pt x="57226" y="18008"/>
                  </a:lnTo>
                  <a:lnTo>
                    <a:pt x="65227" y="9944"/>
                  </a:lnTo>
                  <a:lnTo>
                    <a:pt x="65227" y="0"/>
                  </a:lnTo>
                  <a:close/>
                </a:path>
                <a:path w="696595" h="193040">
                  <a:moveTo>
                    <a:pt x="120827" y="150329"/>
                  </a:moveTo>
                  <a:lnTo>
                    <a:pt x="112826" y="142278"/>
                  </a:lnTo>
                  <a:lnTo>
                    <a:pt x="93065" y="142278"/>
                  </a:lnTo>
                  <a:lnTo>
                    <a:pt x="85051" y="150329"/>
                  </a:lnTo>
                  <a:lnTo>
                    <a:pt x="85051" y="170230"/>
                  </a:lnTo>
                  <a:lnTo>
                    <a:pt x="93065" y="178295"/>
                  </a:lnTo>
                  <a:lnTo>
                    <a:pt x="112826" y="178295"/>
                  </a:lnTo>
                  <a:lnTo>
                    <a:pt x="120827" y="170230"/>
                  </a:lnTo>
                  <a:lnTo>
                    <a:pt x="120827" y="160286"/>
                  </a:lnTo>
                  <a:lnTo>
                    <a:pt x="120827" y="150329"/>
                  </a:lnTo>
                  <a:close/>
                </a:path>
                <a:path w="696595" h="193040">
                  <a:moveTo>
                    <a:pt x="120827" y="86448"/>
                  </a:moveTo>
                  <a:lnTo>
                    <a:pt x="112826" y="78397"/>
                  </a:lnTo>
                  <a:lnTo>
                    <a:pt x="93065" y="78397"/>
                  </a:lnTo>
                  <a:lnTo>
                    <a:pt x="85051" y="86448"/>
                  </a:lnTo>
                  <a:lnTo>
                    <a:pt x="85051" y="106362"/>
                  </a:lnTo>
                  <a:lnTo>
                    <a:pt x="93065" y="114427"/>
                  </a:lnTo>
                  <a:lnTo>
                    <a:pt x="112826" y="114427"/>
                  </a:lnTo>
                  <a:lnTo>
                    <a:pt x="120827" y="106362"/>
                  </a:lnTo>
                  <a:lnTo>
                    <a:pt x="120827" y="96405"/>
                  </a:lnTo>
                  <a:lnTo>
                    <a:pt x="120827" y="86448"/>
                  </a:lnTo>
                  <a:close/>
                </a:path>
                <a:path w="696595" h="193040">
                  <a:moveTo>
                    <a:pt x="120827" y="22555"/>
                  </a:moveTo>
                  <a:lnTo>
                    <a:pt x="112826" y="14503"/>
                  </a:lnTo>
                  <a:lnTo>
                    <a:pt x="93065" y="14503"/>
                  </a:lnTo>
                  <a:lnTo>
                    <a:pt x="85051" y="22555"/>
                  </a:lnTo>
                  <a:lnTo>
                    <a:pt x="85051" y="42468"/>
                  </a:lnTo>
                  <a:lnTo>
                    <a:pt x="93065" y="50520"/>
                  </a:lnTo>
                  <a:lnTo>
                    <a:pt x="112826" y="50520"/>
                  </a:lnTo>
                  <a:lnTo>
                    <a:pt x="120827" y="42468"/>
                  </a:lnTo>
                  <a:lnTo>
                    <a:pt x="120827" y="32512"/>
                  </a:lnTo>
                  <a:lnTo>
                    <a:pt x="120827" y="22555"/>
                  </a:lnTo>
                  <a:close/>
                </a:path>
                <a:path w="696595" h="193040">
                  <a:moveTo>
                    <a:pt x="158559" y="0"/>
                  </a:moveTo>
                  <a:lnTo>
                    <a:pt x="140665" y="0"/>
                  </a:lnTo>
                  <a:lnTo>
                    <a:pt x="140665" y="9944"/>
                  </a:lnTo>
                  <a:lnTo>
                    <a:pt x="148678" y="18008"/>
                  </a:lnTo>
                  <a:lnTo>
                    <a:pt x="158559" y="18008"/>
                  </a:lnTo>
                  <a:lnTo>
                    <a:pt x="158559" y="0"/>
                  </a:lnTo>
                  <a:close/>
                </a:path>
                <a:path w="696595" h="193040">
                  <a:moveTo>
                    <a:pt x="175298" y="182854"/>
                  </a:moveTo>
                  <a:lnTo>
                    <a:pt x="167297" y="174802"/>
                  </a:lnTo>
                  <a:lnTo>
                    <a:pt x="157403" y="174802"/>
                  </a:lnTo>
                  <a:lnTo>
                    <a:pt x="157403" y="192798"/>
                  </a:lnTo>
                  <a:lnTo>
                    <a:pt x="175298" y="192798"/>
                  </a:lnTo>
                  <a:lnTo>
                    <a:pt x="175298" y="182854"/>
                  </a:lnTo>
                  <a:close/>
                </a:path>
                <a:path w="696595" h="193040">
                  <a:moveTo>
                    <a:pt x="175298" y="118948"/>
                  </a:moveTo>
                  <a:lnTo>
                    <a:pt x="167297" y="110883"/>
                  </a:lnTo>
                  <a:lnTo>
                    <a:pt x="158559" y="110883"/>
                  </a:lnTo>
                  <a:lnTo>
                    <a:pt x="157403" y="110883"/>
                  </a:lnTo>
                  <a:lnTo>
                    <a:pt x="148678" y="110883"/>
                  </a:lnTo>
                  <a:lnTo>
                    <a:pt x="140665" y="118948"/>
                  </a:lnTo>
                  <a:lnTo>
                    <a:pt x="140665" y="127762"/>
                  </a:lnTo>
                  <a:lnTo>
                    <a:pt x="140665" y="128905"/>
                  </a:lnTo>
                  <a:lnTo>
                    <a:pt x="140665" y="137718"/>
                  </a:lnTo>
                  <a:lnTo>
                    <a:pt x="148678" y="145783"/>
                  </a:lnTo>
                  <a:lnTo>
                    <a:pt x="157403" y="145783"/>
                  </a:lnTo>
                  <a:lnTo>
                    <a:pt x="158559" y="145783"/>
                  </a:lnTo>
                  <a:lnTo>
                    <a:pt x="167297" y="145783"/>
                  </a:lnTo>
                  <a:lnTo>
                    <a:pt x="175298" y="137718"/>
                  </a:lnTo>
                  <a:lnTo>
                    <a:pt x="175298" y="128905"/>
                  </a:lnTo>
                  <a:lnTo>
                    <a:pt x="175298" y="127762"/>
                  </a:lnTo>
                  <a:lnTo>
                    <a:pt x="175298" y="118948"/>
                  </a:lnTo>
                  <a:close/>
                </a:path>
                <a:path w="696595" h="193040">
                  <a:moveTo>
                    <a:pt x="175298" y="63868"/>
                  </a:moveTo>
                  <a:lnTo>
                    <a:pt x="158559" y="63868"/>
                  </a:lnTo>
                  <a:lnTo>
                    <a:pt x="158559" y="47015"/>
                  </a:lnTo>
                  <a:lnTo>
                    <a:pt x="148678" y="47015"/>
                  </a:lnTo>
                  <a:lnTo>
                    <a:pt x="140665" y="55067"/>
                  </a:lnTo>
                  <a:lnTo>
                    <a:pt x="140665" y="63868"/>
                  </a:lnTo>
                  <a:lnTo>
                    <a:pt x="140665" y="65011"/>
                  </a:lnTo>
                  <a:lnTo>
                    <a:pt x="140665" y="73850"/>
                  </a:lnTo>
                  <a:lnTo>
                    <a:pt x="148678" y="81902"/>
                  </a:lnTo>
                  <a:lnTo>
                    <a:pt x="157403" y="81902"/>
                  </a:lnTo>
                  <a:lnTo>
                    <a:pt x="158559" y="81902"/>
                  </a:lnTo>
                  <a:lnTo>
                    <a:pt x="167297" y="81902"/>
                  </a:lnTo>
                  <a:lnTo>
                    <a:pt x="175298" y="73850"/>
                  </a:lnTo>
                  <a:lnTo>
                    <a:pt x="175298" y="63868"/>
                  </a:lnTo>
                  <a:close/>
                </a:path>
                <a:path w="696595" h="193040">
                  <a:moveTo>
                    <a:pt x="230911" y="150329"/>
                  </a:moveTo>
                  <a:lnTo>
                    <a:pt x="222910" y="142278"/>
                  </a:lnTo>
                  <a:lnTo>
                    <a:pt x="203136" y="142278"/>
                  </a:lnTo>
                  <a:lnTo>
                    <a:pt x="195135" y="150329"/>
                  </a:lnTo>
                  <a:lnTo>
                    <a:pt x="195135" y="170230"/>
                  </a:lnTo>
                  <a:lnTo>
                    <a:pt x="203136" y="178295"/>
                  </a:lnTo>
                  <a:lnTo>
                    <a:pt x="222910" y="178295"/>
                  </a:lnTo>
                  <a:lnTo>
                    <a:pt x="230911" y="170230"/>
                  </a:lnTo>
                  <a:lnTo>
                    <a:pt x="230911" y="160286"/>
                  </a:lnTo>
                  <a:lnTo>
                    <a:pt x="230911" y="150329"/>
                  </a:lnTo>
                  <a:close/>
                </a:path>
                <a:path w="696595" h="193040">
                  <a:moveTo>
                    <a:pt x="230911" y="86448"/>
                  </a:moveTo>
                  <a:lnTo>
                    <a:pt x="222910" y="78397"/>
                  </a:lnTo>
                  <a:lnTo>
                    <a:pt x="203136" y="78397"/>
                  </a:lnTo>
                  <a:lnTo>
                    <a:pt x="195135" y="86448"/>
                  </a:lnTo>
                  <a:lnTo>
                    <a:pt x="195135" y="106362"/>
                  </a:lnTo>
                  <a:lnTo>
                    <a:pt x="203136" y="114427"/>
                  </a:lnTo>
                  <a:lnTo>
                    <a:pt x="222910" y="114427"/>
                  </a:lnTo>
                  <a:lnTo>
                    <a:pt x="230911" y="106362"/>
                  </a:lnTo>
                  <a:lnTo>
                    <a:pt x="230911" y="96405"/>
                  </a:lnTo>
                  <a:lnTo>
                    <a:pt x="230911" y="86448"/>
                  </a:lnTo>
                  <a:close/>
                </a:path>
                <a:path w="696595" h="193040">
                  <a:moveTo>
                    <a:pt x="285369" y="182854"/>
                  </a:moveTo>
                  <a:lnTo>
                    <a:pt x="277368" y="174802"/>
                  </a:lnTo>
                  <a:lnTo>
                    <a:pt x="268617" y="174802"/>
                  </a:lnTo>
                  <a:lnTo>
                    <a:pt x="267474" y="174802"/>
                  </a:lnTo>
                  <a:lnTo>
                    <a:pt x="258737" y="174802"/>
                  </a:lnTo>
                  <a:lnTo>
                    <a:pt x="250736" y="182854"/>
                  </a:lnTo>
                  <a:lnTo>
                    <a:pt x="250736" y="192798"/>
                  </a:lnTo>
                  <a:lnTo>
                    <a:pt x="267474" y="192798"/>
                  </a:lnTo>
                  <a:lnTo>
                    <a:pt x="268617" y="192798"/>
                  </a:lnTo>
                  <a:lnTo>
                    <a:pt x="285369" y="192798"/>
                  </a:lnTo>
                  <a:lnTo>
                    <a:pt x="285369" y="182854"/>
                  </a:lnTo>
                  <a:close/>
                </a:path>
                <a:path w="696595" h="193040">
                  <a:moveTo>
                    <a:pt x="285369" y="118948"/>
                  </a:moveTo>
                  <a:lnTo>
                    <a:pt x="277368" y="110883"/>
                  </a:lnTo>
                  <a:lnTo>
                    <a:pt x="268617" y="110883"/>
                  </a:lnTo>
                  <a:lnTo>
                    <a:pt x="267474" y="110883"/>
                  </a:lnTo>
                  <a:lnTo>
                    <a:pt x="258737" y="110883"/>
                  </a:lnTo>
                  <a:lnTo>
                    <a:pt x="250736" y="118948"/>
                  </a:lnTo>
                  <a:lnTo>
                    <a:pt x="250736" y="127762"/>
                  </a:lnTo>
                  <a:lnTo>
                    <a:pt x="250736" y="128905"/>
                  </a:lnTo>
                  <a:lnTo>
                    <a:pt x="250736" y="137718"/>
                  </a:lnTo>
                  <a:lnTo>
                    <a:pt x="258737" y="145783"/>
                  </a:lnTo>
                  <a:lnTo>
                    <a:pt x="267474" y="145783"/>
                  </a:lnTo>
                  <a:lnTo>
                    <a:pt x="268617" y="145783"/>
                  </a:lnTo>
                  <a:lnTo>
                    <a:pt x="277368" y="145783"/>
                  </a:lnTo>
                  <a:lnTo>
                    <a:pt x="285369" y="137718"/>
                  </a:lnTo>
                  <a:lnTo>
                    <a:pt x="285369" y="128905"/>
                  </a:lnTo>
                  <a:lnTo>
                    <a:pt x="285369" y="127762"/>
                  </a:lnTo>
                  <a:lnTo>
                    <a:pt x="285369" y="118948"/>
                  </a:lnTo>
                  <a:close/>
                </a:path>
                <a:path w="696595" h="193040">
                  <a:moveTo>
                    <a:pt x="285369" y="63868"/>
                  </a:moveTo>
                  <a:lnTo>
                    <a:pt x="268617" y="63868"/>
                  </a:lnTo>
                  <a:lnTo>
                    <a:pt x="268617" y="47015"/>
                  </a:lnTo>
                  <a:lnTo>
                    <a:pt x="258737" y="47015"/>
                  </a:lnTo>
                  <a:lnTo>
                    <a:pt x="250736" y="55067"/>
                  </a:lnTo>
                  <a:lnTo>
                    <a:pt x="250736" y="63868"/>
                  </a:lnTo>
                  <a:lnTo>
                    <a:pt x="250736" y="65011"/>
                  </a:lnTo>
                  <a:lnTo>
                    <a:pt x="250736" y="73850"/>
                  </a:lnTo>
                  <a:lnTo>
                    <a:pt x="258737" y="81902"/>
                  </a:lnTo>
                  <a:lnTo>
                    <a:pt x="267474" y="81902"/>
                  </a:lnTo>
                  <a:lnTo>
                    <a:pt x="268617" y="81902"/>
                  </a:lnTo>
                  <a:lnTo>
                    <a:pt x="277368" y="81902"/>
                  </a:lnTo>
                  <a:lnTo>
                    <a:pt x="285369" y="73850"/>
                  </a:lnTo>
                  <a:lnTo>
                    <a:pt x="285369" y="63868"/>
                  </a:lnTo>
                  <a:close/>
                </a:path>
                <a:path w="696595" h="193040">
                  <a:moveTo>
                    <a:pt x="340982" y="150329"/>
                  </a:moveTo>
                  <a:lnTo>
                    <a:pt x="332981" y="142278"/>
                  </a:lnTo>
                  <a:lnTo>
                    <a:pt x="313207" y="142278"/>
                  </a:lnTo>
                  <a:lnTo>
                    <a:pt x="305206" y="150329"/>
                  </a:lnTo>
                  <a:lnTo>
                    <a:pt x="305206" y="170230"/>
                  </a:lnTo>
                  <a:lnTo>
                    <a:pt x="313207" y="178295"/>
                  </a:lnTo>
                  <a:lnTo>
                    <a:pt x="332981" y="178295"/>
                  </a:lnTo>
                  <a:lnTo>
                    <a:pt x="340982" y="170230"/>
                  </a:lnTo>
                  <a:lnTo>
                    <a:pt x="340982" y="160286"/>
                  </a:lnTo>
                  <a:lnTo>
                    <a:pt x="340982" y="150329"/>
                  </a:lnTo>
                  <a:close/>
                </a:path>
                <a:path w="696595" h="193040">
                  <a:moveTo>
                    <a:pt x="340982" y="86448"/>
                  </a:moveTo>
                  <a:lnTo>
                    <a:pt x="332981" y="78397"/>
                  </a:lnTo>
                  <a:lnTo>
                    <a:pt x="313207" y="78397"/>
                  </a:lnTo>
                  <a:lnTo>
                    <a:pt x="305206" y="86448"/>
                  </a:lnTo>
                  <a:lnTo>
                    <a:pt x="305206" y="106362"/>
                  </a:lnTo>
                  <a:lnTo>
                    <a:pt x="313207" y="114427"/>
                  </a:lnTo>
                  <a:lnTo>
                    <a:pt x="332981" y="114427"/>
                  </a:lnTo>
                  <a:lnTo>
                    <a:pt x="340982" y="106362"/>
                  </a:lnTo>
                  <a:lnTo>
                    <a:pt x="340982" y="96405"/>
                  </a:lnTo>
                  <a:lnTo>
                    <a:pt x="340982" y="86448"/>
                  </a:lnTo>
                  <a:close/>
                </a:path>
                <a:path w="696595" h="193040">
                  <a:moveTo>
                    <a:pt x="395452" y="182854"/>
                  </a:moveTo>
                  <a:lnTo>
                    <a:pt x="387451" y="174802"/>
                  </a:lnTo>
                  <a:lnTo>
                    <a:pt x="378701" y="174802"/>
                  </a:lnTo>
                  <a:lnTo>
                    <a:pt x="377583" y="174802"/>
                  </a:lnTo>
                  <a:lnTo>
                    <a:pt x="368833" y="174802"/>
                  </a:lnTo>
                  <a:lnTo>
                    <a:pt x="360819" y="182854"/>
                  </a:lnTo>
                  <a:lnTo>
                    <a:pt x="360819" y="192798"/>
                  </a:lnTo>
                  <a:lnTo>
                    <a:pt x="377583" y="192798"/>
                  </a:lnTo>
                  <a:lnTo>
                    <a:pt x="378701" y="192798"/>
                  </a:lnTo>
                  <a:lnTo>
                    <a:pt x="395452" y="192798"/>
                  </a:lnTo>
                  <a:lnTo>
                    <a:pt x="395452" y="182854"/>
                  </a:lnTo>
                  <a:close/>
                </a:path>
                <a:path w="696595" h="193040">
                  <a:moveTo>
                    <a:pt x="395452" y="118948"/>
                  </a:moveTo>
                  <a:lnTo>
                    <a:pt x="387451" y="110883"/>
                  </a:lnTo>
                  <a:lnTo>
                    <a:pt x="378701" y="110883"/>
                  </a:lnTo>
                  <a:lnTo>
                    <a:pt x="377583" y="110883"/>
                  </a:lnTo>
                  <a:lnTo>
                    <a:pt x="368833" y="110883"/>
                  </a:lnTo>
                  <a:lnTo>
                    <a:pt x="360819" y="118948"/>
                  </a:lnTo>
                  <a:lnTo>
                    <a:pt x="360819" y="127762"/>
                  </a:lnTo>
                  <a:lnTo>
                    <a:pt x="360819" y="128905"/>
                  </a:lnTo>
                  <a:lnTo>
                    <a:pt x="360819" y="137718"/>
                  </a:lnTo>
                  <a:lnTo>
                    <a:pt x="368833" y="145783"/>
                  </a:lnTo>
                  <a:lnTo>
                    <a:pt x="377583" y="145783"/>
                  </a:lnTo>
                  <a:lnTo>
                    <a:pt x="378701" y="145783"/>
                  </a:lnTo>
                  <a:lnTo>
                    <a:pt x="387451" y="145783"/>
                  </a:lnTo>
                  <a:lnTo>
                    <a:pt x="395452" y="137718"/>
                  </a:lnTo>
                  <a:lnTo>
                    <a:pt x="395452" y="128905"/>
                  </a:lnTo>
                  <a:lnTo>
                    <a:pt x="395452" y="127762"/>
                  </a:lnTo>
                  <a:lnTo>
                    <a:pt x="395452" y="118948"/>
                  </a:lnTo>
                  <a:close/>
                </a:path>
                <a:path w="696595" h="193040">
                  <a:moveTo>
                    <a:pt x="395452" y="63868"/>
                  </a:moveTo>
                  <a:lnTo>
                    <a:pt x="378701" y="63868"/>
                  </a:lnTo>
                  <a:lnTo>
                    <a:pt x="377583" y="63868"/>
                  </a:lnTo>
                  <a:lnTo>
                    <a:pt x="360819" y="63868"/>
                  </a:lnTo>
                  <a:lnTo>
                    <a:pt x="360819" y="73850"/>
                  </a:lnTo>
                  <a:lnTo>
                    <a:pt x="368833" y="81902"/>
                  </a:lnTo>
                  <a:lnTo>
                    <a:pt x="377583" y="81902"/>
                  </a:lnTo>
                  <a:lnTo>
                    <a:pt x="378701" y="81902"/>
                  </a:lnTo>
                  <a:lnTo>
                    <a:pt x="387451" y="81902"/>
                  </a:lnTo>
                  <a:lnTo>
                    <a:pt x="395452" y="73850"/>
                  </a:lnTo>
                  <a:lnTo>
                    <a:pt x="395452" y="63868"/>
                  </a:lnTo>
                  <a:close/>
                </a:path>
                <a:path w="696595" h="193040">
                  <a:moveTo>
                    <a:pt x="451053" y="150329"/>
                  </a:moveTo>
                  <a:lnTo>
                    <a:pt x="443052" y="142278"/>
                  </a:lnTo>
                  <a:lnTo>
                    <a:pt x="423278" y="142278"/>
                  </a:lnTo>
                  <a:lnTo>
                    <a:pt x="415277" y="150329"/>
                  </a:lnTo>
                  <a:lnTo>
                    <a:pt x="415277" y="170230"/>
                  </a:lnTo>
                  <a:lnTo>
                    <a:pt x="423278" y="178295"/>
                  </a:lnTo>
                  <a:lnTo>
                    <a:pt x="443052" y="178295"/>
                  </a:lnTo>
                  <a:lnTo>
                    <a:pt x="451053" y="170230"/>
                  </a:lnTo>
                  <a:lnTo>
                    <a:pt x="451053" y="160286"/>
                  </a:lnTo>
                  <a:lnTo>
                    <a:pt x="451053" y="150329"/>
                  </a:lnTo>
                  <a:close/>
                </a:path>
                <a:path w="696595" h="193040">
                  <a:moveTo>
                    <a:pt x="451053" y="86448"/>
                  </a:moveTo>
                  <a:lnTo>
                    <a:pt x="443052" y="78397"/>
                  </a:lnTo>
                  <a:lnTo>
                    <a:pt x="423278" y="78397"/>
                  </a:lnTo>
                  <a:lnTo>
                    <a:pt x="415277" y="86448"/>
                  </a:lnTo>
                  <a:lnTo>
                    <a:pt x="415277" y="106362"/>
                  </a:lnTo>
                  <a:lnTo>
                    <a:pt x="423278" y="114427"/>
                  </a:lnTo>
                  <a:lnTo>
                    <a:pt x="443052" y="114427"/>
                  </a:lnTo>
                  <a:lnTo>
                    <a:pt x="451053" y="106362"/>
                  </a:lnTo>
                  <a:lnTo>
                    <a:pt x="451053" y="96405"/>
                  </a:lnTo>
                  <a:lnTo>
                    <a:pt x="451053" y="86448"/>
                  </a:lnTo>
                  <a:close/>
                </a:path>
                <a:path w="696595" h="193040">
                  <a:moveTo>
                    <a:pt x="505523" y="182854"/>
                  </a:moveTo>
                  <a:lnTo>
                    <a:pt x="497522" y="174802"/>
                  </a:lnTo>
                  <a:lnTo>
                    <a:pt x="488772" y="174802"/>
                  </a:lnTo>
                  <a:lnTo>
                    <a:pt x="487629" y="174802"/>
                  </a:lnTo>
                  <a:lnTo>
                    <a:pt x="478904" y="174802"/>
                  </a:lnTo>
                  <a:lnTo>
                    <a:pt x="470890" y="182854"/>
                  </a:lnTo>
                  <a:lnTo>
                    <a:pt x="470890" y="192798"/>
                  </a:lnTo>
                  <a:lnTo>
                    <a:pt x="487629" y="192798"/>
                  </a:lnTo>
                  <a:lnTo>
                    <a:pt x="488772" y="192798"/>
                  </a:lnTo>
                  <a:lnTo>
                    <a:pt x="505523" y="192798"/>
                  </a:lnTo>
                  <a:lnTo>
                    <a:pt x="505523" y="182854"/>
                  </a:lnTo>
                  <a:close/>
                </a:path>
                <a:path w="696595" h="193040">
                  <a:moveTo>
                    <a:pt x="505523" y="118948"/>
                  </a:moveTo>
                  <a:lnTo>
                    <a:pt x="497522" y="110883"/>
                  </a:lnTo>
                  <a:lnTo>
                    <a:pt x="488772" y="110883"/>
                  </a:lnTo>
                  <a:lnTo>
                    <a:pt x="487629" y="110883"/>
                  </a:lnTo>
                  <a:lnTo>
                    <a:pt x="478904" y="110883"/>
                  </a:lnTo>
                  <a:lnTo>
                    <a:pt x="470890" y="118948"/>
                  </a:lnTo>
                  <a:lnTo>
                    <a:pt x="470890" y="127762"/>
                  </a:lnTo>
                  <a:lnTo>
                    <a:pt x="470890" y="128905"/>
                  </a:lnTo>
                  <a:lnTo>
                    <a:pt x="470890" y="137718"/>
                  </a:lnTo>
                  <a:lnTo>
                    <a:pt x="478904" y="145783"/>
                  </a:lnTo>
                  <a:lnTo>
                    <a:pt x="487629" y="145783"/>
                  </a:lnTo>
                  <a:lnTo>
                    <a:pt x="488772" y="145783"/>
                  </a:lnTo>
                  <a:lnTo>
                    <a:pt x="497522" y="145783"/>
                  </a:lnTo>
                  <a:lnTo>
                    <a:pt x="505523" y="137718"/>
                  </a:lnTo>
                  <a:lnTo>
                    <a:pt x="505523" y="128905"/>
                  </a:lnTo>
                  <a:lnTo>
                    <a:pt x="505523" y="127762"/>
                  </a:lnTo>
                  <a:lnTo>
                    <a:pt x="505523" y="118948"/>
                  </a:lnTo>
                  <a:close/>
                </a:path>
                <a:path w="696595" h="193040">
                  <a:moveTo>
                    <a:pt x="505523" y="63868"/>
                  </a:moveTo>
                  <a:lnTo>
                    <a:pt x="488772" y="63868"/>
                  </a:lnTo>
                  <a:lnTo>
                    <a:pt x="487629" y="63868"/>
                  </a:lnTo>
                  <a:lnTo>
                    <a:pt x="470890" y="63868"/>
                  </a:lnTo>
                  <a:lnTo>
                    <a:pt x="470890" y="73850"/>
                  </a:lnTo>
                  <a:lnTo>
                    <a:pt x="478904" y="81902"/>
                  </a:lnTo>
                  <a:lnTo>
                    <a:pt x="487629" y="81902"/>
                  </a:lnTo>
                  <a:lnTo>
                    <a:pt x="488772" y="81902"/>
                  </a:lnTo>
                  <a:lnTo>
                    <a:pt x="497522" y="81902"/>
                  </a:lnTo>
                  <a:lnTo>
                    <a:pt x="505523" y="73850"/>
                  </a:lnTo>
                  <a:lnTo>
                    <a:pt x="505523" y="63868"/>
                  </a:lnTo>
                  <a:close/>
                </a:path>
                <a:path w="696595" h="193040">
                  <a:moveTo>
                    <a:pt x="561136" y="150329"/>
                  </a:moveTo>
                  <a:lnTo>
                    <a:pt x="553135" y="142278"/>
                  </a:lnTo>
                  <a:lnTo>
                    <a:pt x="533361" y="142278"/>
                  </a:lnTo>
                  <a:lnTo>
                    <a:pt x="525360" y="150329"/>
                  </a:lnTo>
                  <a:lnTo>
                    <a:pt x="525360" y="170230"/>
                  </a:lnTo>
                  <a:lnTo>
                    <a:pt x="533361" y="178295"/>
                  </a:lnTo>
                  <a:lnTo>
                    <a:pt x="553135" y="178295"/>
                  </a:lnTo>
                  <a:lnTo>
                    <a:pt x="561136" y="170230"/>
                  </a:lnTo>
                  <a:lnTo>
                    <a:pt x="561136" y="160286"/>
                  </a:lnTo>
                  <a:lnTo>
                    <a:pt x="561136" y="150329"/>
                  </a:lnTo>
                  <a:close/>
                </a:path>
                <a:path w="696595" h="193040">
                  <a:moveTo>
                    <a:pt x="561136" y="86448"/>
                  </a:moveTo>
                  <a:lnTo>
                    <a:pt x="553135" y="78397"/>
                  </a:lnTo>
                  <a:lnTo>
                    <a:pt x="533361" y="78397"/>
                  </a:lnTo>
                  <a:lnTo>
                    <a:pt x="525360" y="86448"/>
                  </a:lnTo>
                  <a:lnTo>
                    <a:pt x="525360" y="106362"/>
                  </a:lnTo>
                  <a:lnTo>
                    <a:pt x="533361" y="114427"/>
                  </a:lnTo>
                  <a:lnTo>
                    <a:pt x="553135" y="114427"/>
                  </a:lnTo>
                  <a:lnTo>
                    <a:pt x="561136" y="106362"/>
                  </a:lnTo>
                  <a:lnTo>
                    <a:pt x="561136" y="96405"/>
                  </a:lnTo>
                  <a:lnTo>
                    <a:pt x="561136" y="86448"/>
                  </a:lnTo>
                  <a:close/>
                </a:path>
                <a:path w="696595" h="193040">
                  <a:moveTo>
                    <a:pt x="615607" y="182854"/>
                  </a:moveTo>
                  <a:lnTo>
                    <a:pt x="607606" y="174802"/>
                  </a:lnTo>
                  <a:lnTo>
                    <a:pt x="598843" y="174802"/>
                  </a:lnTo>
                  <a:lnTo>
                    <a:pt x="597700" y="174802"/>
                  </a:lnTo>
                  <a:lnTo>
                    <a:pt x="588975" y="174802"/>
                  </a:lnTo>
                  <a:lnTo>
                    <a:pt x="580961" y="182854"/>
                  </a:lnTo>
                  <a:lnTo>
                    <a:pt x="580961" y="192798"/>
                  </a:lnTo>
                  <a:lnTo>
                    <a:pt x="597700" y="192798"/>
                  </a:lnTo>
                  <a:lnTo>
                    <a:pt x="598843" y="192798"/>
                  </a:lnTo>
                  <a:lnTo>
                    <a:pt x="615607" y="192798"/>
                  </a:lnTo>
                  <a:lnTo>
                    <a:pt x="615607" y="182854"/>
                  </a:lnTo>
                  <a:close/>
                </a:path>
                <a:path w="696595" h="193040">
                  <a:moveTo>
                    <a:pt x="615607" y="118948"/>
                  </a:moveTo>
                  <a:lnTo>
                    <a:pt x="607606" y="110883"/>
                  </a:lnTo>
                  <a:lnTo>
                    <a:pt x="598843" y="110883"/>
                  </a:lnTo>
                  <a:lnTo>
                    <a:pt x="597700" y="110883"/>
                  </a:lnTo>
                  <a:lnTo>
                    <a:pt x="588975" y="110883"/>
                  </a:lnTo>
                  <a:lnTo>
                    <a:pt x="580961" y="118948"/>
                  </a:lnTo>
                  <a:lnTo>
                    <a:pt x="580961" y="127762"/>
                  </a:lnTo>
                  <a:lnTo>
                    <a:pt x="580961" y="128905"/>
                  </a:lnTo>
                  <a:lnTo>
                    <a:pt x="580961" y="137718"/>
                  </a:lnTo>
                  <a:lnTo>
                    <a:pt x="588975" y="145783"/>
                  </a:lnTo>
                  <a:lnTo>
                    <a:pt x="597700" y="145783"/>
                  </a:lnTo>
                  <a:lnTo>
                    <a:pt x="598843" y="145783"/>
                  </a:lnTo>
                  <a:lnTo>
                    <a:pt x="607606" y="145783"/>
                  </a:lnTo>
                  <a:lnTo>
                    <a:pt x="615607" y="137718"/>
                  </a:lnTo>
                  <a:lnTo>
                    <a:pt x="615607" y="128905"/>
                  </a:lnTo>
                  <a:lnTo>
                    <a:pt x="615607" y="127787"/>
                  </a:lnTo>
                  <a:lnTo>
                    <a:pt x="615607" y="118948"/>
                  </a:lnTo>
                  <a:close/>
                </a:path>
                <a:path w="696595" h="193040">
                  <a:moveTo>
                    <a:pt x="615607" y="63868"/>
                  </a:moveTo>
                  <a:lnTo>
                    <a:pt x="598843" y="63868"/>
                  </a:lnTo>
                  <a:lnTo>
                    <a:pt x="597700" y="63868"/>
                  </a:lnTo>
                  <a:lnTo>
                    <a:pt x="580961" y="63868"/>
                  </a:lnTo>
                  <a:lnTo>
                    <a:pt x="580961" y="73850"/>
                  </a:lnTo>
                  <a:lnTo>
                    <a:pt x="588975" y="81902"/>
                  </a:lnTo>
                  <a:lnTo>
                    <a:pt x="597700" y="81902"/>
                  </a:lnTo>
                  <a:lnTo>
                    <a:pt x="598843" y="81902"/>
                  </a:lnTo>
                  <a:lnTo>
                    <a:pt x="607606" y="81902"/>
                  </a:lnTo>
                  <a:lnTo>
                    <a:pt x="615607" y="73850"/>
                  </a:lnTo>
                  <a:lnTo>
                    <a:pt x="615607" y="63868"/>
                  </a:lnTo>
                  <a:close/>
                </a:path>
                <a:path w="696595" h="193040">
                  <a:moveTo>
                    <a:pt x="671207" y="150329"/>
                  </a:moveTo>
                  <a:lnTo>
                    <a:pt x="663206" y="142278"/>
                  </a:lnTo>
                  <a:lnTo>
                    <a:pt x="643445" y="142278"/>
                  </a:lnTo>
                  <a:lnTo>
                    <a:pt x="635431" y="150329"/>
                  </a:lnTo>
                  <a:lnTo>
                    <a:pt x="635431" y="170230"/>
                  </a:lnTo>
                  <a:lnTo>
                    <a:pt x="643445" y="178295"/>
                  </a:lnTo>
                  <a:lnTo>
                    <a:pt x="663206" y="178295"/>
                  </a:lnTo>
                  <a:lnTo>
                    <a:pt x="671207" y="170230"/>
                  </a:lnTo>
                  <a:lnTo>
                    <a:pt x="671207" y="160286"/>
                  </a:lnTo>
                  <a:lnTo>
                    <a:pt x="671207" y="150329"/>
                  </a:lnTo>
                  <a:close/>
                </a:path>
                <a:path w="696595" h="193040">
                  <a:moveTo>
                    <a:pt x="671207" y="86448"/>
                  </a:moveTo>
                  <a:lnTo>
                    <a:pt x="663206" y="78397"/>
                  </a:lnTo>
                  <a:lnTo>
                    <a:pt x="643445" y="78397"/>
                  </a:lnTo>
                  <a:lnTo>
                    <a:pt x="635431" y="86448"/>
                  </a:lnTo>
                  <a:lnTo>
                    <a:pt x="635431" y="106362"/>
                  </a:lnTo>
                  <a:lnTo>
                    <a:pt x="643445" y="114427"/>
                  </a:lnTo>
                  <a:lnTo>
                    <a:pt x="663206" y="114427"/>
                  </a:lnTo>
                  <a:lnTo>
                    <a:pt x="671207" y="106362"/>
                  </a:lnTo>
                  <a:lnTo>
                    <a:pt x="671207" y="96405"/>
                  </a:lnTo>
                  <a:lnTo>
                    <a:pt x="671207" y="86448"/>
                  </a:lnTo>
                  <a:close/>
                </a:path>
                <a:path w="696595" h="193040">
                  <a:moveTo>
                    <a:pt x="691946" y="181940"/>
                  </a:moveTo>
                  <a:lnTo>
                    <a:pt x="691045" y="182854"/>
                  </a:lnTo>
                  <a:lnTo>
                    <a:pt x="691045" y="192798"/>
                  </a:lnTo>
                  <a:lnTo>
                    <a:pt x="691883" y="192798"/>
                  </a:lnTo>
                  <a:lnTo>
                    <a:pt x="691946" y="181940"/>
                  </a:lnTo>
                  <a:close/>
                </a:path>
                <a:path w="696595" h="193040">
                  <a:moveTo>
                    <a:pt x="693470" y="116509"/>
                  </a:moveTo>
                  <a:lnTo>
                    <a:pt x="691045" y="118948"/>
                  </a:lnTo>
                  <a:lnTo>
                    <a:pt x="691045" y="127787"/>
                  </a:lnTo>
                  <a:lnTo>
                    <a:pt x="691045" y="128905"/>
                  </a:lnTo>
                  <a:lnTo>
                    <a:pt x="691045" y="137718"/>
                  </a:lnTo>
                  <a:lnTo>
                    <a:pt x="692696" y="139395"/>
                  </a:lnTo>
                  <a:lnTo>
                    <a:pt x="693013" y="128905"/>
                  </a:lnTo>
                  <a:lnTo>
                    <a:pt x="693026" y="128295"/>
                  </a:lnTo>
                  <a:lnTo>
                    <a:pt x="693051" y="127787"/>
                  </a:lnTo>
                  <a:lnTo>
                    <a:pt x="693470" y="116509"/>
                  </a:lnTo>
                  <a:close/>
                </a:path>
                <a:path w="696595" h="193040">
                  <a:moveTo>
                    <a:pt x="696214" y="63868"/>
                  </a:moveTo>
                  <a:lnTo>
                    <a:pt x="691045" y="63868"/>
                  </a:lnTo>
                  <a:lnTo>
                    <a:pt x="691045" y="73850"/>
                  </a:lnTo>
                  <a:lnTo>
                    <a:pt x="695337" y="78168"/>
                  </a:lnTo>
                  <a:lnTo>
                    <a:pt x="696214" y="6386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5">
              <a:extLst>
                <a:ext uri="{FF2B5EF4-FFF2-40B4-BE49-F238E27FC236}">
                  <a16:creationId xmlns:a16="http://schemas.microsoft.com/office/drawing/2014/main" id="{EDD13F42-1566-EE5B-C1D0-0C3E9EE9A9C0}"/>
                </a:ext>
              </a:extLst>
            </p:cNvPr>
            <p:cNvSpPr/>
            <p:nvPr/>
          </p:nvSpPr>
          <p:spPr>
            <a:xfrm>
              <a:off x="4974272" y="843521"/>
              <a:ext cx="701675" cy="193040"/>
            </a:xfrm>
            <a:custGeom>
              <a:avLst/>
              <a:gdLst/>
              <a:ahLst/>
              <a:cxnLst/>
              <a:rect l="l" t="t" r="r" b="b"/>
              <a:pathLst>
                <a:path w="701675" h="193040">
                  <a:moveTo>
                    <a:pt x="3657" y="86461"/>
                  </a:moveTo>
                  <a:lnTo>
                    <a:pt x="2095" y="84886"/>
                  </a:lnTo>
                  <a:lnTo>
                    <a:pt x="1092" y="96418"/>
                  </a:lnTo>
                  <a:lnTo>
                    <a:pt x="0" y="110045"/>
                  </a:lnTo>
                  <a:lnTo>
                    <a:pt x="3657" y="106362"/>
                  </a:lnTo>
                  <a:lnTo>
                    <a:pt x="3657" y="86461"/>
                  </a:lnTo>
                  <a:close/>
                </a:path>
                <a:path w="701675" h="193040">
                  <a:moveTo>
                    <a:pt x="58127" y="118986"/>
                  </a:moveTo>
                  <a:lnTo>
                    <a:pt x="50126" y="110934"/>
                  </a:lnTo>
                  <a:lnTo>
                    <a:pt x="41376" y="110934"/>
                  </a:lnTo>
                  <a:lnTo>
                    <a:pt x="40246" y="110934"/>
                  </a:lnTo>
                  <a:lnTo>
                    <a:pt x="31496" y="110934"/>
                  </a:lnTo>
                  <a:lnTo>
                    <a:pt x="23482" y="118986"/>
                  </a:lnTo>
                  <a:lnTo>
                    <a:pt x="23482" y="128943"/>
                  </a:lnTo>
                  <a:lnTo>
                    <a:pt x="40246" y="128943"/>
                  </a:lnTo>
                  <a:lnTo>
                    <a:pt x="41376" y="128943"/>
                  </a:lnTo>
                  <a:lnTo>
                    <a:pt x="58127" y="128943"/>
                  </a:lnTo>
                  <a:lnTo>
                    <a:pt x="58127" y="118986"/>
                  </a:lnTo>
                  <a:close/>
                </a:path>
                <a:path w="701675" h="193040">
                  <a:moveTo>
                    <a:pt x="58127" y="55092"/>
                  </a:moveTo>
                  <a:lnTo>
                    <a:pt x="50126" y="47040"/>
                  </a:lnTo>
                  <a:lnTo>
                    <a:pt x="41376" y="47040"/>
                  </a:lnTo>
                  <a:lnTo>
                    <a:pt x="40246" y="47040"/>
                  </a:lnTo>
                  <a:lnTo>
                    <a:pt x="31496" y="47040"/>
                  </a:lnTo>
                  <a:lnTo>
                    <a:pt x="23482" y="55092"/>
                  </a:lnTo>
                  <a:lnTo>
                    <a:pt x="23482" y="63906"/>
                  </a:lnTo>
                  <a:lnTo>
                    <a:pt x="23482" y="65049"/>
                  </a:lnTo>
                  <a:lnTo>
                    <a:pt x="23482" y="73863"/>
                  </a:lnTo>
                  <a:lnTo>
                    <a:pt x="31496" y="81915"/>
                  </a:lnTo>
                  <a:lnTo>
                    <a:pt x="40246" y="81915"/>
                  </a:lnTo>
                  <a:lnTo>
                    <a:pt x="41376" y="81915"/>
                  </a:lnTo>
                  <a:lnTo>
                    <a:pt x="50126" y="81915"/>
                  </a:lnTo>
                  <a:lnTo>
                    <a:pt x="58127" y="73863"/>
                  </a:lnTo>
                  <a:lnTo>
                    <a:pt x="58127" y="65049"/>
                  </a:lnTo>
                  <a:lnTo>
                    <a:pt x="58127" y="63906"/>
                  </a:lnTo>
                  <a:lnTo>
                    <a:pt x="58127" y="55092"/>
                  </a:lnTo>
                  <a:close/>
                </a:path>
                <a:path w="701675" h="193040">
                  <a:moveTo>
                    <a:pt x="58127" y="0"/>
                  </a:moveTo>
                  <a:lnTo>
                    <a:pt x="40246" y="0"/>
                  </a:lnTo>
                  <a:lnTo>
                    <a:pt x="23482" y="12"/>
                  </a:lnTo>
                  <a:lnTo>
                    <a:pt x="23482" y="9969"/>
                  </a:lnTo>
                  <a:lnTo>
                    <a:pt x="31496" y="18034"/>
                  </a:lnTo>
                  <a:lnTo>
                    <a:pt x="40246" y="18034"/>
                  </a:lnTo>
                  <a:lnTo>
                    <a:pt x="41376" y="18034"/>
                  </a:lnTo>
                  <a:lnTo>
                    <a:pt x="50126" y="18034"/>
                  </a:lnTo>
                  <a:lnTo>
                    <a:pt x="58127" y="9969"/>
                  </a:lnTo>
                  <a:lnTo>
                    <a:pt x="58127" y="0"/>
                  </a:lnTo>
                  <a:close/>
                </a:path>
                <a:path w="701675" h="193040">
                  <a:moveTo>
                    <a:pt x="113728" y="86461"/>
                  </a:moveTo>
                  <a:lnTo>
                    <a:pt x="105727" y="78409"/>
                  </a:lnTo>
                  <a:lnTo>
                    <a:pt x="85966" y="78409"/>
                  </a:lnTo>
                  <a:lnTo>
                    <a:pt x="77952" y="86461"/>
                  </a:lnTo>
                  <a:lnTo>
                    <a:pt x="77952" y="106362"/>
                  </a:lnTo>
                  <a:lnTo>
                    <a:pt x="85966" y="114427"/>
                  </a:lnTo>
                  <a:lnTo>
                    <a:pt x="105727" y="114427"/>
                  </a:lnTo>
                  <a:lnTo>
                    <a:pt x="113728" y="106362"/>
                  </a:lnTo>
                  <a:lnTo>
                    <a:pt x="113728" y="96418"/>
                  </a:lnTo>
                  <a:lnTo>
                    <a:pt x="113728" y="86461"/>
                  </a:lnTo>
                  <a:close/>
                </a:path>
                <a:path w="701675" h="193040">
                  <a:moveTo>
                    <a:pt x="113728" y="22567"/>
                  </a:moveTo>
                  <a:lnTo>
                    <a:pt x="105727" y="14516"/>
                  </a:lnTo>
                  <a:lnTo>
                    <a:pt x="85966" y="14516"/>
                  </a:lnTo>
                  <a:lnTo>
                    <a:pt x="77952" y="22567"/>
                  </a:lnTo>
                  <a:lnTo>
                    <a:pt x="77952" y="42481"/>
                  </a:lnTo>
                  <a:lnTo>
                    <a:pt x="85966" y="50533"/>
                  </a:lnTo>
                  <a:lnTo>
                    <a:pt x="105727" y="50533"/>
                  </a:lnTo>
                  <a:lnTo>
                    <a:pt x="113728" y="42481"/>
                  </a:lnTo>
                  <a:lnTo>
                    <a:pt x="113728" y="32524"/>
                  </a:lnTo>
                  <a:lnTo>
                    <a:pt x="113728" y="22567"/>
                  </a:lnTo>
                  <a:close/>
                </a:path>
                <a:path w="701675" h="193040">
                  <a:moveTo>
                    <a:pt x="168198" y="182867"/>
                  </a:moveTo>
                  <a:lnTo>
                    <a:pt x="160197" y="174815"/>
                  </a:lnTo>
                  <a:lnTo>
                    <a:pt x="150304" y="174815"/>
                  </a:lnTo>
                  <a:lnTo>
                    <a:pt x="150304" y="192811"/>
                  </a:lnTo>
                  <a:lnTo>
                    <a:pt x="168198" y="192811"/>
                  </a:lnTo>
                  <a:lnTo>
                    <a:pt x="168198" y="182867"/>
                  </a:lnTo>
                  <a:close/>
                </a:path>
                <a:path w="701675" h="193040">
                  <a:moveTo>
                    <a:pt x="168198" y="118986"/>
                  </a:moveTo>
                  <a:lnTo>
                    <a:pt x="160197" y="110934"/>
                  </a:lnTo>
                  <a:lnTo>
                    <a:pt x="151460" y="110934"/>
                  </a:lnTo>
                  <a:lnTo>
                    <a:pt x="150304" y="110934"/>
                  </a:lnTo>
                  <a:lnTo>
                    <a:pt x="141579" y="110934"/>
                  </a:lnTo>
                  <a:lnTo>
                    <a:pt x="133565" y="118986"/>
                  </a:lnTo>
                  <a:lnTo>
                    <a:pt x="133565" y="128943"/>
                  </a:lnTo>
                  <a:lnTo>
                    <a:pt x="150304" y="128943"/>
                  </a:lnTo>
                  <a:lnTo>
                    <a:pt x="150304" y="145808"/>
                  </a:lnTo>
                  <a:lnTo>
                    <a:pt x="160197" y="145808"/>
                  </a:lnTo>
                  <a:lnTo>
                    <a:pt x="168198" y="137744"/>
                  </a:lnTo>
                  <a:lnTo>
                    <a:pt x="168198" y="128943"/>
                  </a:lnTo>
                  <a:lnTo>
                    <a:pt x="168198" y="127800"/>
                  </a:lnTo>
                  <a:lnTo>
                    <a:pt x="168198" y="118986"/>
                  </a:lnTo>
                  <a:close/>
                </a:path>
                <a:path w="701675" h="193040">
                  <a:moveTo>
                    <a:pt x="168198" y="55092"/>
                  </a:moveTo>
                  <a:lnTo>
                    <a:pt x="160197" y="47040"/>
                  </a:lnTo>
                  <a:lnTo>
                    <a:pt x="151460" y="47040"/>
                  </a:lnTo>
                  <a:lnTo>
                    <a:pt x="150304" y="47040"/>
                  </a:lnTo>
                  <a:lnTo>
                    <a:pt x="141579" y="47040"/>
                  </a:lnTo>
                  <a:lnTo>
                    <a:pt x="133565" y="55092"/>
                  </a:lnTo>
                  <a:lnTo>
                    <a:pt x="133565" y="63906"/>
                  </a:lnTo>
                  <a:lnTo>
                    <a:pt x="133565" y="65049"/>
                  </a:lnTo>
                  <a:lnTo>
                    <a:pt x="133565" y="73863"/>
                  </a:lnTo>
                  <a:lnTo>
                    <a:pt x="141579" y="81915"/>
                  </a:lnTo>
                  <a:lnTo>
                    <a:pt x="150304" y="81915"/>
                  </a:lnTo>
                  <a:lnTo>
                    <a:pt x="151460" y="81915"/>
                  </a:lnTo>
                  <a:lnTo>
                    <a:pt x="160197" y="81915"/>
                  </a:lnTo>
                  <a:lnTo>
                    <a:pt x="168198" y="73863"/>
                  </a:lnTo>
                  <a:lnTo>
                    <a:pt x="168198" y="65049"/>
                  </a:lnTo>
                  <a:lnTo>
                    <a:pt x="168198" y="63906"/>
                  </a:lnTo>
                  <a:lnTo>
                    <a:pt x="168198" y="55092"/>
                  </a:lnTo>
                  <a:close/>
                </a:path>
                <a:path w="701675" h="193040">
                  <a:moveTo>
                    <a:pt x="168198" y="0"/>
                  </a:moveTo>
                  <a:lnTo>
                    <a:pt x="151460" y="0"/>
                  </a:lnTo>
                  <a:lnTo>
                    <a:pt x="150304" y="0"/>
                  </a:lnTo>
                  <a:lnTo>
                    <a:pt x="133565" y="0"/>
                  </a:lnTo>
                  <a:lnTo>
                    <a:pt x="133565" y="9969"/>
                  </a:lnTo>
                  <a:lnTo>
                    <a:pt x="141579" y="18034"/>
                  </a:lnTo>
                  <a:lnTo>
                    <a:pt x="150304" y="18034"/>
                  </a:lnTo>
                  <a:lnTo>
                    <a:pt x="151460" y="18034"/>
                  </a:lnTo>
                  <a:lnTo>
                    <a:pt x="160197" y="18034"/>
                  </a:lnTo>
                  <a:lnTo>
                    <a:pt x="168198" y="9969"/>
                  </a:lnTo>
                  <a:lnTo>
                    <a:pt x="168198" y="0"/>
                  </a:lnTo>
                  <a:close/>
                </a:path>
                <a:path w="701675" h="193040">
                  <a:moveTo>
                    <a:pt x="223812" y="150355"/>
                  </a:moveTo>
                  <a:lnTo>
                    <a:pt x="215811" y="142303"/>
                  </a:lnTo>
                  <a:lnTo>
                    <a:pt x="196037" y="142303"/>
                  </a:lnTo>
                  <a:lnTo>
                    <a:pt x="188036" y="150355"/>
                  </a:lnTo>
                  <a:lnTo>
                    <a:pt x="188036" y="170268"/>
                  </a:lnTo>
                  <a:lnTo>
                    <a:pt x="196037" y="178320"/>
                  </a:lnTo>
                  <a:lnTo>
                    <a:pt x="215811" y="178320"/>
                  </a:lnTo>
                  <a:lnTo>
                    <a:pt x="223812" y="170268"/>
                  </a:lnTo>
                  <a:lnTo>
                    <a:pt x="223812" y="160312"/>
                  </a:lnTo>
                  <a:lnTo>
                    <a:pt x="223812" y="150355"/>
                  </a:lnTo>
                  <a:close/>
                </a:path>
                <a:path w="701675" h="193040">
                  <a:moveTo>
                    <a:pt x="223812" y="86461"/>
                  </a:moveTo>
                  <a:lnTo>
                    <a:pt x="215811" y="78409"/>
                  </a:lnTo>
                  <a:lnTo>
                    <a:pt x="196037" y="78409"/>
                  </a:lnTo>
                  <a:lnTo>
                    <a:pt x="188036" y="86461"/>
                  </a:lnTo>
                  <a:lnTo>
                    <a:pt x="188036" y="106362"/>
                  </a:lnTo>
                  <a:lnTo>
                    <a:pt x="196037" y="114427"/>
                  </a:lnTo>
                  <a:lnTo>
                    <a:pt x="215811" y="114427"/>
                  </a:lnTo>
                  <a:lnTo>
                    <a:pt x="223812" y="106362"/>
                  </a:lnTo>
                  <a:lnTo>
                    <a:pt x="223812" y="96418"/>
                  </a:lnTo>
                  <a:lnTo>
                    <a:pt x="223812" y="86461"/>
                  </a:lnTo>
                  <a:close/>
                </a:path>
                <a:path w="701675" h="193040">
                  <a:moveTo>
                    <a:pt x="223812" y="22567"/>
                  </a:moveTo>
                  <a:lnTo>
                    <a:pt x="215811" y="14516"/>
                  </a:lnTo>
                  <a:lnTo>
                    <a:pt x="196037" y="14516"/>
                  </a:lnTo>
                  <a:lnTo>
                    <a:pt x="188036" y="22567"/>
                  </a:lnTo>
                  <a:lnTo>
                    <a:pt x="188036" y="42481"/>
                  </a:lnTo>
                  <a:lnTo>
                    <a:pt x="196037" y="50533"/>
                  </a:lnTo>
                  <a:lnTo>
                    <a:pt x="215811" y="50533"/>
                  </a:lnTo>
                  <a:lnTo>
                    <a:pt x="223812" y="42481"/>
                  </a:lnTo>
                  <a:lnTo>
                    <a:pt x="223812" y="32524"/>
                  </a:lnTo>
                  <a:lnTo>
                    <a:pt x="223812" y="22567"/>
                  </a:lnTo>
                  <a:close/>
                </a:path>
                <a:path w="701675" h="193040">
                  <a:moveTo>
                    <a:pt x="261518" y="0"/>
                  </a:moveTo>
                  <a:lnTo>
                    <a:pt x="243636" y="0"/>
                  </a:lnTo>
                  <a:lnTo>
                    <a:pt x="243636" y="9969"/>
                  </a:lnTo>
                  <a:lnTo>
                    <a:pt x="251637" y="18034"/>
                  </a:lnTo>
                  <a:lnTo>
                    <a:pt x="261518" y="18034"/>
                  </a:lnTo>
                  <a:lnTo>
                    <a:pt x="261518" y="0"/>
                  </a:lnTo>
                  <a:close/>
                </a:path>
                <a:path w="701675" h="193040">
                  <a:moveTo>
                    <a:pt x="278269" y="182867"/>
                  </a:moveTo>
                  <a:lnTo>
                    <a:pt x="270268" y="174815"/>
                  </a:lnTo>
                  <a:lnTo>
                    <a:pt x="261518" y="174815"/>
                  </a:lnTo>
                  <a:lnTo>
                    <a:pt x="260375" y="174815"/>
                  </a:lnTo>
                  <a:lnTo>
                    <a:pt x="251637" y="174815"/>
                  </a:lnTo>
                  <a:lnTo>
                    <a:pt x="243636" y="182867"/>
                  </a:lnTo>
                  <a:lnTo>
                    <a:pt x="243636" y="192811"/>
                  </a:lnTo>
                  <a:lnTo>
                    <a:pt x="260375" y="192811"/>
                  </a:lnTo>
                  <a:lnTo>
                    <a:pt x="261518" y="192811"/>
                  </a:lnTo>
                  <a:lnTo>
                    <a:pt x="278269" y="192811"/>
                  </a:lnTo>
                  <a:lnTo>
                    <a:pt x="278269" y="182867"/>
                  </a:lnTo>
                  <a:close/>
                </a:path>
                <a:path w="701675" h="193040">
                  <a:moveTo>
                    <a:pt x="278269" y="118986"/>
                  </a:moveTo>
                  <a:lnTo>
                    <a:pt x="270268" y="110934"/>
                  </a:lnTo>
                  <a:lnTo>
                    <a:pt x="261518" y="110934"/>
                  </a:lnTo>
                  <a:lnTo>
                    <a:pt x="260375" y="110934"/>
                  </a:lnTo>
                  <a:lnTo>
                    <a:pt x="251637" y="110934"/>
                  </a:lnTo>
                  <a:lnTo>
                    <a:pt x="243636" y="118986"/>
                  </a:lnTo>
                  <a:lnTo>
                    <a:pt x="243636" y="127800"/>
                  </a:lnTo>
                  <a:lnTo>
                    <a:pt x="243636" y="128943"/>
                  </a:lnTo>
                  <a:lnTo>
                    <a:pt x="243636" y="137744"/>
                  </a:lnTo>
                  <a:lnTo>
                    <a:pt x="251637" y="145808"/>
                  </a:lnTo>
                  <a:lnTo>
                    <a:pt x="260375" y="145808"/>
                  </a:lnTo>
                  <a:lnTo>
                    <a:pt x="261518" y="145808"/>
                  </a:lnTo>
                  <a:lnTo>
                    <a:pt x="270268" y="145808"/>
                  </a:lnTo>
                  <a:lnTo>
                    <a:pt x="278269" y="137744"/>
                  </a:lnTo>
                  <a:lnTo>
                    <a:pt x="278269" y="128943"/>
                  </a:lnTo>
                  <a:lnTo>
                    <a:pt x="278269" y="127800"/>
                  </a:lnTo>
                  <a:lnTo>
                    <a:pt x="278269" y="118986"/>
                  </a:lnTo>
                  <a:close/>
                </a:path>
                <a:path w="701675" h="193040">
                  <a:moveTo>
                    <a:pt x="278269" y="63906"/>
                  </a:moveTo>
                  <a:lnTo>
                    <a:pt x="261518" y="63906"/>
                  </a:lnTo>
                  <a:lnTo>
                    <a:pt x="261518" y="47040"/>
                  </a:lnTo>
                  <a:lnTo>
                    <a:pt x="251637" y="47040"/>
                  </a:lnTo>
                  <a:lnTo>
                    <a:pt x="243636" y="55092"/>
                  </a:lnTo>
                  <a:lnTo>
                    <a:pt x="243636" y="63906"/>
                  </a:lnTo>
                  <a:lnTo>
                    <a:pt x="243636" y="65049"/>
                  </a:lnTo>
                  <a:lnTo>
                    <a:pt x="243636" y="73863"/>
                  </a:lnTo>
                  <a:lnTo>
                    <a:pt x="251637" y="81915"/>
                  </a:lnTo>
                  <a:lnTo>
                    <a:pt x="260375" y="81915"/>
                  </a:lnTo>
                  <a:lnTo>
                    <a:pt x="261518" y="81915"/>
                  </a:lnTo>
                  <a:lnTo>
                    <a:pt x="270268" y="81915"/>
                  </a:lnTo>
                  <a:lnTo>
                    <a:pt x="278269" y="73863"/>
                  </a:lnTo>
                  <a:lnTo>
                    <a:pt x="278269" y="63906"/>
                  </a:lnTo>
                  <a:close/>
                </a:path>
                <a:path w="701675" h="193040">
                  <a:moveTo>
                    <a:pt x="333883" y="150355"/>
                  </a:moveTo>
                  <a:lnTo>
                    <a:pt x="325882" y="142303"/>
                  </a:lnTo>
                  <a:lnTo>
                    <a:pt x="306108" y="142303"/>
                  </a:lnTo>
                  <a:lnTo>
                    <a:pt x="298107" y="150355"/>
                  </a:lnTo>
                  <a:lnTo>
                    <a:pt x="298107" y="170268"/>
                  </a:lnTo>
                  <a:lnTo>
                    <a:pt x="306108" y="178320"/>
                  </a:lnTo>
                  <a:lnTo>
                    <a:pt x="325882" y="178320"/>
                  </a:lnTo>
                  <a:lnTo>
                    <a:pt x="333883" y="170268"/>
                  </a:lnTo>
                  <a:lnTo>
                    <a:pt x="333883" y="160312"/>
                  </a:lnTo>
                  <a:lnTo>
                    <a:pt x="333883" y="150355"/>
                  </a:lnTo>
                  <a:close/>
                </a:path>
                <a:path w="701675" h="193040">
                  <a:moveTo>
                    <a:pt x="333883" y="86461"/>
                  </a:moveTo>
                  <a:lnTo>
                    <a:pt x="325882" y="78409"/>
                  </a:lnTo>
                  <a:lnTo>
                    <a:pt x="306108" y="78409"/>
                  </a:lnTo>
                  <a:lnTo>
                    <a:pt x="298107" y="86461"/>
                  </a:lnTo>
                  <a:lnTo>
                    <a:pt x="298107" y="106362"/>
                  </a:lnTo>
                  <a:lnTo>
                    <a:pt x="306108" y="114427"/>
                  </a:lnTo>
                  <a:lnTo>
                    <a:pt x="325882" y="114427"/>
                  </a:lnTo>
                  <a:lnTo>
                    <a:pt x="333883" y="106362"/>
                  </a:lnTo>
                  <a:lnTo>
                    <a:pt x="333883" y="96418"/>
                  </a:lnTo>
                  <a:lnTo>
                    <a:pt x="333883" y="86461"/>
                  </a:lnTo>
                  <a:close/>
                </a:path>
                <a:path w="701675" h="193040">
                  <a:moveTo>
                    <a:pt x="388353" y="182867"/>
                  </a:moveTo>
                  <a:lnTo>
                    <a:pt x="380352" y="174815"/>
                  </a:lnTo>
                  <a:lnTo>
                    <a:pt x="371602" y="174815"/>
                  </a:lnTo>
                  <a:lnTo>
                    <a:pt x="370484" y="174815"/>
                  </a:lnTo>
                  <a:lnTo>
                    <a:pt x="361734" y="174815"/>
                  </a:lnTo>
                  <a:lnTo>
                    <a:pt x="353720" y="182867"/>
                  </a:lnTo>
                  <a:lnTo>
                    <a:pt x="353720" y="192811"/>
                  </a:lnTo>
                  <a:lnTo>
                    <a:pt x="370484" y="192811"/>
                  </a:lnTo>
                  <a:lnTo>
                    <a:pt x="371602" y="192811"/>
                  </a:lnTo>
                  <a:lnTo>
                    <a:pt x="388353" y="192811"/>
                  </a:lnTo>
                  <a:lnTo>
                    <a:pt x="388353" y="182867"/>
                  </a:lnTo>
                  <a:close/>
                </a:path>
                <a:path w="701675" h="193040">
                  <a:moveTo>
                    <a:pt x="388353" y="118986"/>
                  </a:moveTo>
                  <a:lnTo>
                    <a:pt x="380352" y="110934"/>
                  </a:lnTo>
                  <a:lnTo>
                    <a:pt x="371602" y="110934"/>
                  </a:lnTo>
                  <a:lnTo>
                    <a:pt x="370484" y="110934"/>
                  </a:lnTo>
                  <a:lnTo>
                    <a:pt x="361734" y="110934"/>
                  </a:lnTo>
                  <a:lnTo>
                    <a:pt x="353720" y="118986"/>
                  </a:lnTo>
                  <a:lnTo>
                    <a:pt x="353720" y="127800"/>
                  </a:lnTo>
                  <a:lnTo>
                    <a:pt x="353720" y="128943"/>
                  </a:lnTo>
                  <a:lnTo>
                    <a:pt x="353720" y="137744"/>
                  </a:lnTo>
                  <a:lnTo>
                    <a:pt x="361734" y="145808"/>
                  </a:lnTo>
                  <a:lnTo>
                    <a:pt x="370484" y="145808"/>
                  </a:lnTo>
                  <a:lnTo>
                    <a:pt x="371602" y="145808"/>
                  </a:lnTo>
                  <a:lnTo>
                    <a:pt x="380352" y="145808"/>
                  </a:lnTo>
                  <a:lnTo>
                    <a:pt x="388353" y="137744"/>
                  </a:lnTo>
                  <a:lnTo>
                    <a:pt x="388353" y="128943"/>
                  </a:lnTo>
                  <a:lnTo>
                    <a:pt x="388353" y="127800"/>
                  </a:lnTo>
                  <a:lnTo>
                    <a:pt x="388353" y="118986"/>
                  </a:lnTo>
                  <a:close/>
                </a:path>
                <a:path w="701675" h="193040">
                  <a:moveTo>
                    <a:pt x="388353" y="63906"/>
                  </a:moveTo>
                  <a:lnTo>
                    <a:pt x="371602" y="63906"/>
                  </a:lnTo>
                  <a:lnTo>
                    <a:pt x="370484" y="63906"/>
                  </a:lnTo>
                  <a:lnTo>
                    <a:pt x="353720" y="63906"/>
                  </a:lnTo>
                  <a:lnTo>
                    <a:pt x="353720" y="73863"/>
                  </a:lnTo>
                  <a:lnTo>
                    <a:pt x="361734" y="81915"/>
                  </a:lnTo>
                  <a:lnTo>
                    <a:pt x="370484" y="81915"/>
                  </a:lnTo>
                  <a:lnTo>
                    <a:pt x="371602" y="81915"/>
                  </a:lnTo>
                  <a:lnTo>
                    <a:pt x="380352" y="81915"/>
                  </a:lnTo>
                  <a:lnTo>
                    <a:pt x="388353" y="73863"/>
                  </a:lnTo>
                  <a:lnTo>
                    <a:pt x="388353" y="63906"/>
                  </a:lnTo>
                  <a:close/>
                </a:path>
                <a:path w="701675" h="193040">
                  <a:moveTo>
                    <a:pt x="443953" y="150355"/>
                  </a:moveTo>
                  <a:lnTo>
                    <a:pt x="435952" y="142303"/>
                  </a:lnTo>
                  <a:lnTo>
                    <a:pt x="416179" y="142303"/>
                  </a:lnTo>
                  <a:lnTo>
                    <a:pt x="408178" y="150355"/>
                  </a:lnTo>
                  <a:lnTo>
                    <a:pt x="408178" y="170268"/>
                  </a:lnTo>
                  <a:lnTo>
                    <a:pt x="416179" y="178320"/>
                  </a:lnTo>
                  <a:lnTo>
                    <a:pt x="435952" y="178320"/>
                  </a:lnTo>
                  <a:lnTo>
                    <a:pt x="443953" y="170268"/>
                  </a:lnTo>
                  <a:lnTo>
                    <a:pt x="443953" y="160312"/>
                  </a:lnTo>
                  <a:lnTo>
                    <a:pt x="443953" y="150355"/>
                  </a:lnTo>
                  <a:close/>
                </a:path>
                <a:path w="701675" h="193040">
                  <a:moveTo>
                    <a:pt x="443953" y="86461"/>
                  </a:moveTo>
                  <a:lnTo>
                    <a:pt x="435952" y="78409"/>
                  </a:lnTo>
                  <a:lnTo>
                    <a:pt x="416179" y="78409"/>
                  </a:lnTo>
                  <a:lnTo>
                    <a:pt x="408178" y="86461"/>
                  </a:lnTo>
                  <a:lnTo>
                    <a:pt x="408178" y="106362"/>
                  </a:lnTo>
                  <a:lnTo>
                    <a:pt x="416179" y="114427"/>
                  </a:lnTo>
                  <a:lnTo>
                    <a:pt x="435952" y="114427"/>
                  </a:lnTo>
                  <a:lnTo>
                    <a:pt x="443953" y="106362"/>
                  </a:lnTo>
                  <a:lnTo>
                    <a:pt x="443953" y="96418"/>
                  </a:lnTo>
                  <a:lnTo>
                    <a:pt x="443953" y="86461"/>
                  </a:lnTo>
                  <a:close/>
                </a:path>
                <a:path w="701675" h="193040">
                  <a:moveTo>
                    <a:pt x="498424" y="182867"/>
                  </a:moveTo>
                  <a:lnTo>
                    <a:pt x="490423" y="174815"/>
                  </a:lnTo>
                  <a:lnTo>
                    <a:pt x="481672" y="174815"/>
                  </a:lnTo>
                  <a:lnTo>
                    <a:pt x="480529" y="174815"/>
                  </a:lnTo>
                  <a:lnTo>
                    <a:pt x="471805" y="174815"/>
                  </a:lnTo>
                  <a:lnTo>
                    <a:pt x="463791" y="182867"/>
                  </a:lnTo>
                  <a:lnTo>
                    <a:pt x="463791" y="192811"/>
                  </a:lnTo>
                  <a:lnTo>
                    <a:pt x="480529" y="192811"/>
                  </a:lnTo>
                  <a:lnTo>
                    <a:pt x="481672" y="192811"/>
                  </a:lnTo>
                  <a:lnTo>
                    <a:pt x="498424" y="192811"/>
                  </a:lnTo>
                  <a:lnTo>
                    <a:pt x="498424" y="182867"/>
                  </a:lnTo>
                  <a:close/>
                </a:path>
                <a:path w="701675" h="193040">
                  <a:moveTo>
                    <a:pt x="498424" y="118986"/>
                  </a:moveTo>
                  <a:lnTo>
                    <a:pt x="490423" y="110934"/>
                  </a:lnTo>
                  <a:lnTo>
                    <a:pt x="481672" y="110934"/>
                  </a:lnTo>
                  <a:lnTo>
                    <a:pt x="480529" y="110934"/>
                  </a:lnTo>
                  <a:lnTo>
                    <a:pt x="471805" y="110934"/>
                  </a:lnTo>
                  <a:lnTo>
                    <a:pt x="463791" y="118986"/>
                  </a:lnTo>
                  <a:lnTo>
                    <a:pt x="463791" y="127800"/>
                  </a:lnTo>
                  <a:lnTo>
                    <a:pt x="463791" y="128943"/>
                  </a:lnTo>
                  <a:lnTo>
                    <a:pt x="463791" y="137744"/>
                  </a:lnTo>
                  <a:lnTo>
                    <a:pt x="471805" y="145808"/>
                  </a:lnTo>
                  <a:lnTo>
                    <a:pt x="480529" y="145808"/>
                  </a:lnTo>
                  <a:lnTo>
                    <a:pt x="481672" y="145808"/>
                  </a:lnTo>
                  <a:lnTo>
                    <a:pt x="490423" y="145808"/>
                  </a:lnTo>
                  <a:lnTo>
                    <a:pt x="498424" y="137744"/>
                  </a:lnTo>
                  <a:lnTo>
                    <a:pt x="498424" y="128943"/>
                  </a:lnTo>
                  <a:lnTo>
                    <a:pt x="498424" y="127800"/>
                  </a:lnTo>
                  <a:lnTo>
                    <a:pt x="498424" y="118986"/>
                  </a:lnTo>
                  <a:close/>
                </a:path>
                <a:path w="701675" h="193040">
                  <a:moveTo>
                    <a:pt x="498424" y="63906"/>
                  </a:moveTo>
                  <a:lnTo>
                    <a:pt x="481672" y="63906"/>
                  </a:lnTo>
                  <a:lnTo>
                    <a:pt x="480529" y="63906"/>
                  </a:lnTo>
                  <a:lnTo>
                    <a:pt x="463791" y="63906"/>
                  </a:lnTo>
                  <a:lnTo>
                    <a:pt x="463791" y="73863"/>
                  </a:lnTo>
                  <a:lnTo>
                    <a:pt x="471805" y="81915"/>
                  </a:lnTo>
                  <a:lnTo>
                    <a:pt x="480529" y="81915"/>
                  </a:lnTo>
                  <a:lnTo>
                    <a:pt x="481672" y="81915"/>
                  </a:lnTo>
                  <a:lnTo>
                    <a:pt x="490423" y="81915"/>
                  </a:lnTo>
                  <a:lnTo>
                    <a:pt x="498424" y="73863"/>
                  </a:lnTo>
                  <a:lnTo>
                    <a:pt x="498424" y="63906"/>
                  </a:lnTo>
                  <a:close/>
                </a:path>
                <a:path w="701675" h="193040">
                  <a:moveTo>
                    <a:pt x="554037" y="150355"/>
                  </a:moveTo>
                  <a:lnTo>
                    <a:pt x="546036" y="142303"/>
                  </a:lnTo>
                  <a:lnTo>
                    <a:pt x="526262" y="142303"/>
                  </a:lnTo>
                  <a:lnTo>
                    <a:pt x="518261" y="150355"/>
                  </a:lnTo>
                  <a:lnTo>
                    <a:pt x="518261" y="170268"/>
                  </a:lnTo>
                  <a:lnTo>
                    <a:pt x="526262" y="178320"/>
                  </a:lnTo>
                  <a:lnTo>
                    <a:pt x="546036" y="178320"/>
                  </a:lnTo>
                  <a:lnTo>
                    <a:pt x="554037" y="170268"/>
                  </a:lnTo>
                  <a:lnTo>
                    <a:pt x="554037" y="160312"/>
                  </a:lnTo>
                  <a:lnTo>
                    <a:pt x="554037" y="150355"/>
                  </a:lnTo>
                  <a:close/>
                </a:path>
                <a:path w="701675" h="193040">
                  <a:moveTo>
                    <a:pt x="554037" y="86461"/>
                  </a:moveTo>
                  <a:lnTo>
                    <a:pt x="546036" y="78409"/>
                  </a:lnTo>
                  <a:lnTo>
                    <a:pt x="526262" y="78409"/>
                  </a:lnTo>
                  <a:lnTo>
                    <a:pt x="518261" y="86461"/>
                  </a:lnTo>
                  <a:lnTo>
                    <a:pt x="518261" y="106362"/>
                  </a:lnTo>
                  <a:lnTo>
                    <a:pt x="526262" y="114427"/>
                  </a:lnTo>
                  <a:lnTo>
                    <a:pt x="546036" y="114427"/>
                  </a:lnTo>
                  <a:lnTo>
                    <a:pt x="554037" y="106362"/>
                  </a:lnTo>
                  <a:lnTo>
                    <a:pt x="554037" y="96418"/>
                  </a:lnTo>
                  <a:lnTo>
                    <a:pt x="554037" y="86461"/>
                  </a:lnTo>
                  <a:close/>
                </a:path>
                <a:path w="701675" h="193040">
                  <a:moveTo>
                    <a:pt x="608507" y="182867"/>
                  </a:moveTo>
                  <a:lnTo>
                    <a:pt x="600506" y="174815"/>
                  </a:lnTo>
                  <a:lnTo>
                    <a:pt x="591743" y="174815"/>
                  </a:lnTo>
                  <a:lnTo>
                    <a:pt x="590600" y="174815"/>
                  </a:lnTo>
                  <a:lnTo>
                    <a:pt x="581875" y="174815"/>
                  </a:lnTo>
                  <a:lnTo>
                    <a:pt x="573862" y="182867"/>
                  </a:lnTo>
                  <a:lnTo>
                    <a:pt x="573862" y="192811"/>
                  </a:lnTo>
                  <a:lnTo>
                    <a:pt x="590600" y="192811"/>
                  </a:lnTo>
                  <a:lnTo>
                    <a:pt x="591743" y="192811"/>
                  </a:lnTo>
                  <a:lnTo>
                    <a:pt x="608507" y="192811"/>
                  </a:lnTo>
                  <a:lnTo>
                    <a:pt x="608507" y="182867"/>
                  </a:lnTo>
                  <a:close/>
                </a:path>
                <a:path w="701675" h="193040">
                  <a:moveTo>
                    <a:pt x="608507" y="118986"/>
                  </a:moveTo>
                  <a:lnTo>
                    <a:pt x="600506" y="110934"/>
                  </a:lnTo>
                  <a:lnTo>
                    <a:pt x="591743" y="110934"/>
                  </a:lnTo>
                  <a:lnTo>
                    <a:pt x="590600" y="110934"/>
                  </a:lnTo>
                  <a:lnTo>
                    <a:pt x="581875" y="110934"/>
                  </a:lnTo>
                  <a:lnTo>
                    <a:pt x="573862" y="118986"/>
                  </a:lnTo>
                  <a:lnTo>
                    <a:pt x="573862" y="127800"/>
                  </a:lnTo>
                  <a:lnTo>
                    <a:pt x="573862" y="128943"/>
                  </a:lnTo>
                  <a:lnTo>
                    <a:pt x="573862" y="137744"/>
                  </a:lnTo>
                  <a:lnTo>
                    <a:pt x="581875" y="145808"/>
                  </a:lnTo>
                  <a:lnTo>
                    <a:pt x="590600" y="145808"/>
                  </a:lnTo>
                  <a:lnTo>
                    <a:pt x="591743" y="145808"/>
                  </a:lnTo>
                  <a:lnTo>
                    <a:pt x="600506" y="145808"/>
                  </a:lnTo>
                  <a:lnTo>
                    <a:pt x="608507" y="137744"/>
                  </a:lnTo>
                  <a:lnTo>
                    <a:pt x="608507" y="128943"/>
                  </a:lnTo>
                  <a:lnTo>
                    <a:pt x="608507" y="127800"/>
                  </a:lnTo>
                  <a:lnTo>
                    <a:pt x="608507" y="118986"/>
                  </a:lnTo>
                  <a:close/>
                </a:path>
                <a:path w="701675" h="193040">
                  <a:moveTo>
                    <a:pt x="608507" y="63906"/>
                  </a:moveTo>
                  <a:lnTo>
                    <a:pt x="591743" y="63906"/>
                  </a:lnTo>
                  <a:lnTo>
                    <a:pt x="590600" y="63906"/>
                  </a:lnTo>
                  <a:lnTo>
                    <a:pt x="573862" y="63906"/>
                  </a:lnTo>
                  <a:lnTo>
                    <a:pt x="573862" y="73863"/>
                  </a:lnTo>
                  <a:lnTo>
                    <a:pt x="581875" y="81915"/>
                  </a:lnTo>
                  <a:lnTo>
                    <a:pt x="590600" y="81915"/>
                  </a:lnTo>
                  <a:lnTo>
                    <a:pt x="591743" y="81915"/>
                  </a:lnTo>
                  <a:lnTo>
                    <a:pt x="600506" y="81915"/>
                  </a:lnTo>
                  <a:lnTo>
                    <a:pt x="608507" y="73863"/>
                  </a:lnTo>
                  <a:lnTo>
                    <a:pt x="608507" y="63906"/>
                  </a:lnTo>
                  <a:close/>
                </a:path>
                <a:path w="701675" h="193040">
                  <a:moveTo>
                    <a:pt x="664108" y="150355"/>
                  </a:moveTo>
                  <a:lnTo>
                    <a:pt x="656107" y="142303"/>
                  </a:lnTo>
                  <a:lnTo>
                    <a:pt x="636346" y="142303"/>
                  </a:lnTo>
                  <a:lnTo>
                    <a:pt x="628332" y="150355"/>
                  </a:lnTo>
                  <a:lnTo>
                    <a:pt x="628332" y="170268"/>
                  </a:lnTo>
                  <a:lnTo>
                    <a:pt x="636346" y="178320"/>
                  </a:lnTo>
                  <a:lnTo>
                    <a:pt x="656107" y="178320"/>
                  </a:lnTo>
                  <a:lnTo>
                    <a:pt x="664108" y="170268"/>
                  </a:lnTo>
                  <a:lnTo>
                    <a:pt x="664108" y="160312"/>
                  </a:lnTo>
                  <a:lnTo>
                    <a:pt x="664108" y="150355"/>
                  </a:lnTo>
                  <a:close/>
                </a:path>
                <a:path w="701675" h="193040">
                  <a:moveTo>
                    <a:pt x="664108" y="86461"/>
                  </a:moveTo>
                  <a:lnTo>
                    <a:pt x="656107" y="78409"/>
                  </a:lnTo>
                  <a:lnTo>
                    <a:pt x="636346" y="78409"/>
                  </a:lnTo>
                  <a:lnTo>
                    <a:pt x="628332" y="86461"/>
                  </a:lnTo>
                  <a:lnTo>
                    <a:pt x="628332" y="106362"/>
                  </a:lnTo>
                  <a:lnTo>
                    <a:pt x="636346" y="114427"/>
                  </a:lnTo>
                  <a:lnTo>
                    <a:pt x="656107" y="114427"/>
                  </a:lnTo>
                  <a:lnTo>
                    <a:pt x="664108" y="106362"/>
                  </a:lnTo>
                  <a:lnTo>
                    <a:pt x="664108" y="96418"/>
                  </a:lnTo>
                  <a:lnTo>
                    <a:pt x="664108" y="86461"/>
                  </a:lnTo>
                  <a:close/>
                </a:path>
                <a:path w="701675" h="193040">
                  <a:moveTo>
                    <a:pt x="690156" y="176618"/>
                  </a:moveTo>
                  <a:lnTo>
                    <a:pt x="683945" y="182867"/>
                  </a:lnTo>
                  <a:lnTo>
                    <a:pt x="683945" y="192811"/>
                  </a:lnTo>
                  <a:lnTo>
                    <a:pt x="689051" y="192811"/>
                  </a:lnTo>
                  <a:lnTo>
                    <a:pt x="690156" y="176618"/>
                  </a:lnTo>
                  <a:close/>
                </a:path>
                <a:path w="701675" h="193040">
                  <a:moveTo>
                    <a:pt x="696061" y="110934"/>
                  </a:moveTo>
                  <a:lnTo>
                    <a:pt x="691959" y="110934"/>
                  </a:lnTo>
                  <a:lnTo>
                    <a:pt x="683945" y="118986"/>
                  </a:lnTo>
                  <a:lnTo>
                    <a:pt x="683945" y="127800"/>
                  </a:lnTo>
                  <a:lnTo>
                    <a:pt x="683945" y="128943"/>
                  </a:lnTo>
                  <a:lnTo>
                    <a:pt x="683945" y="137744"/>
                  </a:lnTo>
                  <a:lnTo>
                    <a:pt x="691959" y="145808"/>
                  </a:lnTo>
                  <a:lnTo>
                    <a:pt x="692658" y="145808"/>
                  </a:lnTo>
                  <a:lnTo>
                    <a:pt x="692810" y="144005"/>
                  </a:lnTo>
                  <a:lnTo>
                    <a:pt x="694220" y="128943"/>
                  </a:lnTo>
                  <a:lnTo>
                    <a:pt x="695871" y="112623"/>
                  </a:lnTo>
                  <a:lnTo>
                    <a:pt x="696061" y="110934"/>
                  </a:lnTo>
                  <a:close/>
                </a:path>
                <a:path w="701675" h="193040">
                  <a:moveTo>
                    <a:pt x="701624" y="63906"/>
                  </a:moveTo>
                  <a:lnTo>
                    <a:pt x="700684" y="63906"/>
                  </a:lnTo>
                  <a:lnTo>
                    <a:pt x="683945" y="63906"/>
                  </a:lnTo>
                  <a:lnTo>
                    <a:pt x="683945" y="73863"/>
                  </a:lnTo>
                  <a:lnTo>
                    <a:pt x="691959" y="81915"/>
                  </a:lnTo>
                  <a:lnTo>
                    <a:pt x="699363" y="81915"/>
                  </a:lnTo>
                  <a:lnTo>
                    <a:pt x="699579" y="80111"/>
                  </a:lnTo>
                  <a:lnTo>
                    <a:pt x="701624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6">
              <a:extLst>
                <a:ext uri="{FF2B5EF4-FFF2-40B4-BE49-F238E27FC236}">
                  <a16:creationId xmlns:a16="http://schemas.microsoft.com/office/drawing/2014/main" id="{D7D1A7CC-7CC8-0CE0-EE19-8CEF5F8F18A5}"/>
                </a:ext>
              </a:extLst>
            </p:cNvPr>
            <p:cNvSpPr/>
            <p:nvPr/>
          </p:nvSpPr>
          <p:spPr>
            <a:xfrm>
              <a:off x="4997754" y="715759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60"/>
                  </a:moveTo>
                  <a:lnTo>
                    <a:pt x="26644" y="110909"/>
                  </a:lnTo>
                  <a:lnTo>
                    <a:pt x="17894" y="110909"/>
                  </a:lnTo>
                  <a:lnTo>
                    <a:pt x="16764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64" y="128943"/>
                  </a:lnTo>
                  <a:lnTo>
                    <a:pt x="17894" y="128943"/>
                  </a:lnTo>
                  <a:lnTo>
                    <a:pt x="34645" y="128943"/>
                  </a:lnTo>
                  <a:lnTo>
                    <a:pt x="34645" y="118960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36"/>
                  </a:lnTo>
                  <a:lnTo>
                    <a:pt x="0" y="73850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50"/>
                  </a:lnTo>
                  <a:lnTo>
                    <a:pt x="34645" y="65036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6764" y="0"/>
                  </a:lnTo>
                  <a:lnTo>
                    <a:pt x="5676" y="12"/>
                  </a:lnTo>
                  <a:lnTo>
                    <a:pt x="3479" y="1343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48"/>
                  </a:moveTo>
                  <a:lnTo>
                    <a:pt x="82245" y="78384"/>
                  </a:lnTo>
                  <a:lnTo>
                    <a:pt x="62484" y="78384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84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60"/>
                  </a:moveTo>
                  <a:lnTo>
                    <a:pt x="136715" y="110909"/>
                  </a:lnTo>
                  <a:lnTo>
                    <a:pt x="127977" y="110909"/>
                  </a:lnTo>
                  <a:lnTo>
                    <a:pt x="126822" y="110909"/>
                  </a:lnTo>
                  <a:lnTo>
                    <a:pt x="118097" y="110909"/>
                  </a:lnTo>
                  <a:lnTo>
                    <a:pt x="110083" y="118960"/>
                  </a:lnTo>
                  <a:lnTo>
                    <a:pt x="110083" y="128943"/>
                  </a:lnTo>
                  <a:lnTo>
                    <a:pt x="126822" y="128943"/>
                  </a:lnTo>
                  <a:lnTo>
                    <a:pt x="126822" y="145796"/>
                  </a:lnTo>
                  <a:lnTo>
                    <a:pt x="136715" y="145796"/>
                  </a:lnTo>
                  <a:lnTo>
                    <a:pt x="144716" y="137731"/>
                  </a:lnTo>
                  <a:lnTo>
                    <a:pt x="144716" y="128943"/>
                  </a:lnTo>
                  <a:lnTo>
                    <a:pt x="144716" y="127762"/>
                  </a:lnTo>
                  <a:lnTo>
                    <a:pt x="144716" y="118960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36"/>
                  </a:lnTo>
                  <a:lnTo>
                    <a:pt x="110083" y="73850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50"/>
                  </a:lnTo>
                  <a:lnTo>
                    <a:pt x="144716" y="65036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48"/>
                  </a:moveTo>
                  <a:lnTo>
                    <a:pt x="192328" y="78384"/>
                  </a:lnTo>
                  <a:lnTo>
                    <a:pt x="172554" y="78384"/>
                  </a:lnTo>
                  <a:lnTo>
                    <a:pt x="164553" y="86448"/>
                  </a:lnTo>
                  <a:lnTo>
                    <a:pt x="164553" y="106349"/>
                  </a:lnTo>
                  <a:lnTo>
                    <a:pt x="172554" y="114414"/>
                  </a:lnTo>
                  <a:lnTo>
                    <a:pt x="192328" y="114414"/>
                  </a:lnTo>
                  <a:lnTo>
                    <a:pt x="200329" y="106349"/>
                  </a:lnTo>
                  <a:lnTo>
                    <a:pt x="200329" y="96405"/>
                  </a:lnTo>
                  <a:lnTo>
                    <a:pt x="200329" y="86448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38036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36" y="18008"/>
                  </a:lnTo>
                  <a:lnTo>
                    <a:pt x="238036" y="0"/>
                  </a:lnTo>
                  <a:close/>
                </a:path>
                <a:path w="695325" h="193040">
                  <a:moveTo>
                    <a:pt x="254787" y="182854"/>
                  </a:moveTo>
                  <a:lnTo>
                    <a:pt x="246786" y="174802"/>
                  </a:lnTo>
                  <a:lnTo>
                    <a:pt x="236893" y="174802"/>
                  </a:lnTo>
                  <a:lnTo>
                    <a:pt x="236893" y="192811"/>
                  </a:lnTo>
                  <a:lnTo>
                    <a:pt x="254787" y="192811"/>
                  </a:lnTo>
                  <a:lnTo>
                    <a:pt x="254787" y="182854"/>
                  </a:lnTo>
                  <a:close/>
                </a:path>
                <a:path w="695325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893" y="110909"/>
                  </a:lnTo>
                  <a:lnTo>
                    <a:pt x="228155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893" y="128943"/>
                  </a:lnTo>
                  <a:lnTo>
                    <a:pt x="236893" y="145796"/>
                  </a:lnTo>
                  <a:lnTo>
                    <a:pt x="246786" y="145796"/>
                  </a:lnTo>
                  <a:lnTo>
                    <a:pt x="254787" y="137731"/>
                  </a:lnTo>
                  <a:lnTo>
                    <a:pt x="254787" y="128943"/>
                  </a:lnTo>
                  <a:lnTo>
                    <a:pt x="254787" y="127762"/>
                  </a:lnTo>
                  <a:lnTo>
                    <a:pt x="254787" y="118960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310400" y="150329"/>
                  </a:moveTo>
                  <a:lnTo>
                    <a:pt x="302399" y="142278"/>
                  </a:lnTo>
                  <a:lnTo>
                    <a:pt x="282625" y="142278"/>
                  </a:lnTo>
                  <a:lnTo>
                    <a:pt x="274624" y="150329"/>
                  </a:lnTo>
                  <a:lnTo>
                    <a:pt x="274624" y="170243"/>
                  </a:lnTo>
                  <a:lnTo>
                    <a:pt x="282625" y="178295"/>
                  </a:lnTo>
                  <a:lnTo>
                    <a:pt x="302399" y="178295"/>
                  </a:lnTo>
                  <a:lnTo>
                    <a:pt x="310400" y="170243"/>
                  </a:lnTo>
                  <a:lnTo>
                    <a:pt x="310400" y="160286"/>
                  </a:lnTo>
                  <a:lnTo>
                    <a:pt x="310400" y="150329"/>
                  </a:lnTo>
                  <a:close/>
                </a:path>
                <a:path w="695325" h="193040">
                  <a:moveTo>
                    <a:pt x="310400" y="86448"/>
                  </a:moveTo>
                  <a:lnTo>
                    <a:pt x="302399" y="78384"/>
                  </a:lnTo>
                  <a:lnTo>
                    <a:pt x="282625" y="78384"/>
                  </a:lnTo>
                  <a:lnTo>
                    <a:pt x="274624" y="86448"/>
                  </a:lnTo>
                  <a:lnTo>
                    <a:pt x="274624" y="106349"/>
                  </a:lnTo>
                  <a:lnTo>
                    <a:pt x="282625" y="114414"/>
                  </a:lnTo>
                  <a:lnTo>
                    <a:pt x="302399" y="114414"/>
                  </a:lnTo>
                  <a:lnTo>
                    <a:pt x="310400" y="106349"/>
                  </a:lnTo>
                  <a:lnTo>
                    <a:pt x="310400" y="96405"/>
                  </a:lnTo>
                  <a:lnTo>
                    <a:pt x="310400" y="86448"/>
                  </a:lnTo>
                  <a:close/>
                </a:path>
                <a:path w="695325" h="193040">
                  <a:moveTo>
                    <a:pt x="364871" y="182854"/>
                  </a:moveTo>
                  <a:lnTo>
                    <a:pt x="356870" y="174802"/>
                  </a:lnTo>
                  <a:lnTo>
                    <a:pt x="348119" y="174802"/>
                  </a:lnTo>
                  <a:lnTo>
                    <a:pt x="347002" y="174802"/>
                  </a:lnTo>
                  <a:lnTo>
                    <a:pt x="338251" y="174802"/>
                  </a:lnTo>
                  <a:lnTo>
                    <a:pt x="330238" y="182854"/>
                  </a:lnTo>
                  <a:lnTo>
                    <a:pt x="330238" y="192811"/>
                  </a:lnTo>
                  <a:lnTo>
                    <a:pt x="347002" y="192811"/>
                  </a:lnTo>
                  <a:lnTo>
                    <a:pt x="348119" y="192811"/>
                  </a:lnTo>
                  <a:lnTo>
                    <a:pt x="364871" y="192811"/>
                  </a:lnTo>
                  <a:lnTo>
                    <a:pt x="364871" y="182854"/>
                  </a:lnTo>
                  <a:close/>
                </a:path>
                <a:path w="695325" h="193040">
                  <a:moveTo>
                    <a:pt x="364871" y="118960"/>
                  </a:moveTo>
                  <a:lnTo>
                    <a:pt x="356870" y="110909"/>
                  </a:lnTo>
                  <a:lnTo>
                    <a:pt x="348119" y="110909"/>
                  </a:lnTo>
                  <a:lnTo>
                    <a:pt x="347002" y="110909"/>
                  </a:lnTo>
                  <a:lnTo>
                    <a:pt x="338251" y="110909"/>
                  </a:lnTo>
                  <a:lnTo>
                    <a:pt x="330238" y="118960"/>
                  </a:lnTo>
                  <a:lnTo>
                    <a:pt x="330238" y="127762"/>
                  </a:lnTo>
                  <a:lnTo>
                    <a:pt x="330238" y="128943"/>
                  </a:lnTo>
                  <a:lnTo>
                    <a:pt x="330238" y="137731"/>
                  </a:lnTo>
                  <a:lnTo>
                    <a:pt x="338251" y="145796"/>
                  </a:lnTo>
                  <a:lnTo>
                    <a:pt x="347002" y="145796"/>
                  </a:lnTo>
                  <a:lnTo>
                    <a:pt x="348119" y="145796"/>
                  </a:lnTo>
                  <a:lnTo>
                    <a:pt x="356870" y="145796"/>
                  </a:lnTo>
                  <a:lnTo>
                    <a:pt x="364871" y="137731"/>
                  </a:lnTo>
                  <a:lnTo>
                    <a:pt x="364871" y="128943"/>
                  </a:lnTo>
                  <a:lnTo>
                    <a:pt x="364871" y="127762"/>
                  </a:lnTo>
                  <a:lnTo>
                    <a:pt x="364871" y="118960"/>
                  </a:lnTo>
                  <a:close/>
                </a:path>
                <a:path w="695325" h="193040">
                  <a:moveTo>
                    <a:pt x="364871" y="63893"/>
                  </a:moveTo>
                  <a:lnTo>
                    <a:pt x="348119" y="63893"/>
                  </a:lnTo>
                  <a:lnTo>
                    <a:pt x="348119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36"/>
                  </a:lnTo>
                  <a:lnTo>
                    <a:pt x="330238" y="73850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50"/>
                  </a:lnTo>
                  <a:lnTo>
                    <a:pt x="364871" y="63893"/>
                  </a:lnTo>
                  <a:close/>
                </a:path>
                <a:path w="695325" h="193040">
                  <a:moveTo>
                    <a:pt x="420471" y="150329"/>
                  </a:moveTo>
                  <a:lnTo>
                    <a:pt x="412470" y="142278"/>
                  </a:lnTo>
                  <a:lnTo>
                    <a:pt x="392696" y="142278"/>
                  </a:lnTo>
                  <a:lnTo>
                    <a:pt x="384695" y="150329"/>
                  </a:lnTo>
                  <a:lnTo>
                    <a:pt x="384695" y="170243"/>
                  </a:lnTo>
                  <a:lnTo>
                    <a:pt x="392696" y="178295"/>
                  </a:lnTo>
                  <a:lnTo>
                    <a:pt x="412470" y="178295"/>
                  </a:lnTo>
                  <a:lnTo>
                    <a:pt x="420471" y="170243"/>
                  </a:lnTo>
                  <a:lnTo>
                    <a:pt x="420471" y="160286"/>
                  </a:lnTo>
                  <a:lnTo>
                    <a:pt x="420471" y="150329"/>
                  </a:lnTo>
                  <a:close/>
                </a:path>
                <a:path w="695325" h="193040">
                  <a:moveTo>
                    <a:pt x="420471" y="86448"/>
                  </a:moveTo>
                  <a:lnTo>
                    <a:pt x="412470" y="78384"/>
                  </a:lnTo>
                  <a:lnTo>
                    <a:pt x="392696" y="78384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695325" h="193040">
                  <a:moveTo>
                    <a:pt x="474941" y="182854"/>
                  </a:moveTo>
                  <a:lnTo>
                    <a:pt x="466940" y="174802"/>
                  </a:lnTo>
                  <a:lnTo>
                    <a:pt x="458190" y="174802"/>
                  </a:lnTo>
                  <a:lnTo>
                    <a:pt x="457047" y="174802"/>
                  </a:lnTo>
                  <a:lnTo>
                    <a:pt x="448322" y="174802"/>
                  </a:lnTo>
                  <a:lnTo>
                    <a:pt x="440309" y="182854"/>
                  </a:lnTo>
                  <a:lnTo>
                    <a:pt x="440309" y="192811"/>
                  </a:lnTo>
                  <a:lnTo>
                    <a:pt x="457047" y="192811"/>
                  </a:lnTo>
                  <a:lnTo>
                    <a:pt x="458190" y="192811"/>
                  </a:lnTo>
                  <a:lnTo>
                    <a:pt x="474941" y="192811"/>
                  </a:lnTo>
                  <a:lnTo>
                    <a:pt x="474941" y="182854"/>
                  </a:lnTo>
                  <a:close/>
                </a:path>
                <a:path w="695325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90" y="110909"/>
                  </a:lnTo>
                  <a:lnTo>
                    <a:pt x="457047" y="110909"/>
                  </a:lnTo>
                  <a:lnTo>
                    <a:pt x="448322" y="110909"/>
                  </a:lnTo>
                  <a:lnTo>
                    <a:pt x="440309" y="118960"/>
                  </a:lnTo>
                  <a:lnTo>
                    <a:pt x="440309" y="127762"/>
                  </a:lnTo>
                  <a:lnTo>
                    <a:pt x="440309" y="128943"/>
                  </a:lnTo>
                  <a:lnTo>
                    <a:pt x="440309" y="137731"/>
                  </a:lnTo>
                  <a:lnTo>
                    <a:pt x="448322" y="145796"/>
                  </a:lnTo>
                  <a:lnTo>
                    <a:pt x="457047" y="145796"/>
                  </a:lnTo>
                  <a:lnTo>
                    <a:pt x="458190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62"/>
                  </a:lnTo>
                  <a:lnTo>
                    <a:pt x="474941" y="118960"/>
                  </a:lnTo>
                  <a:close/>
                </a:path>
                <a:path w="695325" h="193040">
                  <a:moveTo>
                    <a:pt x="474941" y="63893"/>
                  </a:moveTo>
                  <a:lnTo>
                    <a:pt x="458190" y="63893"/>
                  </a:lnTo>
                  <a:lnTo>
                    <a:pt x="457047" y="63893"/>
                  </a:lnTo>
                  <a:lnTo>
                    <a:pt x="440309" y="63893"/>
                  </a:lnTo>
                  <a:lnTo>
                    <a:pt x="440309" y="73850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893"/>
                  </a:lnTo>
                  <a:close/>
                </a:path>
                <a:path w="695325" h="193040">
                  <a:moveTo>
                    <a:pt x="530555" y="150329"/>
                  </a:moveTo>
                  <a:lnTo>
                    <a:pt x="522554" y="142278"/>
                  </a:lnTo>
                  <a:lnTo>
                    <a:pt x="502780" y="142278"/>
                  </a:lnTo>
                  <a:lnTo>
                    <a:pt x="494779" y="150329"/>
                  </a:lnTo>
                  <a:lnTo>
                    <a:pt x="494779" y="170243"/>
                  </a:lnTo>
                  <a:lnTo>
                    <a:pt x="502780" y="178295"/>
                  </a:lnTo>
                  <a:lnTo>
                    <a:pt x="522554" y="178295"/>
                  </a:lnTo>
                  <a:lnTo>
                    <a:pt x="530555" y="170243"/>
                  </a:lnTo>
                  <a:lnTo>
                    <a:pt x="530555" y="160286"/>
                  </a:lnTo>
                  <a:lnTo>
                    <a:pt x="530555" y="150329"/>
                  </a:lnTo>
                  <a:close/>
                </a:path>
                <a:path w="695325" h="193040">
                  <a:moveTo>
                    <a:pt x="530555" y="86448"/>
                  </a:moveTo>
                  <a:lnTo>
                    <a:pt x="522554" y="78384"/>
                  </a:lnTo>
                  <a:lnTo>
                    <a:pt x="502780" y="78384"/>
                  </a:lnTo>
                  <a:lnTo>
                    <a:pt x="494779" y="86448"/>
                  </a:lnTo>
                  <a:lnTo>
                    <a:pt x="494779" y="106349"/>
                  </a:lnTo>
                  <a:lnTo>
                    <a:pt x="502780" y="114414"/>
                  </a:lnTo>
                  <a:lnTo>
                    <a:pt x="522554" y="114414"/>
                  </a:lnTo>
                  <a:lnTo>
                    <a:pt x="530555" y="106349"/>
                  </a:lnTo>
                  <a:lnTo>
                    <a:pt x="530555" y="96405"/>
                  </a:lnTo>
                  <a:lnTo>
                    <a:pt x="530555" y="86448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8261" y="174802"/>
                  </a:lnTo>
                  <a:lnTo>
                    <a:pt x="567118" y="174802"/>
                  </a:lnTo>
                  <a:lnTo>
                    <a:pt x="558393" y="174802"/>
                  </a:lnTo>
                  <a:lnTo>
                    <a:pt x="550379" y="182854"/>
                  </a:lnTo>
                  <a:lnTo>
                    <a:pt x="550379" y="192811"/>
                  </a:lnTo>
                  <a:lnTo>
                    <a:pt x="567118" y="192811"/>
                  </a:lnTo>
                  <a:lnTo>
                    <a:pt x="568261" y="192811"/>
                  </a:lnTo>
                  <a:lnTo>
                    <a:pt x="585025" y="192811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60"/>
                  </a:moveTo>
                  <a:lnTo>
                    <a:pt x="577024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62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24" y="145796"/>
                  </a:lnTo>
                  <a:lnTo>
                    <a:pt x="585025" y="137731"/>
                  </a:lnTo>
                  <a:lnTo>
                    <a:pt x="585025" y="128943"/>
                  </a:lnTo>
                  <a:lnTo>
                    <a:pt x="585025" y="127774"/>
                  </a:lnTo>
                  <a:lnTo>
                    <a:pt x="585025" y="118960"/>
                  </a:lnTo>
                  <a:close/>
                </a:path>
                <a:path w="695325" h="193040">
                  <a:moveTo>
                    <a:pt x="585025" y="63893"/>
                  </a:moveTo>
                  <a:lnTo>
                    <a:pt x="568261" y="63893"/>
                  </a:lnTo>
                  <a:lnTo>
                    <a:pt x="567118" y="63893"/>
                  </a:lnTo>
                  <a:lnTo>
                    <a:pt x="550379" y="63893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50"/>
                  </a:lnTo>
                  <a:lnTo>
                    <a:pt x="585025" y="63893"/>
                  </a:lnTo>
                  <a:close/>
                </a:path>
                <a:path w="695325" h="193040">
                  <a:moveTo>
                    <a:pt x="640626" y="150329"/>
                  </a:moveTo>
                  <a:lnTo>
                    <a:pt x="632625" y="142278"/>
                  </a:lnTo>
                  <a:lnTo>
                    <a:pt x="612863" y="142278"/>
                  </a:lnTo>
                  <a:lnTo>
                    <a:pt x="604850" y="150329"/>
                  </a:lnTo>
                  <a:lnTo>
                    <a:pt x="604850" y="170243"/>
                  </a:lnTo>
                  <a:lnTo>
                    <a:pt x="612863" y="178295"/>
                  </a:lnTo>
                  <a:lnTo>
                    <a:pt x="632625" y="178295"/>
                  </a:lnTo>
                  <a:lnTo>
                    <a:pt x="640626" y="170243"/>
                  </a:lnTo>
                  <a:lnTo>
                    <a:pt x="640626" y="160286"/>
                  </a:lnTo>
                  <a:lnTo>
                    <a:pt x="640626" y="150329"/>
                  </a:lnTo>
                  <a:close/>
                </a:path>
                <a:path w="695325" h="193040">
                  <a:moveTo>
                    <a:pt x="640626" y="86448"/>
                  </a:moveTo>
                  <a:lnTo>
                    <a:pt x="632625" y="78384"/>
                  </a:lnTo>
                  <a:lnTo>
                    <a:pt x="612863" y="78384"/>
                  </a:lnTo>
                  <a:lnTo>
                    <a:pt x="604850" y="86448"/>
                  </a:lnTo>
                  <a:lnTo>
                    <a:pt x="604850" y="106349"/>
                  </a:lnTo>
                  <a:lnTo>
                    <a:pt x="612863" y="114414"/>
                  </a:lnTo>
                  <a:lnTo>
                    <a:pt x="632625" y="114414"/>
                  </a:lnTo>
                  <a:lnTo>
                    <a:pt x="640626" y="106349"/>
                  </a:lnTo>
                  <a:lnTo>
                    <a:pt x="640626" y="96405"/>
                  </a:lnTo>
                  <a:lnTo>
                    <a:pt x="640626" y="86448"/>
                  </a:lnTo>
                  <a:close/>
                </a:path>
                <a:path w="695325" h="193040">
                  <a:moveTo>
                    <a:pt x="680415" y="174802"/>
                  </a:moveTo>
                  <a:lnTo>
                    <a:pt x="678243" y="174802"/>
                  </a:lnTo>
                  <a:lnTo>
                    <a:pt x="677202" y="174802"/>
                  </a:lnTo>
                  <a:lnTo>
                    <a:pt x="668477" y="174802"/>
                  </a:lnTo>
                  <a:lnTo>
                    <a:pt x="660463" y="182854"/>
                  </a:lnTo>
                  <a:lnTo>
                    <a:pt x="660463" y="192811"/>
                  </a:lnTo>
                  <a:lnTo>
                    <a:pt x="677202" y="192811"/>
                  </a:lnTo>
                  <a:lnTo>
                    <a:pt x="677989" y="192811"/>
                  </a:lnTo>
                  <a:lnTo>
                    <a:pt x="678091" y="191973"/>
                  </a:lnTo>
                  <a:lnTo>
                    <a:pt x="680415" y="174802"/>
                  </a:lnTo>
                  <a:close/>
                </a:path>
                <a:path w="695325" h="193040">
                  <a:moveTo>
                    <a:pt x="689889" y="113715"/>
                  </a:moveTo>
                  <a:lnTo>
                    <a:pt x="687095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77" y="110909"/>
                  </a:lnTo>
                  <a:lnTo>
                    <a:pt x="660463" y="118960"/>
                  </a:lnTo>
                  <a:lnTo>
                    <a:pt x="660463" y="127774"/>
                  </a:lnTo>
                  <a:lnTo>
                    <a:pt x="660463" y="128943"/>
                  </a:lnTo>
                  <a:lnTo>
                    <a:pt x="660463" y="137731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07" y="145796"/>
                  </a:lnTo>
                  <a:lnTo>
                    <a:pt x="684669" y="145796"/>
                  </a:lnTo>
                  <a:lnTo>
                    <a:pt x="684936" y="143992"/>
                  </a:lnTo>
                  <a:lnTo>
                    <a:pt x="687324" y="128943"/>
                  </a:lnTo>
                  <a:lnTo>
                    <a:pt x="689889" y="113715"/>
                  </a:lnTo>
                  <a:close/>
                </a:path>
                <a:path w="695325" h="193040">
                  <a:moveTo>
                    <a:pt x="695096" y="63881"/>
                  </a:moveTo>
                  <a:lnTo>
                    <a:pt x="677202" y="63881"/>
                  </a:lnTo>
                  <a:lnTo>
                    <a:pt x="660463" y="63893"/>
                  </a:lnTo>
                  <a:lnTo>
                    <a:pt x="660463" y="73850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50"/>
                  </a:lnTo>
                  <a:lnTo>
                    <a:pt x="695096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7">
              <a:extLst>
                <a:ext uri="{FF2B5EF4-FFF2-40B4-BE49-F238E27FC236}">
                  <a16:creationId xmlns:a16="http://schemas.microsoft.com/office/drawing/2014/main" id="{D5FEDF4A-F36B-A16B-9254-2CCB686D3DE2}"/>
                </a:ext>
              </a:extLst>
            </p:cNvPr>
            <p:cNvSpPr/>
            <p:nvPr/>
          </p:nvSpPr>
          <p:spPr>
            <a:xfrm>
              <a:off x="5003254" y="587984"/>
              <a:ext cx="719455" cy="193040"/>
            </a:xfrm>
            <a:custGeom>
              <a:avLst/>
              <a:gdLst/>
              <a:ahLst/>
              <a:cxnLst/>
              <a:rect l="l" t="t" r="r" b="b"/>
              <a:pathLst>
                <a:path w="719454" h="193040">
                  <a:moveTo>
                    <a:pt x="29146" y="118960"/>
                  </a:moveTo>
                  <a:lnTo>
                    <a:pt x="21145" y="110909"/>
                  </a:lnTo>
                  <a:lnTo>
                    <a:pt x="12395" y="110909"/>
                  </a:lnTo>
                  <a:lnTo>
                    <a:pt x="11264" y="110909"/>
                  </a:lnTo>
                  <a:lnTo>
                    <a:pt x="3073" y="110909"/>
                  </a:lnTo>
                  <a:lnTo>
                    <a:pt x="0" y="128930"/>
                  </a:lnTo>
                  <a:lnTo>
                    <a:pt x="11264" y="128930"/>
                  </a:lnTo>
                  <a:lnTo>
                    <a:pt x="12395" y="128930"/>
                  </a:lnTo>
                  <a:lnTo>
                    <a:pt x="29146" y="128930"/>
                  </a:lnTo>
                  <a:lnTo>
                    <a:pt x="29146" y="118960"/>
                  </a:lnTo>
                  <a:close/>
                </a:path>
                <a:path w="719454" h="193040">
                  <a:moveTo>
                    <a:pt x="29146" y="55079"/>
                  </a:moveTo>
                  <a:lnTo>
                    <a:pt x="21145" y="47028"/>
                  </a:lnTo>
                  <a:lnTo>
                    <a:pt x="15024" y="47028"/>
                  </a:lnTo>
                  <a:lnTo>
                    <a:pt x="12395" y="60452"/>
                  </a:lnTo>
                  <a:lnTo>
                    <a:pt x="11709" y="63881"/>
                  </a:lnTo>
                  <a:lnTo>
                    <a:pt x="11480" y="65049"/>
                  </a:lnTo>
                  <a:lnTo>
                    <a:pt x="8305" y="81902"/>
                  </a:lnTo>
                  <a:lnTo>
                    <a:pt x="11264" y="81902"/>
                  </a:lnTo>
                  <a:lnTo>
                    <a:pt x="12395" y="81902"/>
                  </a:lnTo>
                  <a:lnTo>
                    <a:pt x="21145" y="81902"/>
                  </a:lnTo>
                  <a:lnTo>
                    <a:pt x="29146" y="73837"/>
                  </a:lnTo>
                  <a:lnTo>
                    <a:pt x="29146" y="65049"/>
                  </a:lnTo>
                  <a:lnTo>
                    <a:pt x="29146" y="63881"/>
                  </a:lnTo>
                  <a:lnTo>
                    <a:pt x="29146" y="55079"/>
                  </a:lnTo>
                  <a:close/>
                </a:path>
                <a:path w="719454" h="193040">
                  <a:moveTo>
                    <a:pt x="29146" y="0"/>
                  </a:moveTo>
                  <a:lnTo>
                    <a:pt x="24853" y="0"/>
                  </a:lnTo>
                  <a:lnTo>
                    <a:pt x="20980" y="18008"/>
                  </a:lnTo>
                  <a:lnTo>
                    <a:pt x="21145" y="18008"/>
                  </a:lnTo>
                  <a:lnTo>
                    <a:pt x="29146" y="9944"/>
                  </a:lnTo>
                  <a:lnTo>
                    <a:pt x="29146" y="0"/>
                  </a:lnTo>
                  <a:close/>
                </a:path>
                <a:path w="719454" h="193040">
                  <a:moveTo>
                    <a:pt x="84747" y="86461"/>
                  </a:moveTo>
                  <a:lnTo>
                    <a:pt x="76746" y="78409"/>
                  </a:lnTo>
                  <a:lnTo>
                    <a:pt x="56984" y="78409"/>
                  </a:lnTo>
                  <a:lnTo>
                    <a:pt x="48971" y="86461"/>
                  </a:lnTo>
                  <a:lnTo>
                    <a:pt x="48971" y="106375"/>
                  </a:lnTo>
                  <a:lnTo>
                    <a:pt x="56984" y="114439"/>
                  </a:lnTo>
                  <a:lnTo>
                    <a:pt x="76746" y="114439"/>
                  </a:lnTo>
                  <a:lnTo>
                    <a:pt x="84747" y="106375"/>
                  </a:lnTo>
                  <a:lnTo>
                    <a:pt x="84747" y="96418"/>
                  </a:lnTo>
                  <a:lnTo>
                    <a:pt x="84747" y="86461"/>
                  </a:lnTo>
                  <a:close/>
                </a:path>
                <a:path w="719454" h="193040">
                  <a:moveTo>
                    <a:pt x="84747" y="22555"/>
                  </a:moveTo>
                  <a:lnTo>
                    <a:pt x="76746" y="14503"/>
                  </a:lnTo>
                  <a:lnTo>
                    <a:pt x="56984" y="14503"/>
                  </a:lnTo>
                  <a:lnTo>
                    <a:pt x="48971" y="22555"/>
                  </a:lnTo>
                  <a:lnTo>
                    <a:pt x="48971" y="42468"/>
                  </a:lnTo>
                  <a:lnTo>
                    <a:pt x="56984" y="50520"/>
                  </a:lnTo>
                  <a:lnTo>
                    <a:pt x="76746" y="50520"/>
                  </a:lnTo>
                  <a:lnTo>
                    <a:pt x="84747" y="42468"/>
                  </a:lnTo>
                  <a:lnTo>
                    <a:pt x="84747" y="32512"/>
                  </a:lnTo>
                  <a:lnTo>
                    <a:pt x="84747" y="22555"/>
                  </a:lnTo>
                  <a:close/>
                </a:path>
                <a:path w="719454" h="193040">
                  <a:moveTo>
                    <a:pt x="139217" y="118960"/>
                  </a:moveTo>
                  <a:lnTo>
                    <a:pt x="131216" y="110909"/>
                  </a:lnTo>
                  <a:lnTo>
                    <a:pt x="122478" y="110909"/>
                  </a:lnTo>
                  <a:lnTo>
                    <a:pt x="121323" y="110909"/>
                  </a:lnTo>
                  <a:lnTo>
                    <a:pt x="112598" y="110909"/>
                  </a:lnTo>
                  <a:lnTo>
                    <a:pt x="104584" y="118960"/>
                  </a:lnTo>
                  <a:lnTo>
                    <a:pt x="104584" y="128930"/>
                  </a:lnTo>
                  <a:lnTo>
                    <a:pt x="121323" y="128930"/>
                  </a:lnTo>
                  <a:lnTo>
                    <a:pt x="122478" y="128930"/>
                  </a:lnTo>
                  <a:lnTo>
                    <a:pt x="139217" y="128930"/>
                  </a:lnTo>
                  <a:lnTo>
                    <a:pt x="139217" y="118960"/>
                  </a:lnTo>
                  <a:close/>
                </a:path>
                <a:path w="719454" h="193040">
                  <a:moveTo>
                    <a:pt x="139217" y="55079"/>
                  </a:moveTo>
                  <a:lnTo>
                    <a:pt x="131216" y="47028"/>
                  </a:lnTo>
                  <a:lnTo>
                    <a:pt x="122478" y="47028"/>
                  </a:lnTo>
                  <a:lnTo>
                    <a:pt x="121323" y="47028"/>
                  </a:lnTo>
                  <a:lnTo>
                    <a:pt x="112598" y="47028"/>
                  </a:lnTo>
                  <a:lnTo>
                    <a:pt x="104584" y="55079"/>
                  </a:lnTo>
                  <a:lnTo>
                    <a:pt x="104584" y="63881"/>
                  </a:lnTo>
                  <a:lnTo>
                    <a:pt x="104584" y="65049"/>
                  </a:lnTo>
                  <a:lnTo>
                    <a:pt x="104584" y="73837"/>
                  </a:lnTo>
                  <a:lnTo>
                    <a:pt x="112598" y="81902"/>
                  </a:lnTo>
                  <a:lnTo>
                    <a:pt x="121323" y="81902"/>
                  </a:lnTo>
                  <a:lnTo>
                    <a:pt x="122478" y="81902"/>
                  </a:lnTo>
                  <a:lnTo>
                    <a:pt x="131216" y="81902"/>
                  </a:lnTo>
                  <a:lnTo>
                    <a:pt x="139217" y="73837"/>
                  </a:lnTo>
                  <a:lnTo>
                    <a:pt x="139217" y="65049"/>
                  </a:lnTo>
                  <a:lnTo>
                    <a:pt x="139217" y="63881"/>
                  </a:lnTo>
                  <a:lnTo>
                    <a:pt x="139217" y="55079"/>
                  </a:lnTo>
                  <a:close/>
                </a:path>
                <a:path w="719454" h="193040">
                  <a:moveTo>
                    <a:pt x="139217" y="0"/>
                  </a:moveTo>
                  <a:lnTo>
                    <a:pt x="122478" y="0"/>
                  </a:lnTo>
                  <a:lnTo>
                    <a:pt x="121323" y="0"/>
                  </a:lnTo>
                  <a:lnTo>
                    <a:pt x="104584" y="0"/>
                  </a:lnTo>
                  <a:lnTo>
                    <a:pt x="104584" y="9944"/>
                  </a:lnTo>
                  <a:lnTo>
                    <a:pt x="112598" y="18008"/>
                  </a:lnTo>
                  <a:lnTo>
                    <a:pt x="121323" y="18008"/>
                  </a:lnTo>
                  <a:lnTo>
                    <a:pt x="122478" y="18008"/>
                  </a:lnTo>
                  <a:lnTo>
                    <a:pt x="131216" y="18008"/>
                  </a:lnTo>
                  <a:lnTo>
                    <a:pt x="139217" y="9944"/>
                  </a:lnTo>
                  <a:lnTo>
                    <a:pt x="139217" y="0"/>
                  </a:lnTo>
                  <a:close/>
                </a:path>
                <a:path w="719454" h="193040">
                  <a:moveTo>
                    <a:pt x="194830" y="86461"/>
                  </a:moveTo>
                  <a:lnTo>
                    <a:pt x="186829" y="78409"/>
                  </a:lnTo>
                  <a:lnTo>
                    <a:pt x="167055" y="78409"/>
                  </a:lnTo>
                  <a:lnTo>
                    <a:pt x="159054" y="86461"/>
                  </a:lnTo>
                  <a:lnTo>
                    <a:pt x="159054" y="106375"/>
                  </a:lnTo>
                  <a:lnTo>
                    <a:pt x="167055" y="114439"/>
                  </a:lnTo>
                  <a:lnTo>
                    <a:pt x="186829" y="114439"/>
                  </a:lnTo>
                  <a:lnTo>
                    <a:pt x="194830" y="106375"/>
                  </a:lnTo>
                  <a:lnTo>
                    <a:pt x="194830" y="96418"/>
                  </a:lnTo>
                  <a:lnTo>
                    <a:pt x="194830" y="86461"/>
                  </a:lnTo>
                  <a:close/>
                </a:path>
                <a:path w="719454" h="193040">
                  <a:moveTo>
                    <a:pt x="194830" y="22555"/>
                  </a:moveTo>
                  <a:lnTo>
                    <a:pt x="186829" y="14503"/>
                  </a:lnTo>
                  <a:lnTo>
                    <a:pt x="167055" y="14503"/>
                  </a:lnTo>
                  <a:lnTo>
                    <a:pt x="159054" y="22555"/>
                  </a:lnTo>
                  <a:lnTo>
                    <a:pt x="159054" y="42468"/>
                  </a:lnTo>
                  <a:lnTo>
                    <a:pt x="167055" y="50520"/>
                  </a:lnTo>
                  <a:lnTo>
                    <a:pt x="186829" y="50520"/>
                  </a:lnTo>
                  <a:lnTo>
                    <a:pt x="194830" y="42468"/>
                  </a:lnTo>
                  <a:lnTo>
                    <a:pt x="194830" y="32512"/>
                  </a:lnTo>
                  <a:lnTo>
                    <a:pt x="194830" y="22555"/>
                  </a:lnTo>
                  <a:close/>
                </a:path>
                <a:path w="719454" h="193040">
                  <a:moveTo>
                    <a:pt x="232537" y="0"/>
                  </a:moveTo>
                  <a:lnTo>
                    <a:pt x="214655" y="0"/>
                  </a:lnTo>
                  <a:lnTo>
                    <a:pt x="214655" y="9944"/>
                  </a:lnTo>
                  <a:lnTo>
                    <a:pt x="222656" y="18008"/>
                  </a:lnTo>
                  <a:lnTo>
                    <a:pt x="232537" y="18008"/>
                  </a:lnTo>
                  <a:lnTo>
                    <a:pt x="232537" y="0"/>
                  </a:lnTo>
                  <a:close/>
                </a:path>
                <a:path w="719454" h="193040">
                  <a:moveTo>
                    <a:pt x="249288" y="182854"/>
                  </a:moveTo>
                  <a:lnTo>
                    <a:pt x="241287" y="174802"/>
                  </a:lnTo>
                  <a:lnTo>
                    <a:pt x="231394" y="174802"/>
                  </a:lnTo>
                  <a:lnTo>
                    <a:pt x="231394" y="192811"/>
                  </a:lnTo>
                  <a:lnTo>
                    <a:pt x="249288" y="192811"/>
                  </a:lnTo>
                  <a:lnTo>
                    <a:pt x="249288" y="182854"/>
                  </a:lnTo>
                  <a:close/>
                </a:path>
                <a:path w="719454" h="193040">
                  <a:moveTo>
                    <a:pt x="249288" y="118960"/>
                  </a:moveTo>
                  <a:lnTo>
                    <a:pt x="241287" y="110909"/>
                  </a:lnTo>
                  <a:lnTo>
                    <a:pt x="232537" y="110909"/>
                  </a:lnTo>
                  <a:lnTo>
                    <a:pt x="231394" y="110909"/>
                  </a:lnTo>
                  <a:lnTo>
                    <a:pt x="222656" y="110909"/>
                  </a:lnTo>
                  <a:lnTo>
                    <a:pt x="214655" y="118960"/>
                  </a:lnTo>
                  <a:lnTo>
                    <a:pt x="214655" y="128930"/>
                  </a:lnTo>
                  <a:lnTo>
                    <a:pt x="231394" y="128930"/>
                  </a:lnTo>
                  <a:lnTo>
                    <a:pt x="231394" y="145783"/>
                  </a:lnTo>
                  <a:lnTo>
                    <a:pt x="241287" y="145783"/>
                  </a:lnTo>
                  <a:lnTo>
                    <a:pt x="249288" y="137731"/>
                  </a:lnTo>
                  <a:lnTo>
                    <a:pt x="249288" y="128930"/>
                  </a:lnTo>
                  <a:lnTo>
                    <a:pt x="249288" y="127774"/>
                  </a:lnTo>
                  <a:lnTo>
                    <a:pt x="249288" y="118960"/>
                  </a:lnTo>
                  <a:close/>
                </a:path>
                <a:path w="719454" h="193040">
                  <a:moveTo>
                    <a:pt x="249288" y="55079"/>
                  </a:moveTo>
                  <a:lnTo>
                    <a:pt x="241287" y="47028"/>
                  </a:lnTo>
                  <a:lnTo>
                    <a:pt x="232537" y="47028"/>
                  </a:lnTo>
                  <a:lnTo>
                    <a:pt x="231394" y="47028"/>
                  </a:lnTo>
                  <a:lnTo>
                    <a:pt x="222656" y="47028"/>
                  </a:lnTo>
                  <a:lnTo>
                    <a:pt x="214655" y="55079"/>
                  </a:lnTo>
                  <a:lnTo>
                    <a:pt x="214655" y="63881"/>
                  </a:lnTo>
                  <a:lnTo>
                    <a:pt x="214655" y="65049"/>
                  </a:lnTo>
                  <a:lnTo>
                    <a:pt x="214655" y="73837"/>
                  </a:lnTo>
                  <a:lnTo>
                    <a:pt x="222656" y="81902"/>
                  </a:lnTo>
                  <a:lnTo>
                    <a:pt x="231394" y="81902"/>
                  </a:lnTo>
                  <a:lnTo>
                    <a:pt x="232537" y="81902"/>
                  </a:lnTo>
                  <a:lnTo>
                    <a:pt x="241287" y="81902"/>
                  </a:lnTo>
                  <a:lnTo>
                    <a:pt x="249288" y="73837"/>
                  </a:lnTo>
                  <a:lnTo>
                    <a:pt x="249288" y="65049"/>
                  </a:lnTo>
                  <a:lnTo>
                    <a:pt x="249288" y="63881"/>
                  </a:lnTo>
                  <a:lnTo>
                    <a:pt x="249288" y="55079"/>
                  </a:lnTo>
                  <a:close/>
                </a:path>
                <a:path w="719454" h="193040">
                  <a:moveTo>
                    <a:pt x="304901" y="150342"/>
                  </a:moveTo>
                  <a:lnTo>
                    <a:pt x="296900" y="142290"/>
                  </a:lnTo>
                  <a:lnTo>
                    <a:pt x="277126" y="142290"/>
                  </a:lnTo>
                  <a:lnTo>
                    <a:pt x="269125" y="150342"/>
                  </a:lnTo>
                  <a:lnTo>
                    <a:pt x="269125" y="170256"/>
                  </a:lnTo>
                  <a:lnTo>
                    <a:pt x="277126" y="178308"/>
                  </a:lnTo>
                  <a:lnTo>
                    <a:pt x="296900" y="178308"/>
                  </a:lnTo>
                  <a:lnTo>
                    <a:pt x="304901" y="170256"/>
                  </a:lnTo>
                  <a:lnTo>
                    <a:pt x="304901" y="160299"/>
                  </a:lnTo>
                  <a:lnTo>
                    <a:pt x="304901" y="150342"/>
                  </a:lnTo>
                  <a:close/>
                </a:path>
                <a:path w="719454" h="193040">
                  <a:moveTo>
                    <a:pt x="304901" y="86461"/>
                  </a:moveTo>
                  <a:lnTo>
                    <a:pt x="296900" y="78409"/>
                  </a:lnTo>
                  <a:lnTo>
                    <a:pt x="277126" y="78409"/>
                  </a:lnTo>
                  <a:lnTo>
                    <a:pt x="269125" y="86461"/>
                  </a:lnTo>
                  <a:lnTo>
                    <a:pt x="269125" y="106375"/>
                  </a:lnTo>
                  <a:lnTo>
                    <a:pt x="277126" y="114439"/>
                  </a:lnTo>
                  <a:lnTo>
                    <a:pt x="296900" y="114439"/>
                  </a:lnTo>
                  <a:lnTo>
                    <a:pt x="304901" y="106375"/>
                  </a:lnTo>
                  <a:lnTo>
                    <a:pt x="304901" y="96418"/>
                  </a:lnTo>
                  <a:lnTo>
                    <a:pt x="304901" y="86461"/>
                  </a:lnTo>
                  <a:close/>
                </a:path>
                <a:path w="719454" h="193040">
                  <a:moveTo>
                    <a:pt x="304901" y="22555"/>
                  </a:moveTo>
                  <a:lnTo>
                    <a:pt x="296900" y="14503"/>
                  </a:lnTo>
                  <a:lnTo>
                    <a:pt x="277126" y="14503"/>
                  </a:lnTo>
                  <a:lnTo>
                    <a:pt x="269125" y="22555"/>
                  </a:lnTo>
                  <a:lnTo>
                    <a:pt x="269125" y="42468"/>
                  </a:lnTo>
                  <a:lnTo>
                    <a:pt x="277126" y="50520"/>
                  </a:lnTo>
                  <a:lnTo>
                    <a:pt x="296900" y="50520"/>
                  </a:lnTo>
                  <a:lnTo>
                    <a:pt x="304901" y="42468"/>
                  </a:lnTo>
                  <a:lnTo>
                    <a:pt x="304901" y="32512"/>
                  </a:lnTo>
                  <a:lnTo>
                    <a:pt x="304901" y="22555"/>
                  </a:lnTo>
                  <a:close/>
                </a:path>
                <a:path w="719454" h="193040">
                  <a:moveTo>
                    <a:pt x="342620" y="0"/>
                  </a:moveTo>
                  <a:lnTo>
                    <a:pt x="324739" y="0"/>
                  </a:lnTo>
                  <a:lnTo>
                    <a:pt x="324739" y="9944"/>
                  </a:lnTo>
                  <a:lnTo>
                    <a:pt x="332752" y="18008"/>
                  </a:lnTo>
                  <a:lnTo>
                    <a:pt x="342620" y="18008"/>
                  </a:lnTo>
                  <a:lnTo>
                    <a:pt x="342620" y="0"/>
                  </a:lnTo>
                  <a:close/>
                </a:path>
                <a:path w="719454" h="193040">
                  <a:moveTo>
                    <a:pt x="359371" y="182854"/>
                  </a:moveTo>
                  <a:lnTo>
                    <a:pt x="351370" y="174802"/>
                  </a:lnTo>
                  <a:lnTo>
                    <a:pt x="341503" y="174802"/>
                  </a:lnTo>
                  <a:lnTo>
                    <a:pt x="341503" y="192811"/>
                  </a:lnTo>
                  <a:lnTo>
                    <a:pt x="359371" y="192811"/>
                  </a:lnTo>
                  <a:lnTo>
                    <a:pt x="359371" y="182854"/>
                  </a:lnTo>
                  <a:close/>
                </a:path>
                <a:path w="719454" h="193040">
                  <a:moveTo>
                    <a:pt x="359371" y="118960"/>
                  </a:moveTo>
                  <a:lnTo>
                    <a:pt x="351370" y="110909"/>
                  </a:lnTo>
                  <a:lnTo>
                    <a:pt x="342620" y="110909"/>
                  </a:lnTo>
                  <a:lnTo>
                    <a:pt x="341503" y="110909"/>
                  </a:lnTo>
                  <a:lnTo>
                    <a:pt x="332752" y="110909"/>
                  </a:lnTo>
                  <a:lnTo>
                    <a:pt x="324739" y="118960"/>
                  </a:lnTo>
                  <a:lnTo>
                    <a:pt x="324739" y="127774"/>
                  </a:lnTo>
                  <a:lnTo>
                    <a:pt x="324739" y="128930"/>
                  </a:lnTo>
                  <a:lnTo>
                    <a:pt x="324739" y="137731"/>
                  </a:lnTo>
                  <a:lnTo>
                    <a:pt x="332752" y="145783"/>
                  </a:lnTo>
                  <a:lnTo>
                    <a:pt x="341503" y="145783"/>
                  </a:lnTo>
                  <a:lnTo>
                    <a:pt x="342620" y="145783"/>
                  </a:lnTo>
                  <a:lnTo>
                    <a:pt x="351370" y="145783"/>
                  </a:lnTo>
                  <a:lnTo>
                    <a:pt x="359371" y="137731"/>
                  </a:lnTo>
                  <a:lnTo>
                    <a:pt x="359371" y="128930"/>
                  </a:lnTo>
                  <a:lnTo>
                    <a:pt x="359371" y="127774"/>
                  </a:lnTo>
                  <a:lnTo>
                    <a:pt x="359371" y="118960"/>
                  </a:lnTo>
                  <a:close/>
                </a:path>
                <a:path w="719454" h="193040">
                  <a:moveTo>
                    <a:pt x="359371" y="63881"/>
                  </a:moveTo>
                  <a:lnTo>
                    <a:pt x="342620" y="63881"/>
                  </a:lnTo>
                  <a:lnTo>
                    <a:pt x="342620" y="47028"/>
                  </a:lnTo>
                  <a:lnTo>
                    <a:pt x="332752" y="47028"/>
                  </a:lnTo>
                  <a:lnTo>
                    <a:pt x="324739" y="55079"/>
                  </a:lnTo>
                  <a:lnTo>
                    <a:pt x="324739" y="63881"/>
                  </a:lnTo>
                  <a:lnTo>
                    <a:pt x="324739" y="65049"/>
                  </a:lnTo>
                  <a:lnTo>
                    <a:pt x="324739" y="73837"/>
                  </a:lnTo>
                  <a:lnTo>
                    <a:pt x="332752" y="81902"/>
                  </a:lnTo>
                  <a:lnTo>
                    <a:pt x="341503" y="81902"/>
                  </a:lnTo>
                  <a:lnTo>
                    <a:pt x="342620" y="81902"/>
                  </a:lnTo>
                  <a:lnTo>
                    <a:pt x="351370" y="81902"/>
                  </a:lnTo>
                  <a:lnTo>
                    <a:pt x="359371" y="73837"/>
                  </a:lnTo>
                  <a:lnTo>
                    <a:pt x="359371" y="63881"/>
                  </a:lnTo>
                  <a:close/>
                </a:path>
                <a:path w="719454" h="193040">
                  <a:moveTo>
                    <a:pt x="414972" y="150342"/>
                  </a:moveTo>
                  <a:lnTo>
                    <a:pt x="406971" y="142290"/>
                  </a:lnTo>
                  <a:lnTo>
                    <a:pt x="387197" y="142290"/>
                  </a:lnTo>
                  <a:lnTo>
                    <a:pt x="379196" y="150342"/>
                  </a:lnTo>
                  <a:lnTo>
                    <a:pt x="379196" y="170256"/>
                  </a:lnTo>
                  <a:lnTo>
                    <a:pt x="387197" y="178308"/>
                  </a:lnTo>
                  <a:lnTo>
                    <a:pt x="406971" y="178308"/>
                  </a:lnTo>
                  <a:lnTo>
                    <a:pt x="414972" y="170256"/>
                  </a:lnTo>
                  <a:lnTo>
                    <a:pt x="414972" y="160299"/>
                  </a:lnTo>
                  <a:lnTo>
                    <a:pt x="414972" y="150342"/>
                  </a:lnTo>
                  <a:close/>
                </a:path>
                <a:path w="719454" h="193040">
                  <a:moveTo>
                    <a:pt x="414972" y="86461"/>
                  </a:moveTo>
                  <a:lnTo>
                    <a:pt x="406971" y="78409"/>
                  </a:lnTo>
                  <a:lnTo>
                    <a:pt x="387197" y="78409"/>
                  </a:lnTo>
                  <a:lnTo>
                    <a:pt x="379196" y="86461"/>
                  </a:lnTo>
                  <a:lnTo>
                    <a:pt x="379196" y="106375"/>
                  </a:lnTo>
                  <a:lnTo>
                    <a:pt x="387197" y="114439"/>
                  </a:lnTo>
                  <a:lnTo>
                    <a:pt x="406971" y="114439"/>
                  </a:lnTo>
                  <a:lnTo>
                    <a:pt x="414972" y="106375"/>
                  </a:lnTo>
                  <a:lnTo>
                    <a:pt x="414972" y="96418"/>
                  </a:lnTo>
                  <a:lnTo>
                    <a:pt x="414972" y="86461"/>
                  </a:lnTo>
                  <a:close/>
                </a:path>
                <a:path w="719454" h="193040">
                  <a:moveTo>
                    <a:pt x="469442" y="182854"/>
                  </a:moveTo>
                  <a:lnTo>
                    <a:pt x="461441" y="174802"/>
                  </a:lnTo>
                  <a:lnTo>
                    <a:pt x="452691" y="174802"/>
                  </a:lnTo>
                  <a:lnTo>
                    <a:pt x="451548" y="174802"/>
                  </a:lnTo>
                  <a:lnTo>
                    <a:pt x="442823" y="174802"/>
                  </a:lnTo>
                  <a:lnTo>
                    <a:pt x="434809" y="182854"/>
                  </a:lnTo>
                  <a:lnTo>
                    <a:pt x="434809" y="192811"/>
                  </a:lnTo>
                  <a:lnTo>
                    <a:pt x="451548" y="192811"/>
                  </a:lnTo>
                  <a:lnTo>
                    <a:pt x="452691" y="192811"/>
                  </a:lnTo>
                  <a:lnTo>
                    <a:pt x="469442" y="192811"/>
                  </a:lnTo>
                  <a:lnTo>
                    <a:pt x="469442" y="182854"/>
                  </a:lnTo>
                  <a:close/>
                </a:path>
                <a:path w="719454" h="193040">
                  <a:moveTo>
                    <a:pt x="469442" y="118960"/>
                  </a:moveTo>
                  <a:lnTo>
                    <a:pt x="461441" y="110909"/>
                  </a:lnTo>
                  <a:lnTo>
                    <a:pt x="452691" y="110909"/>
                  </a:lnTo>
                  <a:lnTo>
                    <a:pt x="451548" y="110909"/>
                  </a:lnTo>
                  <a:lnTo>
                    <a:pt x="442823" y="110909"/>
                  </a:lnTo>
                  <a:lnTo>
                    <a:pt x="434809" y="118960"/>
                  </a:lnTo>
                  <a:lnTo>
                    <a:pt x="434809" y="127774"/>
                  </a:lnTo>
                  <a:lnTo>
                    <a:pt x="434809" y="128930"/>
                  </a:lnTo>
                  <a:lnTo>
                    <a:pt x="434809" y="137731"/>
                  </a:lnTo>
                  <a:lnTo>
                    <a:pt x="442823" y="145783"/>
                  </a:lnTo>
                  <a:lnTo>
                    <a:pt x="451548" y="145783"/>
                  </a:lnTo>
                  <a:lnTo>
                    <a:pt x="452691" y="145783"/>
                  </a:lnTo>
                  <a:lnTo>
                    <a:pt x="461441" y="145783"/>
                  </a:lnTo>
                  <a:lnTo>
                    <a:pt x="469442" y="137731"/>
                  </a:lnTo>
                  <a:lnTo>
                    <a:pt x="469442" y="128930"/>
                  </a:lnTo>
                  <a:lnTo>
                    <a:pt x="469442" y="127774"/>
                  </a:lnTo>
                  <a:lnTo>
                    <a:pt x="469442" y="118960"/>
                  </a:lnTo>
                  <a:close/>
                </a:path>
                <a:path w="719454" h="193040">
                  <a:moveTo>
                    <a:pt x="469442" y="63881"/>
                  </a:moveTo>
                  <a:lnTo>
                    <a:pt x="452691" y="63881"/>
                  </a:lnTo>
                  <a:lnTo>
                    <a:pt x="451548" y="63881"/>
                  </a:lnTo>
                  <a:lnTo>
                    <a:pt x="434809" y="63881"/>
                  </a:lnTo>
                  <a:lnTo>
                    <a:pt x="434809" y="73837"/>
                  </a:lnTo>
                  <a:lnTo>
                    <a:pt x="442823" y="81902"/>
                  </a:lnTo>
                  <a:lnTo>
                    <a:pt x="451548" y="81902"/>
                  </a:lnTo>
                  <a:lnTo>
                    <a:pt x="452691" y="81902"/>
                  </a:lnTo>
                  <a:lnTo>
                    <a:pt x="461441" y="81902"/>
                  </a:lnTo>
                  <a:lnTo>
                    <a:pt x="469442" y="73837"/>
                  </a:lnTo>
                  <a:lnTo>
                    <a:pt x="469442" y="63881"/>
                  </a:lnTo>
                  <a:close/>
                </a:path>
                <a:path w="719454" h="193040">
                  <a:moveTo>
                    <a:pt x="525056" y="150342"/>
                  </a:moveTo>
                  <a:lnTo>
                    <a:pt x="517055" y="142290"/>
                  </a:lnTo>
                  <a:lnTo>
                    <a:pt x="497281" y="142290"/>
                  </a:lnTo>
                  <a:lnTo>
                    <a:pt x="489280" y="150342"/>
                  </a:lnTo>
                  <a:lnTo>
                    <a:pt x="489280" y="170256"/>
                  </a:lnTo>
                  <a:lnTo>
                    <a:pt x="497281" y="178308"/>
                  </a:lnTo>
                  <a:lnTo>
                    <a:pt x="517055" y="178308"/>
                  </a:lnTo>
                  <a:lnTo>
                    <a:pt x="525056" y="170256"/>
                  </a:lnTo>
                  <a:lnTo>
                    <a:pt x="525056" y="160299"/>
                  </a:lnTo>
                  <a:lnTo>
                    <a:pt x="525056" y="150342"/>
                  </a:lnTo>
                  <a:close/>
                </a:path>
                <a:path w="719454" h="193040">
                  <a:moveTo>
                    <a:pt x="525056" y="86461"/>
                  </a:moveTo>
                  <a:lnTo>
                    <a:pt x="517055" y="78409"/>
                  </a:lnTo>
                  <a:lnTo>
                    <a:pt x="497281" y="78409"/>
                  </a:lnTo>
                  <a:lnTo>
                    <a:pt x="489280" y="86461"/>
                  </a:lnTo>
                  <a:lnTo>
                    <a:pt x="489280" y="106375"/>
                  </a:lnTo>
                  <a:lnTo>
                    <a:pt x="497281" y="114439"/>
                  </a:lnTo>
                  <a:lnTo>
                    <a:pt x="517055" y="114439"/>
                  </a:lnTo>
                  <a:lnTo>
                    <a:pt x="525056" y="106375"/>
                  </a:lnTo>
                  <a:lnTo>
                    <a:pt x="525056" y="96418"/>
                  </a:lnTo>
                  <a:lnTo>
                    <a:pt x="525056" y="86461"/>
                  </a:lnTo>
                  <a:close/>
                </a:path>
                <a:path w="719454" h="193040">
                  <a:moveTo>
                    <a:pt x="579526" y="182854"/>
                  </a:moveTo>
                  <a:lnTo>
                    <a:pt x="571525" y="174802"/>
                  </a:lnTo>
                  <a:lnTo>
                    <a:pt x="562762" y="174802"/>
                  </a:lnTo>
                  <a:lnTo>
                    <a:pt x="561619" y="174802"/>
                  </a:lnTo>
                  <a:lnTo>
                    <a:pt x="552894" y="174802"/>
                  </a:lnTo>
                  <a:lnTo>
                    <a:pt x="544880" y="182854"/>
                  </a:lnTo>
                  <a:lnTo>
                    <a:pt x="544880" y="192811"/>
                  </a:lnTo>
                  <a:lnTo>
                    <a:pt x="561619" y="192811"/>
                  </a:lnTo>
                  <a:lnTo>
                    <a:pt x="562762" y="192811"/>
                  </a:lnTo>
                  <a:lnTo>
                    <a:pt x="579526" y="192811"/>
                  </a:lnTo>
                  <a:lnTo>
                    <a:pt x="579526" y="182854"/>
                  </a:lnTo>
                  <a:close/>
                </a:path>
                <a:path w="719454" h="193040">
                  <a:moveTo>
                    <a:pt x="579526" y="118960"/>
                  </a:moveTo>
                  <a:lnTo>
                    <a:pt x="571525" y="110909"/>
                  </a:lnTo>
                  <a:lnTo>
                    <a:pt x="562762" y="110909"/>
                  </a:lnTo>
                  <a:lnTo>
                    <a:pt x="561619" y="110909"/>
                  </a:lnTo>
                  <a:lnTo>
                    <a:pt x="552894" y="110909"/>
                  </a:lnTo>
                  <a:lnTo>
                    <a:pt x="544880" y="118960"/>
                  </a:lnTo>
                  <a:lnTo>
                    <a:pt x="544880" y="127774"/>
                  </a:lnTo>
                  <a:lnTo>
                    <a:pt x="544880" y="128930"/>
                  </a:lnTo>
                  <a:lnTo>
                    <a:pt x="544880" y="137731"/>
                  </a:lnTo>
                  <a:lnTo>
                    <a:pt x="552894" y="145783"/>
                  </a:lnTo>
                  <a:lnTo>
                    <a:pt x="561619" y="145783"/>
                  </a:lnTo>
                  <a:lnTo>
                    <a:pt x="562762" y="145783"/>
                  </a:lnTo>
                  <a:lnTo>
                    <a:pt x="571525" y="145783"/>
                  </a:lnTo>
                  <a:lnTo>
                    <a:pt x="579526" y="137731"/>
                  </a:lnTo>
                  <a:lnTo>
                    <a:pt x="579526" y="128930"/>
                  </a:lnTo>
                  <a:lnTo>
                    <a:pt x="579526" y="127774"/>
                  </a:lnTo>
                  <a:lnTo>
                    <a:pt x="579526" y="118960"/>
                  </a:lnTo>
                  <a:close/>
                </a:path>
                <a:path w="719454" h="193040">
                  <a:moveTo>
                    <a:pt x="579526" y="63881"/>
                  </a:moveTo>
                  <a:lnTo>
                    <a:pt x="562762" y="63881"/>
                  </a:lnTo>
                  <a:lnTo>
                    <a:pt x="561619" y="63881"/>
                  </a:lnTo>
                  <a:lnTo>
                    <a:pt x="544880" y="63881"/>
                  </a:lnTo>
                  <a:lnTo>
                    <a:pt x="544880" y="73837"/>
                  </a:lnTo>
                  <a:lnTo>
                    <a:pt x="552894" y="81902"/>
                  </a:lnTo>
                  <a:lnTo>
                    <a:pt x="561619" y="81902"/>
                  </a:lnTo>
                  <a:lnTo>
                    <a:pt x="562762" y="81902"/>
                  </a:lnTo>
                  <a:lnTo>
                    <a:pt x="571525" y="81902"/>
                  </a:lnTo>
                  <a:lnTo>
                    <a:pt x="579526" y="73837"/>
                  </a:lnTo>
                  <a:lnTo>
                    <a:pt x="579526" y="63881"/>
                  </a:lnTo>
                  <a:close/>
                </a:path>
                <a:path w="719454" h="193040">
                  <a:moveTo>
                    <a:pt x="635127" y="150342"/>
                  </a:moveTo>
                  <a:lnTo>
                    <a:pt x="627126" y="142290"/>
                  </a:lnTo>
                  <a:lnTo>
                    <a:pt x="607364" y="142290"/>
                  </a:lnTo>
                  <a:lnTo>
                    <a:pt x="599351" y="150342"/>
                  </a:lnTo>
                  <a:lnTo>
                    <a:pt x="599351" y="170256"/>
                  </a:lnTo>
                  <a:lnTo>
                    <a:pt x="607364" y="178308"/>
                  </a:lnTo>
                  <a:lnTo>
                    <a:pt x="627126" y="178308"/>
                  </a:lnTo>
                  <a:lnTo>
                    <a:pt x="635127" y="170256"/>
                  </a:lnTo>
                  <a:lnTo>
                    <a:pt x="635127" y="160299"/>
                  </a:lnTo>
                  <a:lnTo>
                    <a:pt x="635127" y="150342"/>
                  </a:lnTo>
                  <a:close/>
                </a:path>
                <a:path w="719454" h="193040">
                  <a:moveTo>
                    <a:pt x="635127" y="86461"/>
                  </a:moveTo>
                  <a:lnTo>
                    <a:pt x="627126" y="78409"/>
                  </a:lnTo>
                  <a:lnTo>
                    <a:pt x="607364" y="78409"/>
                  </a:lnTo>
                  <a:lnTo>
                    <a:pt x="599351" y="86461"/>
                  </a:lnTo>
                  <a:lnTo>
                    <a:pt x="599351" y="106375"/>
                  </a:lnTo>
                  <a:lnTo>
                    <a:pt x="607364" y="114439"/>
                  </a:lnTo>
                  <a:lnTo>
                    <a:pt x="627126" y="114439"/>
                  </a:lnTo>
                  <a:lnTo>
                    <a:pt x="635127" y="106375"/>
                  </a:lnTo>
                  <a:lnTo>
                    <a:pt x="635127" y="96418"/>
                  </a:lnTo>
                  <a:lnTo>
                    <a:pt x="635127" y="86461"/>
                  </a:lnTo>
                  <a:close/>
                </a:path>
                <a:path w="719454" h="193040">
                  <a:moveTo>
                    <a:pt x="689597" y="182854"/>
                  </a:moveTo>
                  <a:lnTo>
                    <a:pt x="681596" y="174802"/>
                  </a:lnTo>
                  <a:lnTo>
                    <a:pt x="672846" y="174802"/>
                  </a:lnTo>
                  <a:lnTo>
                    <a:pt x="671703" y="174802"/>
                  </a:lnTo>
                  <a:lnTo>
                    <a:pt x="662978" y="174802"/>
                  </a:lnTo>
                  <a:lnTo>
                    <a:pt x="654964" y="182854"/>
                  </a:lnTo>
                  <a:lnTo>
                    <a:pt x="654964" y="192811"/>
                  </a:lnTo>
                  <a:lnTo>
                    <a:pt x="671703" y="192811"/>
                  </a:lnTo>
                  <a:lnTo>
                    <a:pt x="672846" y="192811"/>
                  </a:lnTo>
                  <a:lnTo>
                    <a:pt x="689597" y="192811"/>
                  </a:lnTo>
                  <a:lnTo>
                    <a:pt x="689597" y="182854"/>
                  </a:lnTo>
                  <a:close/>
                </a:path>
                <a:path w="719454" h="193040">
                  <a:moveTo>
                    <a:pt x="689597" y="118960"/>
                  </a:moveTo>
                  <a:lnTo>
                    <a:pt x="681596" y="110909"/>
                  </a:lnTo>
                  <a:lnTo>
                    <a:pt x="672846" y="110909"/>
                  </a:lnTo>
                  <a:lnTo>
                    <a:pt x="671703" y="110909"/>
                  </a:lnTo>
                  <a:lnTo>
                    <a:pt x="662978" y="110909"/>
                  </a:lnTo>
                  <a:lnTo>
                    <a:pt x="654964" y="118960"/>
                  </a:lnTo>
                  <a:lnTo>
                    <a:pt x="654964" y="127774"/>
                  </a:lnTo>
                  <a:lnTo>
                    <a:pt x="654964" y="128930"/>
                  </a:lnTo>
                  <a:lnTo>
                    <a:pt x="654964" y="137731"/>
                  </a:lnTo>
                  <a:lnTo>
                    <a:pt x="662978" y="145783"/>
                  </a:lnTo>
                  <a:lnTo>
                    <a:pt x="671703" y="145783"/>
                  </a:lnTo>
                  <a:lnTo>
                    <a:pt x="672846" y="145783"/>
                  </a:lnTo>
                  <a:lnTo>
                    <a:pt x="681596" y="145783"/>
                  </a:lnTo>
                  <a:lnTo>
                    <a:pt x="689597" y="137731"/>
                  </a:lnTo>
                  <a:lnTo>
                    <a:pt x="689597" y="128930"/>
                  </a:lnTo>
                  <a:lnTo>
                    <a:pt x="689597" y="127787"/>
                  </a:lnTo>
                  <a:lnTo>
                    <a:pt x="689597" y="118960"/>
                  </a:lnTo>
                  <a:close/>
                </a:path>
                <a:path w="719454" h="193040">
                  <a:moveTo>
                    <a:pt x="689597" y="63881"/>
                  </a:moveTo>
                  <a:lnTo>
                    <a:pt x="672846" y="63881"/>
                  </a:lnTo>
                  <a:lnTo>
                    <a:pt x="671703" y="63881"/>
                  </a:lnTo>
                  <a:lnTo>
                    <a:pt x="654964" y="63881"/>
                  </a:lnTo>
                  <a:lnTo>
                    <a:pt x="654964" y="73837"/>
                  </a:lnTo>
                  <a:lnTo>
                    <a:pt x="662978" y="81902"/>
                  </a:lnTo>
                  <a:lnTo>
                    <a:pt x="671703" y="81902"/>
                  </a:lnTo>
                  <a:lnTo>
                    <a:pt x="672846" y="81902"/>
                  </a:lnTo>
                  <a:lnTo>
                    <a:pt x="681596" y="81902"/>
                  </a:lnTo>
                  <a:lnTo>
                    <a:pt x="689597" y="73837"/>
                  </a:lnTo>
                  <a:lnTo>
                    <a:pt x="689597" y="63881"/>
                  </a:lnTo>
                  <a:close/>
                </a:path>
                <a:path w="719454" h="193040">
                  <a:moveTo>
                    <a:pt x="719378" y="78409"/>
                  </a:moveTo>
                  <a:lnTo>
                    <a:pt x="717435" y="78409"/>
                  </a:lnTo>
                  <a:lnTo>
                    <a:pt x="709422" y="86461"/>
                  </a:lnTo>
                  <a:lnTo>
                    <a:pt x="709422" y="106375"/>
                  </a:lnTo>
                  <a:lnTo>
                    <a:pt x="711784" y="108750"/>
                  </a:lnTo>
                  <a:lnTo>
                    <a:pt x="714832" y="96304"/>
                  </a:lnTo>
                  <a:lnTo>
                    <a:pt x="718947" y="80060"/>
                  </a:lnTo>
                  <a:lnTo>
                    <a:pt x="719378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98">
              <a:extLst>
                <a:ext uri="{FF2B5EF4-FFF2-40B4-BE49-F238E27FC236}">
                  <a16:creationId xmlns:a16="http://schemas.microsoft.com/office/drawing/2014/main" id="{8488FF6D-099F-CEB5-AAF5-9AAB3C931D50}"/>
                </a:ext>
              </a:extLst>
            </p:cNvPr>
            <p:cNvSpPr/>
            <p:nvPr/>
          </p:nvSpPr>
          <p:spPr>
            <a:xfrm>
              <a:off x="5027853" y="460196"/>
              <a:ext cx="720725" cy="193040"/>
            </a:xfrm>
            <a:custGeom>
              <a:avLst/>
              <a:gdLst/>
              <a:ahLst/>
              <a:cxnLst/>
              <a:rect l="l" t="t" r="r" b="b"/>
              <a:pathLst>
                <a:path w="720725" h="193040">
                  <a:moveTo>
                    <a:pt x="4546" y="118973"/>
                  </a:moveTo>
                  <a:lnTo>
                    <a:pt x="2616" y="117043"/>
                  </a:lnTo>
                  <a:lnTo>
                    <a:pt x="0" y="128917"/>
                  </a:lnTo>
                  <a:lnTo>
                    <a:pt x="4546" y="128917"/>
                  </a:lnTo>
                  <a:lnTo>
                    <a:pt x="4546" y="118973"/>
                  </a:lnTo>
                  <a:close/>
                </a:path>
                <a:path w="720725" h="193040">
                  <a:moveTo>
                    <a:pt x="60147" y="86461"/>
                  </a:moveTo>
                  <a:lnTo>
                    <a:pt x="52146" y="78409"/>
                  </a:lnTo>
                  <a:lnTo>
                    <a:pt x="32385" y="78409"/>
                  </a:lnTo>
                  <a:lnTo>
                    <a:pt x="24371" y="86461"/>
                  </a:lnTo>
                  <a:lnTo>
                    <a:pt x="24371" y="106362"/>
                  </a:lnTo>
                  <a:lnTo>
                    <a:pt x="32385" y="114427"/>
                  </a:lnTo>
                  <a:lnTo>
                    <a:pt x="52146" y="114427"/>
                  </a:lnTo>
                  <a:lnTo>
                    <a:pt x="60147" y="106362"/>
                  </a:lnTo>
                  <a:lnTo>
                    <a:pt x="60147" y="96418"/>
                  </a:lnTo>
                  <a:lnTo>
                    <a:pt x="60147" y="86461"/>
                  </a:lnTo>
                  <a:close/>
                </a:path>
                <a:path w="720725" h="193040">
                  <a:moveTo>
                    <a:pt x="60147" y="22580"/>
                  </a:moveTo>
                  <a:lnTo>
                    <a:pt x="52146" y="14528"/>
                  </a:lnTo>
                  <a:lnTo>
                    <a:pt x="32385" y="14528"/>
                  </a:lnTo>
                  <a:lnTo>
                    <a:pt x="25831" y="21107"/>
                  </a:lnTo>
                  <a:lnTo>
                    <a:pt x="24371" y="26708"/>
                  </a:lnTo>
                  <a:lnTo>
                    <a:pt x="24371" y="42481"/>
                  </a:lnTo>
                  <a:lnTo>
                    <a:pt x="32385" y="50546"/>
                  </a:lnTo>
                  <a:lnTo>
                    <a:pt x="52146" y="50546"/>
                  </a:lnTo>
                  <a:lnTo>
                    <a:pt x="60147" y="42481"/>
                  </a:lnTo>
                  <a:lnTo>
                    <a:pt x="60147" y="22580"/>
                  </a:lnTo>
                  <a:close/>
                </a:path>
                <a:path w="720725" h="193040">
                  <a:moveTo>
                    <a:pt x="114617" y="118973"/>
                  </a:moveTo>
                  <a:lnTo>
                    <a:pt x="106616" y="110934"/>
                  </a:lnTo>
                  <a:lnTo>
                    <a:pt x="97878" y="110934"/>
                  </a:lnTo>
                  <a:lnTo>
                    <a:pt x="96723" y="110934"/>
                  </a:lnTo>
                  <a:lnTo>
                    <a:pt x="87998" y="110934"/>
                  </a:lnTo>
                  <a:lnTo>
                    <a:pt x="79984" y="118973"/>
                  </a:lnTo>
                  <a:lnTo>
                    <a:pt x="79984" y="128917"/>
                  </a:lnTo>
                  <a:lnTo>
                    <a:pt x="96723" y="128917"/>
                  </a:lnTo>
                  <a:lnTo>
                    <a:pt x="97878" y="128917"/>
                  </a:lnTo>
                  <a:lnTo>
                    <a:pt x="114617" y="128917"/>
                  </a:lnTo>
                  <a:lnTo>
                    <a:pt x="114617" y="118973"/>
                  </a:lnTo>
                  <a:close/>
                </a:path>
                <a:path w="720725" h="193040">
                  <a:moveTo>
                    <a:pt x="114617" y="55079"/>
                  </a:moveTo>
                  <a:lnTo>
                    <a:pt x="106616" y="47028"/>
                  </a:lnTo>
                  <a:lnTo>
                    <a:pt x="97878" y="47028"/>
                  </a:lnTo>
                  <a:lnTo>
                    <a:pt x="96723" y="47028"/>
                  </a:lnTo>
                  <a:lnTo>
                    <a:pt x="87998" y="47028"/>
                  </a:lnTo>
                  <a:lnTo>
                    <a:pt x="79984" y="55079"/>
                  </a:lnTo>
                  <a:lnTo>
                    <a:pt x="79984" y="63906"/>
                  </a:lnTo>
                  <a:lnTo>
                    <a:pt x="79984" y="65036"/>
                  </a:lnTo>
                  <a:lnTo>
                    <a:pt x="79984" y="73863"/>
                  </a:lnTo>
                  <a:lnTo>
                    <a:pt x="87998" y="81915"/>
                  </a:lnTo>
                  <a:lnTo>
                    <a:pt x="96723" y="81915"/>
                  </a:lnTo>
                  <a:lnTo>
                    <a:pt x="97878" y="81915"/>
                  </a:lnTo>
                  <a:lnTo>
                    <a:pt x="106616" y="81915"/>
                  </a:lnTo>
                  <a:lnTo>
                    <a:pt x="114617" y="73863"/>
                  </a:lnTo>
                  <a:lnTo>
                    <a:pt x="114617" y="65036"/>
                  </a:lnTo>
                  <a:lnTo>
                    <a:pt x="114617" y="63893"/>
                  </a:lnTo>
                  <a:lnTo>
                    <a:pt x="114617" y="55079"/>
                  </a:lnTo>
                  <a:close/>
                </a:path>
                <a:path w="720725" h="193040">
                  <a:moveTo>
                    <a:pt x="114617" y="0"/>
                  </a:moveTo>
                  <a:lnTo>
                    <a:pt x="97878" y="0"/>
                  </a:lnTo>
                  <a:lnTo>
                    <a:pt x="96723" y="0"/>
                  </a:lnTo>
                  <a:lnTo>
                    <a:pt x="79984" y="0"/>
                  </a:lnTo>
                  <a:lnTo>
                    <a:pt x="79984" y="9956"/>
                  </a:lnTo>
                  <a:lnTo>
                    <a:pt x="87998" y="18021"/>
                  </a:lnTo>
                  <a:lnTo>
                    <a:pt x="96723" y="18021"/>
                  </a:lnTo>
                  <a:lnTo>
                    <a:pt x="97878" y="18021"/>
                  </a:lnTo>
                  <a:lnTo>
                    <a:pt x="106616" y="18021"/>
                  </a:lnTo>
                  <a:lnTo>
                    <a:pt x="114617" y="9956"/>
                  </a:lnTo>
                  <a:lnTo>
                    <a:pt x="114617" y="0"/>
                  </a:lnTo>
                  <a:close/>
                </a:path>
                <a:path w="720725" h="193040">
                  <a:moveTo>
                    <a:pt x="170230" y="86461"/>
                  </a:moveTo>
                  <a:lnTo>
                    <a:pt x="162229" y="78409"/>
                  </a:lnTo>
                  <a:lnTo>
                    <a:pt x="142455" y="78409"/>
                  </a:lnTo>
                  <a:lnTo>
                    <a:pt x="134454" y="86461"/>
                  </a:lnTo>
                  <a:lnTo>
                    <a:pt x="134454" y="106362"/>
                  </a:lnTo>
                  <a:lnTo>
                    <a:pt x="142455" y="114427"/>
                  </a:lnTo>
                  <a:lnTo>
                    <a:pt x="162229" y="114427"/>
                  </a:lnTo>
                  <a:lnTo>
                    <a:pt x="170230" y="106362"/>
                  </a:lnTo>
                  <a:lnTo>
                    <a:pt x="170230" y="96418"/>
                  </a:lnTo>
                  <a:lnTo>
                    <a:pt x="170230" y="86461"/>
                  </a:lnTo>
                  <a:close/>
                </a:path>
                <a:path w="720725" h="193040">
                  <a:moveTo>
                    <a:pt x="170230" y="22580"/>
                  </a:moveTo>
                  <a:lnTo>
                    <a:pt x="162229" y="14528"/>
                  </a:lnTo>
                  <a:lnTo>
                    <a:pt x="142455" y="14528"/>
                  </a:lnTo>
                  <a:lnTo>
                    <a:pt x="134454" y="22580"/>
                  </a:lnTo>
                  <a:lnTo>
                    <a:pt x="134454" y="42481"/>
                  </a:lnTo>
                  <a:lnTo>
                    <a:pt x="142455" y="50546"/>
                  </a:lnTo>
                  <a:lnTo>
                    <a:pt x="162229" y="50546"/>
                  </a:lnTo>
                  <a:lnTo>
                    <a:pt x="170230" y="42481"/>
                  </a:lnTo>
                  <a:lnTo>
                    <a:pt x="170230" y="32537"/>
                  </a:lnTo>
                  <a:lnTo>
                    <a:pt x="170230" y="22580"/>
                  </a:lnTo>
                  <a:close/>
                </a:path>
                <a:path w="720725" h="193040">
                  <a:moveTo>
                    <a:pt x="224688" y="118973"/>
                  </a:moveTo>
                  <a:lnTo>
                    <a:pt x="216687" y="110934"/>
                  </a:lnTo>
                  <a:lnTo>
                    <a:pt x="207937" y="110934"/>
                  </a:lnTo>
                  <a:lnTo>
                    <a:pt x="206794" y="110934"/>
                  </a:lnTo>
                  <a:lnTo>
                    <a:pt x="198056" y="110934"/>
                  </a:lnTo>
                  <a:lnTo>
                    <a:pt x="190055" y="118973"/>
                  </a:lnTo>
                  <a:lnTo>
                    <a:pt x="190055" y="128917"/>
                  </a:lnTo>
                  <a:lnTo>
                    <a:pt x="206794" y="128917"/>
                  </a:lnTo>
                  <a:lnTo>
                    <a:pt x="206794" y="145796"/>
                  </a:lnTo>
                  <a:lnTo>
                    <a:pt x="216687" y="145796"/>
                  </a:lnTo>
                  <a:lnTo>
                    <a:pt x="224688" y="137731"/>
                  </a:lnTo>
                  <a:lnTo>
                    <a:pt x="224688" y="128917"/>
                  </a:lnTo>
                  <a:lnTo>
                    <a:pt x="224688" y="127787"/>
                  </a:lnTo>
                  <a:lnTo>
                    <a:pt x="224688" y="118973"/>
                  </a:lnTo>
                  <a:close/>
                </a:path>
                <a:path w="720725" h="193040">
                  <a:moveTo>
                    <a:pt x="224688" y="55079"/>
                  </a:moveTo>
                  <a:lnTo>
                    <a:pt x="216687" y="47028"/>
                  </a:lnTo>
                  <a:lnTo>
                    <a:pt x="207937" y="47028"/>
                  </a:lnTo>
                  <a:lnTo>
                    <a:pt x="206794" y="47028"/>
                  </a:lnTo>
                  <a:lnTo>
                    <a:pt x="198056" y="47028"/>
                  </a:lnTo>
                  <a:lnTo>
                    <a:pt x="190055" y="55079"/>
                  </a:lnTo>
                  <a:lnTo>
                    <a:pt x="190055" y="63893"/>
                  </a:lnTo>
                  <a:lnTo>
                    <a:pt x="190055" y="65036"/>
                  </a:lnTo>
                  <a:lnTo>
                    <a:pt x="190055" y="73863"/>
                  </a:lnTo>
                  <a:lnTo>
                    <a:pt x="198056" y="81915"/>
                  </a:lnTo>
                  <a:lnTo>
                    <a:pt x="206794" y="81915"/>
                  </a:lnTo>
                  <a:lnTo>
                    <a:pt x="207937" y="81915"/>
                  </a:lnTo>
                  <a:lnTo>
                    <a:pt x="216687" y="81915"/>
                  </a:lnTo>
                  <a:lnTo>
                    <a:pt x="224688" y="73863"/>
                  </a:lnTo>
                  <a:lnTo>
                    <a:pt x="224688" y="65036"/>
                  </a:lnTo>
                  <a:lnTo>
                    <a:pt x="224688" y="63893"/>
                  </a:lnTo>
                  <a:lnTo>
                    <a:pt x="224688" y="55079"/>
                  </a:lnTo>
                  <a:close/>
                </a:path>
                <a:path w="720725" h="193040">
                  <a:moveTo>
                    <a:pt x="224688" y="0"/>
                  </a:moveTo>
                  <a:lnTo>
                    <a:pt x="207937" y="0"/>
                  </a:lnTo>
                  <a:lnTo>
                    <a:pt x="206794" y="0"/>
                  </a:lnTo>
                  <a:lnTo>
                    <a:pt x="190055" y="0"/>
                  </a:lnTo>
                  <a:lnTo>
                    <a:pt x="190055" y="9956"/>
                  </a:lnTo>
                  <a:lnTo>
                    <a:pt x="198056" y="18021"/>
                  </a:lnTo>
                  <a:lnTo>
                    <a:pt x="206794" y="18021"/>
                  </a:lnTo>
                  <a:lnTo>
                    <a:pt x="207937" y="18021"/>
                  </a:lnTo>
                  <a:lnTo>
                    <a:pt x="216687" y="18021"/>
                  </a:lnTo>
                  <a:lnTo>
                    <a:pt x="224688" y="9956"/>
                  </a:lnTo>
                  <a:lnTo>
                    <a:pt x="224688" y="0"/>
                  </a:lnTo>
                  <a:close/>
                </a:path>
                <a:path w="720725" h="193040">
                  <a:moveTo>
                    <a:pt x="280301" y="150342"/>
                  </a:moveTo>
                  <a:lnTo>
                    <a:pt x="272300" y="142290"/>
                  </a:lnTo>
                  <a:lnTo>
                    <a:pt x="252526" y="142290"/>
                  </a:lnTo>
                  <a:lnTo>
                    <a:pt x="244525" y="150342"/>
                  </a:lnTo>
                  <a:lnTo>
                    <a:pt x="244525" y="170256"/>
                  </a:lnTo>
                  <a:lnTo>
                    <a:pt x="252526" y="178308"/>
                  </a:lnTo>
                  <a:lnTo>
                    <a:pt x="272300" y="178308"/>
                  </a:lnTo>
                  <a:lnTo>
                    <a:pt x="280301" y="170256"/>
                  </a:lnTo>
                  <a:lnTo>
                    <a:pt x="280301" y="160299"/>
                  </a:lnTo>
                  <a:lnTo>
                    <a:pt x="280301" y="150342"/>
                  </a:lnTo>
                  <a:close/>
                </a:path>
                <a:path w="720725" h="193040">
                  <a:moveTo>
                    <a:pt x="280301" y="86461"/>
                  </a:moveTo>
                  <a:lnTo>
                    <a:pt x="272300" y="78409"/>
                  </a:lnTo>
                  <a:lnTo>
                    <a:pt x="252526" y="78409"/>
                  </a:lnTo>
                  <a:lnTo>
                    <a:pt x="244525" y="86461"/>
                  </a:lnTo>
                  <a:lnTo>
                    <a:pt x="244525" y="106362"/>
                  </a:lnTo>
                  <a:lnTo>
                    <a:pt x="252526" y="114427"/>
                  </a:lnTo>
                  <a:lnTo>
                    <a:pt x="272300" y="114427"/>
                  </a:lnTo>
                  <a:lnTo>
                    <a:pt x="280301" y="106362"/>
                  </a:lnTo>
                  <a:lnTo>
                    <a:pt x="280301" y="96418"/>
                  </a:lnTo>
                  <a:lnTo>
                    <a:pt x="280301" y="86461"/>
                  </a:lnTo>
                  <a:close/>
                </a:path>
                <a:path w="720725" h="193040">
                  <a:moveTo>
                    <a:pt x="280301" y="22580"/>
                  </a:moveTo>
                  <a:lnTo>
                    <a:pt x="272300" y="14528"/>
                  </a:lnTo>
                  <a:lnTo>
                    <a:pt x="252526" y="14528"/>
                  </a:lnTo>
                  <a:lnTo>
                    <a:pt x="244525" y="22580"/>
                  </a:lnTo>
                  <a:lnTo>
                    <a:pt x="244525" y="42481"/>
                  </a:lnTo>
                  <a:lnTo>
                    <a:pt x="252526" y="50546"/>
                  </a:lnTo>
                  <a:lnTo>
                    <a:pt x="272300" y="50546"/>
                  </a:lnTo>
                  <a:lnTo>
                    <a:pt x="280301" y="42481"/>
                  </a:lnTo>
                  <a:lnTo>
                    <a:pt x="280301" y="32537"/>
                  </a:lnTo>
                  <a:lnTo>
                    <a:pt x="280301" y="22580"/>
                  </a:lnTo>
                  <a:close/>
                </a:path>
                <a:path w="720725" h="193040">
                  <a:moveTo>
                    <a:pt x="334772" y="182867"/>
                  </a:moveTo>
                  <a:lnTo>
                    <a:pt x="326771" y="174815"/>
                  </a:lnTo>
                  <a:lnTo>
                    <a:pt x="316903" y="174815"/>
                  </a:lnTo>
                  <a:lnTo>
                    <a:pt x="316903" y="192836"/>
                  </a:lnTo>
                  <a:lnTo>
                    <a:pt x="334772" y="192836"/>
                  </a:lnTo>
                  <a:lnTo>
                    <a:pt x="334772" y="182867"/>
                  </a:lnTo>
                  <a:close/>
                </a:path>
                <a:path w="720725" h="193040">
                  <a:moveTo>
                    <a:pt x="334772" y="118973"/>
                  </a:moveTo>
                  <a:lnTo>
                    <a:pt x="326771" y="110934"/>
                  </a:lnTo>
                  <a:lnTo>
                    <a:pt x="318020" y="110934"/>
                  </a:lnTo>
                  <a:lnTo>
                    <a:pt x="316903" y="110934"/>
                  </a:lnTo>
                  <a:lnTo>
                    <a:pt x="308152" y="110934"/>
                  </a:lnTo>
                  <a:lnTo>
                    <a:pt x="300139" y="118973"/>
                  </a:lnTo>
                  <a:lnTo>
                    <a:pt x="300139" y="128917"/>
                  </a:lnTo>
                  <a:lnTo>
                    <a:pt x="316903" y="128917"/>
                  </a:lnTo>
                  <a:lnTo>
                    <a:pt x="316903" y="145796"/>
                  </a:lnTo>
                  <a:lnTo>
                    <a:pt x="326771" y="145796"/>
                  </a:lnTo>
                  <a:lnTo>
                    <a:pt x="334772" y="137731"/>
                  </a:lnTo>
                  <a:lnTo>
                    <a:pt x="334772" y="128917"/>
                  </a:lnTo>
                  <a:lnTo>
                    <a:pt x="334772" y="127787"/>
                  </a:lnTo>
                  <a:lnTo>
                    <a:pt x="334772" y="118973"/>
                  </a:lnTo>
                  <a:close/>
                </a:path>
                <a:path w="720725" h="193040">
                  <a:moveTo>
                    <a:pt x="334772" y="55079"/>
                  </a:moveTo>
                  <a:lnTo>
                    <a:pt x="326771" y="47028"/>
                  </a:lnTo>
                  <a:lnTo>
                    <a:pt x="318020" y="47028"/>
                  </a:lnTo>
                  <a:lnTo>
                    <a:pt x="316903" y="47028"/>
                  </a:lnTo>
                  <a:lnTo>
                    <a:pt x="308152" y="47028"/>
                  </a:lnTo>
                  <a:lnTo>
                    <a:pt x="300139" y="55079"/>
                  </a:lnTo>
                  <a:lnTo>
                    <a:pt x="300139" y="63893"/>
                  </a:lnTo>
                  <a:lnTo>
                    <a:pt x="300139" y="65036"/>
                  </a:lnTo>
                  <a:lnTo>
                    <a:pt x="300139" y="73863"/>
                  </a:lnTo>
                  <a:lnTo>
                    <a:pt x="308152" y="81915"/>
                  </a:lnTo>
                  <a:lnTo>
                    <a:pt x="316903" y="81915"/>
                  </a:lnTo>
                  <a:lnTo>
                    <a:pt x="318020" y="81915"/>
                  </a:lnTo>
                  <a:lnTo>
                    <a:pt x="326771" y="81915"/>
                  </a:lnTo>
                  <a:lnTo>
                    <a:pt x="334772" y="73863"/>
                  </a:lnTo>
                  <a:lnTo>
                    <a:pt x="334772" y="65036"/>
                  </a:lnTo>
                  <a:lnTo>
                    <a:pt x="334772" y="63893"/>
                  </a:lnTo>
                  <a:lnTo>
                    <a:pt x="334772" y="55079"/>
                  </a:lnTo>
                  <a:close/>
                </a:path>
                <a:path w="720725" h="193040">
                  <a:moveTo>
                    <a:pt x="334772" y="0"/>
                  </a:moveTo>
                  <a:lnTo>
                    <a:pt x="318020" y="0"/>
                  </a:lnTo>
                  <a:lnTo>
                    <a:pt x="316903" y="0"/>
                  </a:lnTo>
                  <a:lnTo>
                    <a:pt x="300139" y="0"/>
                  </a:lnTo>
                  <a:lnTo>
                    <a:pt x="300139" y="9956"/>
                  </a:lnTo>
                  <a:lnTo>
                    <a:pt x="308152" y="18021"/>
                  </a:lnTo>
                  <a:lnTo>
                    <a:pt x="316903" y="18021"/>
                  </a:lnTo>
                  <a:lnTo>
                    <a:pt x="318020" y="18021"/>
                  </a:lnTo>
                  <a:lnTo>
                    <a:pt x="326771" y="18021"/>
                  </a:lnTo>
                  <a:lnTo>
                    <a:pt x="334772" y="9956"/>
                  </a:lnTo>
                  <a:lnTo>
                    <a:pt x="334772" y="0"/>
                  </a:lnTo>
                  <a:close/>
                </a:path>
                <a:path w="720725" h="193040">
                  <a:moveTo>
                    <a:pt x="390372" y="150342"/>
                  </a:moveTo>
                  <a:lnTo>
                    <a:pt x="382371" y="142290"/>
                  </a:lnTo>
                  <a:lnTo>
                    <a:pt x="362597" y="142290"/>
                  </a:lnTo>
                  <a:lnTo>
                    <a:pt x="354596" y="150342"/>
                  </a:lnTo>
                  <a:lnTo>
                    <a:pt x="354596" y="170256"/>
                  </a:lnTo>
                  <a:lnTo>
                    <a:pt x="362597" y="178308"/>
                  </a:lnTo>
                  <a:lnTo>
                    <a:pt x="382371" y="178308"/>
                  </a:lnTo>
                  <a:lnTo>
                    <a:pt x="390372" y="170256"/>
                  </a:lnTo>
                  <a:lnTo>
                    <a:pt x="390372" y="160299"/>
                  </a:lnTo>
                  <a:lnTo>
                    <a:pt x="390372" y="150342"/>
                  </a:lnTo>
                  <a:close/>
                </a:path>
                <a:path w="720725" h="193040">
                  <a:moveTo>
                    <a:pt x="390372" y="86461"/>
                  </a:moveTo>
                  <a:lnTo>
                    <a:pt x="382371" y="78409"/>
                  </a:lnTo>
                  <a:lnTo>
                    <a:pt x="362597" y="78409"/>
                  </a:lnTo>
                  <a:lnTo>
                    <a:pt x="354596" y="86461"/>
                  </a:lnTo>
                  <a:lnTo>
                    <a:pt x="354596" y="106362"/>
                  </a:lnTo>
                  <a:lnTo>
                    <a:pt x="362597" y="114427"/>
                  </a:lnTo>
                  <a:lnTo>
                    <a:pt x="382371" y="114427"/>
                  </a:lnTo>
                  <a:lnTo>
                    <a:pt x="390372" y="106362"/>
                  </a:lnTo>
                  <a:lnTo>
                    <a:pt x="390372" y="96418"/>
                  </a:lnTo>
                  <a:lnTo>
                    <a:pt x="390372" y="86461"/>
                  </a:lnTo>
                  <a:close/>
                </a:path>
                <a:path w="720725" h="193040">
                  <a:moveTo>
                    <a:pt x="390372" y="22580"/>
                  </a:moveTo>
                  <a:lnTo>
                    <a:pt x="382371" y="14528"/>
                  </a:lnTo>
                  <a:lnTo>
                    <a:pt x="362597" y="14528"/>
                  </a:lnTo>
                  <a:lnTo>
                    <a:pt x="354596" y="22580"/>
                  </a:lnTo>
                  <a:lnTo>
                    <a:pt x="354596" y="42481"/>
                  </a:lnTo>
                  <a:lnTo>
                    <a:pt x="362597" y="50546"/>
                  </a:lnTo>
                  <a:lnTo>
                    <a:pt x="382371" y="50546"/>
                  </a:lnTo>
                  <a:lnTo>
                    <a:pt x="390372" y="42481"/>
                  </a:lnTo>
                  <a:lnTo>
                    <a:pt x="390372" y="32537"/>
                  </a:lnTo>
                  <a:lnTo>
                    <a:pt x="390372" y="22580"/>
                  </a:lnTo>
                  <a:close/>
                </a:path>
                <a:path w="720725" h="193040">
                  <a:moveTo>
                    <a:pt x="428091" y="0"/>
                  </a:moveTo>
                  <a:lnTo>
                    <a:pt x="410210" y="0"/>
                  </a:lnTo>
                  <a:lnTo>
                    <a:pt x="410210" y="9956"/>
                  </a:lnTo>
                  <a:lnTo>
                    <a:pt x="418223" y="18021"/>
                  </a:lnTo>
                  <a:lnTo>
                    <a:pt x="428091" y="18021"/>
                  </a:lnTo>
                  <a:lnTo>
                    <a:pt x="428091" y="0"/>
                  </a:lnTo>
                  <a:close/>
                </a:path>
                <a:path w="720725" h="193040">
                  <a:moveTo>
                    <a:pt x="444842" y="182867"/>
                  </a:moveTo>
                  <a:lnTo>
                    <a:pt x="436841" y="174815"/>
                  </a:lnTo>
                  <a:lnTo>
                    <a:pt x="428091" y="174815"/>
                  </a:lnTo>
                  <a:lnTo>
                    <a:pt x="426948" y="174815"/>
                  </a:lnTo>
                  <a:lnTo>
                    <a:pt x="418223" y="174815"/>
                  </a:lnTo>
                  <a:lnTo>
                    <a:pt x="410210" y="182867"/>
                  </a:lnTo>
                  <a:lnTo>
                    <a:pt x="410210" y="192836"/>
                  </a:lnTo>
                  <a:lnTo>
                    <a:pt x="426948" y="192836"/>
                  </a:lnTo>
                  <a:lnTo>
                    <a:pt x="428091" y="192836"/>
                  </a:lnTo>
                  <a:lnTo>
                    <a:pt x="444842" y="192836"/>
                  </a:lnTo>
                  <a:lnTo>
                    <a:pt x="444842" y="182867"/>
                  </a:lnTo>
                  <a:close/>
                </a:path>
                <a:path w="720725" h="193040">
                  <a:moveTo>
                    <a:pt x="444842" y="118973"/>
                  </a:moveTo>
                  <a:lnTo>
                    <a:pt x="436841" y="110934"/>
                  </a:lnTo>
                  <a:lnTo>
                    <a:pt x="428091" y="110934"/>
                  </a:lnTo>
                  <a:lnTo>
                    <a:pt x="426948" y="110934"/>
                  </a:lnTo>
                  <a:lnTo>
                    <a:pt x="418223" y="110934"/>
                  </a:lnTo>
                  <a:lnTo>
                    <a:pt x="410210" y="118973"/>
                  </a:lnTo>
                  <a:lnTo>
                    <a:pt x="410210" y="127787"/>
                  </a:lnTo>
                  <a:lnTo>
                    <a:pt x="410210" y="128917"/>
                  </a:lnTo>
                  <a:lnTo>
                    <a:pt x="410210" y="137731"/>
                  </a:lnTo>
                  <a:lnTo>
                    <a:pt x="418223" y="145796"/>
                  </a:lnTo>
                  <a:lnTo>
                    <a:pt x="426948" y="145796"/>
                  </a:lnTo>
                  <a:lnTo>
                    <a:pt x="428091" y="145796"/>
                  </a:lnTo>
                  <a:lnTo>
                    <a:pt x="436841" y="145796"/>
                  </a:lnTo>
                  <a:lnTo>
                    <a:pt x="444842" y="137731"/>
                  </a:lnTo>
                  <a:lnTo>
                    <a:pt x="444842" y="128917"/>
                  </a:lnTo>
                  <a:lnTo>
                    <a:pt x="444842" y="127787"/>
                  </a:lnTo>
                  <a:lnTo>
                    <a:pt x="444842" y="118973"/>
                  </a:lnTo>
                  <a:close/>
                </a:path>
                <a:path w="720725" h="193040">
                  <a:moveTo>
                    <a:pt x="444842" y="63893"/>
                  </a:moveTo>
                  <a:lnTo>
                    <a:pt x="428091" y="63893"/>
                  </a:lnTo>
                  <a:lnTo>
                    <a:pt x="428091" y="47028"/>
                  </a:lnTo>
                  <a:lnTo>
                    <a:pt x="418223" y="47028"/>
                  </a:lnTo>
                  <a:lnTo>
                    <a:pt x="410210" y="55079"/>
                  </a:lnTo>
                  <a:lnTo>
                    <a:pt x="410210" y="63893"/>
                  </a:lnTo>
                  <a:lnTo>
                    <a:pt x="410210" y="65036"/>
                  </a:lnTo>
                  <a:lnTo>
                    <a:pt x="410210" y="73863"/>
                  </a:lnTo>
                  <a:lnTo>
                    <a:pt x="418223" y="81915"/>
                  </a:lnTo>
                  <a:lnTo>
                    <a:pt x="426948" y="81915"/>
                  </a:lnTo>
                  <a:lnTo>
                    <a:pt x="428091" y="81915"/>
                  </a:lnTo>
                  <a:lnTo>
                    <a:pt x="436841" y="81915"/>
                  </a:lnTo>
                  <a:lnTo>
                    <a:pt x="444842" y="73863"/>
                  </a:lnTo>
                  <a:lnTo>
                    <a:pt x="444842" y="63893"/>
                  </a:lnTo>
                  <a:close/>
                </a:path>
                <a:path w="720725" h="193040">
                  <a:moveTo>
                    <a:pt x="500456" y="150342"/>
                  </a:moveTo>
                  <a:lnTo>
                    <a:pt x="492455" y="142290"/>
                  </a:lnTo>
                  <a:lnTo>
                    <a:pt x="472681" y="142290"/>
                  </a:lnTo>
                  <a:lnTo>
                    <a:pt x="464680" y="150342"/>
                  </a:lnTo>
                  <a:lnTo>
                    <a:pt x="464680" y="170256"/>
                  </a:lnTo>
                  <a:lnTo>
                    <a:pt x="472681" y="178308"/>
                  </a:lnTo>
                  <a:lnTo>
                    <a:pt x="492455" y="178308"/>
                  </a:lnTo>
                  <a:lnTo>
                    <a:pt x="500456" y="170256"/>
                  </a:lnTo>
                  <a:lnTo>
                    <a:pt x="500456" y="160299"/>
                  </a:lnTo>
                  <a:lnTo>
                    <a:pt x="500456" y="150342"/>
                  </a:lnTo>
                  <a:close/>
                </a:path>
                <a:path w="720725" h="193040">
                  <a:moveTo>
                    <a:pt x="500456" y="86461"/>
                  </a:moveTo>
                  <a:lnTo>
                    <a:pt x="492455" y="78409"/>
                  </a:lnTo>
                  <a:lnTo>
                    <a:pt x="472681" y="78409"/>
                  </a:lnTo>
                  <a:lnTo>
                    <a:pt x="464680" y="86461"/>
                  </a:lnTo>
                  <a:lnTo>
                    <a:pt x="464680" y="106362"/>
                  </a:lnTo>
                  <a:lnTo>
                    <a:pt x="472681" y="114427"/>
                  </a:lnTo>
                  <a:lnTo>
                    <a:pt x="492455" y="114427"/>
                  </a:lnTo>
                  <a:lnTo>
                    <a:pt x="500456" y="106362"/>
                  </a:lnTo>
                  <a:lnTo>
                    <a:pt x="500456" y="96418"/>
                  </a:lnTo>
                  <a:lnTo>
                    <a:pt x="500456" y="86461"/>
                  </a:lnTo>
                  <a:close/>
                </a:path>
                <a:path w="720725" h="193040">
                  <a:moveTo>
                    <a:pt x="554926" y="182867"/>
                  </a:moveTo>
                  <a:lnTo>
                    <a:pt x="546925" y="174815"/>
                  </a:lnTo>
                  <a:lnTo>
                    <a:pt x="538162" y="174815"/>
                  </a:lnTo>
                  <a:lnTo>
                    <a:pt x="537019" y="174815"/>
                  </a:lnTo>
                  <a:lnTo>
                    <a:pt x="528294" y="174815"/>
                  </a:lnTo>
                  <a:lnTo>
                    <a:pt x="520280" y="182867"/>
                  </a:lnTo>
                  <a:lnTo>
                    <a:pt x="520280" y="192836"/>
                  </a:lnTo>
                  <a:lnTo>
                    <a:pt x="537019" y="192836"/>
                  </a:lnTo>
                  <a:lnTo>
                    <a:pt x="538162" y="192836"/>
                  </a:lnTo>
                  <a:lnTo>
                    <a:pt x="554926" y="192836"/>
                  </a:lnTo>
                  <a:lnTo>
                    <a:pt x="554926" y="182867"/>
                  </a:lnTo>
                  <a:close/>
                </a:path>
                <a:path w="720725" h="193040">
                  <a:moveTo>
                    <a:pt x="554926" y="118973"/>
                  </a:moveTo>
                  <a:lnTo>
                    <a:pt x="546925" y="110934"/>
                  </a:lnTo>
                  <a:lnTo>
                    <a:pt x="538162" y="110934"/>
                  </a:lnTo>
                  <a:lnTo>
                    <a:pt x="537019" y="110934"/>
                  </a:lnTo>
                  <a:lnTo>
                    <a:pt x="528294" y="110934"/>
                  </a:lnTo>
                  <a:lnTo>
                    <a:pt x="520280" y="118973"/>
                  </a:lnTo>
                  <a:lnTo>
                    <a:pt x="520280" y="127787"/>
                  </a:lnTo>
                  <a:lnTo>
                    <a:pt x="520280" y="128917"/>
                  </a:lnTo>
                  <a:lnTo>
                    <a:pt x="520280" y="137731"/>
                  </a:lnTo>
                  <a:lnTo>
                    <a:pt x="528294" y="145796"/>
                  </a:lnTo>
                  <a:lnTo>
                    <a:pt x="537019" y="145796"/>
                  </a:lnTo>
                  <a:lnTo>
                    <a:pt x="538162" y="145796"/>
                  </a:lnTo>
                  <a:lnTo>
                    <a:pt x="546925" y="145796"/>
                  </a:lnTo>
                  <a:lnTo>
                    <a:pt x="554926" y="137731"/>
                  </a:lnTo>
                  <a:lnTo>
                    <a:pt x="554926" y="128917"/>
                  </a:lnTo>
                  <a:lnTo>
                    <a:pt x="554926" y="127787"/>
                  </a:lnTo>
                  <a:lnTo>
                    <a:pt x="554926" y="118973"/>
                  </a:lnTo>
                  <a:close/>
                </a:path>
                <a:path w="720725" h="193040">
                  <a:moveTo>
                    <a:pt x="554926" y="63893"/>
                  </a:moveTo>
                  <a:lnTo>
                    <a:pt x="538162" y="63893"/>
                  </a:lnTo>
                  <a:lnTo>
                    <a:pt x="538162" y="47028"/>
                  </a:lnTo>
                  <a:lnTo>
                    <a:pt x="528294" y="47028"/>
                  </a:lnTo>
                  <a:lnTo>
                    <a:pt x="520280" y="55079"/>
                  </a:lnTo>
                  <a:lnTo>
                    <a:pt x="520280" y="63893"/>
                  </a:lnTo>
                  <a:lnTo>
                    <a:pt x="520280" y="65036"/>
                  </a:lnTo>
                  <a:lnTo>
                    <a:pt x="520280" y="73863"/>
                  </a:lnTo>
                  <a:lnTo>
                    <a:pt x="528294" y="81915"/>
                  </a:lnTo>
                  <a:lnTo>
                    <a:pt x="537019" y="81915"/>
                  </a:lnTo>
                  <a:lnTo>
                    <a:pt x="538162" y="81915"/>
                  </a:lnTo>
                  <a:lnTo>
                    <a:pt x="546925" y="81915"/>
                  </a:lnTo>
                  <a:lnTo>
                    <a:pt x="554926" y="73863"/>
                  </a:lnTo>
                  <a:lnTo>
                    <a:pt x="554926" y="63893"/>
                  </a:lnTo>
                  <a:close/>
                </a:path>
                <a:path w="720725" h="193040">
                  <a:moveTo>
                    <a:pt x="610527" y="150342"/>
                  </a:moveTo>
                  <a:lnTo>
                    <a:pt x="602526" y="142290"/>
                  </a:lnTo>
                  <a:lnTo>
                    <a:pt x="582764" y="142290"/>
                  </a:lnTo>
                  <a:lnTo>
                    <a:pt x="574751" y="150342"/>
                  </a:lnTo>
                  <a:lnTo>
                    <a:pt x="574751" y="170256"/>
                  </a:lnTo>
                  <a:lnTo>
                    <a:pt x="582764" y="178308"/>
                  </a:lnTo>
                  <a:lnTo>
                    <a:pt x="602526" y="178308"/>
                  </a:lnTo>
                  <a:lnTo>
                    <a:pt x="610527" y="170256"/>
                  </a:lnTo>
                  <a:lnTo>
                    <a:pt x="610527" y="160299"/>
                  </a:lnTo>
                  <a:lnTo>
                    <a:pt x="610527" y="150342"/>
                  </a:lnTo>
                  <a:close/>
                </a:path>
                <a:path w="720725" h="193040">
                  <a:moveTo>
                    <a:pt x="610527" y="86461"/>
                  </a:moveTo>
                  <a:lnTo>
                    <a:pt x="602526" y="78409"/>
                  </a:lnTo>
                  <a:lnTo>
                    <a:pt x="582764" y="78409"/>
                  </a:lnTo>
                  <a:lnTo>
                    <a:pt x="574751" y="86461"/>
                  </a:lnTo>
                  <a:lnTo>
                    <a:pt x="574751" y="106362"/>
                  </a:lnTo>
                  <a:lnTo>
                    <a:pt x="582764" y="114427"/>
                  </a:lnTo>
                  <a:lnTo>
                    <a:pt x="602526" y="114427"/>
                  </a:lnTo>
                  <a:lnTo>
                    <a:pt x="610527" y="106362"/>
                  </a:lnTo>
                  <a:lnTo>
                    <a:pt x="610527" y="96418"/>
                  </a:lnTo>
                  <a:lnTo>
                    <a:pt x="610527" y="86461"/>
                  </a:lnTo>
                  <a:close/>
                </a:path>
                <a:path w="720725" h="193040">
                  <a:moveTo>
                    <a:pt x="664997" y="182867"/>
                  </a:moveTo>
                  <a:lnTo>
                    <a:pt x="656996" y="174815"/>
                  </a:lnTo>
                  <a:lnTo>
                    <a:pt x="648246" y="174815"/>
                  </a:lnTo>
                  <a:lnTo>
                    <a:pt x="647103" y="174815"/>
                  </a:lnTo>
                  <a:lnTo>
                    <a:pt x="638378" y="174815"/>
                  </a:lnTo>
                  <a:lnTo>
                    <a:pt x="630364" y="182867"/>
                  </a:lnTo>
                  <a:lnTo>
                    <a:pt x="630364" y="192836"/>
                  </a:lnTo>
                  <a:lnTo>
                    <a:pt x="647103" y="192836"/>
                  </a:lnTo>
                  <a:lnTo>
                    <a:pt x="648246" y="192836"/>
                  </a:lnTo>
                  <a:lnTo>
                    <a:pt x="664997" y="192836"/>
                  </a:lnTo>
                  <a:lnTo>
                    <a:pt x="664997" y="182867"/>
                  </a:lnTo>
                  <a:close/>
                </a:path>
                <a:path w="720725" h="193040">
                  <a:moveTo>
                    <a:pt x="664997" y="118973"/>
                  </a:moveTo>
                  <a:lnTo>
                    <a:pt x="656996" y="110934"/>
                  </a:lnTo>
                  <a:lnTo>
                    <a:pt x="648246" y="110934"/>
                  </a:lnTo>
                  <a:lnTo>
                    <a:pt x="647103" y="110934"/>
                  </a:lnTo>
                  <a:lnTo>
                    <a:pt x="638378" y="110934"/>
                  </a:lnTo>
                  <a:lnTo>
                    <a:pt x="630364" y="118973"/>
                  </a:lnTo>
                  <a:lnTo>
                    <a:pt x="630364" y="127787"/>
                  </a:lnTo>
                  <a:lnTo>
                    <a:pt x="630364" y="128917"/>
                  </a:lnTo>
                  <a:lnTo>
                    <a:pt x="630364" y="137731"/>
                  </a:lnTo>
                  <a:lnTo>
                    <a:pt x="638378" y="145796"/>
                  </a:lnTo>
                  <a:lnTo>
                    <a:pt x="647103" y="145796"/>
                  </a:lnTo>
                  <a:lnTo>
                    <a:pt x="648246" y="145796"/>
                  </a:lnTo>
                  <a:lnTo>
                    <a:pt x="656996" y="145796"/>
                  </a:lnTo>
                  <a:lnTo>
                    <a:pt x="664997" y="137731"/>
                  </a:lnTo>
                  <a:lnTo>
                    <a:pt x="664997" y="128917"/>
                  </a:lnTo>
                  <a:lnTo>
                    <a:pt x="664997" y="127787"/>
                  </a:lnTo>
                  <a:lnTo>
                    <a:pt x="664997" y="118973"/>
                  </a:lnTo>
                  <a:close/>
                </a:path>
                <a:path w="720725" h="193040">
                  <a:moveTo>
                    <a:pt x="664997" y="63906"/>
                  </a:moveTo>
                  <a:lnTo>
                    <a:pt x="648246" y="63906"/>
                  </a:lnTo>
                  <a:lnTo>
                    <a:pt x="630364" y="63893"/>
                  </a:lnTo>
                  <a:lnTo>
                    <a:pt x="630364" y="73863"/>
                  </a:lnTo>
                  <a:lnTo>
                    <a:pt x="638378" y="81915"/>
                  </a:lnTo>
                  <a:lnTo>
                    <a:pt x="647103" y="81915"/>
                  </a:lnTo>
                  <a:lnTo>
                    <a:pt x="648246" y="81915"/>
                  </a:lnTo>
                  <a:lnTo>
                    <a:pt x="656996" y="81915"/>
                  </a:lnTo>
                  <a:lnTo>
                    <a:pt x="664997" y="73863"/>
                  </a:lnTo>
                  <a:lnTo>
                    <a:pt x="664997" y="63906"/>
                  </a:lnTo>
                  <a:close/>
                </a:path>
                <a:path w="720725" h="193040">
                  <a:moveTo>
                    <a:pt x="712482" y="142290"/>
                  </a:moveTo>
                  <a:lnTo>
                    <a:pt x="692835" y="142290"/>
                  </a:lnTo>
                  <a:lnTo>
                    <a:pt x="684822" y="150342"/>
                  </a:lnTo>
                  <a:lnTo>
                    <a:pt x="684822" y="170256"/>
                  </a:lnTo>
                  <a:lnTo>
                    <a:pt x="692835" y="178308"/>
                  </a:lnTo>
                  <a:lnTo>
                    <a:pt x="702221" y="178308"/>
                  </a:lnTo>
                  <a:lnTo>
                    <a:pt x="702716" y="176479"/>
                  </a:lnTo>
                  <a:lnTo>
                    <a:pt x="707288" y="160197"/>
                  </a:lnTo>
                  <a:lnTo>
                    <a:pt x="711974" y="143979"/>
                  </a:lnTo>
                  <a:lnTo>
                    <a:pt x="712482" y="142290"/>
                  </a:lnTo>
                  <a:close/>
                </a:path>
                <a:path w="720725" h="193040">
                  <a:moveTo>
                    <a:pt x="720598" y="86461"/>
                  </a:moveTo>
                  <a:lnTo>
                    <a:pt x="712597" y="78409"/>
                  </a:lnTo>
                  <a:lnTo>
                    <a:pt x="692835" y="78409"/>
                  </a:lnTo>
                  <a:lnTo>
                    <a:pt x="684822" y="86461"/>
                  </a:lnTo>
                  <a:lnTo>
                    <a:pt x="684822" y="106362"/>
                  </a:lnTo>
                  <a:lnTo>
                    <a:pt x="692835" y="114427"/>
                  </a:lnTo>
                  <a:lnTo>
                    <a:pt x="712597" y="114427"/>
                  </a:lnTo>
                  <a:lnTo>
                    <a:pt x="720598" y="106362"/>
                  </a:lnTo>
                  <a:lnTo>
                    <a:pt x="720598" y="96418"/>
                  </a:lnTo>
                  <a:lnTo>
                    <a:pt x="720598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99">
              <a:extLst>
                <a:ext uri="{FF2B5EF4-FFF2-40B4-BE49-F238E27FC236}">
                  <a16:creationId xmlns:a16="http://schemas.microsoft.com/office/drawing/2014/main" id="{734DADE6-D8BC-8C83-AD47-23AA83BCDB3C}"/>
                </a:ext>
              </a:extLst>
            </p:cNvPr>
            <p:cNvSpPr/>
            <p:nvPr/>
          </p:nvSpPr>
          <p:spPr>
            <a:xfrm>
              <a:off x="5062944" y="332434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40">
                  <a:moveTo>
                    <a:pt x="25057" y="86448"/>
                  </a:moveTo>
                  <a:lnTo>
                    <a:pt x="17056" y="78397"/>
                  </a:lnTo>
                  <a:lnTo>
                    <a:pt x="10210" y="78397"/>
                  </a:lnTo>
                  <a:lnTo>
                    <a:pt x="5029" y="96405"/>
                  </a:lnTo>
                  <a:lnTo>
                    <a:pt x="0" y="114427"/>
                  </a:lnTo>
                  <a:lnTo>
                    <a:pt x="17056" y="114427"/>
                  </a:lnTo>
                  <a:lnTo>
                    <a:pt x="25057" y="106362"/>
                  </a:lnTo>
                  <a:lnTo>
                    <a:pt x="25057" y="86448"/>
                  </a:lnTo>
                  <a:close/>
                </a:path>
                <a:path w="740410" h="193040">
                  <a:moveTo>
                    <a:pt x="25057" y="29184"/>
                  </a:moveTo>
                  <a:lnTo>
                    <a:pt x="24015" y="32512"/>
                  </a:lnTo>
                  <a:lnTo>
                    <a:pt x="19126" y="48437"/>
                  </a:lnTo>
                  <a:lnTo>
                    <a:pt x="25057" y="42468"/>
                  </a:lnTo>
                  <a:lnTo>
                    <a:pt x="25057" y="29184"/>
                  </a:lnTo>
                  <a:close/>
                </a:path>
                <a:path w="740410" h="193040">
                  <a:moveTo>
                    <a:pt x="79527" y="118960"/>
                  </a:moveTo>
                  <a:lnTo>
                    <a:pt x="71526" y="110896"/>
                  </a:lnTo>
                  <a:lnTo>
                    <a:pt x="62788" y="110896"/>
                  </a:lnTo>
                  <a:lnTo>
                    <a:pt x="61633" y="110896"/>
                  </a:lnTo>
                  <a:lnTo>
                    <a:pt x="52908" y="110896"/>
                  </a:lnTo>
                  <a:lnTo>
                    <a:pt x="44894" y="118960"/>
                  </a:lnTo>
                  <a:lnTo>
                    <a:pt x="44894" y="128930"/>
                  </a:lnTo>
                  <a:lnTo>
                    <a:pt x="61633" y="128930"/>
                  </a:lnTo>
                  <a:lnTo>
                    <a:pt x="62788" y="128930"/>
                  </a:lnTo>
                  <a:lnTo>
                    <a:pt x="79527" y="128930"/>
                  </a:lnTo>
                  <a:lnTo>
                    <a:pt x="79527" y="118960"/>
                  </a:lnTo>
                  <a:close/>
                </a:path>
                <a:path w="740410" h="193040">
                  <a:moveTo>
                    <a:pt x="79527" y="55079"/>
                  </a:moveTo>
                  <a:lnTo>
                    <a:pt x="71526" y="47028"/>
                  </a:lnTo>
                  <a:lnTo>
                    <a:pt x="62788" y="47028"/>
                  </a:lnTo>
                  <a:lnTo>
                    <a:pt x="61633" y="47028"/>
                  </a:lnTo>
                  <a:lnTo>
                    <a:pt x="52908" y="47028"/>
                  </a:lnTo>
                  <a:lnTo>
                    <a:pt x="44894" y="55079"/>
                  </a:lnTo>
                  <a:lnTo>
                    <a:pt x="44894" y="63881"/>
                  </a:lnTo>
                  <a:lnTo>
                    <a:pt x="44894" y="65011"/>
                  </a:lnTo>
                  <a:lnTo>
                    <a:pt x="44894" y="73837"/>
                  </a:lnTo>
                  <a:lnTo>
                    <a:pt x="52908" y="81889"/>
                  </a:lnTo>
                  <a:lnTo>
                    <a:pt x="61633" y="81889"/>
                  </a:lnTo>
                  <a:lnTo>
                    <a:pt x="62788" y="81889"/>
                  </a:lnTo>
                  <a:lnTo>
                    <a:pt x="71526" y="81889"/>
                  </a:lnTo>
                  <a:lnTo>
                    <a:pt x="79527" y="73837"/>
                  </a:lnTo>
                  <a:lnTo>
                    <a:pt x="79527" y="65011"/>
                  </a:lnTo>
                  <a:lnTo>
                    <a:pt x="79527" y="63881"/>
                  </a:lnTo>
                  <a:lnTo>
                    <a:pt x="79527" y="55079"/>
                  </a:lnTo>
                  <a:close/>
                </a:path>
                <a:path w="740410" h="193040">
                  <a:moveTo>
                    <a:pt x="79527" y="0"/>
                  </a:moveTo>
                  <a:lnTo>
                    <a:pt x="61633" y="0"/>
                  </a:lnTo>
                  <a:lnTo>
                    <a:pt x="44894" y="12"/>
                  </a:lnTo>
                  <a:lnTo>
                    <a:pt x="44894" y="9944"/>
                  </a:lnTo>
                  <a:lnTo>
                    <a:pt x="52908" y="18008"/>
                  </a:lnTo>
                  <a:lnTo>
                    <a:pt x="61633" y="18008"/>
                  </a:lnTo>
                  <a:lnTo>
                    <a:pt x="62788" y="18008"/>
                  </a:lnTo>
                  <a:lnTo>
                    <a:pt x="71526" y="18008"/>
                  </a:lnTo>
                  <a:lnTo>
                    <a:pt x="79527" y="9944"/>
                  </a:lnTo>
                  <a:lnTo>
                    <a:pt x="79527" y="0"/>
                  </a:lnTo>
                  <a:close/>
                </a:path>
                <a:path w="740410" h="193040">
                  <a:moveTo>
                    <a:pt x="135140" y="86448"/>
                  </a:moveTo>
                  <a:lnTo>
                    <a:pt x="127139" y="78397"/>
                  </a:lnTo>
                  <a:lnTo>
                    <a:pt x="107365" y="78397"/>
                  </a:lnTo>
                  <a:lnTo>
                    <a:pt x="99364" y="86448"/>
                  </a:lnTo>
                  <a:lnTo>
                    <a:pt x="99364" y="106362"/>
                  </a:lnTo>
                  <a:lnTo>
                    <a:pt x="107365" y="114427"/>
                  </a:lnTo>
                  <a:lnTo>
                    <a:pt x="127139" y="114427"/>
                  </a:lnTo>
                  <a:lnTo>
                    <a:pt x="135140" y="106362"/>
                  </a:lnTo>
                  <a:lnTo>
                    <a:pt x="135140" y="96405"/>
                  </a:lnTo>
                  <a:lnTo>
                    <a:pt x="135140" y="86448"/>
                  </a:lnTo>
                  <a:close/>
                </a:path>
                <a:path w="740410" h="193040">
                  <a:moveTo>
                    <a:pt x="135140" y="22555"/>
                  </a:moveTo>
                  <a:lnTo>
                    <a:pt x="127139" y="14503"/>
                  </a:lnTo>
                  <a:lnTo>
                    <a:pt x="107365" y="14503"/>
                  </a:lnTo>
                  <a:lnTo>
                    <a:pt x="99364" y="22555"/>
                  </a:lnTo>
                  <a:lnTo>
                    <a:pt x="99364" y="42468"/>
                  </a:lnTo>
                  <a:lnTo>
                    <a:pt x="107365" y="50520"/>
                  </a:lnTo>
                  <a:lnTo>
                    <a:pt x="127139" y="50520"/>
                  </a:lnTo>
                  <a:lnTo>
                    <a:pt x="135140" y="42468"/>
                  </a:lnTo>
                  <a:lnTo>
                    <a:pt x="135140" y="32512"/>
                  </a:lnTo>
                  <a:lnTo>
                    <a:pt x="135140" y="22555"/>
                  </a:lnTo>
                  <a:close/>
                </a:path>
                <a:path w="740410" h="193040">
                  <a:moveTo>
                    <a:pt x="189598" y="118960"/>
                  </a:moveTo>
                  <a:lnTo>
                    <a:pt x="181597" y="110896"/>
                  </a:lnTo>
                  <a:lnTo>
                    <a:pt x="172847" y="110896"/>
                  </a:lnTo>
                  <a:lnTo>
                    <a:pt x="171704" y="110896"/>
                  </a:lnTo>
                  <a:lnTo>
                    <a:pt x="162966" y="110896"/>
                  </a:lnTo>
                  <a:lnTo>
                    <a:pt x="154965" y="118960"/>
                  </a:lnTo>
                  <a:lnTo>
                    <a:pt x="154965" y="128930"/>
                  </a:lnTo>
                  <a:lnTo>
                    <a:pt x="171704" y="128930"/>
                  </a:lnTo>
                  <a:lnTo>
                    <a:pt x="172847" y="128930"/>
                  </a:lnTo>
                  <a:lnTo>
                    <a:pt x="189598" y="128930"/>
                  </a:lnTo>
                  <a:lnTo>
                    <a:pt x="189598" y="118960"/>
                  </a:lnTo>
                  <a:close/>
                </a:path>
                <a:path w="740410" h="193040">
                  <a:moveTo>
                    <a:pt x="189598" y="55079"/>
                  </a:moveTo>
                  <a:lnTo>
                    <a:pt x="181597" y="47028"/>
                  </a:lnTo>
                  <a:lnTo>
                    <a:pt x="172847" y="47028"/>
                  </a:lnTo>
                  <a:lnTo>
                    <a:pt x="171704" y="47028"/>
                  </a:lnTo>
                  <a:lnTo>
                    <a:pt x="162966" y="47028"/>
                  </a:lnTo>
                  <a:lnTo>
                    <a:pt x="154965" y="55079"/>
                  </a:lnTo>
                  <a:lnTo>
                    <a:pt x="154965" y="63881"/>
                  </a:lnTo>
                  <a:lnTo>
                    <a:pt x="154965" y="65011"/>
                  </a:lnTo>
                  <a:lnTo>
                    <a:pt x="154965" y="73837"/>
                  </a:lnTo>
                  <a:lnTo>
                    <a:pt x="162966" y="81889"/>
                  </a:lnTo>
                  <a:lnTo>
                    <a:pt x="171704" y="81889"/>
                  </a:lnTo>
                  <a:lnTo>
                    <a:pt x="172847" y="81889"/>
                  </a:lnTo>
                  <a:lnTo>
                    <a:pt x="181597" y="81889"/>
                  </a:lnTo>
                  <a:lnTo>
                    <a:pt x="189598" y="73837"/>
                  </a:lnTo>
                  <a:lnTo>
                    <a:pt x="189598" y="65011"/>
                  </a:lnTo>
                  <a:lnTo>
                    <a:pt x="189598" y="63881"/>
                  </a:lnTo>
                  <a:lnTo>
                    <a:pt x="189598" y="55079"/>
                  </a:lnTo>
                  <a:close/>
                </a:path>
                <a:path w="740410" h="193040">
                  <a:moveTo>
                    <a:pt x="189598" y="0"/>
                  </a:moveTo>
                  <a:lnTo>
                    <a:pt x="172847" y="0"/>
                  </a:lnTo>
                  <a:lnTo>
                    <a:pt x="171704" y="0"/>
                  </a:lnTo>
                  <a:lnTo>
                    <a:pt x="154965" y="0"/>
                  </a:lnTo>
                  <a:lnTo>
                    <a:pt x="154965" y="9944"/>
                  </a:lnTo>
                  <a:lnTo>
                    <a:pt x="162966" y="18008"/>
                  </a:lnTo>
                  <a:lnTo>
                    <a:pt x="171704" y="18008"/>
                  </a:lnTo>
                  <a:lnTo>
                    <a:pt x="172847" y="18008"/>
                  </a:lnTo>
                  <a:lnTo>
                    <a:pt x="181597" y="18008"/>
                  </a:lnTo>
                  <a:lnTo>
                    <a:pt x="189598" y="9944"/>
                  </a:lnTo>
                  <a:lnTo>
                    <a:pt x="189598" y="0"/>
                  </a:lnTo>
                  <a:close/>
                </a:path>
                <a:path w="740410" h="193040">
                  <a:moveTo>
                    <a:pt x="245211" y="86448"/>
                  </a:moveTo>
                  <a:lnTo>
                    <a:pt x="237210" y="78397"/>
                  </a:lnTo>
                  <a:lnTo>
                    <a:pt x="217436" y="78397"/>
                  </a:lnTo>
                  <a:lnTo>
                    <a:pt x="209435" y="86448"/>
                  </a:lnTo>
                  <a:lnTo>
                    <a:pt x="209435" y="106362"/>
                  </a:lnTo>
                  <a:lnTo>
                    <a:pt x="217436" y="114427"/>
                  </a:lnTo>
                  <a:lnTo>
                    <a:pt x="237210" y="114427"/>
                  </a:lnTo>
                  <a:lnTo>
                    <a:pt x="245211" y="106362"/>
                  </a:lnTo>
                  <a:lnTo>
                    <a:pt x="245211" y="96405"/>
                  </a:lnTo>
                  <a:lnTo>
                    <a:pt x="245211" y="86448"/>
                  </a:lnTo>
                  <a:close/>
                </a:path>
                <a:path w="740410" h="193040">
                  <a:moveTo>
                    <a:pt x="245211" y="22555"/>
                  </a:moveTo>
                  <a:lnTo>
                    <a:pt x="237210" y="14503"/>
                  </a:lnTo>
                  <a:lnTo>
                    <a:pt x="217436" y="14503"/>
                  </a:lnTo>
                  <a:lnTo>
                    <a:pt x="209435" y="22555"/>
                  </a:lnTo>
                  <a:lnTo>
                    <a:pt x="209435" y="42468"/>
                  </a:lnTo>
                  <a:lnTo>
                    <a:pt x="217436" y="50520"/>
                  </a:lnTo>
                  <a:lnTo>
                    <a:pt x="237210" y="50520"/>
                  </a:lnTo>
                  <a:lnTo>
                    <a:pt x="245211" y="42468"/>
                  </a:lnTo>
                  <a:lnTo>
                    <a:pt x="245211" y="32512"/>
                  </a:lnTo>
                  <a:lnTo>
                    <a:pt x="245211" y="22555"/>
                  </a:lnTo>
                  <a:close/>
                </a:path>
                <a:path w="740410" h="193040">
                  <a:moveTo>
                    <a:pt x="299681" y="118960"/>
                  </a:moveTo>
                  <a:lnTo>
                    <a:pt x="291680" y="110896"/>
                  </a:lnTo>
                  <a:lnTo>
                    <a:pt x="282930" y="110896"/>
                  </a:lnTo>
                  <a:lnTo>
                    <a:pt x="281813" y="110896"/>
                  </a:lnTo>
                  <a:lnTo>
                    <a:pt x="273062" y="110896"/>
                  </a:lnTo>
                  <a:lnTo>
                    <a:pt x="265049" y="118960"/>
                  </a:lnTo>
                  <a:lnTo>
                    <a:pt x="265049" y="128930"/>
                  </a:lnTo>
                  <a:lnTo>
                    <a:pt x="281813" y="128930"/>
                  </a:lnTo>
                  <a:lnTo>
                    <a:pt x="282930" y="128930"/>
                  </a:lnTo>
                  <a:lnTo>
                    <a:pt x="299681" y="128930"/>
                  </a:lnTo>
                  <a:lnTo>
                    <a:pt x="299681" y="118960"/>
                  </a:lnTo>
                  <a:close/>
                </a:path>
                <a:path w="740410" h="193040">
                  <a:moveTo>
                    <a:pt x="299681" y="55079"/>
                  </a:moveTo>
                  <a:lnTo>
                    <a:pt x="291680" y="47028"/>
                  </a:lnTo>
                  <a:lnTo>
                    <a:pt x="282930" y="47028"/>
                  </a:lnTo>
                  <a:lnTo>
                    <a:pt x="281813" y="47028"/>
                  </a:lnTo>
                  <a:lnTo>
                    <a:pt x="273062" y="47028"/>
                  </a:lnTo>
                  <a:lnTo>
                    <a:pt x="265049" y="55079"/>
                  </a:lnTo>
                  <a:lnTo>
                    <a:pt x="265049" y="63881"/>
                  </a:lnTo>
                  <a:lnTo>
                    <a:pt x="265049" y="65011"/>
                  </a:lnTo>
                  <a:lnTo>
                    <a:pt x="265049" y="73837"/>
                  </a:lnTo>
                  <a:lnTo>
                    <a:pt x="273062" y="81889"/>
                  </a:lnTo>
                  <a:lnTo>
                    <a:pt x="281813" y="81889"/>
                  </a:lnTo>
                  <a:lnTo>
                    <a:pt x="282930" y="81889"/>
                  </a:lnTo>
                  <a:lnTo>
                    <a:pt x="291680" y="81889"/>
                  </a:lnTo>
                  <a:lnTo>
                    <a:pt x="299681" y="73837"/>
                  </a:lnTo>
                  <a:lnTo>
                    <a:pt x="299681" y="65011"/>
                  </a:lnTo>
                  <a:lnTo>
                    <a:pt x="299681" y="63881"/>
                  </a:lnTo>
                  <a:lnTo>
                    <a:pt x="299681" y="55079"/>
                  </a:lnTo>
                  <a:close/>
                </a:path>
                <a:path w="740410" h="193040">
                  <a:moveTo>
                    <a:pt x="299681" y="0"/>
                  </a:moveTo>
                  <a:lnTo>
                    <a:pt x="282930" y="0"/>
                  </a:lnTo>
                  <a:lnTo>
                    <a:pt x="281813" y="0"/>
                  </a:lnTo>
                  <a:lnTo>
                    <a:pt x="265049" y="0"/>
                  </a:lnTo>
                  <a:lnTo>
                    <a:pt x="265049" y="9944"/>
                  </a:lnTo>
                  <a:lnTo>
                    <a:pt x="273062" y="18008"/>
                  </a:lnTo>
                  <a:lnTo>
                    <a:pt x="281813" y="18008"/>
                  </a:lnTo>
                  <a:lnTo>
                    <a:pt x="282930" y="18008"/>
                  </a:lnTo>
                  <a:lnTo>
                    <a:pt x="291680" y="18008"/>
                  </a:lnTo>
                  <a:lnTo>
                    <a:pt x="299681" y="9944"/>
                  </a:lnTo>
                  <a:lnTo>
                    <a:pt x="299681" y="0"/>
                  </a:lnTo>
                  <a:close/>
                </a:path>
                <a:path w="740410" h="193040">
                  <a:moveTo>
                    <a:pt x="355282" y="86448"/>
                  </a:moveTo>
                  <a:lnTo>
                    <a:pt x="347281" y="78397"/>
                  </a:lnTo>
                  <a:lnTo>
                    <a:pt x="327507" y="78397"/>
                  </a:lnTo>
                  <a:lnTo>
                    <a:pt x="319506" y="86448"/>
                  </a:lnTo>
                  <a:lnTo>
                    <a:pt x="319506" y="106362"/>
                  </a:lnTo>
                  <a:lnTo>
                    <a:pt x="327507" y="114427"/>
                  </a:lnTo>
                  <a:lnTo>
                    <a:pt x="347281" y="114427"/>
                  </a:lnTo>
                  <a:lnTo>
                    <a:pt x="355282" y="106362"/>
                  </a:lnTo>
                  <a:lnTo>
                    <a:pt x="355282" y="96405"/>
                  </a:lnTo>
                  <a:lnTo>
                    <a:pt x="355282" y="86448"/>
                  </a:lnTo>
                  <a:close/>
                </a:path>
                <a:path w="740410" h="193040">
                  <a:moveTo>
                    <a:pt x="355282" y="22555"/>
                  </a:moveTo>
                  <a:lnTo>
                    <a:pt x="347281" y="14503"/>
                  </a:lnTo>
                  <a:lnTo>
                    <a:pt x="327507" y="14503"/>
                  </a:lnTo>
                  <a:lnTo>
                    <a:pt x="319506" y="22555"/>
                  </a:lnTo>
                  <a:lnTo>
                    <a:pt x="319506" y="42468"/>
                  </a:lnTo>
                  <a:lnTo>
                    <a:pt x="327507" y="50520"/>
                  </a:lnTo>
                  <a:lnTo>
                    <a:pt x="347281" y="50520"/>
                  </a:lnTo>
                  <a:lnTo>
                    <a:pt x="355282" y="42468"/>
                  </a:lnTo>
                  <a:lnTo>
                    <a:pt x="355282" y="32512"/>
                  </a:lnTo>
                  <a:lnTo>
                    <a:pt x="355282" y="22555"/>
                  </a:lnTo>
                  <a:close/>
                </a:path>
                <a:path w="740410" h="193040">
                  <a:moveTo>
                    <a:pt x="393001" y="0"/>
                  </a:moveTo>
                  <a:lnTo>
                    <a:pt x="375119" y="0"/>
                  </a:lnTo>
                  <a:lnTo>
                    <a:pt x="375119" y="9944"/>
                  </a:lnTo>
                  <a:lnTo>
                    <a:pt x="383133" y="18008"/>
                  </a:lnTo>
                  <a:lnTo>
                    <a:pt x="393001" y="18008"/>
                  </a:lnTo>
                  <a:lnTo>
                    <a:pt x="393001" y="0"/>
                  </a:lnTo>
                  <a:close/>
                </a:path>
                <a:path w="740410" h="193040">
                  <a:moveTo>
                    <a:pt x="409752" y="182841"/>
                  </a:moveTo>
                  <a:lnTo>
                    <a:pt x="401751" y="174790"/>
                  </a:lnTo>
                  <a:lnTo>
                    <a:pt x="391858" y="174790"/>
                  </a:lnTo>
                  <a:lnTo>
                    <a:pt x="391858" y="192798"/>
                  </a:lnTo>
                  <a:lnTo>
                    <a:pt x="409752" y="192798"/>
                  </a:lnTo>
                  <a:lnTo>
                    <a:pt x="409752" y="182841"/>
                  </a:lnTo>
                  <a:close/>
                </a:path>
                <a:path w="740410" h="193040">
                  <a:moveTo>
                    <a:pt x="409752" y="118960"/>
                  </a:moveTo>
                  <a:lnTo>
                    <a:pt x="401751" y="110896"/>
                  </a:lnTo>
                  <a:lnTo>
                    <a:pt x="393001" y="110896"/>
                  </a:lnTo>
                  <a:lnTo>
                    <a:pt x="391858" y="110896"/>
                  </a:lnTo>
                  <a:lnTo>
                    <a:pt x="383133" y="110896"/>
                  </a:lnTo>
                  <a:lnTo>
                    <a:pt x="375119" y="118960"/>
                  </a:lnTo>
                  <a:lnTo>
                    <a:pt x="375119" y="128930"/>
                  </a:lnTo>
                  <a:lnTo>
                    <a:pt x="391858" y="128930"/>
                  </a:lnTo>
                  <a:lnTo>
                    <a:pt x="391858" y="145783"/>
                  </a:lnTo>
                  <a:lnTo>
                    <a:pt x="401751" y="145783"/>
                  </a:lnTo>
                  <a:lnTo>
                    <a:pt x="409752" y="137718"/>
                  </a:lnTo>
                  <a:lnTo>
                    <a:pt x="409752" y="128930"/>
                  </a:lnTo>
                  <a:lnTo>
                    <a:pt x="409752" y="127762"/>
                  </a:lnTo>
                  <a:lnTo>
                    <a:pt x="409752" y="118960"/>
                  </a:lnTo>
                  <a:close/>
                </a:path>
                <a:path w="740410" h="193040">
                  <a:moveTo>
                    <a:pt x="409752" y="55079"/>
                  </a:moveTo>
                  <a:lnTo>
                    <a:pt x="401751" y="47028"/>
                  </a:lnTo>
                  <a:lnTo>
                    <a:pt x="393001" y="47028"/>
                  </a:lnTo>
                  <a:lnTo>
                    <a:pt x="391858" y="47028"/>
                  </a:lnTo>
                  <a:lnTo>
                    <a:pt x="383133" y="47028"/>
                  </a:lnTo>
                  <a:lnTo>
                    <a:pt x="375119" y="55079"/>
                  </a:lnTo>
                  <a:lnTo>
                    <a:pt x="375119" y="63881"/>
                  </a:lnTo>
                  <a:lnTo>
                    <a:pt x="375119" y="65011"/>
                  </a:lnTo>
                  <a:lnTo>
                    <a:pt x="375119" y="73837"/>
                  </a:lnTo>
                  <a:lnTo>
                    <a:pt x="383133" y="81889"/>
                  </a:lnTo>
                  <a:lnTo>
                    <a:pt x="391858" y="81889"/>
                  </a:lnTo>
                  <a:lnTo>
                    <a:pt x="393001" y="81889"/>
                  </a:lnTo>
                  <a:lnTo>
                    <a:pt x="401751" y="81889"/>
                  </a:lnTo>
                  <a:lnTo>
                    <a:pt x="409752" y="73837"/>
                  </a:lnTo>
                  <a:lnTo>
                    <a:pt x="409752" y="65011"/>
                  </a:lnTo>
                  <a:lnTo>
                    <a:pt x="409752" y="63881"/>
                  </a:lnTo>
                  <a:lnTo>
                    <a:pt x="409752" y="55079"/>
                  </a:lnTo>
                  <a:close/>
                </a:path>
                <a:path w="740410" h="193040">
                  <a:moveTo>
                    <a:pt x="465366" y="150342"/>
                  </a:moveTo>
                  <a:lnTo>
                    <a:pt x="457365" y="142290"/>
                  </a:lnTo>
                  <a:lnTo>
                    <a:pt x="437591" y="142290"/>
                  </a:lnTo>
                  <a:lnTo>
                    <a:pt x="429590" y="150342"/>
                  </a:lnTo>
                  <a:lnTo>
                    <a:pt x="429590" y="170243"/>
                  </a:lnTo>
                  <a:lnTo>
                    <a:pt x="437591" y="178308"/>
                  </a:lnTo>
                  <a:lnTo>
                    <a:pt x="457365" y="178308"/>
                  </a:lnTo>
                  <a:lnTo>
                    <a:pt x="465366" y="170243"/>
                  </a:lnTo>
                  <a:lnTo>
                    <a:pt x="465366" y="160299"/>
                  </a:lnTo>
                  <a:lnTo>
                    <a:pt x="465366" y="150342"/>
                  </a:lnTo>
                  <a:close/>
                </a:path>
                <a:path w="740410" h="193040">
                  <a:moveTo>
                    <a:pt x="465366" y="86448"/>
                  </a:moveTo>
                  <a:lnTo>
                    <a:pt x="457365" y="78397"/>
                  </a:lnTo>
                  <a:lnTo>
                    <a:pt x="437591" y="78397"/>
                  </a:lnTo>
                  <a:lnTo>
                    <a:pt x="429590" y="86448"/>
                  </a:lnTo>
                  <a:lnTo>
                    <a:pt x="429590" y="106362"/>
                  </a:lnTo>
                  <a:lnTo>
                    <a:pt x="437591" y="114427"/>
                  </a:lnTo>
                  <a:lnTo>
                    <a:pt x="457365" y="114427"/>
                  </a:lnTo>
                  <a:lnTo>
                    <a:pt x="465366" y="106362"/>
                  </a:lnTo>
                  <a:lnTo>
                    <a:pt x="465366" y="96405"/>
                  </a:lnTo>
                  <a:lnTo>
                    <a:pt x="465366" y="86448"/>
                  </a:lnTo>
                  <a:close/>
                </a:path>
                <a:path w="740410" h="193040">
                  <a:moveTo>
                    <a:pt x="503072" y="0"/>
                  </a:moveTo>
                  <a:lnTo>
                    <a:pt x="485190" y="0"/>
                  </a:lnTo>
                  <a:lnTo>
                    <a:pt x="485190" y="9944"/>
                  </a:lnTo>
                  <a:lnTo>
                    <a:pt x="493204" y="18008"/>
                  </a:lnTo>
                  <a:lnTo>
                    <a:pt x="503072" y="18008"/>
                  </a:lnTo>
                  <a:lnTo>
                    <a:pt x="503072" y="0"/>
                  </a:lnTo>
                  <a:close/>
                </a:path>
                <a:path w="740410" h="193040">
                  <a:moveTo>
                    <a:pt x="519836" y="182841"/>
                  </a:moveTo>
                  <a:lnTo>
                    <a:pt x="511835" y="174790"/>
                  </a:lnTo>
                  <a:lnTo>
                    <a:pt x="503072" y="174790"/>
                  </a:lnTo>
                  <a:lnTo>
                    <a:pt x="501929" y="174790"/>
                  </a:lnTo>
                  <a:lnTo>
                    <a:pt x="493204" y="174790"/>
                  </a:lnTo>
                  <a:lnTo>
                    <a:pt x="485190" y="182841"/>
                  </a:lnTo>
                  <a:lnTo>
                    <a:pt x="485190" y="192798"/>
                  </a:lnTo>
                  <a:lnTo>
                    <a:pt x="501929" y="192798"/>
                  </a:lnTo>
                  <a:lnTo>
                    <a:pt x="503072" y="192798"/>
                  </a:lnTo>
                  <a:lnTo>
                    <a:pt x="519836" y="192798"/>
                  </a:lnTo>
                  <a:lnTo>
                    <a:pt x="519836" y="182841"/>
                  </a:lnTo>
                  <a:close/>
                </a:path>
                <a:path w="740410" h="193040">
                  <a:moveTo>
                    <a:pt x="519836" y="118960"/>
                  </a:moveTo>
                  <a:lnTo>
                    <a:pt x="511835" y="110896"/>
                  </a:lnTo>
                  <a:lnTo>
                    <a:pt x="503072" y="110896"/>
                  </a:lnTo>
                  <a:lnTo>
                    <a:pt x="501929" y="110896"/>
                  </a:lnTo>
                  <a:lnTo>
                    <a:pt x="493204" y="110896"/>
                  </a:lnTo>
                  <a:lnTo>
                    <a:pt x="485190" y="118960"/>
                  </a:lnTo>
                  <a:lnTo>
                    <a:pt x="485190" y="127762"/>
                  </a:lnTo>
                  <a:lnTo>
                    <a:pt x="485190" y="128930"/>
                  </a:lnTo>
                  <a:lnTo>
                    <a:pt x="485190" y="137718"/>
                  </a:lnTo>
                  <a:lnTo>
                    <a:pt x="493204" y="145783"/>
                  </a:lnTo>
                  <a:lnTo>
                    <a:pt x="501929" y="145783"/>
                  </a:lnTo>
                  <a:lnTo>
                    <a:pt x="503072" y="145783"/>
                  </a:lnTo>
                  <a:lnTo>
                    <a:pt x="511835" y="145783"/>
                  </a:lnTo>
                  <a:lnTo>
                    <a:pt x="519836" y="137718"/>
                  </a:lnTo>
                  <a:lnTo>
                    <a:pt x="519836" y="128930"/>
                  </a:lnTo>
                  <a:lnTo>
                    <a:pt x="519836" y="127762"/>
                  </a:lnTo>
                  <a:lnTo>
                    <a:pt x="519836" y="118960"/>
                  </a:lnTo>
                  <a:close/>
                </a:path>
                <a:path w="740410" h="193040">
                  <a:moveTo>
                    <a:pt x="519836" y="63881"/>
                  </a:moveTo>
                  <a:lnTo>
                    <a:pt x="503072" y="63881"/>
                  </a:lnTo>
                  <a:lnTo>
                    <a:pt x="503072" y="47028"/>
                  </a:lnTo>
                  <a:lnTo>
                    <a:pt x="493204" y="47028"/>
                  </a:lnTo>
                  <a:lnTo>
                    <a:pt x="485190" y="55079"/>
                  </a:lnTo>
                  <a:lnTo>
                    <a:pt x="485190" y="63881"/>
                  </a:lnTo>
                  <a:lnTo>
                    <a:pt x="485190" y="65011"/>
                  </a:lnTo>
                  <a:lnTo>
                    <a:pt x="485190" y="73837"/>
                  </a:lnTo>
                  <a:lnTo>
                    <a:pt x="493204" y="81889"/>
                  </a:lnTo>
                  <a:lnTo>
                    <a:pt x="501929" y="81889"/>
                  </a:lnTo>
                  <a:lnTo>
                    <a:pt x="503072" y="81889"/>
                  </a:lnTo>
                  <a:lnTo>
                    <a:pt x="511835" y="81889"/>
                  </a:lnTo>
                  <a:lnTo>
                    <a:pt x="519836" y="73837"/>
                  </a:lnTo>
                  <a:lnTo>
                    <a:pt x="519836" y="63881"/>
                  </a:lnTo>
                  <a:close/>
                </a:path>
                <a:path w="740410" h="193040">
                  <a:moveTo>
                    <a:pt x="575437" y="150342"/>
                  </a:moveTo>
                  <a:lnTo>
                    <a:pt x="567436" y="142290"/>
                  </a:lnTo>
                  <a:lnTo>
                    <a:pt x="547674" y="142290"/>
                  </a:lnTo>
                  <a:lnTo>
                    <a:pt x="539661" y="150342"/>
                  </a:lnTo>
                  <a:lnTo>
                    <a:pt x="539661" y="170243"/>
                  </a:lnTo>
                  <a:lnTo>
                    <a:pt x="547674" y="178308"/>
                  </a:lnTo>
                  <a:lnTo>
                    <a:pt x="567436" y="178308"/>
                  </a:lnTo>
                  <a:lnTo>
                    <a:pt x="575437" y="170243"/>
                  </a:lnTo>
                  <a:lnTo>
                    <a:pt x="575437" y="160299"/>
                  </a:lnTo>
                  <a:lnTo>
                    <a:pt x="575437" y="150342"/>
                  </a:lnTo>
                  <a:close/>
                </a:path>
                <a:path w="740410" h="193040">
                  <a:moveTo>
                    <a:pt x="575437" y="86448"/>
                  </a:moveTo>
                  <a:lnTo>
                    <a:pt x="567436" y="78397"/>
                  </a:lnTo>
                  <a:lnTo>
                    <a:pt x="547674" y="78397"/>
                  </a:lnTo>
                  <a:lnTo>
                    <a:pt x="539661" y="86448"/>
                  </a:lnTo>
                  <a:lnTo>
                    <a:pt x="539661" y="106362"/>
                  </a:lnTo>
                  <a:lnTo>
                    <a:pt x="547674" y="114427"/>
                  </a:lnTo>
                  <a:lnTo>
                    <a:pt x="567436" y="114427"/>
                  </a:lnTo>
                  <a:lnTo>
                    <a:pt x="575437" y="106362"/>
                  </a:lnTo>
                  <a:lnTo>
                    <a:pt x="575437" y="96405"/>
                  </a:lnTo>
                  <a:lnTo>
                    <a:pt x="575437" y="86448"/>
                  </a:lnTo>
                  <a:close/>
                </a:path>
                <a:path w="740410" h="193040">
                  <a:moveTo>
                    <a:pt x="629907" y="182841"/>
                  </a:moveTo>
                  <a:lnTo>
                    <a:pt x="621906" y="174790"/>
                  </a:lnTo>
                  <a:lnTo>
                    <a:pt x="613156" y="174790"/>
                  </a:lnTo>
                  <a:lnTo>
                    <a:pt x="612013" y="174790"/>
                  </a:lnTo>
                  <a:lnTo>
                    <a:pt x="603288" y="174790"/>
                  </a:lnTo>
                  <a:lnTo>
                    <a:pt x="595274" y="182841"/>
                  </a:lnTo>
                  <a:lnTo>
                    <a:pt x="595274" y="192798"/>
                  </a:lnTo>
                  <a:lnTo>
                    <a:pt x="612013" y="192798"/>
                  </a:lnTo>
                  <a:lnTo>
                    <a:pt x="613156" y="192798"/>
                  </a:lnTo>
                  <a:lnTo>
                    <a:pt x="629907" y="192798"/>
                  </a:lnTo>
                  <a:lnTo>
                    <a:pt x="629907" y="182841"/>
                  </a:lnTo>
                  <a:close/>
                </a:path>
                <a:path w="740410" h="193040">
                  <a:moveTo>
                    <a:pt x="629907" y="118960"/>
                  </a:moveTo>
                  <a:lnTo>
                    <a:pt x="621906" y="110896"/>
                  </a:lnTo>
                  <a:lnTo>
                    <a:pt x="613156" y="110896"/>
                  </a:lnTo>
                  <a:lnTo>
                    <a:pt x="612013" y="110896"/>
                  </a:lnTo>
                  <a:lnTo>
                    <a:pt x="603288" y="110896"/>
                  </a:lnTo>
                  <a:lnTo>
                    <a:pt x="595274" y="118960"/>
                  </a:lnTo>
                  <a:lnTo>
                    <a:pt x="595274" y="127762"/>
                  </a:lnTo>
                  <a:lnTo>
                    <a:pt x="595274" y="128930"/>
                  </a:lnTo>
                  <a:lnTo>
                    <a:pt x="595274" y="137718"/>
                  </a:lnTo>
                  <a:lnTo>
                    <a:pt x="603288" y="145783"/>
                  </a:lnTo>
                  <a:lnTo>
                    <a:pt x="612013" y="145783"/>
                  </a:lnTo>
                  <a:lnTo>
                    <a:pt x="613156" y="145783"/>
                  </a:lnTo>
                  <a:lnTo>
                    <a:pt x="621906" y="145783"/>
                  </a:lnTo>
                  <a:lnTo>
                    <a:pt x="629907" y="137718"/>
                  </a:lnTo>
                  <a:lnTo>
                    <a:pt x="629907" y="128930"/>
                  </a:lnTo>
                  <a:lnTo>
                    <a:pt x="629907" y="127762"/>
                  </a:lnTo>
                  <a:lnTo>
                    <a:pt x="629907" y="118960"/>
                  </a:lnTo>
                  <a:close/>
                </a:path>
                <a:path w="740410" h="193040">
                  <a:moveTo>
                    <a:pt x="629907" y="63881"/>
                  </a:moveTo>
                  <a:lnTo>
                    <a:pt x="613156" y="63881"/>
                  </a:lnTo>
                  <a:lnTo>
                    <a:pt x="612013" y="63881"/>
                  </a:lnTo>
                  <a:lnTo>
                    <a:pt x="595274" y="63881"/>
                  </a:lnTo>
                  <a:lnTo>
                    <a:pt x="595274" y="73837"/>
                  </a:lnTo>
                  <a:lnTo>
                    <a:pt x="603288" y="81889"/>
                  </a:lnTo>
                  <a:lnTo>
                    <a:pt x="612013" y="81889"/>
                  </a:lnTo>
                  <a:lnTo>
                    <a:pt x="613156" y="81889"/>
                  </a:lnTo>
                  <a:lnTo>
                    <a:pt x="621906" y="81889"/>
                  </a:lnTo>
                  <a:lnTo>
                    <a:pt x="629907" y="73837"/>
                  </a:lnTo>
                  <a:lnTo>
                    <a:pt x="629907" y="63881"/>
                  </a:lnTo>
                  <a:close/>
                </a:path>
                <a:path w="740410" h="193040">
                  <a:moveTo>
                    <a:pt x="685507" y="150342"/>
                  </a:moveTo>
                  <a:lnTo>
                    <a:pt x="677506" y="142290"/>
                  </a:lnTo>
                  <a:lnTo>
                    <a:pt x="657745" y="142290"/>
                  </a:lnTo>
                  <a:lnTo>
                    <a:pt x="649732" y="150342"/>
                  </a:lnTo>
                  <a:lnTo>
                    <a:pt x="649732" y="170243"/>
                  </a:lnTo>
                  <a:lnTo>
                    <a:pt x="657745" y="178308"/>
                  </a:lnTo>
                  <a:lnTo>
                    <a:pt x="677506" y="178308"/>
                  </a:lnTo>
                  <a:lnTo>
                    <a:pt x="685507" y="170243"/>
                  </a:lnTo>
                  <a:lnTo>
                    <a:pt x="685507" y="160299"/>
                  </a:lnTo>
                  <a:lnTo>
                    <a:pt x="685507" y="150342"/>
                  </a:lnTo>
                  <a:close/>
                </a:path>
                <a:path w="740410" h="193040">
                  <a:moveTo>
                    <a:pt x="685507" y="86448"/>
                  </a:moveTo>
                  <a:lnTo>
                    <a:pt x="677506" y="78397"/>
                  </a:lnTo>
                  <a:lnTo>
                    <a:pt x="657745" y="78397"/>
                  </a:lnTo>
                  <a:lnTo>
                    <a:pt x="649732" y="86448"/>
                  </a:lnTo>
                  <a:lnTo>
                    <a:pt x="649732" y="106362"/>
                  </a:lnTo>
                  <a:lnTo>
                    <a:pt x="657745" y="114427"/>
                  </a:lnTo>
                  <a:lnTo>
                    <a:pt x="677506" y="114427"/>
                  </a:lnTo>
                  <a:lnTo>
                    <a:pt x="685507" y="106362"/>
                  </a:lnTo>
                  <a:lnTo>
                    <a:pt x="685507" y="96405"/>
                  </a:lnTo>
                  <a:lnTo>
                    <a:pt x="685507" y="86448"/>
                  </a:lnTo>
                  <a:close/>
                </a:path>
                <a:path w="740410" h="193040">
                  <a:moveTo>
                    <a:pt x="731799" y="110896"/>
                  </a:moveTo>
                  <a:lnTo>
                    <a:pt x="723239" y="110896"/>
                  </a:lnTo>
                  <a:lnTo>
                    <a:pt x="722109" y="110896"/>
                  </a:lnTo>
                  <a:lnTo>
                    <a:pt x="713359" y="110896"/>
                  </a:lnTo>
                  <a:lnTo>
                    <a:pt x="705345" y="118960"/>
                  </a:lnTo>
                  <a:lnTo>
                    <a:pt x="705345" y="127762"/>
                  </a:lnTo>
                  <a:lnTo>
                    <a:pt x="705345" y="128930"/>
                  </a:lnTo>
                  <a:lnTo>
                    <a:pt x="705345" y="137718"/>
                  </a:lnTo>
                  <a:lnTo>
                    <a:pt x="713359" y="145783"/>
                  </a:lnTo>
                  <a:lnTo>
                    <a:pt x="718566" y="145783"/>
                  </a:lnTo>
                  <a:lnTo>
                    <a:pt x="722109" y="136245"/>
                  </a:lnTo>
                  <a:lnTo>
                    <a:pt x="723239" y="133197"/>
                  </a:lnTo>
                  <a:lnTo>
                    <a:pt x="724204" y="130632"/>
                  </a:lnTo>
                  <a:lnTo>
                    <a:pt x="724839" y="128930"/>
                  </a:lnTo>
                  <a:lnTo>
                    <a:pt x="731799" y="110896"/>
                  </a:lnTo>
                  <a:close/>
                </a:path>
                <a:path w="740410" h="193040">
                  <a:moveTo>
                    <a:pt x="739978" y="63881"/>
                  </a:moveTo>
                  <a:lnTo>
                    <a:pt x="723239" y="63881"/>
                  </a:lnTo>
                  <a:lnTo>
                    <a:pt x="722109" y="63881"/>
                  </a:lnTo>
                  <a:lnTo>
                    <a:pt x="705345" y="63881"/>
                  </a:lnTo>
                  <a:lnTo>
                    <a:pt x="705345" y="73837"/>
                  </a:lnTo>
                  <a:lnTo>
                    <a:pt x="713359" y="81889"/>
                  </a:lnTo>
                  <a:lnTo>
                    <a:pt x="722109" y="81889"/>
                  </a:lnTo>
                  <a:lnTo>
                    <a:pt x="723239" y="81889"/>
                  </a:lnTo>
                  <a:lnTo>
                    <a:pt x="731977" y="81889"/>
                  </a:lnTo>
                  <a:lnTo>
                    <a:pt x="739978" y="73837"/>
                  </a:lnTo>
                  <a:lnTo>
                    <a:pt x="739978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0">
              <a:extLst>
                <a:ext uri="{FF2B5EF4-FFF2-40B4-BE49-F238E27FC236}">
                  <a16:creationId xmlns:a16="http://schemas.microsoft.com/office/drawing/2014/main" id="{62E0E60E-12C2-2CBF-2601-4268D67782E4}"/>
                </a:ext>
              </a:extLst>
            </p:cNvPr>
            <p:cNvSpPr/>
            <p:nvPr/>
          </p:nvSpPr>
          <p:spPr>
            <a:xfrm>
              <a:off x="5107838" y="204647"/>
              <a:ext cx="751205" cy="193040"/>
            </a:xfrm>
            <a:custGeom>
              <a:avLst/>
              <a:gdLst/>
              <a:ahLst/>
              <a:cxnLst/>
              <a:rect l="l" t="t" r="r" b="b"/>
              <a:pathLst>
                <a:path w="751204" h="193040">
                  <a:moveTo>
                    <a:pt x="34632" y="118960"/>
                  </a:moveTo>
                  <a:lnTo>
                    <a:pt x="26631" y="110909"/>
                  </a:lnTo>
                  <a:lnTo>
                    <a:pt x="17894" y="110909"/>
                  </a:lnTo>
                  <a:lnTo>
                    <a:pt x="16738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38" y="128943"/>
                  </a:lnTo>
                  <a:lnTo>
                    <a:pt x="17894" y="128943"/>
                  </a:lnTo>
                  <a:lnTo>
                    <a:pt x="34632" y="128943"/>
                  </a:lnTo>
                  <a:lnTo>
                    <a:pt x="34632" y="118960"/>
                  </a:lnTo>
                  <a:close/>
                </a:path>
                <a:path w="751204" h="193040">
                  <a:moveTo>
                    <a:pt x="34632" y="55079"/>
                  </a:moveTo>
                  <a:lnTo>
                    <a:pt x="26631" y="47028"/>
                  </a:lnTo>
                  <a:lnTo>
                    <a:pt x="17894" y="47028"/>
                  </a:lnTo>
                  <a:lnTo>
                    <a:pt x="17132" y="47028"/>
                  </a:lnTo>
                  <a:lnTo>
                    <a:pt x="16738" y="48107"/>
                  </a:lnTo>
                  <a:lnTo>
                    <a:pt x="13081" y="58305"/>
                  </a:lnTo>
                  <a:lnTo>
                    <a:pt x="11112" y="63893"/>
                  </a:lnTo>
                  <a:lnTo>
                    <a:pt x="10706" y="65036"/>
                  </a:lnTo>
                  <a:lnTo>
                    <a:pt x="5638" y="79527"/>
                  </a:lnTo>
                  <a:lnTo>
                    <a:pt x="8013" y="81915"/>
                  </a:lnTo>
                  <a:lnTo>
                    <a:pt x="16738" y="81915"/>
                  </a:lnTo>
                  <a:lnTo>
                    <a:pt x="17894" y="81915"/>
                  </a:lnTo>
                  <a:lnTo>
                    <a:pt x="26631" y="81915"/>
                  </a:lnTo>
                  <a:lnTo>
                    <a:pt x="34632" y="73850"/>
                  </a:lnTo>
                  <a:lnTo>
                    <a:pt x="34632" y="65036"/>
                  </a:lnTo>
                  <a:lnTo>
                    <a:pt x="34632" y="63919"/>
                  </a:lnTo>
                  <a:lnTo>
                    <a:pt x="34632" y="55079"/>
                  </a:lnTo>
                  <a:close/>
                </a:path>
                <a:path w="751204" h="193040">
                  <a:moveTo>
                    <a:pt x="34632" y="12"/>
                  </a:moveTo>
                  <a:lnTo>
                    <a:pt x="30048" y="12014"/>
                  </a:lnTo>
                  <a:lnTo>
                    <a:pt x="28511" y="16141"/>
                  </a:lnTo>
                  <a:lnTo>
                    <a:pt x="34632" y="9969"/>
                  </a:lnTo>
                  <a:lnTo>
                    <a:pt x="34632" y="12"/>
                  </a:lnTo>
                  <a:close/>
                </a:path>
                <a:path w="751204" h="193040">
                  <a:moveTo>
                    <a:pt x="90246" y="86448"/>
                  </a:moveTo>
                  <a:lnTo>
                    <a:pt x="82245" y="78397"/>
                  </a:lnTo>
                  <a:lnTo>
                    <a:pt x="62471" y="78397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71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751204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71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51204" h="193040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71" y="110909"/>
                  </a:lnTo>
                  <a:lnTo>
                    <a:pt x="110070" y="118960"/>
                  </a:lnTo>
                  <a:lnTo>
                    <a:pt x="110070" y="128943"/>
                  </a:lnTo>
                  <a:lnTo>
                    <a:pt x="126809" y="128943"/>
                  </a:lnTo>
                  <a:lnTo>
                    <a:pt x="127952" y="128943"/>
                  </a:lnTo>
                  <a:lnTo>
                    <a:pt x="144703" y="128943"/>
                  </a:lnTo>
                  <a:lnTo>
                    <a:pt x="144703" y="118960"/>
                  </a:lnTo>
                  <a:close/>
                </a:path>
                <a:path w="751204" h="193040">
                  <a:moveTo>
                    <a:pt x="144703" y="55079"/>
                  </a:moveTo>
                  <a:lnTo>
                    <a:pt x="136702" y="47028"/>
                  </a:lnTo>
                  <a:lnTo>
                    <a:pt x="127965" y="47028"/>
                  </a:lnTo>
                  <a:lnTo>
                    <a:pt x="126809" y="47028"/>
                  </a:lnTo>
                  <a:lnTo>
                    <a:pt x="118071" y="47028"/>
                  </a:lnTo>
                  <a:lnTo>
                    <a:pt x="110070" y="55079"/>
                  </a:lnTo>
                  <a:lnTo>
                    <a:pt x="110070" y="63919"/>
                  </a:lnTo>
                  <a:lnTo>
                    <a:pt x="110070" y="65036"/>
                  </a:lnTo>
                  <a:lnTo>
                    <a:pt x="110070" y="73850"/>
                  </a:lnTo>
                  <a:lnTo>
                    <a:pt x="118071" y="81915"/>
                  </a:lnTo>
                  <a:lnTo>
                    <a:pt x="126809" y="81915"/>
                  </a:lnTo>
                  <a:lnTo>
                    <a:pt x="127952" y="81915"/>
                  </a:lnTo>
                  <a:lnTo>
                    <a:pt x="136702" y="81915"/>
                  </a:lnTo>
                  <a:lnTo>
                    <a:pt x="144703" y="73850"/>
                  </a:lnTo>
                  <a:lnTo>
                    <a:pt x="144703" y="65036"/>
                  </a:lnTo>
                  <a:lnTo>
                    <a:pt x="144703" y="63919"/>
                  </a:lnTo>
                  <a:lnTo>
                    <a:pt x="144703" y="55079"/>
                  </a:lnTo>
                  <a:close/>
                </a:path>
                <a:path w="751204" h="193040">
                  <a:moveTo>
                    <a:pt x="144703" y="0"/>
                  </a:moveTo>
                  <a:lnTo>
                    <a:pt x="126809" y="0"/>
                  </a:lnTo>
                  <a:lnTo>
                    <a:pt x="110070" y="12"/>
                  </a:lnTo>
                  <a:lnTo>
                    <a:pt x="110070" y="9969"/>
                  </a:lnTo>
                  <a:lnTo>
                    <a:pt x="118071" y="18034"/>
                  </a:lnTo>
                  <a:lnTo>
                    <a:pt x="126809" y="18034"/>
                  </a:lnTo>
                  <a:lnTo>
                    <a:pt x="127965" y="18034"/>
                  </a:lnTo>
                  <a:lnTo>
                    <a:pt x="136702" y="18034"/>
                  </a:lnTo>
                  <a:lnTo>
                    <a:pt x="144703" y="9969"/>
                  </a:lnTo>
                  <a:lnTo>
                    <a:pt x="144703" y="0"/>
                  </a:lnTo>
                  <a:close/>
                </a:path>
                <a:path w="751204" h="193040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49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49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751204" h="193040">
                  <a:moveTo>
                    <a:pt x="200317" y="22567"/>
                  </a:moveTo>
                  <a:lnTo>
                    <a:pt x="192316" y="14516"/>
                  </a:lnTo>
                  <a:lnTo>
                    <a:pt x="172542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42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751204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918" y="110909"/>
                  </a:lnTo>
                  <a:lnTo>
                    <a:pt x="228168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918" y="128943"/>
                  </a:lnTo>
                  <a:lnTo>
                    <a:pt x="238036" y="128943"/>
                  </a:lnTo>
                  <a:lnTo>
                    <a:pt x="254787" y="128943"/>
                  </a:lnTo>
                  <a:lnTo>
                    <a:pt x="254787" y="118960"/>
                  </a:lnTo>
                  <a:close/>
                </a:path>
                <a:path w="751204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918" y="47028"/>
                  </a:lnTo>
                  <a:lnTo>
                    <a:pt x="228168" y="47028"/>
                  </a:lnTo>
                  <a:lnTo>
                    <a:pt x="220154" y="55079"/>
                  </a:lnTo>
                  <a:lnTo>
                    <a:pt x="220154" y="63919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68" y="81915"/>
                  </a:lnTo>
                  <a:lnTo>
                    <a:pt x="236918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919"/>
                  </a:lnTo>
                  <a:lnTo>
                    <a:pt x="254787" y="55079"/>
                  </a:lnTo>
                  <a:close/>
                </a:path>
                <a:path w="751204" h="193040">
                  <a:moveTo>
                    <a:pt x="254787" y="0"/>
                  </a:moveTo>
                  <a:lnTo>
                    <a:pt x="238036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34"/>
                  </a:lnTo>
                  <a:lnTo>
                    <a:pt x="236918" y="18034"/>
                  </a:lnTo>
                  <a:lnTo>
                    <a:pt x="238036" y="18034"/>
                  </a:lnTo>
                  <a:lnTo>
                    <a:pt x="246786" y="18034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751204" h="193040">
                  <a:moveTo>
                    <a:pt x="310388" y="86448"/>
                  </a:moveTo>
                  <a:lnTo>
                    <a:pt x="302387" y="78397"/>
                  </a:lnTo>
                  <a:lnTo>
                    <a:pt x="282613" y="78397"/>
                  </a:lnTo>
                  <a:lnTo>
                    <a:pt x="274612" y="86448"/>
                  </a:lnTo>
                  <a:lnTo>
                    <a:pt x="274612" y="106349"/>
                  </a:lnTo>
                  <a:lnTo>
                    <a:pt x="282613" y="114414"/>
                  </a:lnTo>
                  <a:lnTo>
                    <a:pt x="302387" y="114414"/>
                  </a:lnTo>
                  <a:lnTo>
                    <a:pt x="310388" y="106349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751204" h="193040">
                  <a:moveTo>
                    <a:pt x="310388" y="22567"/>
                  </a:moveTo>
                  <a:lnTo>
                    <a:pt x="302387" y="14516"/>
                  </a:lnTo>
                  <a:lnTo>
                    <a:pt x="282613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13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751204" h="193040">
                  <a:moveTo>
                    <a:pt x="348107" y="0"/>
                  </a:moveTo>
                  <a:lnTo>
                    <a:pt x="330225" y="0"/>
                  </a:lnTo>
                  <a:lnTo>
                    <a:pt x="330225" y="9969"/>
                  </a:lnTo>
                  <a:lnTo>
                    <a:pt x="338239" y="18034"/>
                  </a:lnTo>
                  <a:lnTo>
                    <a:pt x="348107" y="18034"/>
                  </a:lnTo>
                  <a:lnTo>
                    <a:pt x="348107" y="0"/>
                  </a:lnTo>
                  <a:close/>
                </a:path>
                <a:path w="751204" h="193040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43"/>
                  </a:lnTo>
                  <a:lnTo>
                    <a:pt x="346964" y="128943"/>
                  </a:lnTo>
                  <a:lnTo>
                    <a:pt x="346964" y="145796"/>
                  </a:lnTo>
                  <a:lnTo>
                    <a:pt x="356857" y="145796"/>
                  </a:lnTo>
                  <a:lnTo>
                    <a:pt x="364858" y="137731"/>
                  </a:lnTo>
                  <a:lnTo>
                    <a:pt x="364858" y="128943"/>
                  </a:lnTo>
                  <a:lnTo>
                    <a:pt x="364858" y="127787"/>
                  </a:lnTo>
                  <a:lnTo>
                    <a:pt x="364858" y="118960"/>
                  </a:lnTo>
                  <a:close/>
                </a:path>
                <a:path w="751204" h="193040">
                  <a:moveTo>
                    <a:pt x="364858" y="55079"/>
                  </a:moveTo>
                  <a:lnTo>
                    <a:pt x="356857" y="47028"/>
                  </a:lnTo>
                  <a:lnTo>
                    <a:pt x="348107" y="47028"/>
                  </a:lnTo>
                  <a:lnTo>
                    <a:pt x="346964" y="47028"/>
                  </a:lnTo>
                  <a:lnTo>
                    <a:pt x="338239" y="47028"/>
                  </a:lnTo>
                  <a:lnTo>
                    <a:pt x="330225" y="55079"/>
                  </a:lnTo>
                  <a:lnTo>
                    <a:pt x="330225" y="63919"/>
                  </a:lnTo>
                  <a:lnTo>
                    <a:pt x="330225" y="65036"/>
                  </a:lnTo>
                  <a:lnTo>
                    <a:pt x="330225" y="73850"/>
                  </a:lnTo>
                  <a:lnTo>
                    <a:pt x="338239" y="81915"/>
                  </a:lnTo>
                  <a:lnTo>
                    <a:pt x="346964" y="81915"/>
                  </a:lnTo>
                  <a:lnTo>
                    <a:pt x="348107" y="81915"/>
                  </a:lnTo>
                  <a:lnTo>
                    <a:pt x="356857" y="81915"/>
                  </a:lnTo>
                  <a:lnTo>
                    <a:pt x="364858" y="73850"/>
                  </a:lnTo>
                  <a:lnTo>
                    <a:pt x="364858" y="65036"/>
                  </a:lnTo>
                  <a:lnTo>
                    <a:pt x="364858" y="63919"/>
                  </a:lnTo>
                  <a:lnTo>
                    <a:pt x="364858" y="55079"/>
                  </a:lnTo>
                  <a:close/>
                </a:path>
                <a:path w="751204" h="193040">
                  <a:moveTo>
                    <a:pt x="420471" y="150342"/>
                  </a:moveTo>
                  <a:lnTo>
                    <a:pt x="412470" y="142290"/>
                  </a:lnTo>
                  <a:lnTo>
                    <a:pt x="392696" y="142290"/>
                  </a:lnTo>
                  <a:lnTo>
                    <a:pt x="384695" y="150342"/>
                  </a:lnTo>
                  <a:lnTo>
                    <a:pt x="384695" y="170256"/>
                  </a:lnTo>
                  <a:lnTo>
                    <a:pt x="392696" y="178308"/>
                  </a:lnTo>
                  <a:lnTo>
                    <a:pt x="412470" y="178308"/>
                  </a:lnTo>
                  <a:lnTo>
                    <a:pt x="420471" y="170256"/>
                  </a:lnTo>
                  <a:lnTo>
                    <a:pt x="420471" y="160299"/>
                  </a:lnTo>
                  <a:lnTo>
                    <a:pt x="420471" y="150342"/>
                  </a:lnTo>
                  <a:close/>
                </a:path>
                <a:path w="751204" h="193040">
                  <a:moveTo>
                    <a:pt x="420471" y="86448"/>
                  </a:moveTo>
                  <a:lnTo>
                    <a:pt x="412470" y="78397"/>
                  </a:lnTo>
                  <a:lnTo>
                    <a:pt x="392696" y="78397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751204" h="193040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51204" h="193040">
                  <a:moveTo>
                    <a:pt x="458177" y="0"/>
                  </a:moveTo>
                  <a:lnTo>
                    <a:pt x="440296" y="0"/>
                  </a:lnTo>
                  <a:lnTo>
                    <a:pt x="440296" y="9969"/>
                  </a:lnTo>
                  <a:lnTo>
                    <a:pt x="448310" y="18034"/>
                  </a:lnTo>
                  <a:lnTo>
                    <a:pt x="458177" y="18034"/>
                  </a:lnTo>
                  <a:lnTo>
                    <a:pt x="458177" y="0"/>
                  </a:lnTo>
                  <a:close/>
                </a:path>
                <a:path w="751204" h="193040">
                  <a:moveTo>
                    <a:pt x="474941" y="182867"/>
                  </a:moveTo>
                  <a:lnTo>
                    <a:pt x="466940" y="174815"/>
                  </a:lnTo>
                  <a:lnTo>
                    <a:pt x="457034" y="174815"/>
                  </a:lnTo>
                  <a:lnTo>
                    <a:pt x="457034" y="192798"/>
                  </a:lnTo>
                  <a:lnTo>
                    <a:pt x="474941" y="192798"/>
                  </a:lnTo>
                  <a:lnTo>
                    <a:pt x="474941" y="182867"/>
                  </a:lnTo>
                  <a:close/>
                </a:path>
                <a:path w="751204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77" y="110909"/>
                  </a:lnTo>
                  <a:lnTo>
                    <a:pt x="457034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7787"/>
                  </a:lnTo>
                  <a:lnTo>
                    <a:pt x="440296" y="128943"/>
                  </a:lnTo>
                  <a:lnTo>
                    <a:pt x="440296" y="137731"/>
                  </a:lnTo>
                  <a:lnTo>
                    <a:pt x="448310" y="145796"/>
                  </a:lnTo>
                  <a:lnTo>
                    <a:pt x="457034" y="145796"/>
                  </a:lnTo>
                  <a:lnTo>
                    <a:pt x="458177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87"/>
                  </a:lnTo>
                  <a:lnTo>
                    <a:pt x="474941" y="118960"/>
                  </a:lnTo>
                  <a:close/>
                </a:path>
                <a:path w="751204" h="193040">
                  <a:moveTo>
                    <a:pt x="474941" y="63919"/>
                  </a:moveTo>
                  <a:lnTo>
                    <a:pt x="458177" y="63919"/>
                  </a:lnTo>
                  <a:lnTo>
                    <a:pt x="458177" y="47028"/>
                  </a:lnTo>
                  <a:lnTo>
                    <a:pt x="448310" y="47028"/>
                  </a:lnTo>
                  <a:lnTo>
                    <a:pt x="440296" y="55079"/>
                  </a:lnTo>
                  <a:lnTo>
                    <a:pt x="440296" y="63919"/>
                  </a:lnTo>
                  <a:lnTo>
                    <a:pt x="440296" y="65036"/>
                  </a:lnTo>
                  <a:lnTo>
                    <a:pt x="440296" y="73850"/>
                  </a:lnTo>
                  <a:lnTo>
                    <a:pt x="448310" y="81915"/>
                  </a:lnTo>
                  <a:lnTo>
                    <a:pt x="457034" y="81915"/>
                  </a:lnTo>
                  <a:lnTo>
                    <a:pt x="458177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919"/>
                  </a:lnTo>
                  <a:close/>
                </a:path>
                <a:path w="751204" h="193040">
                  <a:moveTo>
                    <a:pt x="530542" y="150342"/>
                  </a:moveTo>
                  <a:lnTo>
                    <a:pt x="522541" y="142290"/>
                  </a:lnTo>
                  <a:lnTo>
                    <a:pt x="502780" y="142290"/>
                  </a:lnTo>
                  <a:lnTo>
                    <a:pt x="494766" y="150342"/>
                  </a:lnTo>
                  <a:lnTo>
                    <a:pt x="494766" y="170256"/>
                  </a:lnTo>
                  <a:lnTo>
                    <a:pt x="502780" y="178308"/>
                  </a:lnTo>
                  <a:lnTo>
                    <a:pt x="522541" y="178308"/>
                  </a:lnTo>
                  <a:lnTo>
                    <a:pt x="530542" y="170256"/>
                  </a:lnTo>
                  <a:lnTo>
                    <a:pt x="530542" y="160299"/>
                  </a:lnTo>
                  <a:lnTo>
                    <a:pt x="530542" y="150342"/>
                  </a:lnTo>
                  <a:close/>
                </a:path>
                <a:path w="751204" h="193040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49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49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751204" h="193040">
                  <a:moveTo>
                    <a:pt x="585012" y="182867"/>
                  </a:moveTo>
                  <a:lnTo>
                    <a:pt x="577011" y="174815"/>
                  </a:lnTo>
                  <a:lnTo>
                    <a:pt x="568261" y="174815"/>
                  </a:lnTo>
                  <a:lnTo>
                    <a:pt x="567118" y="174815"/>
                  </a:lnTo>
                  <a:lnTo>
                    <a:pt x="558393" y="174815"/>
                  </a:lnTo>
                  <a:lnTo>
                    <a:pt x="550379" y="182867"/>
                  </a:lnTo>
                  <a:lnTo>
                    <a:pt x="550379" y="192798"/>
                  </a:lnTo>
                  <a:lnTo>
                    <a:pt x="567118" y="192798"/>
                  </a:lnTo>
                  <a:lnTo>
                    <a:pt x="568261" y="192798"/>
                  </a:lnTo>
                  <a:lnTo>
                    <a:pt x="585012" y="192798"/>
                  </a:lnTo>
                  <a:lnTo>
                    <a:pt x="585012" y="182867"/>
                  </a:lnTo>
                  <a:close/>
                </a:path>
                <a:path w="751204" h="193040">
                  <a:moveTo>
                    <a:pt x="585012" y="118960"/>
                  </a:moveTo>
                  <a:lnTo>
                    <a:pt x="577011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87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11" y="145796"/>
                  </a:lnTo>
                  <a:lnTo>
                    <a:pt x="585012" y="137731"/>
                  </a:lnTo>
                  <a:lnTo>
                    <a:pt x="585012" y="128943"/>
                  </a:lnTo>
                  <a:lnTo>
                    <a:pt x="585012" y="127787"/>
                  </a:lnTo>
                  <a:lnTo>
                    <a:pt x="585012" y="118960"/>
                  </a:lnTo>
                  <a:close/>
                </a:path>
                <a:path w="751204" h="193040">
                  <a:moveTo>
                    <a:pt x="585012" y="63919"/>
                  </a:moveTo>
                  <a:lnTo>
                    <a:pt x="568261" y="63919"/>
                  </a:lnTo>
                  <a:lnTo>
                    <a:pt x="567118" y="63919"/>
                  </a:lnTo>
                  <a:lnTo>
                    <a:pt x="550379" y="63919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11" y="81915"/>
                  </a:lnTo>
                  <a:lnTo>
                    <a:pt x="585012" y="73850"/>
                  </a:lnTo>
                  <a:lnTo>
                    <a:pt x="585012" y="63919"/>
                  </a:lnTo>
                  <a:close/>
                </a:path>
                <a:path w="751204" h="193040">
                  <a:moveTo>
                    <a:pt x="640613" y="150342"/>
                  </a:moveTo>
                  <a:lnTo>
                    <a:pt x="632612" y="142290"/>
                  </a:lnTo>
                  <a:lnTo>
                    <a:pt x="612851" y="142290"/>
                  </a:lnTo>
                  <a:lnTo>
                    <a:pt x="604837" y="150342"/>
                  </a:lnTo>
                  <a:lnTo>
                    <a:pt x="604837" y="170256"/>
                  </a:lnTo>
                  <a:lnTo>
                    <a:pt x="612851" y="178308"/>
                  </a:lnTo>
                  <a:lnTo>
                    <a:pt x="632612" y="178308"/>
                  </a:lnTo>
                  <a:lnTo>
                    <a:pt x="640613" y="170256"/>
                  </a:lnTo>
                  <a:lnTo>
                    <a:pt x="640613" y="160299"/>
                  </a:lnTo>
                  <a:lnTo>
                    <a:pt x="640613" y="150342"/>
                  </a:lnTo>
                  <a:close/>
                </a:path>
                <a:path w="751204" h="193040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49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49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751204" h="193040">
                  <a:moveTo>
                    <a:pt x="695083" y="182867"/>
                  </a:moveTo>
                  <a:lnTo>
                    <a:pt x="687082" y="174815"/>
                  </a:lnTo>
                  <a:lnTo>
                    <a:pt x="678345" y="174815"/>
                  </a:lnTo>
                  <a:lnTo>
                    <a:pt x="677214" y="174815"/>
                  </a:lnTo>
                  <a:lnTo>
                    <a:pt x="668464" y="174815"/>
                  </a:lnTo>
                  <a:lnTo>
                    <a:pt x="660450" y="182867"/>
                  </a:lnTo>
                  <a:lnTo>
                    <a:pt x="660450" y="192798"/>
                  </a:lnTo>
                  <a:lnTo>
                    <a:pt x="677214" y="192798"/>
                  </a:lnTo>
                  <a:lnTo>
                    <a:pt x="678345" y="192798"/>
                  </a:lnTo>
                  <a:lnTo>
                    <a:pt x="695083" y="192798"/>
                  </a:lnTo>
                  <a:lnTo>
                    <a:pt x="695083" y="182867"/>
                  </a:lnTo>
                  <a:close/>
                </a:path>
                <a:path w="751204" h="193040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14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7787"/>
                  </a:lnTo>
                  <a:lnTo>
                    <a:pt x="660450" y="128943"/>
                  </a:lnTo>
                  <a:lnTo>
                    <a:pt x="660450" y="137731"/>
                  </a:lnTo>
                  <a:lnTo>
                    <a:pt x="668464" y="145796"/>
                  </a:lnTo>
                  <a:lnTo>
                    <a:pt x="677214" y="145796"/>
                  </a:lnTo>
                  <a:lnTo>
                    <a:pt x="678345" y="145796"/>
                  </a:lnTo>
                  <a:lnTo>
                    <a:pt x="687082" y="145796"/>
                  </a:lnTo>
                  <a:lnTo>
                    <a:pt x="695083" y="137731"/>
                  </a:lnTo>
                  <a:lnTo>
                    <a:pt x="695083" y="128943"/>
                  </a:lnTo>
                  <a:lnTo>
                    <a:pt x="695083" y="127800"/>
                  </a:lnTo>
                  <a:lnTo>
                    <a:pt x="695083" y="118960"/>
                  </a:lnTo>
                  <a:close/>
                </a:path>
                <a:path w="751204" h="193040">
                  <a:moveTo>
                    <a:pt x="695083" y="63893"/>
                  </a:moveTo>
                  <a:lnTo>
                    <a:pt x="677214" y="63893"/>
                  </a:lnTo>
                  <a:lnTo>
                    <a:pt x="660450" y="63919"/>
                  </a:lnTo>
                  <a:lnTo>
                    <a:pt x="660450" y="73850"/>
                  </a:lnTo>
                  <a:lnTo>
                    <a:pt x="668464" y="81915"/>
                  </a:lnTo>
                  <a:lnTo>
                    <a:pt x="677214" y="81915"/>
                  </a:lnTo>
                  <a:lnTo>
                    <a:pt x="678345" y="81915"/>
                  </a:lnTo>
                  <a:lnTo>
                    <a:pt x="687082" y="81915"/>
                  </a:lnTo>
                  <a:lnTo>
                    <a:pt x="695083" y="73850"/>
                  </a:lnTo>
                  <a:lnTo>
                    <a:pt x="695083" y="63893"/>
                  </a:lnTo>
                  <a:close/>
                </a:path>
                <a:path w="751204" h="193040">
                  <a:moveTo>
                    <a:pt x="727443" y="142290"/>
                  </a:moveTo>
                  <a:lnTo>
                    <a:pt x="722934" y="142290"/>
                  </a:lnTo>
                  <a:lnTo>
                    <a:pt x="714921" y="150342"/>
                  </a:lnTo>
                  <a:lnTo>
                    <a:pt x="715022" y="170357"/>
                  </a:lnTo>
                  <a:lnTo>
                    <a:pt x="719467" y="160147"/>
                  </a:lnTo>
                  <a:lnTo>
                    <a:pt x="726694" y="143941"/>
                  </a:lnTo>
                  <a:lnTo>
                    <a:pt x="727443" y="142290"/>
                  </a:lnTo>
                  <a:close/>
                </a:path>
                <a:path w="751204" h="193040">
                  <a:moveTo>
                    <a:pt x="750697" y="86461"/>
                  </a:moveTo>
                  <a:lnTo>
                    <a:pt x="742696" y="78409"/>
                  </a:lnTo>
                  <a:lnTo>
                    <a:pt x="722934" y="78409"/>
                  </a:lnTo>
                  <a:lnTo>
                    <a:pt x="714921" y="86461"/>
                  </a:lnTo>
                  <a:lnTo>
                    <a:pt x="714921" y="106362"/>
                  </a:lnTo>
                  <a:lnTo>
                    <a:pt x="722934" y="114427"/>
                  </a:lnTo>
                  <a:lnTo>
                    <a:pt x="740295" y="114427"/>
                  </a:lnTo>
                  <a:lnTo>
                    <a:pt x="741159" y="112560"/>
                  </a:lnTo>
                  <a:lnTo>
                    <a:pt x="748944" y="96253"/>
                  </a:lnTo>
                  <a:lnTo>
                    <a:pt x="750697" y="92671"/>
                  </a:lnTo>
                  <a:lnTo>
                    <a:pt x="750697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1">
              <a:extLst>
                <a:ext uri="{FF2B5EF4-FFF2-40B4-BE49-F238E27FC236}">
                  <a16:creationId xmlns:a16="http://schemas.microsoft.com/office/drawing/2014/main" id="{E3229BA9-991E-1F78-3343-F78E23A1DEEE}"/>
                </a:ext>
              </a:extLst>
            </p:cNvPr>
            <p:cNvSpPr/>
            <p:nvPr/>
          </p:nvSpPr>
          <p:spPr>
            <a:xfrm>
              <a:off x="5142014" y="76872"/>
              <a:ext cx="771525" cy="193040"/>
            </a:xfrm>
            <a:custGeom>
              <a:avLst/>
              <a:gdLst/>
              <a:ahLst/>
              <a:cxnLst/>
              <a:rect l="l" t="t" r="r" b="b"/>
              <a:pathLst>
                <a:path w="771525" h="193040">
                  <a:moveTo>
                    <a:pt x="457" y="127711"/>
                  </a:moveTo>
                  <a:lnTo>
                    <a:pt x="0" y="128917"/>
                  </a:lnTo>
                  <a:lnTo>
                    <a:pt x="457" y="128917"/>
                  </a:lnTo>
                  <a:lnTo>
                    <a:pt x="457" y="127711"/>
                  </a:lnTo>
                  <a:close/>
                </a:path>
                <a:path w="771525" h="193040">
                  <a:moveTo>
                    <a:pt x="56070" y="86461"/>
                  </a:moveTo>
                  <a:lnTo>
                    <a:pt x="48069" y="78397"/>
                  </a:lnTo>
                  <a:lnTo>
                    <a:pt x="28295" y="78397"/>
                  </a:lnTo>
                  <a:lnTo>
                    <a:pt x="20294" y="86461"/>
                  </a:lnTo>
                  <a:lnTo>
                    <a:pt x="20294" y="106362"/>
                  </a:lnTo>
                  <a:lnTo>
                    <a:pt x="28295" y="114427"/>
                  </a:lnTo>
                  <a:lnTo>
                    <a:pt x="48069" y="114427"/>
                  </a:lnTo>
                  <a:lnTo>
                    <a:pt x="56070" y="106362"/>
                  </a:lnTo>
                  <a:lnTo>
                    <a:pt x="56070" y="96418"/>
                  </a:lnTo>
                  <a:lnTo>
                    <a:pt x="56070" y="86461"/>
                  </a:lnTo>
                  <a:close/>
                </a:path>
                <a:path w="771525" h="193040">
                  <a:moveTo>
                    <a:pt x="56070" y="22555"/>
                  </a:moveTo>
                  <a:lnTo>
                    <a:pt x="48069" y="14503"/>
                  </a:lnTo>
                  <a:lnTo>
                    <a:pt x="46761" y="14503"/>
                  </a:lnTo>
                  <a:lnTo>
                    <a:pt x="38976" y="32512"/>
                  </a:lnTo>
                  <a:lnTo>
                    <a:pt x="31369" y="50520"/>
                  </a:lnTo>
                  <a:lnTo>
                    <a:pt x="48069" y="50520"/>
                  </a:lnTo>
                  <a:lnTo>
                    <a:pt x="56070" y="42468"/>
                  </a:lnTo>
                  <a:lnTo>
                    <a:pt x="56070" y="22555"/>
                  </a:lnTo>
                  <a:close/>
                </a:path>
                <a:path w="771525" h="193040">
                  <a:moveTo>
                    <a:pt x="110528" y="118973"/>
                  </a:moveTo>
                  <a:lnTo>
                    <a:pt x="102527" y="110921"/>
                  </a:lnTo>
                  <a:lnTo>
                    <a:pt x="93789" y="110921"/>
                  </a:lnTo>
                  <a:lnTo>
                    <a:pt x="92633" y="110921"/>
                  </a:lnTo>
                  <a:lnTo>
                    <a:pt x="83896" y="110921"/>
                  </a:lnTo>
                  <a:lnTo>
                    <a:pt x="75895" y="118973"/>
                  </a:lnTo>
                  <a:lnTo>
                    <a:pt x="75895" y="128917"/>
                  </a:lnTo>
                  <a:lnTo>
                    <a:pt x="92633" y="128917"/>
                  </a:lnTo>
                  <a:lnTo>
                    <a:pt x="93789" y="128917"/>
                  </a:lnTo>
                  <a:lnTo>
                    <a:pt x="110528" y="128917"/>
                  </a:lnTo>
                  <a:lnTo>
                    <a:pt x="110528" y="118973"/>
                  </a:lnTo>
                  <a:close/>
                </a:path>
                <a:path w="771525" h="193040">
                  <a:moveTo>
                    <a:pt x="110528" y="55079"/>
                  </a:moveTo>
                  <a:lnTo>
                    <a:pt x="102527" y="47028"/>
                  </a:lnTo>
                  <a:lnTo>
                    <a:pt x="93789" y="47028"/>
                  </a:lnTo>
                  <a:lnTo>
                    <a:pt x="92633" y="47028"/>
                  </a:lnTo>
                  <a:lnTo>
                    <a:pt x="83896" y="47028"/>
                  </a:lnTo>
                  <a:lnTo>
                    <a:pt x="75895" y="55079"/>
                  </a:lnTo>
                  <a:lnTo>
                    <a:pt x="75895" y="63893"/>
                  </a:lnTo>
                  <a:lnTo>
                    <a:pt x="75895" y="65036"/>
                  </a:lnTo>
                  <a:lnTo>
                    <a:pt x="75895" y="73837"/>
                  </a:lnTo>
                  <a:lnTo>
                    <a:pt x="83896" y="81902"/>
                  </a:lnTo>
                  <a:lnTo>
                    <a:pt x="92633" y="81902"/>
                  </a:lnTo>
                  <a:lnTo>
                    <a:pt x="93789" y="81902"/>
                  </a:lnTo>
                  <a:lnTo>
                    <a:pt x="102527" y="81902"/>
                  </a:lnTo>
                  <a:lnTo>
                    <a:pt x="110528" y="73837"/>
                  </a:lnTo>
                  <a:lnTo>
                    <a:pt x="110528" y="65036"/>
                  </a:lnTo>
                  <a:lnTo>
                    <a:pt x="110528" y="63893"/>
                  </a:lnTo>
                  <a:lnTo>
                    <a:pt x="110528" y="55079"/>
                  </a:lnTo>
                  <a:close/>
                </a:path>
                <a:path w="771525" h="193040">
                  <a:moveTo>
                    <a:pt x="110528" y="0"/>
                  </a:moveTo>
                  <a:lnTo>
                    <a:pt x="93789" y="0"/>
                  </a:lnTo>
                  <a:lnTo>
                    <a:pt x="92633" y="0"/>
                  </a:lnTo>
                  <a:lnTo>
                    <a:pt x="75895" y="0"/>
                  </a:lnTo>
                  <a:lnTo>
                    <a:pt x="75895" y="9969"/>
                  </a:lnTo>
                  <a:lnTo>
                    <a:pt x="83896" y="18021"/>
                  </a:lnTo>
                  <a:lnTo>
                    <a:pt x="92633" y="18021"/>
                  </a:lnTo>
                  <a:lnTo>
                    <a:pt x="93789" y="18021"/>
                  </a:lnTo>
                  <a:lnTo>
                    <a:pt x="102527" y="18021"/>
                  </a:lnTo>
                  <a:lnTo>
                    <a:pt x="110528" y="9969"/>
                  </a:lnTo>
                  <a:lnTo>
                    <a:pt x="110528" y="0"/>
                  </a:lnTo>
                  <a:close/>
                </a:path>
                <a:path w="771525" h="193040">
                  <a:moveTo>
                    <a:pt x="166141" y="86461"/>
                  </a:moveTo>
                  <a:lnTo>
                    <a:pt x="158140" y="78397"/>
                  </a:lnTo>
                  <a:lnTo>
                    <a:pt x="138366" y="78397"/>
                  </a:lnTo>
                  <a:lnTo>
                    <a:pt x="130365" y="86461"/>
                  </a:lnTo>
                  <a:lnTo>
                    <a:pt x="130365" y="106362"/>
                  </a:lnTo>
                  <a:lnTo>
                    <a:pt x="138366" y="114427"/>
                  </a:lnTo>
                  <a:lnTo>
                    <a:pt x="158140" y="114427"/>
                  </a:lnTo>
                  <a:lnTo>
                    <a:pt x="166141" y="106362"/>
                  </a:lnTo>
                  <a:lnTo>
                    <a:pt x="166141" y="96418"/>
                  </a:lnTo>
                  <a:lnTo>
                    <a:pt x="166141" y="86461"/>
                  </a:lnTo>
                  <a:close/>
                </a:path>
                <a:path w="771525" h="193040">
                  <a:moveTo>
                    <a:pt x="166141" y="22555"/>
                  </a:moveTo>
                  <a:lnTo>
                    <a:pt x="158140" y="14503"/>
                  </a:lnTo>
                  <a:lnTo>
                    <a:pt x="138366" y="14503"/>
                  </a:lnTo>
                  <a:lnTo>
                    <a:pt x="130365" y="22555"/>
                  </a:lnTo>
                  <a:lnTo>
                    <a:pt x="130365" y="42468"/>
                  </a:lnTo>
                  <a:lnTo>
                    <a:pt x="138366" y="50520"/>
                  </a:lnTo>
                  <a:lnTo>
                    <a:pt x="158140" y="50520"/>
                  </a:lnTo>
                  <a:lnTo>
                    <a:pt x="166141" y="42468"/>
                  </a:lnTo>
                  <a:lnTo>
                    <a:pt x="166141" y="32512"/>
                  </a:lnTo>
                  <a:lnTo>
                    <a:pt x="166141" y="22555"/>
                  </a:lnTo>
                  <a:close/>
                </a:path>
                <a:path w="771525" h="193040">
                  <a:moveTo>
                    <a:pt x="220611" y="118973"/>
                  </a:moveTo>
                  <a:lnTo>
                    <a:pt x="212610" y="110921"/>
                  </a:lnTo>
                  <a:lnTo>
                    <a:pt x="203860" y="110921"/>
                  </a:lnTo>
                  <a:lnTo>
                    <a:pt x="202742" y="110921"/>
                  </a:lnTo>
                  <a:lnTo>
                    <a:pt x="193992" y="110921"/>
                  </a:lnTo>
                  <a:lnTo>
                    <a:pt x="185978" y="118973"/>
                  </a:lnTo>
                  <a:lnTo>
                    <a:pt x="185978" y="128917"/>
                  </a:lnTo>
                  <a:lnTo>
                    <a:pt x="202742" y="128917"/>
                  </a:lnTo>
                  <a:lnTo>
                    <a:pt x="203860" y="128917"/>
                  </a:lnTo>
                  <a:lnTo>
                    <a:pt x="220611" y="128917"/>
                  </a:lnTo>
                  <a:lnTo>
                    <a:pt x="220611" y="118973"/>
                  </a:lnTo>
                  <a:close/>
                </a:path>
                <a:path w="771525" h="193040">
                  <a:moveTo>
                    <a:pt x="220611" y="55079"/>
                  </a:moveTo>
                  <a:lnTo>
                    <a:pt x="212610" y="47028"/>
                  </a:lnTo>
                  <a:lnTo>
                    <a:pt x="203860" y="47028"/>
                  </a:lnTo>
                  <a:lnTo>
                    <a:pt x="202742" y="47028"/>
                  </a:lnTo>
                  <a:lnTo>
                    <a:pt x="193992" y="47028"/>
                  </a:lnTo>
                  <a:lnTo>
                    <a:pt x="185978" y="55079"/>
                  </a:lnTo>
                  <a:lnTo>
                    <a:pt x="185978" y="63893"/>
                  </a:lnTo>
                  <a:lnTo>
                    <a:pt x="185978" y="65036"/>
                  </a:lnTo>
                  <a:lnTo>
                    <a:pt x="185978" y="73837"/>
                  </a:lnTo>
                  <a:lnTo>
                    <a:pt x="193992" y="81902"/>
                  </a:lnTo>
                  <a:lnTo>
                    <a:pt x="202742" y="81902"/>
                  </a:lnTo>
                  <a:lnTo>
                    <a:pt x="203860" y="81902"/>
                  </a:lnTo>
                  <a:lnTo>
                    <a:pt x="212610" y="81902"/>
                  </a:lnTo>
                  <a:lnTo>
                    <a:pt x="220611" y="73837"/>
                  </a:lnTo>
                  <a:lnTo>
                    <a:pt x="220611" y="65036"/>
                  </a:lnTo>
                  <a:lnTo>
                    <a:pt x="220611" y="63893"/>
                  </a:lnTo>
                  <a:lnTo>
                    <a:pt x="220611" y="55079"/>
                  </a:lnTo>
                  <a:close/>
                </a:path>
                <a:path w="771525" h="193040">
                  <a:moveTo>
                    <a:pt x="220611" y="0"/>
                  </a:moveTo>
                  <a:lnTo>
                    <a:pt x="203860" y="0"/>
                  </a:lnTo>
                  <a:lnTo>
                    <a:pt x="202742" y="0"/>
                  </a:lnTo>
                  <a:lnTo>
                    <a:pt x="185978" y="0"/>
                  </a:lnTo>
                  <a:lnTo>
                    <a:pt x="185978" y="9969"/>
                  </a:lnTo>
                  <a:lnTo>
                    <a:pt x="193992" y="18021"/>
                  </a:lnTo>
                  <a:lnTo>
                    <a:pt x="202742" y="18021"/>
                  </a:lnTo>
                  <a:lnTo>
                    <a:pt x="203860" y="18021"/>
                  </a:lnTo>
                  <a:lnTo>
                    <a:pt x="212610" y="18021"/>
                  </a:lnTo>
                  <a:lnTo>
                    <a:pt x="220611" y="9969"/>
                  </a:lnTo>
                  <a:lnTo>
                    <a:pt x="220611" y="0"/>
                  </a:lnTo>
                  <a:close/>
                </a:path>
                <a:path w="771525" h="193040">
                  <a:moveTo>
                    <a:pt x="276212" y="86461"/>
                  </a:moveTo>
                  <a:lnTo>
                    <a:pt x="268211" y="78397"/>
                  </a:lnTo>
                  <a:lnTo>
                    <a:pt x="248437" y="78397"/>
                  </a:lnTo>
                  <a:lnTo>
                    <a:pt x="240436" y="86461"/>
                  </a:lnTo>
                  <a:lnTo>
                    <a:pt x="240436" y="106362"/>
                  </a:lnTo>
                  <a:lnTo>
                    <a:pt x="248437" y="114427"/>
                  </a:lnTo>
                  <a:lnTo>
                    <a:pt x="268211" y="114427"/>
                  </a:lnTo>
                  <a:lnTo>
                    <a:pt x="276212" y="106362"/>
                  </a:lnTo>
                  <a:lnTo>
                    <a:pt x="276212" y="96418"/>
                  </a:lnTo>
                  <a:lnTo>
                    <a:pt x="276212" y="86461"/>
                  </a:lnTo>
                  <a:close/>
                </a:path>
                <a:path w="771525" h="193040">
                  <a:moveTo>
                    <a:pt x="276212" y="22555"/>
                  </a:moveTo>
                  <a:lnTo>
                    <a:pt x="268211" y="14503"/>
                  </a:lnTo>
                  <a:lnTo>
                    <a:pt x="248437" y="14503"/>
                  </a:lnTo>
                  <a:lnTo>
                    <a:pt x="240436" y="22555"/>
                  </a:lnTo>
                  <a:lnTo>
                    <a:pt x="240436" y="42468"/>
                  </a:lnTo>
                  <a:lnTo>
                    <a:pt x="248437" y="50520"/>
                  </a:lnTo>
                  <a:lnTo>
                    <a:pt x="268211" y="50520"/>
                  </a:lnTo>
                  <a:lnTo>
                    <a:pt x="276212" y="42468"/>
                  </a:lnTo>
                  <a:lnTo>
                    <a:pt x="276212" y="32512"/>
                  </a:lnTo>
                  <a:lnTo>
                    <a:pt x="276212" y="22555"/>
                  </a:lnTo>
                  <a:close/>
                </a:path>
                <a:path w="771525" h="193040">
                  <a:moveTo>
                    <a:pt x="330682" y="118973"/>
                  </a:moveTo>
                  <a:lnTo>
                    <a:pt x="322681" y="110921"/>
                  </a:lnTo>
                  <a:lnTo>
                    <a:pt x="313931" y="110921"/>
                  </a:lnTo>
                  <a:lnTo>
                    <a:pt x="312788" y="110921"/>
                  </a:lnTo>
                  <a:lnTo>
                    <a:pt x="304063" y="110921"/>
                  </a:lnTo>
                  <a:lnTo>
                    <a:pt x="296049" y="118973"/>
                  </a:lnTo>
                  <a:lnTo>
                    <a:pt x="296049" y="128917"/>
                  </a:lnTo>
                  <a:lnTo>
                    <a:pt x="312788" y="128917"/>
                  </a:lnTo>
                  <a:lnTo>
                    <a:pt x="312788" y="145808"/>
                  </a:lnTo>
                  <a:lnTo>
                    <a:pt x="322681" y="145808"/>
                  </a:lnTo>
                  <a:lnTo>
                    <a:pt x="330682" y="137744"/>
                  </a:lnTo>
                  <a:lnTo>
                    <a:pt x="330682" y="128917"/>
                  </a:lnTo>
                  <a:lnTo>
                    <a:pt x="330682" y="127774"/>
                  </a:lnTo>
                  <a:lnTo>
                    <a:pt x="330682" y="118973"/>
                  </a:lnTo>
                  <a:close/>
                </a:path>
                <a:path w="771525" h="193040">
                  <a:moveTo>
                    <a:pt x="330682" y="55079"/>
                  </a:moveTo>
                  <a:lnTo>
                    <a:pt x="322681" y="47028"/>
                  </a:lnTo>
                  <a:lnTo>
                    <a:pt x="313931" y="47028"/>
                  </a:lnTo>
                  <a:lnTo>
                    <a:pt x="312788" y="47028"/>
                  </a:lnTo>
                  <a:lnTo>
                    <a:pt x="304063" y="47028"/>
                  </a:lnTo>
                  <a:lnTo>
                    <a:pt x="296049" y="55079"/>
                  </a:lnTo>
                  <a:lnTo>
                    <a:pt x="296049" y="63893"/>
                  </a:lnTo>
                  <a:lnTo>
                    <a:pt x="296049" y="65036"/>
                  </a:lnTo>
                  <a:lnTo>
                    <a:pt x="296049" y="73837"/>
                  </a:lnTo>
                  <a:lnTo>
                    <a:pt x="304063" y="81902"/>
                  </a:lnTo>
                  <a:lnTo>
                    <a:pt x="312788" y="81902"/>
                  </a:lnTo>
                  <a:lnTo>
                    <a:pt x="313931" y="81902"/>
                  </a:lnTo>
                  <a:lnTo>
                    <a:pt x="322681" y="81902"/>
                  </a:lnTo>
                  <a:lnTo>
                    <a:pt x="330682" y="73837"/>
                  </a:lnTo>
                  <a:lnTo>
                    <a:pt x="330682" y="65036"/>
                  </a:lnTo>
                  <a:lnTo>
                    <a:pt x="330682" y="63893"/>
                  </a:lnTo>
                  <a:lnTo>
                    <a:pt x="330682" y="55079"/>
                  </a:lnTo>
                  <a:close/>
                </a:path>
                <a:path w="771525" h="193040">
                  <a:moveTo>
                    <a:pt x="330682" y="0"/>
                  </a:moveTo>
                  <a:lnTo>
                    <a:pt x="313931" y="0"/>
                  </a:lnTo>
                  <a:lnTo>
                    <a:pt x="312788" y="0"/>
                  </a:lnTo>
                  <a:lnTo>
                    <a:pt x="296049" y="0"/>
                  </a:lnTo>
                  <a:lnTo>
                    <a:pt x="296049" y="9969"/>
                  </a:lnTo>
                  <a:lnTo>
                    <a:pt x="304063" y="18021"/>
                  </a:lnTo>
                  <a:lnTo>
                    <a:pt x="312788" y="18021"/>
                  </a:lnTo>
                  <a:lnTo>
                    <a:pt x="313931" y="18021"/>
                  </a:lnTo>
                  <a:lnTo>
                    <a:pt x="322681" y="18021"/>
                  </a:lnTo>
                  <a:lnTo>
                    <a:pt x="330682" y="9969"/>
                  </a:lnTo>
                  <a:lnTo>
                    <a:pt x="330682" y="0"/>
                  </a:lnTo>
                  <a:close/>
                </a:path>
                <a:path w="771525" h="193040">
                  <a:moveTo>
                    <a:pt x="386295" y="150342"/>
                  </a:moveTo>
                  <a:lnTo>
                    <a:pt x="378294" y="142290"/>
                  </a:lnTo>
                  <a:lnTo>
                    <a:pt x="358521" y="142290"/>
                  </a:lnTo>
                  <a:lnTo>
                    <a:pt x="350520" y="150342"/>
                  </a:lnTo>
                  <a:lnTo>
                    <a:pt x="350520" y="170256"/>
                  </a:lnTo>
                  <a:lnTo>
                    <a:pt x="358521" y="178308"/>
                  </a:lnTo>
                  <a:lnTo>
                    <a:pt x="378294" y="178308"/>
                  </a:lnTo>
                  <a:lnTo>
                    <a:pt x="386295" y="170256"/>
                  </a:lnTo>
                  <a:lnTo>
                    <a:pt x="386295" y="160299"/>
                  </a:lnTo>
                  <a:lnTo>
                    <a:pt x="386295" y="150342"/>
                  </a:lnTo>
                  <a:close/>
                </a:path>
                <a:path w="771525" h="193040">
                  <a:moveTo>
                    <a:pt x="386295" y="86461"/>
                  </a:moveTo>
                  <a:lnTo>
                    <a:pt x="378294" y="78397"/>
                  </a:lnTo>
                  <a:lnTo>
                    <a:pt x="358521" y="78397"/>
                  </a:lnTo>
                  <a:lnTo>
                    <a:pt x="350520" y="86461"/>
                  </a:lnTo>
                  <a:lnTo>
                    <a:pt x="350520" y="106362"/>
                  </a:lnTo>
                  <a:lnTo>
                    <a:pt x="358521" y="114427"/>
                  </a:lnTo>
                  <a:lnTo>
                    <a:pt x="378294" y="114427"/>
                  </a:lnTo>
                  <a:lnTo>
                    <a:pt x="386295" y="106362"/>
                  </a:lnTo>
                  <a:lnTo>
                    <a:pt x="386295" y="96418"/>
                  </a:lnTo>
                  <a:lnTo>
                    <a:pt x="386295" y="86461"/>
                  </a:lnTo>
                  <a:close/>
                </a:path>
                <a:path w="771525" h="193040">
                  <a:moveTo>
                    <a:pt x="386295" y="22555"/>
                  </a:moveTo>
                  <a:lnTo>
                    <a:pt x="378294" y="14503"/>
                  </a:lnTo>
                  <a:lnTo>
                    <a:pt x="358521" y="14503"/>
                  </a:lnTo>
                  <a:lnTo>
                    <a:pt x="350520" y="22555"/>
                  </a:lnTo>
                  <a:lnTo>
                    <a:pt x="350520" y="42468"/>
                  </a:lnTo>
                  <a:lnTo>
                    <a:pt x="358521" y="50520"/>
                  </a:lnTo>
                  <a:lnTo>
                    <a:pt x="378294" y="50520"/>
                  </a:lnTo>
                  <a:lnTo>
                    <a:pt x="386295" y="42468"/>
                  </a:lnTo>
                  <a:lnTo>
                    <a:pt x="386295" y="32512"/>
                  </a:lnTo>
                  <a:lnTo>
                    <a:pt x="386295" y="22555"/>
                  </a:lnTo>
                  <a:close/>
                </a:path>
                <a:path w="771525" h="193040">
                  <a:moveTo>
                    <a:pt x="424002" y="0"/>
                  </a:moveTo>
                  <a:lnTo>
                    <a:pt x="406120" y="0"/>
                  </a:lnTo>
                  <a:lnTo>
                    <a:pt x="406120" y="9969"/>
                  </a:lnTo>
                  <a:lnTo>
                    <a:pt x="414134" y="18021"/>
                  </a:lnTo>
                  <a:lnTo>
                    <a:pt x="424002" y="18021"/>
                  </a:lnTo>
                  <a:lnTo>
                    <a:pt x="424002" y="0"/>
                  </a:lnTo>
                  <a:close/>
                </a:path>
                <a:path w="771525" h="193040">
                  <a:moveTo>
                    <a:pt x="440766" y="182854"/>
                  </a:moveTo>
                  <a:lnTo>
                    <a:pt x="432765" y="174802"/>
                  </a:lnTo>
                  <a:lnTo>
                    <a:pt x="422859" y="174802"/>
                  </a:lnTo>
                  <a:lnTo>
                    <a:pt x="422859" y="192811"/>
                  </a:lnTo>
                  <a:lnTo>
                    <a:pt x="440766" y="192811"/>
                  </a:lnTo>
                  <a:lnTo>
                    <a:pt x="440766" y="182854"/>
                  </a:lnTo>
                  <a:close/>
                </a:path>
                <a:path w="771525" h="193040">
                  <a:moveTo>
                    <a:pt x="440766" y="118973"/>
                  </a:moveTo>
                  <a:lnTo>
                    <a:pt x="432765" y="110921"/>
                  </a:lnTo>
                  <a:lnTo>
                    <a:pt x="424002" y="110921"/>
                  </a:lnTo>
                  <a:lnTo>
                    <a:pt x="422859" y="110921"/>
                  </a:lnTo>
                  <a:lnTo>
                    <a:pt x="414134" y="110921"/>
                  </a:lnTo>
                  <a:lnTo>
                    <a:pt x="406120" y="118973"/>
                  </a:lnTo>
                  <a:lnTo>
                    <a:pt x="406120" y="128917"/>
                  </a:lnTo>
                  <a:lnTo>
                    <a:pt x="422859" y="128917"/>
                  </a:lnTo>
                  <a:lnTo>
                    <a:pt x="422859" y="145808"/>
                  </a:lnTo>
                  <a:lnTo>
                    <a:pt x="432765" y="145808"/>
                  </a:lnTo>
                  <a:lnTo>
                    <a:pt x="440766" y="137744"/>
                  </a:lnTo>
                  <a:lnTo>
                    <a:pt x="440766" y="128917"/>
                  </a:lnTo>
                  <a:lnTo>
                    <a:pt x="440766" y="127774"/>
                  </a:lnTo>
                  <a:lnTo>
                    <a:pt x="440766" y="118973"/>
                  </a:lnTo>
                  <a:close/>
                </a:path>
                <a:path w="771525" h="193040">
                  <a:moveTo>
                    <a:pt x="440766" y="63893"/>
                  </a:moveTo>
                  <a:lnTo>
                    <a:pt x="424002" y="63893"/>
                  </a:lnTo>
                  <a:lnTo>
                    <a:pt x="424002" y="47028"/>
                  </a:lnTo>
                  <a:lnTo>
                    <a:pt x="414134" y="47028"/>
                  </a:lnTo>
                  <a:lnTo>
                    <a:pt x="406120" y="55079"/>
                  </a:lnTo>
                  <a:lnTo>
                    <a:pt x="406120" y="63893"/>
                  </a:lnTo>
                  <a:lnTo>
                    <a:pt x="406120" y="65036"/>
                  </a:lnTo>
                  <a:lnTo>
                    <a:pt x="406120" y="73837"/>
                  </a:lnTo>
                  <a:lnTo>
                    <a:pt x="414134" y="81902"/>
                  </a:lnTo>
                  <a:lnTo>
                    <a:pt x="422859" y="81902"/>
                  </a:lnTo>
                  <a:lnTo>
                    <a:pt x="424002" y="81902"/>
                  </a:lnTo>
                  <a:lnTo>
                    <a:pt x="432765" y="81902"/>
                  </a:lnTo>
                  <a:lnTo>
                    <a:pt x="440766" y="73837"/>
                  </a:lnTo>
                  <a:lnTo>
                    <a:pt x="440766" y="63893"/>
                  </a:lnTo>
                  <a:close/>
                </a:path>
                <a:path w="771525" h="193040">
                  <a:moveTo>
                    <a:pt x="496366" y="150342"/>
                  </a:moveTo>
                  <a:lnTo>
                    <a:pt x="488365" y="142290"/>
                  </a:lnTo>
                  <a:lnTo>
                    <a:pt x="468604" y="142290"/>
                  </a:lnTo>
                  <a:lnTo>
                    <a:pt x="460590" y="150342"/>
                  </a:lnTo>
                  <a:lnTo>
                    <a:pt x="460590" y="170256"/>
                  </a:lnTo>
                  <a:lnTo>
                    <a:pt x="468604" y="178308"/>
                  </a:lnTo>
                  <a:lnTo>
                    <a:pt x="488365" y="178308"/>
                  </a:lnTo>
                  <a:lnTo>
                    <a:pt x="496366" y="170256"/>
                  </a:lnTo>
                  <a:lnTo>
                    <a:pt x="496366" y="160299"/>
                  </a:lnTo>
                  <a:lnTo>
                    <a:pt x="496366" y="150342"/>
                  </a:lnTo>
                  <a:close/>
                </a:path>
                <a:path w="771525" h="193040">
                  <a:moveTo>
                    <a:pt x="496366" y="86461"/>
                  </a:moveTo>
                  <a:lnTo>
                    <a:pt x="488365" y="78397"/>
                  </a:lnTo>
                  <a:lnTo>
                    <a:pt x="468604" y="78397"/>
                  </a:lnTo>
                  <a:lnTo>
                    <a:pt x="460590" y="86461"/>
                  </a:lnTo>
                  <a:lnTo>
                    <a:pt x="460590" y="106362"/>
                  </a:lnTo>
                  <a:lnTo>
                    <a:pt x="468604" y="114427"/>
                  </a:lnTo>
                  <a:lnTo>
                    <a:pt x="488365" y="114427"/>
                  </a:lnTo>
                  <a:lnTo>
                    <a:pt x="496366" y="106362"/>
                  </a:lnTo>
                  <a:lnTo>
                    <a:pt x="496366" y="96418"/>
                  </a:lnTo>
                  <a:lnTo>
                    <a:pt x="496366" y="86461"/>
                  </a:lnTo>
                  <a:close/>
                </a:path>
                <a:path w="771525" h="193040">
                  <a:moveTo>
                    <a:pt x="550837" y="182854"/>
                  </a:moveTo>
                  <a:lnTo>
                    <a:pt x="542836" y="174802"/>
                  </a:lnTo>
                  <a:lnTo>
                    <a:pt x="534085" y="174802"/>
                  </a:lnTo>
                  <a:lnTo>
                    <a:pt x="532942" y="174802"/>
                  </a:lnTo>
                  <a:lnTo>
                    <a:pt x="524217" y="174802"/>
                  </a:lnTo>
                  <a:lnTo>
                    <a:pt x="516204" y="182854"/>
                  </a:lnTo>
                  <a:lnTo>
                    <a:pt x="516204" y="192811"/>
                  </a:lnTo>
                  <a:lnTo>
                    <a:pt x="532942" y="192811"/>
                  </a:lnTo>
                  <a:lnTo>
                    <a:pt x="534085" y="192811"/>
                  </a:lnTo>
                  <a:lnTo>
                    <a:pt x="550837" y="192811"/>
                  </a:lnTo>
                  <a:lnTo>
                    <a:pt x="550837" y="182854"/>
                  </a:lnTo>
                  <a:close/>
                </a:path>
                <a:path w="771525" h="193040">
                  <a:moveTo>
                    <a:pt x="550837" y="118973"/>
                  </a:moveTo>
                  <a:lnTo>
                    <a:pt x="542836" y="110921"/>
                  </a:lnTo>
                  <a:lnTo>
                    <a:pt x="534085" y="110921"/>
                  </a:lnTo>
                  <a:lnTo>
                    <a:pt x="532942" y="110921"/>
                  </a:lnTo>
                  <a:lnTo>
                    <a:pt x="524217" y="110921"/>
                  </a:lnTo>
                  <a:lnTo>
                    <a:pt x="516204" y="118973"/>
                  </a:lnTo>
                  <a:lnTo>
                    <a:pt x="516204" y="127774"/>
                  </a:lnTo>
                  <a:lnTo>
                    <a:pt x="516204" y="128917"/>
                  </a:lnTo>
                  <a:lnTo>
                    <a:pt x="516204" y="137744"/>
                  </a:lnTo>
                  <a:lnTo>
                    <a:pt x="524217" y="145808"/>
                  </a:lnTo>
                  <a:lnTo>
                    <a:pt x="532942" y="145808"/>
                  </a:lnTo>
                  <a:lnTo>
                    <a:pt x="534085" y="145808"/>
                  </a:lnTo>
                  <a:lnTo>
                    <a:pt x="542836" y="145808"/>
                  </a:lnTo>
                  <a:lnTo>
                    <a:pt x="550837" y="137744"/>
                  </a:lnTo>
                  <a:lnTo>
                    <a:pt x="550837" y="128917"/>
                  </a:lnTo>
                  <a:lnTo>
                    <a:pt x="550837" y="127774"/>
                  </a:lnTo>
                  <a:lnTo>
                    <a:pt x="550837" y="118973"/>
                  </a:lnTo>
                  <a:close/>
                </a:path>
                <a:path w="771525" h="193040">
                  <a:moveTo>
                    <a:pt x="550837" y="63893"/>
                  </a:moveTo>
                  <a:lnTo>
                    <a:pt x="534085" y="63893"/>
                  </a:lnTo>
                  <a:lnTo>
                    <a:pt x="532942" y="63893"/>
                  </a:lnTo>
                  <a:lnTo>
                    <a:pt x="516204" y="63893"/>
                  </a:lnTo>
                  <a:lnTo>
                    <a:pt x="516204" y="73837"/>
                  </a:lnTo>
                  <a:lnTo>
                    <a:pt x="524217" y="81902"/>
                  </a:lnTo>
                  <a:lnTo>
                    <a:pt x="532942" y="81902"/>
                  </a:lnTo>
                  <a:lnTo>
                    <a:pt x="534085" y="81902"/>
                  </a:lnTo>
                  <a:lnTo>
                    <a:pt x="542836" y="81902"/>
                  </a:lnTo>
                  <a:lnTo>
                    <a:pt x="550837" y="73837"/>
                  </a:lnTo>
                  <a:lnTo>
                    <a:pt x="550837" y="63893"/>
                  </a:lnTo>
                  <a:close/>
                </a:path>
                <a:path w="771525" h="193040">
                  <a:moveTo>
                    <a:pt x="606437" y="150342"/>
                  </a:moveTo>
                  <a:lnTo>
                    <a:pt x="598436" y="142290"/>
                  </a:lnTo>
                  <a:lnTo>
                    <a:pt x="578675" y="142290"/>
                  </a:lnTo>
                  <a:lnTo>
                    <a:pt x="570661" y="150342"/>
                  </a:lnTo>
                  <a:lnTo>
                    <a:pt x="570661" y="170256"/>
                  </a:lnTo>
                  <a:lnTo>
                    <a:pt x="578675" y="178308"/>
                  </a:lnTo>
                  <a:lnTo>
                    <a:pt x="598436" y="178308"/>
                  </a:lnTo>
                  <a:lnTo>
                    <a:pt x="606437" y="170256"/>
                  </a:lnTo>
                  <a:lnTo>
                    <a:pt x="606437" y="160299"/>
                  </a:lnTo>
                  <a:lnTo>
                    <a:pt x="606437" y="150342"/>
                  </a:lnTo>
                  <a:close/>
                </a:path>
                <a:path w="771525" h="193040">
                  <a:moveTo>
                    <a:pt x="606437" y="86461"/>
                  </a:moveTo>
                  <a:lnTo>
                    <a:pt x="598436" y="78397"/>
                  </a:lnTo>
                  <a:lnTo>
                    <a:pt x="578675" y="78397"/>
                  </a:lnTo>
                  <a:lnTo>
                    <a:pt x="570661" y="86461"/>
                  </a:lnTo>
                  <a:lnTo>
                    <a:pt x="570661" y="106362"/>
                  </a:lnTo>
                  <a:lnTo>
                    <a:pt x="578675" y="114427"/>
                  </a:lnTo>
                  <a:lnTo>
                    <a:pt x="598436" y="114427"/>
                  </a:lnTo>
                  <a:lnTo>
                    <a:pt x="606437" y="106362"/>
                  </a:lnTo>
                  <a:lnTo>
                    <a:pt x="606437" y="96418"/>
                  </a:lnTo>
                  <a:lnTo>
                    <a:pt x="606437" y="86461"/>
                  </a:lnTo>
                  <a:close/>
                </a:path>
                <a:path w="771525" h="193040">
                  <a:moveTo>
                    <a:pt x="660908" y="182854"/>
                  </a:moveTo>
                  <a:lnTo>
                    <a:pt x="652907" y="174802"/>
                  </a:lnTo>
                  <a:lnTo>
                    <a:pt x="644169" y="174802"/>
                  </a:lnTo>
                  <a:lnTo>
                    <a:pt x="643039" y="174802"/>
                  </a:lnTo>
                  <a:lnTo>
                    <a:pt x="634288" y="174802"/>
                  </a:lnTo>
                  <a:lnTo>
                    <a:pt x="626275" y="182854"/>
                  </a:lnTo>
                  <a:lnTo>
                    <a:pt x="626275" y="192811"/>
                  </a:lnTo>
                  <a:lnTo>
                    <a:pt x="643039" y="192811"/>
                  </a:lnTo>
                  <a:lnTo>
                    <a:pt x="644169" y="192811"/>
                  </a:lnTo>
                  <a:lnTo>
                    <a:pt x="660908" y="192811"/>
                  </a:lnTo>
                  <a:lnTo>
                    <a:pt x="660908" y="182854"/>
                  </a:lnTo>
                  <a:close/>
                </a:path>
                <a:path w="771525" h="193040">
                  <a:moveTo>
                    <a:pt x="660908" y="118973"/>
                  </a:moveTo>
                  <a:lnTo>
                    <a:pt x="652907" y="110921"/>
                  </a:lnTo>
                  <a:lnTo>
                    <a:pt x="644169" y="110921"/>
                  </a:lnTo>
                  <a:lnTo>
                    <a:pt x="643039" y="110921"/>
                  </a:lnTo>
                  <a:lnTo>
                    <a:pt x="634288" y="110921"/>
                  </a:lnTo>
                  <a:lnTo>
                    <a:pt x="626275" y="118973"/>
                  </a:lnTo>
                  <a:lnTo>
                    <a:pt x="626275" y="127774"/>
                  </a:lnTo>
                  <a:lnTo>
                    <a:pt x="626275" y="128917"/>
                  </a:lnTo>
                  <a:lnTo>
                    <a:pt x="626275" y="137744"/>
                  </a:lnTo>
                  <a:lnTo>
                    <a:pt x="634288" y="145808"/>
                  </a:lnTo>
                  <a:lnTo>
                    <a:pt x="643039" y="145808"/>
                  </a:lnTo>
                  <a:lnTo>
                    <a:pt x="644169" y="145808"/>
                  </a:lnTo>
                  <a:lnTo>
                    <a:pt x="652907" y="145808"/>
                  </a:lnTo>
                  <a:lnTo>
                    <a:pt x="660908" y="137744"/>
                  </a:lnTo>
                  <a:lnTo>
                    <a:pt x="660908" y="128917"/>
                  </a:lnTo>
                  <a:lnTo>
                    <a:pt x="660908" y="127787"/>
                  </a:lnTo>
                  <a:lnTo>
                    <a:pt x="660908" y="118973"/>
                  </a:lnTo>
                  <a:close/>
                </a:path>
                <a:path w="771525" h="193040">
                  <a:moveTo>
                    <a:pt x="660908" y="63893"/>
                  </a:moveTo>
                  <a:lnTo>
                    <a:pt x="644169" y="63893"/>
                  </a:lnTo>
                  <a:lnTo>
                    <a:pt x="643039" y="63893"/>
                  </a:lnTo>
                  <a:lnTo>
                    <a:pt x="626275" y="63893"/>
                  </a:lnTo>
                  <a:lnTo>
                    <a:pt x="626275" y="73837"/>
                  </a:lnTo>
                  <a:lnTo>
                    <a:pt x="634288" y="81902"/>
                  </a:lnTo>
                  <a:lnTo>
                    <a:pt x="643039" y="81902"/>
                  </a:lnTo>
                  <a:lnTo>
                    <a:pt x="644169" y="81902"/>
                  </a:lnTo>
                  <a:lnTo>
                    <a:pt x="652907" y="81902"/>
                  </a:lnTo>
                  <a:lnTo>
                    <a:pt x="660908" y="73837"/>
                  </a:lnTo>
                  <a:lnTo>
                    <a:pt x="660908" y="63893"/>
                  </a:lnTo>
                  <a:close/>
                </a:path>
                <a:path w="771525" h="193040">
                  <a:moveTo>
                    <a:pt x="716521" y="150342"/>
                  </a:moveTo>
                  <a:lnTo>
                    <a:pt x="708520" y="142290"/>
                  </a:lnTo>
                  <a:lnTo>
                    <a:pt x="688759" y="142290"/>
                  </a:lnTo>
                  <a:lnTo>
                    <a:pt x="680745" y="150342"/>
                  </a:lnTo>
                  <a:lnTo>
                    <a:pt x="680745" y="170256"/>
                  </a:lnTo>
                  <a:lnTo>
                    <a:pt x="688759" y="178308"/>
                  </a:lnTo>
                  <a:lnTo>
                    <a:pt x="708520" y="178308"/>
                  </a:lnTo>
                  <a:lnTo>
                    <a:pt x="716521" y="170256"/>
                  </a:lnTo>
                  <a:lnTo>
                    <a:pt x="716521" y="160299"/>
                  </a:lnTo>
                  <a:lnTo>
                    <a:pt x="716521" y="150342"/>
                  </a:lnTo>
                  <a:close/>
                </a:path>
                <a:path w="771525" h="193040">
                  <a:moveTo>
                    <a:pt x="716521" y="86461"/>
                  </a:moveTo>
                  <a:lnTo>
                    <a:pt x="708520" y="78397"/>
                  </a:lnTo>
                  <a:lnTo>
                    <a:pt x="688759" y="78397"/>
                  </a:lnTo>
                  <a:lnTo>
                    <a:pt x="680745" y="86461"/>
                  </a:lnTo>
                  <a:lnTo>
                    <a:pt x="680745" y="106362"/>
                  </a:lnTo>
                  <a:lnTo>
                    <a:pt x="688759" y="114427"/>
                  </a:lnTo>
                  <a:lnTo>
                    <a:pt x="708520" y="114427"/>
                  </a:lnTo>
                  <a:lnTo>
                    <a:pt x="716521" y="106362"/>
                  </a:lnTo>
                  <a:lnTo>
                    <a:pt x="716521" y="96418"/>
                  </a:lnTo>
                  <a:lnTo>
                    <a:pt x="716521" y="86461"/>
                  </a:lnTo>
                  <a:close/>
                </a:path>
                <a:path w="771525" h="193040">
                  <a:moveTo>
                    <a:pt x="769988" y="117970"/>
                  </a:moveTo>
                  <a:lnTo>
                    <a:pt x="762990" y="110921"/>
                  </a:lnTo>
                  <a:lnTo>
                    <a:pt x="754253" y="110921"/>
                  </a:lnTo>
                  <a:lnTo>
                    <a:pt x="753110" y="110921"/>
                  </a:lnTo>
                  <a:lnTo>
                    <a:pt x="744359" y="110921"/>
                  </a:lnTo>
                  <a:lnTo>
                    <a:pt x="736346" y="118973"/>
                  </a:lnTo>
                  <a:lnTo>
                    <a:pt x="736346" y="127787"/>
                  </a:lnTo>
                  <a:lnTo>
                    <a:pt x="736346" y="128917"/>
                  </a:lnTo>
                  <a:lnTo>
                    <a:pt x="736346" y="137744"/>
                  </a:lnTo>
                  <a:lnTo>
                    <a:pt x="744359" y="145808"/>
                  </a:lnTo>
                  <a:lnTo>
                    <a:pt x="753110" y="145808"/>
                  </a:lnTo>
                  <a:lnTo>
                    <a:pt x="754253" y="145808"/>
                  </a:lnTo>
                  <a:lnTo>
                    <a:pt x="754697" y="145808"/>
                  </a:lnTo>
                  <a:lnTo>
                    <a:pt x="756856" y="141770"/>
                  </a:lnTo>
                  <a:lnTo>
                    <a:pt x="760679" y="134734"/>
                  </a:lnTo>
                  <a:lnTo>
                    <a:pt x="763879" y="128917"/>
                  </a:lnTo>
                  <a:lnTo>
                    <a:pt x="764514" y="127787"/>
                  </a:lnTo>
                  <a:lnTo>
                    <a:pt x="769988" y="117970"/>
                  </a:lnTo>
                  <a:close/>
                </a:path>
                <a:path w="771525" h="193040">
                  <a:moveTo>
                    <a:pt x="770991" y="63893"/>
                  </a:moveTo>
                  <a:lnTo>
                    <a:pt x="754253" y="63893"/>
                  </a:lnTo>
                  <a:lnTo>
                    <a:pt x="753110" y="63893"/>
                  </a:lnTo>
                  <a:lnTo>
                    <a:pt x="736346" y="63893"/>
                  </a:lnTo>
                  <a:lnTo>
                    <a:pt x="736346" y="73837"/>
                  </a:lnTo>
                  <a:lnTo>
                    <a:pt x="744359" y="81902"/>
                  </a:lnTo>
                  <a:lnTo>
                    <a:pt x="753110" y="81902"/>
                  </a:lnTo>
                  <a:lnTo>
                    <a:pt x="754253" y="81902"/>
                  </a:lnTo>
                  <a:lnTo>
                    <a:pt x="762990" y="81902"/>
                  </a:lnTo>
                  <a:lnTo>
                    <a:pt x="770991" y="73837"/>
                  </a:lnTo>
                  <a:lnTo>
                    <a:pt x="770991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2">
              <a:extLst>
                <a:ext uri="{FF2B5EF4-FFF2-40B4-BE49-F238E27FC236}">
                  <a16:creationId xmlns:a16="http://schemas.microsoft.com/office/drawing/2014/main" id="{D20D35BC-985F-9291-42BC-7D964F6F55CC}"/>
                </a:ext>
              </a:extLst>
            </p:cNvPr>
            <p:cNvSpPr/>
            <p:nvPr/>
          </p:nvSpPr>
          <p:spPr>
            <a:xfrm>
              <a:off x="5217909" y="12"/>
              <a:ext cx="805180" cy="142240"/>
            </a:xfrm>
            <a:custGeom>
              <a:avLst/>
              <a:gdLst/>
              <a:ahLst/>
              <a:cxnLst/>
              <a:rect l="l" t="t" r="r" b="b"/>
              <a:pathLst>
                <a:path w="805179" h="142240">
                  <a:moveTo>
                    <a:pt x="34632" y="68059"/>
                  </a:moveTo>
                  <a:lnTo>
                    <a:pt x="26631" y="60007"/>
                  </a:lnTo>
                  <a:lnTo>
                    <a:pt x="17894" y="60007"/>
                  </a:lnTo>
                  <a:lnTo>
                    <a:pt x="16738" y="60007"/>
                  </a:lnTo>
                  <a:lnTo>
                    <a:pt x="8001" y="60007"/>
                  </a:lnTo>
                  <a:lnTo>
                    <a:pt x="0" y="68059"/>
                  </a:lnTo>
                  <a:lnTo>
                    <a:pt x="0" y="78003"/>
                  </a:lnTo>
                  <a:lnTo>
                    <a:pt x="16738" y="78003"/>
                  </a:lnTo>
                  <a:lnTo>
                    <a:pt x="17894" y="78003"/>
                  </a:lnTo>
                  <a:lnTo>
                    <a:pt x="34632" y="78003"/>
                  </a:lnTo>
                  <a:lnTo>
                    <a:pt x="34632" y="68059"/>
                  </a:lnTo>
                  <a:close/>
                </a:path>
                <a:path w="805179" h="142240">
                  <a:moveTo>
                    <a:pt x="34632" y="4165"/>
                  </a:moveTo>
                  <a:lnTo>
                    <a:pt x="30492" y="0"/>
                  </a:lnTo>
                  <a:lnTo>
                    <a:pt x="17894" y="0"/>
                  </a:lnTo>
                  <a:lnTo>
                    <a:pt x="16738" y="0"/>
                  </a:lnTo>
                  <a:lnTo>
                    <a:pt x="12776" y="0"/>
                  </a:lnTo>
                  <a:lnTo>
                    <a:pt x="6007" y="14122"/>
                  </a:lnTo>
                  <a:lnTo>
                    <a:pt x="1270" y="24206"/>
                  </a:lnTo>
                  <a:lnTo>
                    <a:pt x="8001" y="30988"/>
                  </a:lnTo>
                  <a:lnTo>
                    <a:pt x="16738" y="30988"/>
                  </a:lnTo>
                  <a:lnTo>
                    <a:pt x="17894" y="30988"/>
                  </a:lnTo>
                  <a:lnTo>
                    <a:pt x="26631" y="30988"/>
                  </a:lnTo>
                  <a:lnTo>
                    <a:pt x="34632" y="22923"/>
                  </a:lnTo>
                  <a:lnTo>
                    <a:pt x="34632" y="14122"/>
                  </a:lnTo>
                  <a:lnTo>
                    <a:pt x="34632" y="12954"/>
                  </a:lnTo>
                  <a:lnTo>
                    <a:pt x="34632" y="4165"/>
                  </a:lnTo>
                  <a:close/>
                </a:path>
                <a:path w="805179" h="142240">
                  <a:moveTo>
                    <a:pt x="90246" y="35534"/>
                  </a:moveTo>
                  <a:lnTo>
                    <a:pt x="82245" y="27482"/>
                  </a:lnTo>
                  <a:lnTo>
                    <a:pt x="62471" y="27482"/>
                  </a:lnTo>
                  <a:lnTo>
                    <a:pt x="54470" y="35534"/>
                  </a:lnTo>
                  <a:lnTo>
                    <a:pt x="54470" y="55448"/>
                  </a:lnTo>
                  <a:lnTo>
                    <a:pt x="62471" y="63500"/>
                  </a:lnTo>
                  <a:lnTo>
                    <a:pt x="82245" y="63500"/>
                  </a:lnTo>
                  <a:lnTo>
                    <a:pt x="90246" y="55448"/>
                  </a:lnTo>
                  <a:lnTo>
                    <a:pt x="90246" y="45491"/>
                  </a:lnTo>
                  <a:lnTo>
                    <a:pt x="90246" y="35534"/>
                  </a:lnTo>
                  <a:close/>
                </a:path>
                <a:path w="805179" h="142240">
                  <a:moveTo>
                    <a:pt x="144716" y="68059"/>
                  </a:moveTo>
                  <a:lnTo>
                    <a:pt x="136715" y="60007"/>
                  </a:lnTo>
                  <a:lnTo>
                    <a:pt x="127965" y="60007"/>
                  </a:lnTo>
                  <a:lnTo>
                    <a:pt x="126847" y="60007"/>
                  </a:lnTo>
                  <a:lnTo>
                    <a:pt x="118097" y="60007"/>
                  </a:lnTo>
                  <a:lnTo>
                    <a:pt x="110083" y="68059"/>
                  </a:lnTo>
                  <a:lnTo>
                    <a:pt x="110083" y="78003"/>
                  </a:lnTo>
                  <a:lnTo>
                    <a:pt x="126847" y="78003"/>
                  </a:lnTo>
                  <a:lnTo>
                    <a:pt x="127965" y="78003"/>
                  </a:lnTo>
                  <a:lnTo>
                    <a:pt x="144716" y="78003"/>
                  </a:lnTo>
                  <a:lnTo>
                    <a:pt x="144716" y="68059"/>
                  </a:lnTo>
                  <a:close/>
                </a:path>
                <a:path w="805179" h="142240">
                  <a:moveTo>
                    <a:pt x="144716" y="4165"/>
                  </a:moveTo>
                  <a:lnTo>
                    <a:pt x="140563" y="0"/>
                  </a:lnTo>
                  <a:lnTo>
                    <a:pt x="127965" y="0"/>
                  </a:lnTo>
                  <a:lnTo>
                    <a:pt x="126847" y="0"/>
                  </a:lnTo>
                  <a:lnTo>
                    <a:pt x="114236" y="0"/>
                  </a:lnTo>
                  <a:lnTo>
                    <a:pt x="110083" y="4165"/>
                  </a:lnTo>
                  <a:lnTo>
                    <a:pt x="110083" y="12954"/>
                  </a:lnTo>
                  <a:lnTo>
                    <a:pt x="110083" y="14122"/>
                  </a:lnTo>
                  <a:lnTo>
                    <a:pt x="110083" y="22923"/>
                  </a:lnTo>
                  <a:lnTo>
                    <a:pt x="118097" y="30988"/>
                  </a:lnTo>
                  <a:lnTo>
                    <a:pt x="126847" y="30988"/>
                  </a:lnTo>
                  <a:lnTo>
                    <a:pt x="127965" y="30988"/>
                  </a:lnTo>
                  <a:lnTo>
                    <a:pt x="136715" y="30988"/>
                  </a:lnTo>
                  <a:lnTo>
                    <a:pt x="144716" y="22923"/>
                  </a:lnTo>
                  <a:lnTo>
                    <a:pt x="144716" y="14122"/>
                  </a:lnTo>
                  <a:lnTo>
                    <a:pt x="144716" y="12954"/>
                  </a:lnTo>
                  <a:lnTo>
                    <a:pt x="144716" y="4165"/>
                  </a:lnTo>
                  <a:close/>
                </a:path>
                <a:path w="805179" h="142240">
                  <a:moveTo>
                    <a:pt x="200317" y="35534"/>
                  </a:moveTo>
                  <a:lnTo>
                    <a:pt x="192316" y="27482"/>
                  </a:lnTo>
                  <a:lnTo>
                    <a:pt x="172542" y="27482"/>
                  </a:lnTo>
                  <a:lnTo>
                    <a:pt x="164541" y="35534"/>
                  </a:lnTo>
                  <a:lnTo>
                    <a:pt x="164541" y="55448"/>
                  </a:lnTo>
                  <a:lnTo>
                    <a:pt x="172542" y="63500"/>
                  </a:lnTo>
                  <a:lnTo>
                    <a:pt x="192316" y="63500"/>
                  </a:lnTo>
                  <a:lnTo>
                    <a:pt x="200317" y="55448"/>
                  </a:lnTo>
                  <a:lnTo>
                    <a:pt x="200317" y="45491"/>
                  </a:lnTo>
                  <a:lnTo>
                    <a:pt x="200317" y="35534"/>
                  </a:lnTo>
                  <a:close/>
                </a:path>
                <a:path w="805179" h="142240">
                  <a:moveTo>
                    <a:pt x="254787" y="68059"/>
                  </a:moveTo>
                  <a:lnTo>
                    <a:pt x="246786" y="60007"/>
                  </a:lnTo>
                  <a:lnTo>
                    <a:pt x="238036" y="60007"/>
                  </a:lnTo>
                  <a:lnTo>
                    <a:pt x="236893" y="60007"/>
                  </a:lnTo>
                  <a:lnTo>
                    <a:pt x="228168" y="60007"/>
                  </a:lnTo>
                  <a:lnTo>
                    <a:pt x="220154" y="68059"/>
                  </a:lnTo>
                  <a:lnTo>
                    <a:pt x="220154" y="78003"/>
                  </a:lnTo>
                  <a:lnTo>
                    <a:pt x="236893" y="78003"/>
                  </a:lnTo>
                  <a:lnTo>
                    <a:pt x="236893" y="94881"/>
                  </a:lnTo>
                  <a:lnTo>
                    <a:pt x="246786" y="94881"/>
                  </a:lnTo>
                  <a:lnTo>
                    <a:pt x="254787" y="86829"/>
                  </a:lnTo>
                  <a:lnTo>
                    <a:pt x="254787" y="78003"/>
                  </a:lnTo>
                  <a:lnTo>
                    <a:pt x="254787" y="76860"/>
                  </a:lnTo>
                  <a:lnTo>
                    <a:pt x="254787" y="68059"/>
                  </a:lnTo>
                  <a:close/>
                </a:path>
                <a:path w="805179" h="142240">
                  <a:moveTo>
                    <a:pt x="254787" y="4165"/>
                  </a:moveTo>
                  <a:lnTo>
                    <a:pt x="250647" y="0"/>
                  </a:lnTo>
                  <a:lnTo>
                    <a:pt x="238036" y="0"/>
                  </a:lnTo>
                  <a:lnTo>
                    <a:pt x="236893" y="0"/>
                  </a:lnTo>
                  <a:lnTo>
                    <a:pt x="224307" y="0"/>
                  </a:lnTo>
                  <a:lnTo>
                    <a:pt x="220154" y="4165"/>
                  </a:lnTo>
                  <a:lnTo>
                    <a:pt x="220154" y="12954"/>
                  </a:lnTo>
                  <a:lnTo>
                    <a:pt x="220154" y="14122"/>
                  </a:lnTo>
                  <a:lnTo>
                    <a:pt x="220154" y="22923"/>
                  </a:lnTo>
                  <a:lnTo>
                    <a:pt x="228168" y="30988"/>
                  </a:lnTo>
                  <a:lnTo>
                    <a:pt x="236893" y="30988"/>
                  </a:lnTo>
                  <a:lnTo>
                    <a:pt x="238036" y="30988"/>
                  </a:lnTo>
                  <a:lnTo>
                    <a:pt x="246786" y="30988"/>
                  </a:lnTo>
                  <a:lnTo>
                    <a:pt x="254787" y="22923"/>
                  </a:lnTo>
                  <a:lnTo>
                    <a:pt x="254787" y="14122"/>
                  </a:lnTo>
                  <a:lnTo>
                    <a:pt x="254787" y="12954"/>
                  </a:lnTo>
                  <a:lnTo>
                    <a:pt x="254787" y="4165"/>
                  </a:lnTo>
                  <a:close/>
                </a:path>
                <a:path w="805179" h="142240">
                  <a:moveTo>
                    <a:pt x="310400" y="35534"/>
                  </a:moveTo>
                  <a:lnTo>
                    <a:pt x="302399" y="27482"/>
                  </a:lnTo>
                  <a:lnTo>
                    <a:pt x="282625" y="27482"/>
                  </a:lnTo>
                  <a:lnTo>
                    <a:pt x="274624" y="35534"/>
                  </a:lnTo>
                  <a:lnTo>
                    <a:pt x="274624" y="55448"/>
                  </a:lnTo>
                  <a:lnTo>
                    <a:pt x="282625" y="63500"/>
                  </a:lnTo>
                  <a:lnTo>
                    <a:pt x="302399" y="63500"/>
                  </a:lnTo>
                  <a:lnTo>
                    <a:pt x="310400" y="55448"/>
                  </a:lnTo>
                  <a:lnTo>
                    <a:pt x="310400" y="45491"/>
                  </a:lnTo>
                  <a:lnTo>
                    <a:pt x="310400" y="35534"/>
                  </a:lnTo>
                  <a:close/>
                </a:path>
                <a:path w="805179" h="142240">
                  <a:moveTo>
                    <a:pt x="364871" y="131940"/>
                  </a:moveTo>
                  <a:lnTo>
                    <a:pt x="356870" y="123888"/>
                  </a:lnTo>
                  <a:lnTo>
                    <a:pt x="346964" y="123888"/>
                  </a:lnTo>
                  <a:lnTo>
                    <a:pt x="346964" y="141897"/>
                  </a:lnTo>
                  <a:lnTo>
                    <a:pt x="364871" y="141897"/>
                  </a:lnTo>
                  <a:lnTo>
                    <a:pt x="364871" y="131940"/>
                  </a:lnTo>
                  <a:close/>
                </a:path>
                <a:path w="805179" h="142240">
                  <a:moveTo>
                    <a:pt x="364871" y="68059"/>
                  </a:moveTo>
                  <a:lnTo>
                    <a:pt x="356870" y="60007"/>
                  </a:lnTo>
                  <a:lnTo>
                    <a:pt x="348107" y="60007"/>
                  </a:lnTo>
                  <a:lnTo>
                    <a:pt x="346964" y="60007"/>
                  </a:lnTo>
                  <a:lnTo>
                    <a:pt x="338239" y="60007"/>
                  </a:lnTo>
                  <a:lnTo>
                    <a:pt x="330225" y="68059"/>
                  </a:lnTo>
                  <a:lnTo>
                    <a:pt x="330225" y="78003"/>
                  </a:lnTo>
                  <a:lnTo>
                    <a:pt x="346964" y="78003"/>
                  </a:lnTo>
                  <a:lnTo>
                    <a:pt x="346964" y="94881"/>
                  </a:lnTo>
                  <a:lnTo>
                    <a:pt x="356870" y="94881"/>
                  </a:lnTo>
                  <a:lnTo>
                    <a:pt x="364871" y="86829"/>
                  </a:lnTo>
                  <a:lnTo>
                    <a:pt x="364871" y="78003"/>
                  </a:lnTo>
                  <a:lnTo>
                    <a:pt x="364871" y="76860"/>
                  </a:lnTo>
                  <a:lnTo>
                    <a:pt x="364871" y="68059"/>
                  </a:lnTo>
                  <a:close/>
                </a:path>
                <a:path w="805179" h="142240">
                  <a:moveTo>
                    <a:pt x="364871" y="4165"/>
                  </a:moveTo>
                  <a:lnTo>
                    <a:pt x="360718" y="0"/>
                  </a:lnTo>
                  <a:lnTo>
                    <a:pt x="348107" y="0"/>
                  </a:lnTo>
                  <a:lnTo>
                    <a:pt x="346964" y="0"/>
                  </a:lnTo>
                  <a:lnTo>
                    <a:pt x="334378" y="0"/>
                  </a:lnTo>
                  <a:lnTo>
                    <a:pt x="330225" y="4165"/>
                  </a:lnTo>
                  <a:lnTo>
                    <a:pt x="330225" y="12954"/>
                  </a:lnTo>
                  <a:lnTo>
                    <a:pt x="330225" y="14122"/>
                  </a:lnTo>
                  <a:lnTo>
                    <a:pt x="330225" y="22923"/>
                  </a:lnTo>
                  <a:lnTo>
                    <a:pt x="338239" y="30988"/>
                  </a:lnTo>
                  <a:lnTo>
                    <a:pt x="346964" y="30988"/>
                  </a:lnTo>
                  <a:lnTo>
                    <a:pt x="348107" y="30988"/>
                  </a:lnTo>
                  <a:lnTo>
                    <a:pt x="356870" y="30988"/>
                  </a:lnTo>
                  <a:lnTo>
                    <a:pt x="364871" y="22923"/>
                  </a:lnTo>
                  <a:lnTo>
                    <a:pt x="364871" y="14122"/>
                  </a:lnTo>
                  <a:lnTo>
                    <a:pt x="364871" y="12954"/>
                  </a:lnTo>
                  <a:lnTo>
                    <a:pt x="364871" y="4165"/>
                  </a:lnTo>
                  <a:close/>
                </a:path>
                <a:path w="805179" h="142240">
                  <a:moveTo>
                    <a:pt x="420471" y="99415"/>
                  </a:moveTo>
                  <a:lnTo>
                    <a:pt x="412470" y="91363"/>
                  </a:lnTo>
                  <a:lnTo>
                    <a:pt x="392709" y="91363"/>
                  </a:lnTo>
                  <a:lnTo>
                    <a:pt x="384695" y="99415"/>
                  </a:lnTo>
                  <a:lnTo>
                    <a:pt x="384695" y="119329"/>
                  </a:lnTo>
                  <a:lnTo>
                    <a:pt x="392709" y="127381"/>
                  </a:lnTo>
                  <a:lnTo>
                    <a:pt x="412470" y="127381"/>
                  </a:lnTo>
                  <a:lnTo>
                    <a:pt x="420471" y="119329"/>
                  </a:lnTo>
                  <a:lnTo>
                    <a:pt x="420471" y="109372"/>
                  </a:lnTo>
                  <a:lnTo>
                    <a:pt x="420471" y="99415"/>
                  </a:lnTo>
                  <a:close/>
                </a:path>
                <a:path w="805179" h="142240">
                  <a:moveTo>
                    <a:pt x="420471" y="35534"/>
                  </a:moveTo>
                  <a:lnTo>
                    <a:pt x="412470" y="27482"/>
                  </a:lnTo>
                  <a:lnTo>
                    <a:pt x="392709" y="27482"/>
                  </a:lnTo>
                  <a:lnTo>
                    <a:pt x="384695" y="35534"/>
                  </a:lnTo>
                  <a:lnTo>
                    <a:pt x="384695" y="55448"/>
                  </a:lnTo>
                  <a:lnTo>
                    <a:pt x="392709" y="63500"/>
                  </a:lnTo>
                  <a:lnTo>
                    <a:pt x="412470" y="63500"/>
                  </a:lnTo>
                  <a:lnTo>
                    <a:pt x="420471" y="55448"/>
                  </a:lnTo>
                  <a:lnTo>
                    <a:pt x="420471" y="45491"/>
                  </a:lnTo>
                  <a:lnTo>
                    <a:pt x="420471" y="35534"/>
                  </a:lnTo>
                  <a:close/>
                </a:path>
                <a:path w="805179" h="142240">
                  <a:moveTo>
                    <a:pt x="474941" y="131940"/>
                  </a:moveTo>
                  <a:lnTo>
                    <a:pt x="466940" y="123888"/>
                  </a:lnTo>
                  <a:lnTo>
                    <a:pt x="458190" y="123888"/>
                  </a:lnTo>
                  <a:lnTo>
                    <a:pt x="457047" y="123888"/>
                  </a:lnTo>
                  <a:lnTo>
                    <a:pt x="448322" y="123888"/>
                  </a:lnTo>
                  <a:lnTo>
                    <a:pt x="440309" y="131940"/>
                  </a:lnTo>
                  <a:lnTo>
                    <a:pt x="440309" y="141897"/>
                  </a:lnTo>
                  <a:lnTo>
                    <a:pt x="457047" y="141897"/>
                  </a:lnTo>
                  <a:lnTo>
                    <a:pt x="458190" y="141897"/>
                  </a:lnTo>
                  <a:lnTo>
                    <a:pt x="474941" y="141897"/>
                  </a:lnTo>
                  <a:lnTo>
                    <a:pt x="474941" y="131940"/>
                  </a:lnTo>
                  <a:close/>
                </a:path>
                <a:path w="805179" h="142240">
                  <a:moveTo>
                    <a:pt x="474941" y="68059"/>
                  </a:moveTo>
                  <a:lnTo>
                    <a:pt x="466940" y="60007"/>
                  </a:lnTo>
                  <a:lnTo>
                    <a:pt x="458190" y="60007"/>
                  </a:lnTo>
                  <a:lnTo>
                    <a:pt x="457047" y="60007"/>
                  </a:lnTo>
                  <a:lnTo>
                    <a:pt x="448322" y="60007"/>
                  </a:lnTo>
                  <a:lnTo>
                    <a:pt x="440309" y="68059"/>
                  </a:lnTo>
                  <a:lnTo>
                    <a:pt x="440309" y="76860"/>
                  </a:lnTo>
                  <a:lnTo>
                    <a:pt x="440309" y="78003"/>
                  </a:lnTo>
                  <a:lnTo>
                    <a:pt x="440309" y="86829"/>
                  </a:lnTo>
                  <a:lnTo>
                    <a:pt x="448322" y="94881"/>
                  </a:lnTo>
                  <a:lnTo>
                    <a:pt x="457047" y="94881"/>
                  </a:lnTo>
                  <a:lnTo>
                    <a:pt x="458190" y="94881"/>
                  </a:lnTo>
                  <a:lnTo>
                    <a:pt x="466940" y="94881"/>
                  </a:lnTo>
                  <a:lnTo>
                    <a:pt x="474941" y="86829"/>
                  </a:lnTo>
                  <a:lnTo>
                    <a:pt x="474941" y="78003"/>
                  </a:lnTo>
                  <a:lnTo>
                    <a:pt x="474941" y="76860"/>
                  </a:lnTo>
                  <a:lnTo>
                    <a:pt x="474941" y="68059"/>
                  </a:lnTo>
                  <a:close/>
                </a:path>
                <a:path w="805179" h="142240">
                  <a:moveTo>
                    <a:pt x="474941" y="4165"/>
                  </a:moveTo>
                  <a:lnTo>
                    <a:pt x="470789" y="0"/>
                  </a:lnTo>
                  <a:lnTo>
                    <a:pt x="458190" y="0"/>
                  </a:lnTo>
                  <a:lnTo>
                    <a:pt x="457047" y="0"/>
                  </a:lnTo>
                  <a:lnTo>
                    <a:pt x="444461" y="0"/>
                  </a:lnTo>
                  <a:lnTo>
                    <a:pt x="440309" y="4165"/>
                  </a:lnTo>
                  <a:lnTo>
                    <a:pt x="440309" y="12954"/>
                  </a:lnTo>
                  <a:lnTo>
                    <a:pt x="440309" y="14122"/>
                  </a:lnTo>
                  <a:lnTo>
                    <a:pt x="440309" y="22923"/>
                  </a:lnTo>
                  <a:lnTo>
                    <a:pt x="448322" y="30988"/>
                  </a:lnTo>
                  <a:lnTo>
                    <a:pt x="457047" y="30988"/>
                  </a:lnTo>
                  <a:lnTo>
                    <a:pt x="458190" y="30988"/>
                  </a:lnTo>
                  <a:lnTo>
                    <a:pt x="466940" y="30988"/>
                  </a:lnTo>
                  <a:lnTo>
                    <a:pt x="474941" y="22923"/>
                  </a:lnTo>
                  <a:lnTo>
                    <a:pt x="474941" y="14122"/>
                  </a:lnTo>
                  <a:lnTo>
                    <a:pt x="474941" y="12954"/>
                  </a:lnTo>
                  <a:lnTo>
                    <a:pt x="474941" y="4165"/>
                  </a:lnTo>
                  <a:close/>
                </a:path>
                <a:path w="805179" h="142240">
                  <a:moveTo>
                    <a:pt x="530542" y="99415"/>
                  </a:moveTo>
                  <a:lnTo>
                    <a:pt x="522541" y="91363"/>
                  </a:lnTo>
                  <a:lnTo>
                    <a:pt x="502780" y="91363"/>
                  </a:lnTo>
                  <a:lnTo>
                    <a:pt x="494766" y="99415"/>
                  </a:lnTo>
                  <a:lnTo>
                    <a:pt x="494766" y="119329"/>
                  </a:lnTo>
                  <a:lnTo>
                    <a:pt x="502780" y="127381"/>
                  </a:lnTo>
                  <a:lnTo>
                    <a:pt x="522541" y="127381"/>
                  </a:lnTo>
                  <a:lnTo>
                    <a:pt x="530542" y="119329"/>
                  </a:lnTo>
                  <a:lnTo>
                    <a:pt x="530542" y="109372"/>
                  </a:lnTo>
                  <a:lnTo>
                    <a:pt x="530542" y="99415"/>
                  </a:lnTo>
                  <a:close/>
                </a:path>
                <a:path w="805179" h="142240">
                  <a:moveTo>
                    <a:pt x="530542" y="35534"/>
                  </a:moveTo>
                  <a:lnTo>
                    <a:pt x="522541" y="27482"/>
                  </a:lnTo>
                  <a:lnTo>
                    <a:pt x="502780" y="27482"/>
                  </a:lnTo>
                  <a:lnTo>
                    <a:pt x="494766" y="35534"/>
                  </a:lnTo>
                  <a:lnTo>
                    <a:pt x="494766" y="55448"/>
                  </a:lnTo>
                  <a:lnTo>
                    <a:pt x="502780" y="63500"/>
                  </a:lnTo>
                  <a:lnTo>
                    <a:pt x="522541" y="63500"/>
                  </a:lnTo>
                  <a:lnTo>
                    <a:pt x="530542" y="55448"/>
                  </a:lnTo>
                  <a:lnTo>
                    <a:pt x="530542" y="45491"/>
                  </a:lnTo>
                  <a:lnTo>
                    <a:pt x="530542" y="35534"/>
                  </a:lnTo>
                  <a:close/>
                </a:path>
                <a:path w="805179" h="142240">
                  <a:moveTo>
                    <a:pt x="585012" y="131940"/>
                  </a:moveTo>
                  <a:lnTo>
                    <a:pt x="577011" y="123888"/>
                  </a:lnTo>
                  <a:lnTo>
                    <a:pt x="568274" y="123888"/>
                  </a:lnTo>
                  <a:lnTo>
                    <a:pt x="567143" y="123888"/>
                  </a:lnTo>
                  <a:lnTo>
                    <a:pt x="558393" y="123888"/>
                  </a:lnTo>
                  <a:lnTo>
                    <a:pt x="550379" y="131940"/>
                  </a:lnTo>
                  <a:lnTo>
                    <a:pt x="550379" y="141897"/>
                  </a:lnTo>
                  <a:lnTo>
                    <a:pt x="567143" y="141897"/>
                  </a:lnTo>
                  <a:lnTo>
                    <a:pt x="568274" y="141897"/>
                  </a:lnTo>
                  <a:lnTo>
                    <a:pt x="585012" y="141897"/>
                  </a:lnTo>
                  <a:lnTo>
                    <a:pt x="585012" y="131940"/>
                  </a:lnTo>
                  <a:close/>
                </a:path>
                <a:path w="805179" h="142240">
                  <a:moveTo>
                    <a:pt x="585012" y="68059"/>
                  </a:moveTo>
                  <a:lnTo>
                    <a:pt x="577011" y="60007"/>
                  </a:lnTo>
                  <a:lnTo>
                    <a:pt x="568274" y="60007"/>
                  </a:lnTo>
                  <a:lnTo>
                    <a:pt x="567143" y="60007"/>
                  </a:lnTo>
                  <a:lnTo>
                    <a:pt x="558393" y="60007"/>
                  </a:lnTo>
                  <a:lnTo>
                    <a:pt x="550379" y="68059"/>
                  </a:lnTo>
                  <a:lnTo>
                    <a:pt x="550379" y="76860"/>
                  </a:lnTo>
                  <a:lnTo>
                    <a:pt x="550379" y="78003"/>
                  </a:lnTo>
                  <a:lnTo>
                    <a:pt x="550379" y="86829"/>
                  </a:lnTo>
                  <a:lnTo>
                    <a:pt x="558393" y="94881"/>
                  </a:lnTo>
                  <a:lnTo>
                    <a:pt x="567143" y="94881"/>
                  </a:lnTo>
                  <a:lnTo>
                    <a:pt x="568274" y="94881"/>
                  </a:lnTo>
                  <a:lnTo>
                    <a:pt x="577011" y="94881"/>
                  </a:lnTo>
                  <a:lnTo>
                    <a:pt x="585012" y="86829"/>
                  </a:lnTo>
                  <a:lnTo>
                    <a:pt x="585012" y="78003"/>
                  </a:lnTo>
                  <a:lnTo>
                    <a:pt x="585012" y="76860"/>
                  </a:lnTo>
                  <a:lnTo>
                    <a:pt x="585012" y="68059"/>
                  </a:lnTo>
                  <a:close/>
                </a:path>
                <a:path w="805179" h="142240">
                  <a:moveTo>
                    <a:pt x="585012" y="4165"/>
                  </a:moveTo>
                  <a:lnTo>
                    <a:pt x="580872" y="0"/>
                  </a:lnTo>
                  <a:lnTo>
                    <a:pt x="568274" y="0"/>
                  </a:lnTo>
                  <a:lnTo>
                    <a:pt x="567143" y="0"/>
                  </a:lnTo>
                  <a:lnTo>
                    <a:pt x="554532" y="0"/>
                  </a:lnTo>
                  <a:lnTo>
                    <a:pt x="550379" y="4165"/>
                  </a:lnTo>
                  <a:lnTo>
                    <a:pt x="550379" y="12954"/>
                  </a:lnTo>
                  <a:lnTo>
                    <a:pt x="550379" y="14122"/>
                  </a:lnTo>
                  <a:lnTo>
                    <a:pt x="550379" y="22923"/>
                  </a:lnTo>
                  <a:lnTo>
                    <a:pt x="558393" y="30988"/>
                  </a:lnTo>
                  <a:lnTo>
                    <a:pt x="567143" y="30988"/>
                  </a:lnTo>
                  <a:lnTo>
                    <a:pt x="568274" y="30988"/>
                  </a:lnTo>
                  <a:lnTo>
                    <a:pt x="577011" y="30988"/>
                  </a:lnTo>
                  <a:lnTo>
                    <a:pt x="585012" y="22923"/>
                  </a:lnTo>
                  <a:lnTo>
                    <a:pt x="585012" y="14122"/>
                  </a:lnTo>
                  <a:lnTo>
                    <a:pt x="585012" y="12954"/>
                  </a:lnTo>
                  <a:lnTo>
                    <a:pt x="585012" y="4165"/>
                  </a:lnTo>
                  <a:close/>
                </a:path>
                <a:path w="805179" h="142240">
                  <a:moveTo>
                    <a:pt x="640626" y="99415"/>
                  </a:moveTo>
                  <a:lnTo>
                    <a:pt x="632625" y="91363"/>
                  </a:lnTo>
                  <a:lnTo>
                    <a:pt x="612863" y="91363"/>
                  </a:lnTo>
                  <a:lnTo>
                    <a:pt x="604850" y="99415"/>
                  </a:lnTo>
                  <a:lnTo>
                    <a:pt x="604850" y="119329"/>
                  </a:lnTo>
                  <a:lnTo>
                    <a:pt x="612863" y="127381"/>
                  </a:lnTo>
                  <a:lnTo>
                    <a:pt x="632625" y="127381"/>
                  </a:lnTo>
                  <a:lnTo>
                    <a:pt x="640626" y="119329"/>
                  </a:lnTo>
                  <a:lnTo>
                    <a:pt x="640626" y="109372"/>
                  </a:lnTo>
                  <a:lnTo>
                    <a:pt x="640626" y="99415"/>
                  </a:lnTo>
                  <a:close/>
                </a:path>
                <a:path w="805179" h="142240">
                  <a:moveTo>
                    <a:pt x="640626" y="35534"/>
                  </a:moveTo>
                  <a:lnTo>
                    <a:pt x="632625" y="27482"/>
                  </a:lnTo>
                  <a:lnTo>
                    <a:pt x="612863" y="27482"/>
                  </a:lnTo>
                  <a:lnTo>
                    <a:pt x="604850" y="35534"/>
                  </a:lnTo>
                  <a:lnTo>
                    <a:pt x="604850" y="55448"/>
                  </a:lnTo>
                  <a:lnTo>
                    <a:pt x="612863" y="63500"/>
                  </a:lnTo>
                  <a:lnTo>
                    <a:pt x="632625" y="63500"/>
                  </a:lnTo>
                  <a:lnTo>
                    <a:pt x="640626" y="55448"/>
                  </a:lnTo>
                  <a:lnTo>
                    <a:pt x="640626" y="45491"/>
                  </a:lnTo>
                  <a:lnTo>
                    <a:pt x="640626" y="35534"/>
                  </a:lnTo>
                  <a:close/>
                </a:path>
                <a:path w="805179" h="142240">
                  <a:moveTo>
                    <a:pt x="695096" y="131940"/>
                  </a:moveTo>
                  <a:lnTo>
                    <a:pt x="687095" y="123888"/>
                  </a:lnTo>
                  <a:lnTo>
                    <a:pt x="678357" y="123888"/>
                  </a:lnTo>
                  <a:lnTo>
                    <a:pt x="677214" y="123888"/>
                  </a:lnTo>
                  <a:lnTo>
                    <a:pt x="668464" y="123888"/>
                  </a:lnTo>
                  <a:lnTo>
                    <a:pt x="660450" y="131940"/>
                  </a:lnTo>
                  <a:lnTo>
                    <a:pt x="660450" y="141897"/>
                  </a:lnTo>
                  <a:lnTo>
                    <a:pt x="677214" y="141897"/>
                  </a:lnTo>
                  <a:lnTo>
                    <a:pt x="678357" y="141897"/>
                  </a:lnTo>
                  <a:lnTo>
                    <a:pt x="695096" y="141897"/>
                  </a:lnTo>
                  <a:lnTo>
                    <a:pt x="695096" y="131940"/>
                  </a:lnTo>
                  <a:close/>
                </a:path>
                <a:path w="805179" h="142240">
                  <a:moveTo>
                    <a:pt x="695096" y="68059"/>
                  </a:moveTo>
                  <a:lnTo>
                    <a:pt x="687095" y="60007"/>
                  </a:lnTo>
                  <a:lnTo>
                    <a:pt x="678357" y="60007"/>
                  </a:lnTo>
                  <a:lnTo>
                    <a:pt x="677214" y="60007"/>
                  </a:lnTo>
                  <a:lnTo>
                    <a:pt x="668464" y="60007"/>
                  </a:lnTo>
                  <a:lnTo>
                    <a:pt x="660450" y="68059"/>
                  </a:lnTo>
                  <a:lnTo>
                    <a:pt x="660450" y="76860"/>
                  </a:lnTo>
                  <a:lnTo>
                    <a:pt x="660450" y="78003"/>
                  </a:lnTo>
                  <a:lnTo>
                    <a:pt x="660450" y="86829"/>
                  </a:lnTo>
                  <a:lnTo>
                    <a:pt x="668464" y="94881"/>
                  </a:lnTo>
                  <a:lnTo>
                    <a:pt x="677214" y="94881"/>
                  </a:lnTo>
                  <a:lnTo>
                    <a:pt x="678357" y="94881"/>
                  </a:lnTo>
                  <a:lnTo>
                    <a:pt x="687095" y="94881"/>
                  </a:lnTo>
                  <a:lnTo>
                    <a:pt x="695096" y="86829"/>
                  </a:lnTo>
                  <a:lnTo>
                    <a:pt x="695096" y="78003"/>
                  </a:lnTo>
                  <a:lnTo>
                    <a:pt x="695096" y="76860"/>
                  </a:lnTo>
                  <a:lnTo>
                    <a:pt x="695096" y="68059"/>
                  </a:lnTo>
                  <a:close/>
                </a:path>
                <a:path w="805179" h="142240">
                  <a:moveTo>
                    <a:pt x="695096" y="12979"/>
                  </a:moveTo>
                  <a:lnTo>
                    <a:pt x="678357" y="12979"/>
                  </a:lnTo>
                  <a:lnTo>
                    <a:pt x="678357" y="0"/>
                  </a:lnTo>
                  <a:lnTo>
                    <a:pt x="664603" y="0"/>
                  </a:lnTo>
                  <a:lnTo>
                    <a:pt x="660450" y="4165"/>
                  </a:lnTo>
                  <a:lnTo>
                    <a:pt x="660450" y="12954"/>
                  </a:lnTo>
                  <a:lnTo>
                    <a:pt x="660450" y="14122"/>
                  </a:lnTo>
                  <a:lnTo>
                    <a:pt x="660450" y="22923"/>
                  </a:lnTo>
                  <a:lnTo>
                    <a:pt x="668464" y="30988"/>
                  </a:lnTo>
                  <a:lnTo>
                    <a:pt x="677214" y="30988"/>
                  </a:lnTo>
                  <a:lnTo>
                    <a:pt x="678357" y="30988"/>
                  </a:lnTo>
                  <a:lnTo>
                    <a:pt x="687095" y="30988"/>
                  </a:lnTo>
                  <a:lnTo>
                    <a:pt x="695096" y="22923"/>
                  </a:lnTo>
                  <a:lnTo>
                    <a:pt x="695096" y="12979"/>
                  </a:lnTo>
                  <a:close/>
                </a:path>
                <a:path w="805179" h="142240">
                  <a:moveTo>
                    <a:pt x="750697" y="99415"/>
                  </a:moveTo>
                  <a:lnTo>
                    <a:pt x="742696" y="91363"/>
                  </a:lnTo>
                  <a:lnTo>
                    <a:pt x="722934" y="91363"/>
                  </a:lnTo>
                  <a:lnTo>
                    <a:pt x="714921" y="99415"/>
                  </a:lnTo>
                  <a:lnTo>
                    <a:pt x="714921" y="119329"/>
                  </a:lnTo>
                  <a:lnTo>
                    <a:pt x="722934" y="127381"/>
                  </a:lnTo>
                  <a:lnTo>
                    <a:pt x="733552" y="127381"/>
                  </a:lnTo>
                  <a:lnTo>
                    <a:pt x="734707" y="125476"/>
                  </a:lnTo>
                  <a:lnTo>
                    <a:pt x="744804" y="109181"/>
                  </a:lnTo>
                  <a:lnTo>
                    <a:pt x="750697" y="99885"/>
                  </a:lnTo>
                  <a:lnTo>
                    <a:pt x="750697" y="99415"/>
                  </a:lnTo>
                  <a:close/>
                </a:path>
                <a:path w="805179" h="142240">
                  <a:moveTo>
                    <a:pt x="750697" y="35534"/>
                  </a:moveTo>
                  <a:lnTo>
                    <a:pt x="742696" y="27482"/>
                  </a:lnTo>
                  <a:lnTo>
                    <a:pt x="722934" y="27482"/>
                  </a:lnTo>
                  <a:lnTo>
                    <a:pt x="714921" y="35534"/>
                  </a:lnTo>
                  <a:lnTo>
                    <a:pt x="714921" y="55448"/>
                  </a:lnTo>
                  <a:lnTo>
                    <a:pt x="722934" y="63500"/>
                  </a:lnTo>
                  <a:lnTo>
                    <a:pt x="742696" y="63500"/>
                  </a:lnTo>
                  <a:lnTo>
                    <a:pt x="750697" y="55448"/>
                  </a:lnTo>
                  <a:lnTo>
                    <a:pt x="750697" y="45491"/>
                  </a:lnTo>
                  <a:lnTo>
                    <a:pt x="750697" y="35534"/>
                  </a:lnTo>
                  <a:close/>
                </a:path>
                <a:path w="805179" h="142240">
                  <a:moveTo>
                    <a:pt x="772769" y="65811"/>
                  </a:moveTo>
                  <a:lnTo>
                    <a:pt x="770534" y="68059"/>
                  </a:lnTo>
                  <a:lnTo>
                    <a:pt x="770534" y="69176"/>
                  </a:lnTo>
                  <a:lnTo>
                    <a:pt x="772769" y="65811"/>
                  </a:lnTo>
                  <a:close/>
                </a:path>
                <a:path w="805179" h="142240">
                  <a:moveTo>
                    <a:pt x="805167" y="12979"/>
                  </a:moveTo>
                  <a:lnTo>
                    <a:pt x="788416" y="12979"/>
                  </a:lnTo>
                  <a:lnTo>
                    <a:pt x="788416" y="0"/>
                  </a:lnTo>
                  <a:lnTo>
                    <a:pt x="774687" y="0"/>
                  </a:lnTo>
                  <a:lnTo>
                    <a:pt x="770534" y="4165"/>
                  </a:lnTo>
                  <a:lnTo>
                    <a:pt x="770534" y="12979"/>
                  </a:lnTo>
                  <a:lnTo>
                    <a:pt x="770534" y="14122"/>
                  </a:lnTo>
                  <a:lnTo>
                    <a:pt x="770534" y="22923"/>
                  </a:lnTo>
                  <a:lnTo>
                    <a:pt x="778548" y="30988"/>
                  </a:lnTo>
                  <a:lnTo>
                    <a:pt x="787260" y="30988"/>
                  </a:lnTo>
                  <a:lnTo>
                    <a:pt x="788416" y="30988"/>
                  </a:lnTo>
                  <a:lnTo>
                    <a:pt x="796378" y="30988"/>
                  </a:lnTo>
                  <a:lnTo>
                    <a:pt x="798068" y="28549"/>
                  </a:lnTo>
                  <a:lnTo>
                    <a:pt x="805167" y="18415"/>
                  </a:lnTo>
                  <a:lnTo>
                    <a:pt x="805167" y="1297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3">
              <a:extLst>
                <a:ext uri="{FF2B5EF4-FFF2-40B4-BE49-F238E27FC236}">
                  <a16:creationId xmlns:a16="http://schemas.microsoft.com/office/drawing/2014/main" id="{F8B7A42D-635E-03EE-525B-9B6C13A111A7}"/>
                </a:ext>
              </a:extLst>
            </p:cNvPr>
            <p:cNvSpPr/>
            <p:nvPr/>
          </p:nvSpPr>
          <p:spPr>
            <a:xfrm>
              <a:off x="5895124" y="12"/>
              <a:ext cx="128270" cy="14604"/>
            </a:xfrm>
            <a:custGeom>
              <a:avLst/>
              <a:gdLst/>
              <a:ahLst/>
              <a:cxnLst/>
              <a:rect l="l" t="t" r="r" b="b"/>
              <a:pathLst>
                <a:path w="128270" h="14604">
                  <a:moveTo>
                    <a:pt x="17881" y="4165"/>
                  </a:moveTo>
                  <a:lnTo>
                    <a:pt x="13728" y="0"/>
                  </a:lnTo>
                  <a:lnTo>
                    <a:pt x="0" y="0"/>
                  </a:lnTo>
                  <a:lnTo>
                    <a:pt x="0" y="14122"/>
                  </a:lnTo>
                  <a:lnTo>
                    <a:pt x="17881" y="14122"/>
                  </a:lnTo>
                  <a:lnTo>
                    <a:pt x="17881" y="4165"/>
                  </a:lnTo>
                  <a:close/>
                </a:path>
                <a:path w="128270" h="14604">
                  <a:moveTo>
                    <a:pt x="127952" y="4165"/>
                  </a:moveTo>
                  <a:lnTo>
                    <a:pt x="123812" y="0"/>
                  </a:lnTo>
                  <a:lnTo>
                    <a:pt x="111201" y="0"/>
                  </a:lnTo>
                  <a:lnTo>
                    <a:pt x="110045" y="0"/>
                  </a:lnTo>
                  <a:lnTo>
                    <a:pt x="97472" y="0"/>
                  </a:lnTo>
                  <a:lnTo>
                    <a:pt x="93319" y="4165"/>
                  </a:lnTo>
                  <a:lnTo>
                    <a:pt x="93319" y="14122"/>
                  </a:lnTo>
                  <a:lnTo>
                    <a:pt x="110045" y="14122"/>
                  </a:lnTo>
                  <a:lnTo>
                    <a:pt x="111201" y="14122"/>
                  </a:lnTo>
                  <a:lnTo>
                    <a:pt x="127952" y="14122"/>
                  </a:lnTo>
                  <a:lnTo>
                    <a:pt x="127952" y="416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06">
            <a:extLst>
              <a:ext uri="{FF2B5EF4-FFF2-40B4-BE49-F238E27FC236}">
                <a16:creationId xmlns:a16="http://schemas.microsoft.com/office/drawing/2014/main" id="{F7EF30F4-9EB0-C9F9-8FA3-89579A1AF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Header</a:t>
            </a:r>
            <a:r>
              <a:rPr spc="-40" dirty="0"/>
              <a:t> </a:t>
            </a:r>
            <a:r>
              <a:rPr sz="2700" spc="157" baseline="1543" dirty="0"/>
              <a:t>text</a:t>
            </a:r>
            <a:r>
              <a:rPr sz="2700" spc="-52" baseline="1543" dirty="0"/>
              <a:t> </a:t>
            </a:r>
            <a:r>
              <a:rPr sz="2700" spc="172" baseline="1543" dirty="0"/>
              <a:t>to</a:t>
            </a:r>
            <a:r>
              <a:rPr sz="2700" spc="-60" baseline="1543" dirty="0"/>
              <a:t> </a:t>
            </a:r>
            <a:r>
              <a:rPr sz="2700" spc="82" baseline="1543" dirty="0"/>
              <a:t>go</a:t>
            </a:r>
            <a:r>
              <a:rPr sz="2700" spc="-52" baseline="1543" dirty="0"/>
              <a:t> </a:t>
            </a:r>
            <a:r>
              <a:rPr sz="2700" spc="44" baseline="1543" dirty="0"/>
              <a:t>her</a:t>
            </a:r>
            <a:r>
              <a:rPr sz="2700" spc="44" baseline="3086" dirty="0"/>
              <a:t>e </a:t>
            </a:r>
            <a:r>
              <a:rPr sz="1800" dirty="0"/>
              <a:t>Ollique</a:t>
            </a:r>
            <a:r>
              <a:rPr sz="1800" spc="140" dirty="0"/>
              <a:t> </a:t>
            </a:r>
            <a:r>
              <a:rPr sz="2700" baseline="1543" dirty="0"/>
              <a:t>iumque</a:t>
            </a:r>
            <a:r>
              <a:rPr sz="2700" spc="217" baseline="1543" dirty="0"/>
              <a:t> </a:t>
            </a:r>
            <a:r>
              <a:rPr sz="2700" spc="-15" baseline="1543" dirty="0"/>
              <a:t>nissimin</a:t>
            </a:r>
            <a:endParaRPr sz="2700" baseline="1543" dirty="0"/>
          </a:p>
        </p:txBody>
      </p:sp>
      <p:pic>
        <p:nvPicPr>
          <p:cNvPr id="113" name="object 59">
            <a:extLst>
              <a:ext uri="{FF2B5EF4-FFF2-40B4-BE49-F238E27FC236}">
                <a16:creationId xmlns:a16="http://schemas.microsoft.com/office/drawing/2014/main" id="{D7DFEB8E-5D92-81E5-C9B7-5F6B7C313A55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CA0D8D9-5FF7-713A-61AD-7AC9020DEFCF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978BAA07-4E62-AD17-9D22-BB49EFA01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1" y="1998217"/>
            <a:ext cx="4356100" cy="649733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6195E977-8DDC-AE7B-A27D-F1F7D52AC3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4500" y="2899846"/>
            <a:ext cx="4356100" cy="1786834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 object 16">
            <a:extLst>
              <a:ext uri="{FF2B5EF4-FFF2-40B4-BE49-F238E27FC236}">
                <a16:creationId xmlns:a16="http://schemas.microsoft.com/office/drawing/2014/main" id="{4410463E-20C9-8991-2FCC-847F973AB52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sp>
        <p:nvSpPr>
          <p:cNvPr id="6" name="Holder 2">
            <a:extLst>
              <a:ext uri="{FF2B5EF4-FFF2-40B4-BE49-F238E27FC236}">
                <a16:creationId xmlns:a16="http://schemas.microsoft.com/office/drawing/2014/main" id="{08B67B03-336A-79A2-892F-4A33C7BF5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</p:spPr>
        <p:txBody>
          <a:bodyPr lIns="0" tIns="0" rIns="0" bIns="0"/>
          <a:lstStyle>
            <a:lvl1pPr>
              <a:defRPr sz="1800" b="1" i="0">
                <a:solidFill>
                  <a:srgbClr val="11175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41F2044-EF36-D64C-BC56-170952F6D81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4501" y="1998217"/>
            <a:ext cx="1993900" cy="2630933"/>
          </a:xfrm>
        </p:spPr>
        <p:txBody>
          <a:bodyPr lIns="0" tIns="0" rIns="0" bIns="0"/>
          <a:lstStyle>
            <a:lvl1pPr marL="0" indent="0">
              <a:buFontTx/>
              <a:buNone/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Text to go here</a:t>
            </a:r>
            <a:endParaRPr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391D0852-C1F8-7B8A-57C7-29A824FB706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48243" y="1993797"/>
            <a:ext cx="2225917" cy="2774235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B604F2-FDFA-F3C4-6D0D-38569A80C6D9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object 2">
            <a:extLst>
              <a:ext uri="{FF2B5EF4-FFF2-40B4-BE49-F238E27FC236}">
                <a16:creationId xmlns:a16="http://schemas.microsoft.com/office/drawing/2014/main" id="{2D64F5C4-7F32-8551-A668-57732BD42162}"/>
              </a:ext>
            </a:extLst>
          </p:cNvPr>
          <p:cNvGrpSpPr/>
          <p:nvPr userDrawn="1"/>
        </p:nvGrpSpPr>
        <p:grpSpPr>
          <a:xfrm>
            <a:off x="4965967" y="0"/>
            <a:ext cx="4178300" cy="3860165"/>
            <a:chOff x="4965967" y="0"/>
            <a:chExt cx="4178300" cy="3860165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E1C9A8B6-E40E-4EA3-B2AC-E2DE2AFF2F9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2730" y="0"/>
              <a:ext cx="4061269" cy="3742791"/>
            </a:xfrm>
            <a:prstGeom prst="rect">
              <a:avLst/>
            </a:prstGeom>
          </p:spPr>
        </p:pic>
        <p:sp>
          <p:nvSpPr>
            <p:cNvPr id="39" name="object 4">
              <a:extLst>
                <a:ext uri="{FF2B5EF4-FFF2-40B4-BE49-F238E27FC236}">
                  <a16:creationId xmlns:a16="http://schemas.microsoft.com/office/drawing/2014/main" id="{6F811F9B-9AC1-9050-0AE7-1256B265B908}"/>
                </a:ext>
              </a:extLst>
            </p:cNvPr>
            <p:cNvSpPr/>
            <p:nvPr/>
          </p:nvSpPr>
          <p:spPr>
            <a:xfrm>
              <a:off x="4965967" y="11442"/>
              <a:ext cx="4178300" cy="3848100"/>
            </a:xfrm>
            <a:custGeom>
              <a:avLst/>
              <a:gdLst/>
              <a:ahLst/>
              <a:cxnLst/>
              <a:rect l="l" t="t" r="r" b="b"/>
              <a:pathLst>
                <a:path w="4178300" h="3848100">
                  <a:moveTo>
                    <a:pt x="2990322" y="3835400"/>
                  </a:moveTo>
                  <a:lnTo>
                    <a:pt x="2393989" y="3835400"/>
                  </a:lnTo>
                  <a:lnTo>
                    <a:pt x="2443248" y="3848100"/>
                  </a:lnTo>
                  <a:lnTo>
                    <a:pt x="2941063" y="3848100"/>
                  </a:lnTo>
                  <a:lnTo>
                    <a:pt x="2990322" y="3835400"/>
                  </a:lnTo>
                  <a:close/>
                </a:path>
                <a:path w="4178300" h="3848100">
                  <a:moveTo>
                    <a:pt x="3088242" y="3822700"/>
                  </a:moveTo>
                  <a:lnTo>
                    <a:pt x="2296068" y="3822700"/>
                  </a:lnTo>
                  <a:lnTo>
                    <a:pt x="2344926" y="3835400"/>
                  </a:lnTo>
                  <a:lnTo>
                    <a:pt x="3039385" y="3835400"/>
                  </a:lnTo>
                  <a:lnTo>
                    <a:pt x="3088242" y="3822700"/>
                  </a:lnTo>
                  <a:close/>
                </a:path>
                <a:path w="4178300" h="3848100">
                  <a:moveTo>
                    <a:pt x="3281430" y="3784600"/>
                  </a:moveTo>
                  <a:lnTo>
                    <a:pt x="2102879" y="3784600"/>
                  </a:lnTo>
                  <a:lnTo>
                    <a:pt x="2247425" y="3822700"/>
                  </a:lnTo>
                  <a:lnTo>
                    <a:pt x="3136885" y="3822700"/>
                  </a:lnTo>
                  <a:lnTo>
                    <a:pt x="3281430" y="3784600"/>
                  </a:lnTo>
                  <a:close/>
                </a:path>
                <a:path w="4178300" h="3848100">
                  <a:moveTo>
                    <a:pt x="1070328" y="0"/>
                  </a:moveTo>
                  <a:lnTo>
                    <a:pt x="264843" y="0"/>
                  </a:lnTo>
                  <a:lnTo>
                    <a:pt x="252742" y="25400"/>
                  </a:lnTo>
                  <a:lnTo>
                    <a:pt x="232462" y="63500"/>
                  </a:lnTo>
                  <a:lnTo>
                    <a:pt x="213001" y="114300"/>
                  </a:lnTo>
                  <a:lnTo>
                    <a:pt x="194364" y="152400"/>
                  </a:lnTo>
                  <a:lnTo>
                    <a:pt x="176553" y="203200"/>
                  </a:lnTo>
                  <a:lnTo>
                    <a:pt x="159573" y="241300"/>
                  </a:lnTo>
                  <a:lnTo>
                    <a:pt x="143428" y="292100"/>
                  </a:lnTo>
                  <a:lnTo>
                    <a:pt x="128122" y="342900"/>
                  </a:lnTo>
                  <a:lnTo>
                    <a:pt x="113658" y="381000"/>
                  </a:lnTo>
                  <a:lnTo>
                    <a:pt x="100040" y="431800"/>
                  </a:lnTo>
                  <a:lnTo>
                    <a:pt x="87273" y="482600"/>
                  </a:lnTo>
                  <a:lnTo>
                    <a:pt x="75360" y="520700"/>
                  </a:lnTo>
                  <a:lnTo>
                    <a:pt x="64305" y="571500"/>
                  </a:lnTo>
                  <a:lnTo>
                    <a:pt x="54112" y="622300"/>
                  </a:lnTo>
                  <a:lnTo>
                    <a:pt x="44785" y="673100"/>
                  </a:lnTo>
                  <a:lnTo>
                    <a:pt x="36328" y="723900"/>
                  </a:lnTo>
                  <a:lnTo>
                    <a:pt x="28745" y="762000"/>
                  </a:lnTo>
                  <a:lnTo>
                    <a:pt x="22039" y="812800"/>
                  </a:lnTo>
                  <a:lnTo>
                    <a:pt x="16214" y="863600"/>
                  </a:lnTo>
                  <a:lnTo>
                    <a:pt x="11275" y="914400"/>
                  </a:lnTo>
                  <a:lnTo>
                    <a:pt x="7225" y="965200"/>
                  </a:lnTo>
                  <a:lnTo>
                    <a:pt x="4069" y="1016000"/>
                  </a:lnTo>
                  <a:lnTo>
                    <a:pt x="1809" y="1066800"/>
                  </a:lnTo>
                  <a:lnTo>
                    <a:pt x="451" y="1117600"/>
                  </a:lnTo>
                  <a:lnTo>
                    <a:pt x="0" y="1168400"/>
                  </a:lnTo>
                  <a:lnTo>
                    <a:pt x="451" y="1206500"/>
                  </a:lnTo>
                  <a:lnTo>
                    <a:pt x="1809" y="1257300"/>
                  </a:lnTo>
                  <a:lnTo>
                    <a:pt x="4069" y="1308100"/>
                  </a:lnTo>
                  <a:lnTo>
                    <a:pt x="7225" y="1358900"/>
                  </a:lnTo>
                  <a:lnTo>
                    <a:pt x="11275" y="1409700"/>
                  </a:lnTo>
                  <a:lnTo>
                    <a:pt x="16214" y="1460500"/>
                  </a:lnTo>
                  <a:lnTo>
                    <a:pt x="22039" y="1511300"/>
                  </a:lnTo>
                  <a:lnTo>
                    <a:pt x="28745" y="1562100"/>
                  </a:lnTo>
                  <a:lnTo>
                    <a:pt x="36328" y="1612900"/>
                  </a:lnTo>
                  <a:lnTo>
                    <a:pt x="44785" y="1651000"/>
                  </a:lnTo>
                  <a:lnTo>
                    <a:pt x="54112" y="1701800"/>
                  </a:lnTo>
                  <a:lnTo>
                    <a:pt x="64305" y="1752600"/>
                  </a:lnTo>
                  <a:lnTo>
                    <a:pt x="75360" y="1803400"/>
                  </a:lnTo>
                  <a:lnTo>
                    <a:pt x="87273" y="1841500"/>
                  </a:lnTo>
                  <a:lnTo>
                    <a:pt x="100040" y="1892300"/>
                  </a:lnTo>
                  <a:lnTo>
                    <a:pt x="113658" y="1943100"/>
                  </a:lnTo>
                  <a:lnTo>
                    <a:pt x="128122" y="1981200"/>
                  </a:lnTo>
                  <a:lnTo>
                    <a:pt x="143428" y="2032000"/>
                  </a:lnTo>
                  <a:lnTo>
                    <a:pt x="159573" y="2082800"/>
                  </a:lnTo>
                  <a:lnTo>
                    <a:pt x="176553" y="2120900"/>
                  </a:lnTo>
                  <a:lnTo>
                    <a:pt x="194364" y="2171700"/>
                  </a:lnTo>
                  <a:lnTo>
                    <a:pt x="213001" y="2209800"/>
                  </a:lnTo>
                  <a:lnTo>
                    <a:pt x="232462" y="2260600"/>
                  </a:lnTo>
                  <a:lnTo>
                    <a:pt x="252742" y="2298700"/>
                  </a:lnTo>
                  <a:lnTo>
                    <a:pt x="273837" y="2349500"/>
                  </a:lnTo>
                  <a:lnTo>
                    <a:pt x="295743" y="2387600"/>
                  </a:lnTo>
                  <a:lnTo>
                    <a:pt x="318457" y="2438400"/>
                  </a:lnTo>
                  <a:lnTo>
                    <a:pt x="341975" y="2476500"/>
                  </a:lnTo>
                  <a:lnTo>
                    <a:pt x="366292" y="2514600"/>
                  </a:lnTo>
                  <a:lnTo>
                    <a:pt x="391405" y="2565400"/>
                  </a:lnTo>
                  <a:lnTo>
                    <a:pt x="417309" y="2603500"/>
                  </a:lnTo>
                  <a:lnTo>
                    <a:pt x="444002" y="2641600"/>
                  </a:lnTo>
                  <a:lnTo>
                    <a:pt x="471479" y="2679700"/>
                  </a:lnTo>
                  <a:lnTo>
                    <a:pt x="499736" y="2730500"/>
                  </a:lnTo>
                  <a:lnTo>
                    <a:pt x="528769" y="2768600"/>
                  </a:lnTo>
                  <a:lnTo>
                    <a:pt x="558575" y="2806700"/>
                  </a:lnTo>
                  <a:lnTo>
                    <a:pt x="589149" y="2844800"/>
                  </a:lnTo>
                  <a:lnTo>
                    <a:pt x="620488" y="2882900"/>
                  </a:lnTo>
                  <a:lnTo>
                    <a:pt x="652587" y="2921000"/>
                  </a:lnTo>
                  <a:lnTo>
                    <a:pt x="685444" y="2959100"/>
                  </a:lnTo>
                  <a:lnTo>
                    <a:pt x="719053" y="2997200"/>
                  </a:lnTo>
                  <a:lnTo>
                    <a:pt x="753411" y="3035300"/>
                  </a:lnTo>
                  <a:lnTo>
                    <a:pt x="788515" y="3060700"/>
                  </a:lnTo>
                  <a:lnTo>
                    <a:pt x="824260" y="3098800"/>
                  </a:lnTo>
                  <a:lnTo>
                    <a:pt x="860539" y="3136900"/>
                  </a:lnTo>
                  <a:lnTo>
                    <a:pt x="897344" y="3175000"/>
                  </a:lnTo>
                  <a:lnTo>
                    <a:pt x="934664" y="3200400"/>
                  </a:lnTo>
                  <a:lnTo>
                    <a:pt x="972490" y="3238500"/>
                  </a:lnTo>
                  <a:lnTo>
                    <a:pt x="1010814" y="3263900"/>
                  </a:lnTo>
                  <a:lnTo>
                    <a:pt x="1049624" y="3302000"/>
                  </a:lnTo>
                  <a:lnTo>
                    <a:pt x="1088913" y="3327400"/>
                  </a:lnTo>
                  <a:lnTo>
                    <a:pt x="1168888" y="3378200"/>
                  </a:lnTo>
                  <a:lnTo>
                    <a:pt x="1209554" y="3416300"/>
                  </a:lnTo>
                  <a:lnTo>
                    <a:pt x="1250661" y="3441700"/>
                  </a:lnTo>
                  <a:lnTo>
                    <a:pt x="1376531" y="3517900"/>
                  </a:lnTo>
                  <a:lnTo>
                    <a:pt x="1419306" y="3530600"/>
                  </a:lnTo>
                  <a:lnTo>
                    <a:pt x="1549954" y="3606800"/>
                  </a:lnTo>
                  <a:lnTo>
                    <a:pt x="1594246" y="3619500"/>
                  </a:lnTo>
                  <a:lnTo>
                    <a:pt x="1638894" y="3644900"/>
                  </a:lnTo>
                  <a:lnTo>
                    <a:pt x="1683889" y="3657600"/>
                  </a:lnTo>
                  <a:lnTo>
                    <a:pt x="1729221" y="3683000"/>
                  </a:lnTo>
                  <a:lnTo>
                    <a:pt x="1867144" y="3721100"/>
                  </a:lnTo>
                  <a:lnTo>
                    <a:pt x="1913730" y="3746500"/>
                  </a:lnTo>
                  <a:lnTo>
                    <a:pt x="2055190" y="3784600"/>
                  </a:lnTo>
                  <a:lnTo>
                    <a:pt x="3329119" y="3784600"/>
                  </a:lnTo>
                  <a:lnTo>
                    <a:pt x="3470578" y="3746500"/>
                  </a:lnTo>
                  <a:lnTo>
                    <a:pt x="3517164" y="3721100"/>
                  </a:lnTo>
                  <a:lnTo>
                    <a:pt x="3655086" y="3683000"/>
                  </a:lnTo>
                  <a:lnTo>
                    <a:pt x="3700418" y="3657600"/>
                  </a:lnTo>
                  <a:lnTo>
                    <a:pt x="3745412" y="3644900"/>
                  </a:lnTo>
                  <a:lnTo>
                    <a:pt x="3790060" y="3619500"/>
                  </a:lnTo>
                  <a:lnTo>
                    <a:pt x="3834352" y="3606800"/>
                  </a:lnTo>
                  <a:lnTo>
                    <a:pt x="3965000" y="3530600"/>
                  </a:lnTo>
                  <a:lnTo>
                    <a:pt x="4007774" y="3517900"/>
                  </a:lnTo>
                  <a:lnTo>
                    <a:pt x="4133645" y="3441700"/>
                  </a:lnTo>
                  <a:lnTo>
                    <a:pt x="4174752" y="3416300"/>
                  </a:lnTo>
                  <a:lnTo>
                    <a:pt x="4178033" y="3403600"/>
                  </a:lnTo>
                  <a:lnTo>
                    <a:pt x="4178033" y="3162300"/>
                  </a:lnTo>
                  <a:lnTo>
                    <a:pt x="2547525" y="3162300"/>
                  </a:lnTo>
                  <a:lnTo>
                    <a:pt x="2499909" y="3149600"/>
                  </a:lnTo>
                  <a:lnTo>
                    <a:pt x="2452613" y="3149600"/>
                  </a:lnTo>
                  <a:lnTo>
                    <a:pt x="2405650" y="3136900"/>
                  </a:lnTo>
                  <a:lnTo>
                    <a:pt x="2359032" y="3136900"/>
                  </a:lnTo>
                  <a:lnTo>
                    <a:pt x="2266887" y="3111500"/>
                  </a:lnTo>
                  <a:lnTo>
                    <a:pt x="2221387" y="3111500"/>
                  </a:lnTo>
                  <a:lnTo>
                    <a:pt x="2087328" y="3073400"/>
                  </a:lnTo>
                  <a:lnTo>
                    <a:pt x="2043501" y="3048000"/>
                  </a:lnTo>
                  <a:lnTo>
                    <a:pt x="1914779" y="3009900"/>
                  </a:lnTo>
                  <a:lnTo>
                    <a:pt x="1872836" y="2984500"/>
                  </a:lnTo>
                  <a:lnTo>
                    <a:pt x="1831397" y="2971800"/>
                  </a:lnTo>
                  <a:lnTo>
                    <a:pt x="1750085" y="2921000"/>
                  </a:lnTo>
                  <a:lnTo>
                    <a:pt x="1710238" y="2908300"/>
                  </a:lnTo>
                  <a:lnTo>
                    <a:pt x="1632227" y="2857500"/>
                  </a:lnTo>
                  <a:lnTo>
                    <a:pt x="1594089" y="2832100"/>
                  </a:lnTo>
                  <a:lnTo>
                    <a:pt x="1556549" y="2806700"/>
                  </a:lnTo>
                  <a:lnTo>
                    <a:pt x="1519618" y="2781300"/>
                  </a:lnTo>
                  <a:lnTo>
                    <a:pt x="1483309" y="2755900"/>
                  </a:lnTo>
                  <a:lnTo>
                    <a:pt x="1447637" y="2730500"/>
                  </a:lnTo>
                  <a:lnTo>
                    <a:pt x="1412614" y="2692400"/>
                  </a:lnTo>
                  <a:lnTo>
                    <a:pt x="1378253" y="2667000"/>
                  </a:lnTo>
                  <a:lnTo>
                    <a:pt x="1344568" y="2641600"/>
                  </a:lnTo>
                  <a:lnTo>
                    <a:pt x="1311572" y="2603500"/>
                  </a:lnTo>
                  <a:lnTo>
                    <a:pt x="1279277" y="2578100"/>
                  </a:lnTo>
                  <a:lnTo>
                    <a:pt x="1247698" y="2540000"/>
                  </a:lnTo>
                  <a:lnTo>
                    <a:pt x="1216847" y="2514600"/>
                  </a:lnTo>
                  <a:lnTo>
                    <a:pt x="1186738" y="2476500"/>
                  </a:lnTo>
                  <a:lnTo>
                    <a:pt x="1157383" y="2438400"/>
                  </a:lnTo>
                  <a:lnTo>
                    <a:pt x="1128797" y="2413000"/>
                  </a:lnTo>
                  <a:lnTo>
                    <a:pt x="1100991" y="2374900"/>
                  </a:lnTo>
                  <a:lnTo>
                    <a:pt x="1073980" y="2336800"/>
                  </a:lnTo>
                  <a:lnTo>
                    <a:pt x="1047776" y="2298700"/>
                  </a:lnTo>
                  <a:lnTo>
                    <a:pt x="1022393" y="2260600"/>
                  </a:lnTo>
                  <a:lnTo>
                    <a:pt x="997843" y="2222500"/>
                  </a:lnTo>
                  <a:lnTo>
                    <a:pt x="974141" y="2184400"/>
                  </a:lnTo>
                  <a:lnTo>
                    <a:pt x="951299" y="2146300"/>
                  </a:lnTo>
                  <a:lnTo>
                    <a:pt x="929330" y="2108200"/>
                  </a:lnTo>
                  <a:lnTo>
                    <a:pt x="908248" y="2070100"/>
                  </a:lnTo>
                  <a:lnTo>
                    <a:pt x="888066" y="2019300"/>
                  </a:lnTo>
                  <a:lnTo>
                    <a:pt x="868797" y="1981200"/>
                  </a:lnTo>
                  <a:lnTo>
                    <a:pt x="850454" y="1943100"/>
                  </a:lnTo>
                  <a:lnTo>
                    <a:pt x="833050" y="1892300"/>
                  </a:lnTo>
                  <a:lnTo>
                    <a:pt x="816599" y="1854200"/>
                  </a:lnTo>
                  <a:lnTo>
                    <a:pt x="801114" y="1816100"/>
                  </a:lnTo>
                  <a:lnTo>
                    <a:pt x="786608" y="1765300"/>
                  </a:lnTo>
                  <a:lnTo>
                    <a:pt x="773094" y="1727200"/>
                  </a:lnTo>
                  <a:lnTo>
                    <a:pt x="760585" y="1676400"/>
                  </a:lnTo>
                  <a:lnTo>
                    <a:pt x="749095" y="1638300"/>
                  </a:lnTo>
                  <a:lnTo>
                    <a:pt x="738636" y="1587500"/>
                  </a:lnTo>
                  <a:lnTo>
                    <a:pt x="729222" y="1536700"/>
                  </a:lnTo>
                  <a:lnTo>
                    <a:pt x="720867" y="1498600"/>
                  </a:lnTo>
                  <a:lnTo>
                    <a:pt x="713582" y="1447800"/>
                  </a:lnTo>
                  <a:lnTo>
                    <a:pt x="707383" y="1397000"/>
                  </a:lnTo>
                  <a:lnTo>
                    <a:pt x="702280" y="1358900"/>
                  </a:lnTo>
                  <a:lnTo>
                    <a:pt x="698289" y="1308100"/>
                  </a:lnTo>
                  <a:lnTo>
                    <a:pt x="695422" y="1257300"/>
                  </a:lnTo>
                  <a:lnTo>
                    <a:pt x="693692" y="1206500"/>
                  </a:lnTo>
                  <a:lnTo>
                    <a:pt x="693112" y="1168400"/>
                  </a:lnTo>
                  <a:lnTo>
                    <a:pt x="693692" y="1117600"/>
                  </a:lnTo>
                  <a:lnTo>
                    <a:pt x="695422" y="1066800"/>
                  </a:lnTo>
                  <a:lnTo>
                    <a:pt x="698289" y="1016000"/>
                  </a:lnTo>
                  <a:lnTo>
                    <a:pt x="702280" y="965200"/>
                  </a:lnTo>
                  <a:lnTo>
                    <a:pt x="707383" y="927100"/>
                  </a:lnTo>
                  <a:lnTo>
                    <a:pt x="713582" y="876300"/>
                  </a:lnTo>
                  <a:lnTo>
                    <a:pt x="720867" y="825500"/>
                  </a:lnTo>
                  <a:lnTo>
                    <a:pt x="729222" y="787400"/>
                  </a:lnTo>
                  <a:lnTo>
                    <a:pt x="738636" y="736600"/>
                  </a:lnTo>
                  <a:lnTo>
                    <a:pt x="749095" y="685800"/>
                  </a:lnTo>
                  <a:lnTo>
                    <a:pt x="760585" y="647700"/>
                  </a:lnTo>
                  <a:lnTo>
                    <a:pt x="773094" y="596900"/>
                  </a:lnTo>
                  <a:lnTo>
                    <a:pt x="786608" y="558800"/>
                  </a:lnTo>
                  <a:lnTo>
                    <a:pt x="801114" y="508000"/>
                  </a:lnTo>
                  <a:lnTo>
                    <a:pt x="816599" y="469900"/>
                  </a:lnTo>
                  <a:lnTo>
                    <a:pt x="833050" y="431800"/>
                  </a:lnTo>
                  <a:lnTo>
                    <a:pt x="850454" y="381000"/>
                  </a:lnTo>
                  <a:lnTo>
                    <a:pt x="868797" y="342900"/>
                  </a:lnTo>
                  <a:lnTo>
                    <a:pt x="888066" y="304800"/>
                  </a:lnTo>
                  <a:lnTo>
                    <a:pt x="908248" y="266700"/>
                  </a:lnTo>
                  <a:lnTo>
                    <a:pt x="929330" y="215900"/>
                  </a:lnTo>
                  <a:lnTo>
                    <a:pt x="951299" y="177800"/>
                  </a:lnTo>
                  <a:lnTo>
                    <a:pt x="974141" y="139700"/>
                  </a:lnTo>
                  <a:lnTo>
                    <a:pt x="997843" y="101600"/>
                  </a:lnTo>
                  <a:lnTo>
                    <a:pt x="1022393" y="63500"/>
                  </a:lnTo>
                  <a:lnTo>
                    <a:pt x="1047776" y="25400"/>
                  </a:lnTo>
                  <a:lnTo>
                    <a:pt x="1070328" y="0"/>
                  </a:lnTo>
                  <a:close/>
                </a:path>
                <a:path w="4178300" h="3848100">
                  <a:moveTo>
                    <a:pt x="4178033" y="2501900"/>
                  </a:moveTo>
                  <a:lnTo>
                    <a:pt x="4167464" y="2514600"/>
                  </a:lnTo>
                  <a:lnTo>
                    <a:pt x="4136613" y="2540000"/>
                  </a:lnTo>
                  <a:lnTo>
                    <a:pt x="4105034" y="2578100"/>
                  </a:lnTo>
                  <a:lnTo>
                    <a:pt x="4072739" y="2603500"/>
                  </a:lnTo>
                  <a:lnTo>
                    <a:pt x="4039743" y="2641600"/>
                  </a:lnTo>
                  <a:lnTo>
                    <a:pt x="4006058" y="2667000"/>
                  </a:lnTo>
                  <a:lnTo>
                    <a:pt x="3971697" y="2692400"/>
                  </a:lnTo>
                  <a:lnTo>
                    <a:pt x="3936674" y="2730500"/>
                  </a:lnTo>
                  <a:lnTo>
                    <a:pt x="3901002" y="2755900"/>
                  </a:lnTo>
                  <a:lnTo>
                    <a:pt x="3864694" y="2781300"/>
                  </a:lnTo>
                  <a:lnTo>
                    <a:pt x="3827763" y="2806700"/>
                  </a:lnTo>
                  <a:lnTo>
                    <a:pt x="3790222" y="2832100"/>
                  </a:lnTo>
                  <a:lnTo>
                    <a:pt x="3752085" y="2857500"/>
                  </a:lnTo>
                  <a:lnTo>
                    <a:pt x="3674074" y="2908300"/>
                  </a:lnTo>
                  <a:lnTo>
                    <a:pt x="3634226" y="2921000"/>
                  </a:lnTo>
                  <a:lnTo>
                    <a:pt x="3552914" y="2971800"/>
                  </a:lnTo>
                  <a:lnTo>
                    <a:pt x="3511475" y="2984500"/>
                  </a:lnTo>
                  <a:lnTo>
                    <a:pt x="3469532" y="3009900"/>
                  </a:lnTo>
                  <a:lnTo>
                    <a:pt x="3340811" y="3048000"/>
                  </a:lnTo>
                  <a:lnTo>
                    <a:pt x="3296983" y="3073400"/>
                  </a:lnTo>
                  <a:lnTo>
                    <a:pt x="3162925" y="3111500"/>
                  </a:lnTo>
                  <a:lnTo>
                    <a:pt x="3117424" y="3111500"/>
                  </a:lnTo>
                  <a:lnTo>
                    <a:pt x="3025279" y="3136900"/>
                  </a:lnTo>
                  <a:lnTo>
                    <a:pt x="2978662" y="3136900"/>
                  </a:lnTo>
                  <a:lnTo>
                    <a:pt x="2931698" y="3149600"/>
                  </a:lnTo>
                  <a:lnTo>
                    <a:pt x="2884402" y="3149600"/>
                  </a:lnTo>
                  <a:lnTo>
                    <a:pt x="2836787" y="3162300"/>
                  </a:lnTo>
                  <a:lnTo>
                    <a:pt x="4178033" y="3162300"/>
                  </a:lnTo>
                  <a:lnTo>
                    <a:pt x="4178033" y="2501900"/>
                  </a:lnTo>
                  <a:close/>
                </a:path>
              </a:pathLst>
            </a:custGeom>
            <a:solidFill>
              <a:srgbClr val="221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5">
              <a:extLst>
                <a:ext uri="{FF2B5EF4-FFF2-40B4-BE49-F238E27FC236}">
                  <a16:creationId xmlns:a16="http://schemas.microsoft.com/office/drawing/2014/main" id="{723C4B1C-38E8-714F-A3F9-AEF15467DCC2}"/>
                </a:ext>
              </a:extLst>
            </p:cNvPr>
            <p:cNvSpPr/>
            <p:nvPr/>
          </p:nvSpPr>
          <p:spPr>
            <a:xfrm>
              <a:off x="6838162" y="3718509"/>
              <a:ext cx="1464310" cy="141605"/>
            </a:xfrm>
            <a:custGeom>
              <a:avLst/>
              <a:gdLst/>
              <a:ahLst/>
              <a:cxnLst/>
              <a:rect l="l" t="t" r="r" b="b"/>
              <a:pathLst>
                <a:path w="1464309" h="141604">
                  <a:moveTo>
                    <a:pt x="4445" y="15925"/>
                  </a:moveTo>
                  <a:lnTo>
                    <a:pt x="3035" y="14516"/>
                  </a:lnTo>
                  <a:lnTo>
                    <a:pt x="0" y="14516"/>
                  </a:lnTo>
                  <a:lnTo>
                    <a:pt x="2095" y="15201"/>
                  </a:lnTo>
                  <a:lnTo>
                    <a:pt x="4445" y="15925"/>
                  </a:lnTo>
                  <a:close/>
                </a:path>
                <a:path w="1464309" h="141604">
                  <a:moveTo>
                    <a:pt x="65506" y="25"/>
                  </a:moveTo>
                  <a:lnTo>
                    <a:pt x="48780" y="25"/>
                  </a:lnTo>
                  <a:lnTo>
                    <a:pt x="47612" y="25"/>
                  </a:lnTo>
                  <a:lnTo>
                    <a:pt x="30886" y="25"/>
                  </a:lnTo>
                  <a:lnTo>
                    <a:pt x="30886" y="9969"/>
                  </a:lnTo>
                  <a:lnTo>
                    <a:pt x="38887" y="18021"/>
                  </a:lnTo>
                  <a:lnTo>
                    <a:pt x="47612" y="18021"/>
                  </a:lnTo>
                  <a:lnTo>
                    <a:pt x="48780" y="18021"/>
                  </a:lnTo>
                  <a:lnTo>
                    <a:pt x="57505" y="18021"/>
                  </a:lnTo>
                  <a:lnTo>
                    <a:pt x="65506" y="9969"/>
                  </a:lnTo>
                  <a:lnTo>
                    <a:pt x="65506" y="25"/>
                  </a:lnTo>
                  <a:close/>
                </a:path>
                <a:path w="1464309" h="141604">
                  <a:moveTo>
                    <a:pt x="121119" y="22567"/>
                  </a:moveTo>
                  <a:lnTo>
                    <a:pt x="113118" y="14516"/>
                  </a:lnTo>
                  <a:lnTo>
                    <a:pt x="93357" y="14516"/>
                  </a:lnTo>
                  <a:lnTo>
                    <a:pt x="85344" y="22567"/>
                  </a:lnTo>
                  <a:lnTo>
                    <a:pt x="85344" y="40119"/>
                  </a:lnTo>
                  <a:lnTo>
                    <a:pt x="103047" y="45072"/>
                  </a:lnTo>
                  <a:lnTo>
                    <a:pt x="115290" y="48361"/>
                  </a:lnTo>
                  <a:lnTo>
                    <a:pt x="121119" y="42481"/>
                  </a:lnTo>
                  <a:lnTo>
                    <a:pt x="121119" y="22567"/>
                  </a:lnTo>
                  <a:close/>
                </a:path>
                <a:path w="1464309" h="141604">
                  <a:moveTo>
                    <a:pt x="175590" y="55079"/>
                  </a:moveTo>
                  <a:lnTo>
                    <a:pt x="167589" y="47028"/>
                  </a:lnTo>
                  <a:lnTo>
                    <a:pt x="158851" y="47028"/>
                  </a:lnTo>
                  <a:lnTo>
                    <a:pt x="157708" y="47028"/>
                  </a:lnTo>
                  <a:lnTo>
                    <a:pt x="148958" y="47028"/>
                  </a:lnTo>
                  <a:lnTo>
                    <a:pt x="140944" y="55079"/>
                  </a:lnTo>
                  <a:lnTo>
                    <a:pt x="157708" y="59448"/>
                  </a:lnTo>
                  <a:lnTo>
                    <a:pt x="157911" y="59512"/>
                  </a:lnTo>
                  <a:lnTo>
                    <a:pt x="158851" y="59740"/>
                  </a:lnTo>
                  <a:lnTo>
                    <a:pt x="175590" y="63868"/>
                  </a:lnTo>
                  <a:lnTo>
                    <a:pt x="175590" y="55079"/>
                  </a:lnTo>
                  <a:close/>
                </a:path>
                <a:path w="1464309" h="141604">
                  <a:moveTo>
                    <a:pt x="175590" y="25"/>
                  </a:moveTo>
                  <a:lnTo>
                    <a:pt x="158851" y="25"/>
                  </a:lnTo>
                  <a:lnTo>
                    <a:pt x="157708" y="25"/>
                  </a:lnTo>
                  <a:lnTo>
                    <a:pt x="140944" y="25"/>
                  </a:lnTo>
                  <a:lnTo>
                    <a:pt x="140944" y="9969"/>
                  </a:lnTo>
                  <a:lnTo>
                    <a:pt x="148958" y="18021"/>
                  </a:lnTo>
                  <a:lnTo>
                    <a:pt x="157708" y="18021"/>
                  </a:lnTo>
                  <a:lnTo>
                    <a:pt x="158851" y="18021"/>
                  </a:lnTo>
                  <a:lnTo>
                    <a:pt x="167589" y="18021"/>
                  </a:lnTo>
                  <a:lnTo>
                    <a:pt x="175590" y="9969"/>
                  </a:lnTo>
                  <a:lnTo>
                    <a:pt x="175590" y="25"/>
                  </a:lnTo>
                  <a:close/>
                </a:path>
                <a:path w="1464309" h="141604">
                  <a:moveTo>
                    <a:pt x="231190" y="22567"/>
                  </a:moveTo>
                  <a:lnTo>
                    <a:pt x="223189" y="14516"/>
                  </a:lnTo>
                  <a:lnTo>
                    <a:pt x="203415" y="14516"/>
                  </a:lnTo>
                  <a:lnTo>
                    <a:pt x="195414" y="22567"/>
                  </a:lnTo>
                  <a:lnTo>
                    <a:pt x="195414" y="42481"/>
                  </a:lnTo>
                  <a:lnTo>
                    <a:pt x="203415" y="50533"/>
                  </a:lnTo>
                  <a:lnTo>
                    <a:pt x="223189" y="50533"/>
                  </a:lnTo>
                  <a:lnTo>
                    <a:pt x="231190" y="42481"/>
                  </a:lnTo>
                  <a:lnTo>
                    <a:pt x="231190" y="32524"/>
                  </a:lnTo>
                  <a:lnTo>
                    <a:pt x="231190" y="22567"/>
                  </a:lnTo>
                  <a:close/>
                </a:path>
                <a:path w="1464309" h="141604">
                  <a:moveTo>
                    <a:pt x="268922" y="25"/>
                  </a:moveTo>
                  <a:lnTo>
                    <a:pt x="251028" y="25"/>
                  </a:lnTo>
                  <a:lnTo>
                    <a:pt x="251028" y="9969"/>
                  </a:lnTo>
                  <a:lnTo>
                    <a:pt x="259029" y="18021"/>
                  </a:lnTo>
                  <a:lnTo>
                    <a:pt x="268922" y="18021"/>
                  </a:lnTo>
                  <a:lnTo>
                    <a:pt x="268922" y="25"/>
                  </a:lnTo>
                  <a:close/>
                </a:path>
                <a:path w="1464309" h="141604">
                  <a:moveTo>
                    <a:pt x="285661" y="55079"/>
                  </a:moveTo>
                  <a:lnTo>
                    <a:pt x="277660" y="47028"/>
                  </a:lnTo>
                  <a:lnTo>
                    <a:pt x="268922" y="47028"/>
                  </a:lnTo>
                  <a:lnTo>
                    <a:pt x="267792" y="47028"/>
                  </a:lnTo>
                  <a:lnTo>
                    <a:pt x="259029" y="47028"/>
                  </a:lnTo>
                  <a:lnTo>
                    <a:pt x="251028" y="55079"/>
                  </a:lnTo>
                  <a:lnTo>
                    <a:pt x="251028" y="63881"/>
                  </a:lnTo>
                  <a:lnTo>
                    <a:pt x="251028" y="65036"/>
                  </a:lnTo>
                  <a:lnTo>
                    <a:pt x="251028" y="73850"/>
                  </a:lnTo>
                  <a:lnTo>
                    <a:pt x="259029" y="81902"/>
                  </a:lnTo>
                  <a:lnTo>
                    <a:pt x="267792" y="81902"/>
                  </a:lnTo>
                  <a:lnTo>
                    <a:pt x="268922" y="81902"/>
                  </a:lnTo>
                  <a:lnTo>
                    <a:pt x="277660" y="81902"/>
                  </a:lnTo>
                  <a:lnTo>
                    <a:pt x="285661" y="73850"/>
                  </a:lnTo>
                  <a:lnTo>
                    <a:pt x="285661" y="65036"/>
                  </a:lnTo>
                  <a:lnTo>
                    <a:pt x="285661" y="63881"/>
                  </a:lnTo>
                  <a:lnTo>
                    <a:pt x="285661" y="55079"/>
                  </a:lnTo>
                  <a:close/>
                </a:path>
                <a:path w="1464309" h="141604">
                  <a:moveTo>
                    <a:pt x="341274" y="86448"/>
                  </a:moveTo>
                  <a:lnTo>
                    <a:pt x="333273" y="78397"/>
                  </a:lnTo>
                  <a:lnTo>
                    <a:pt x="313512" y="78397"/>
                  </a:lnTo>
                  <a:lnTo>
                    <a:pt x="305498" y="86448"/>
                  </a:lnTo>
                  <a:lnTo>
                    <a:pt x="305498" y="92202"/>
                  </a:lnTo>
                  <a:lnTo>
                    <a:pt x="323240" y="95592"/>
                  </a:lnTo>
                  <a:lnTo>
                    <a:pt x="341274" y="98844"/>
                  </a:lnTo>
                  <a:lnTo>
                    <a:pt x="341274" y="86448"/>
                  </a:lnTo>
                  <a:close/>
                </a:path>
                <a:path w="1464309" h="141604">
                  <a:moveTo>
                    <a:pt x="378993" y="0"/>
                  </a:moveTo>
                  <a:lnTo>
                    <a:pt x="361099" y="0"/>
                  </a:lnTo>
                  <a:lnTo>
                    <a:pt x="361099" y="9969"/>
                  </a:lnTo>
                  <a:lnTo>
                    <a:pt x="369100" y="18021"/>
                  </a:lnTo>
                  <a:lnTo>
                    <a:pt x="378993" y="18021"/>
                  </a:lnTo>
                  <a:lnTo>
                    <a:pt x="378993" y="0"/>
                  </a:lnTo>
                  <a:close/>
                </a:path>
                <a:path w="1464309" h="141604">
                  <a:moveTo>
                    <a:pt x="395744" y="63881"/>
                  </a:moveTo>
                  <a:lnTo>
                    <a:pt x="378993" y="63881"/>
                  </a:lnTo>
                  <a:lnTo>
                    <a:pt x="378993" y="47028"/>
                  </a:lnTo>
                  <a:lnTo>
                    <a:pt x="369100" y="47028"/>
                  </a:lnTo>
                  <a:lnTo>
                    <a:pt x="361099" y="55079"/>
                  </a:lnTo>
                  <a:lnTo>
                    <a:pt x="361099" y="63881"/>
                  </a:lnTo>
                  <a:lnTo>
                    <a:pt x="361099" y="65036"/>
                  </a:lnTo>
                  <a:lnTo>
                    <a:pt x="361099" y="73850"/>
                  </a:lnTo>
                  <a:lnTo>
                    <a:pt x="369100" y="81902"/>
                  </a:lnTo>
                  <a:lnTo>
                    <a:pt x="377850" y="81902"/>
                  </a:lnTo>
                  <a:lnTo>
                    <a:pt x="378993" y="81902"/>
                  </a:lnTo>
                  <a:lnTo>
                    <a:pt x="387743" y="81902"/>
                  </a:lnTo>
                  <a:lnTo>
                    <a:pt x="395744" y="73850"/>
                  </a:lnTo>
                  <a:lnTo>
                    <a:pt x="395744" y="63881"/>
                  </a:lnTo>
                  <a:close/>
                </a:path>
                <a:path w="1464309" h="141604">
                  <a:moveTo>
                    <a:pt x="451345" y="86448"/>
                  </a:moveTo>
                  <a:lnTo>
                    <a:pt x="443344" y="78397"/>
                  </a:lnTo>
                  <a:lnTo>
                    <a:pt x="423570" y="78397"/>
                  </a:lnTo>
                  <a:lnTo>
                    <a:pt x="415569" y="86448"/>
                  </a:lnTo>
                  <a:lnTo>
                    <a:pt x="415569" y="106362"/>
                  </a:lnTo>
                  <a:lnTo>
                    <a:pt x="421005" y="111836"/>
                  </a:lnTo>
                  <a:lnTo>
                    <a:pt x="433324" y="113665"/>
                  </a:lnTo>
                  <a:lnTo>
                    <a:pt x="438810" y="114414"/>
                  </a:lnTo>
                  <a:lnTo>
                    <a:pt x="443344" y="114414"/>
                  </a:lnTo>
                  <a:lnTo>
                    <a:pt x="451345" y="106362"/>
                  </a:lnTo>
                  <a:lnTo>
                    <a:pt x="451345" y="86448"/>
                  </a:lnTo>
                  <a:close/>
                </a:path>
                <a:path w="1464309" h="141604">
                  <a:moveTo>
                    <a:pt x="505815" y="118973"/>
                  </a:moveTo>
                  <a:lnTo>
                    <a:pt x="497814" y="110921"/>
                  </a:lnTo>
                  <a:lnTo>
                    <a:pt x="489077" y="110921"/>
                  </a:lnTo>
                  <a:lnTo>
                    <a:pt x="487934" y="110921"/>
                  </a:lnTo>
                  <a:lnTo>
                    <a:pt x="479196" y="110921"/>
                  </a:lnTo>
                  <a:lnTo>
                    <a:pt x="471373" y="118783"/>
                  </a:lnTo>
                  <a:lnTo>
                    <a:pt x="487934" y="120878"/>
                  </a:lnTo>
                  <a:lnTo>
                    <a:pt x="488365" y="120942"/>
                  </a:lnTo>
                  <a:lnTo>
                    <a:pt x="489077" y="121018"/>
                  </a:lnTo>
                  <a:lnTo>
                    <a:pt x="505815" y="122948"/>
                  </a:lnTo>
                  <a:lnTo>
                    <a:pt x="505815" y="118973"/>
                  </a:lnTo>
                  <a:close/>
                </a:path>
                <a:path w="1464309" h="141604">
                  <a:moveTo>
                    <a:pt x="505815" y="63881"/>
                  </a:moveTo>
                  <a:lnTo>
                    <a:pt x="489077" y="63881"/>
                  </a:lnTo>
                  <a:lnTo>
                    <a:pt x="487934" y="63881"/>
                  </a:lnTo>
                  <a:lnTo>
                    <a:pt x="471182" y="63881"/>
                  </a:lnTo>
                  <a:lnTo>
                    <a:pt x="471182" y="73850"/>
                  </a:lnTo>
                  <a:lnTo>
                    <a:pt x="479196" y="81902"/>
                  </a:lnTo>
                  <a:lnTo>
                    <a:pt x="487934" y="81902"/>
                  </a:lnTo>
                  <a:lnTo>
                    <a:pt x="489077" y="81902"/>
                  </a:lnTo>
                  <a:lnTo>
                    <a:pt x="497814" y="81902"/>
                  </a:lnTo>
                  <a:lnTo>
                    <a:pt x="505815" y="73850"/>
                  </a:lnTo>
                  <a:lnTo>
                    <a:pt x="505815" y="63881"/>
                  </a:lnTo>
                  <a:close/>
                </a:path>
                <a:path w="1464309" h="141604">
                  <a:moveTo>
                    <a:pt x="561428" y="86448"/>
                  </a:moveTo>
                  <a:lnTo>
                    <a:pt x="553427" y="78397"/>
                  </a:lnTo>
                  <a:lnTo>
                    <a:pt x="533654" y="78397"/>
                  </a:lnTo>
                  <a:lnTo>
                    <a:pt x="525653" y="86448"/>
                  </a:lnTo>
                  <a:lnTo>
                    <a:pt x="525653" y="106362"/>
                  </a:lnTo>
                  <a:lnTo>
                    <a:pt x="533654" y="114414"/>
                  </a:lnTo>
                  <a:lnTo>
                    <a:pt x="553427" y="114414"/>
                  </a:lnTo>
                  <a:lnTo>
                    <a:pt x="561428" y="106362"/>
                  </a:lnTo>
                  <a:lnTo>
                    <a:pt x="561428" y="96405"/>
                  </a:lnTo>
                  <a:lnTo>
                    <a:pt x="561428" y="86448"/>
                  </a:lnTo>
                  <a:close/>
                </a:path>
                <a:path w="1464309" h="141604">
                  <a:moveTo>
                    <a:pt x="615899" y="118973"/>
                  </a:moveTo>
                  <a:lnTo>
                    <a:pt x="607898" y="110921"/>
                  </a:lnTo>
                  <a:lnTo>
                    <a:pt x="599160" y="110921"/>
                  </a:lnTo>
                  <a:lnTo>
                    <a:pt x="598017" y="110921"/>
                  </a:lnTo>
                  <a:lnTo>
                    <a:pt x="589254" y="110921"/>
                  </a:lnTo>
                  <a:lnTo>
                    <a:pt x="581253" y="118973"/>
                  </a:lnTo>
                  <a:lnTo>
                    <a:pt x="581253" y="127787"/>
                  </a:lnTo>
                  <a:lnTo>
                    <a:pt x="581253" y="128917"/>
                  </a:lnTo>
                  <a:lnTo>
                    <a:pt x="581253" y="130568"/>
                  </a:lnTo>
                  <a:lnTo>
                    <a:pt x="599160" y="132194"/>
                  </a:lnTo>
                  <a:lnTo>
                    <a:pt x="615899" y="133438"/>
                  </a:lnTo>
                  <a:lnTo>
                    <a:pt x="615899" y="128917"/>
                  </a:lnTo>
                  <a:lnTo>
                    <a:pt x="615899" y="127787"/>
                  </a:lnTo>
                  <a:lnTo>
                    <a:pt x="615899" y="118973"/>
                  </a:lnTo>
                  <a:close/>
                </a:path>
                <a:path w="1464309" h="141604">
                  <a:moveTo>
                    <a:pt x="615899" y="63893"/>
                  </a:moveTo>
                  <a:lnTo>
                    <a:pt x="599160" y="63893"/>
                  </a:lnTo>
                  <a:lnTo>
                    <a:pt x="581253" y="63881"/>
                  </a:lnTo>
                  <a:lnTo>
                    <a:pt x="581253" y="73850"/>
                  </a:lnTo>
                  <a:lnTo>
                    <a:pt x="589254" y="81902"/>
                  </a:lnTo>
                  <a:lnTo>
                    <a:pt x="598017" y="81902"/>
                  </a:lnTo>
                  <a:lnTo>
                    <a:pt x="599160" y="81902"/>
                  </a:lnTo>
                  <a:lnTo>
                    <a:pt x="607898" y="81902"/>
                  </a:lnTo>
                  <a:lnTo>
                    <a:pt x="615899" y="73850"/>
                  </a:lnTo>
                  <a:lnTo>
                    <a:pt x="615899" y="63893"/>
                  </a:lnTo>
                  <a:close/>
                </a:path>
                <a:path w="1464309" h="141604">
                  <a:moveTo>
                    <a:pt x="671499" y="86448"/>
                  </a:moveTo>
                  <a:lnTo>
                    <a:pt x="663498" y="78397"/>
                  </a:lnTo>
                  <a:lnTo>
                    <a:pt x="643737" y="78397"/>
                  </a:lnTo>
                  <a:lnTo>
                    <a:pt x="635723" y="86448"/>
                  </a:lnTo>
                  <a:lnTo>
                    <a:pt x="635723" y="106362"/>
                  </a:lnTo>
                  <a:lnTo>
                    <a:pt x="643737" y="114414"/>
                  </a:lnTo>
                  <a:lnTo>
                    <a:pt x="663498" y="114414"/>
                  </a:lnTo>
                  <a:lnTo>
                    <a:pt x="671499" y="106362"/>
                  </a:lnTo>
                  <a:lnTo>
                    <a:pt x="671499" y="96405"/>
                  </a:lnTo>
                  <a:lnTo>
                    <a:pt x="671499" y="86448"/>
                  </a:lnTo>
                  <a:close/>
                </a:path>
                <a:path w="1464309" h="141604">
                  <a:moveTo>
                    <a:pt x="725957" y="118973"/>
                  </a:moveTo>
                  <a:lnTo>
                    <a:pt x="717956" y="110921"/>
                  </a:lnTo>
                  <a:lnTo>
                    <a:pt x="709231" y="110921"/>
                  </a:lnTo>
                  <a:lnTo>
                    <a:pt x="708075" y="110921"/>
                  </a:lnTo>
                  <a:lnTo>
                    <a:pt x="699350" y="110921"/>
                  </a:lnTo>
                  <a:lnTo>
                    <a:pt x="691337" y="118973"/>
                  </a:lnTo>
                  <a:lnTo>
                    <a:pt x="691337" y="127787"/>
                  </a:lnTo>
                  <a:lnTo>
                    <a:pt x="691337" y="128917"/>
                  </a:lnTo>
                  <a:lnTo>
                    <a:pt x="691337" y="137744"/>
                  </a:lnTo>
                  <a:lnTo>
                    <a:pt x="691616" y="138036"/>
                  </a:lnTo>
                  <a:lnTo>
                    <a:pt x="709231" y="138836"/>
                  </a:lnTo>
                  <a:lnTo>
                    <a:pt x="724357" y="139357"/>
                  </a:lnTo>
                  <a:lnTo>
                    <a:pt x="725957" y="137744"/>
                  </a:lnTo>
                  <a:lnTo>
                    <a:pt x="725957" y="128917"/>
                  </a:lnTo>
                  <a:lnTo>
                    <a:pt x="725957" y="127787"/>
                  </a:lnTo>
                  <a:lnTo>
                    <a:pt x="725957" y="118973"/>
                  </a:lnTo>
                  <a:close/>
                </a:path>
                <a:path w="1464309" h="141604">
                  <a:moveTo>
                    <a:pt x="725957" y="63893"/>
                  </a:moveTo>
                  <a:lnTo>
                    <a:pt x="709231" y="63893"/>
                  </a:lnTo>
                  <a:lnTo>
                    <a:pt x="708075" y="63893"/>
                  </a:lnTo>
                  <a:lnTo>
                    <a:pt x="691337" y="63893"/>
                  </a:lnTo>
                  <a:lnTo>
                    <a:pt x="691337" y="73850"/>
                  </a:lnTo>
                  <a:lnTo>
                    <a:pt x="699350" y="81902"/>
                  </a:lnTo>
                  <a:lnTo>
                    <a:pt x="708075" y="81902"/>
                  </a:lnTo>
                  <a:lnTo>
                    <a:pt x="709231" y="81902"/>
                  </a:lnTo>
                  <a:lnTo>
                    <a:pt x="717956" y="81902"/>
                  </a:lnTo>
                  <a:lnTo>
                    <a:pt x="725957" y="73850"/>
                  </a:lnTo>
                  <a:lnTo>
                    <a:pt x="725957" y="63893"/>
                  </a:lnTo>
                  <a:close/>
                </a:path>
                <a:path w="1464309" h="141604">
                  <a:moveTo>
                    <a:pt x="781570" y="86448"/>
                  </a:moveTo>
                  <a:lnTo>
                    <a:pt x="773569" y="78397"/>
                  </a:lnTo>
                  <a:lnTo>
                    <a:pt x="753808" y="78397"/>
                  </a:lnTo>
                  <a:lnTo>
                    <a:pt x="745794" y="86448"/>
                  </a:lnTo>
                  <a:lnTo>
                    <a:pt x="745794" y="106362"/>
                  </a:lnTo>
                  <a:lnTo>
                    <a:pt x="753808" y="114414"/>
                  </a:lnTo>
                  <a:lnTo>
                    <a:pt x="773569" y="114414"/>
                  </a:lnTo>
                  <a:lnTo>
                    <a:pt x="781570" y="106362"/>
                  </a:lnTo>
                  <a:lnTo>
                    <a:pt x="781570" y="96405"/>
                  </a:lnTo>
                  <a:lnTo>
                    <a:pt x="781570" y="86448"/>
                  </a:lnTo>
                  <a:close/>
                </a:path>
                <a:path w="1464309" h="141604">
                  <a:moveTo>
                    <a:pt x="836041" y="118973"/>
                  </a:moveTo>
                  <a:lnTo>
                    <a:pt x="828040" y="110921"/>
                  </a:lnTo>
                  <a:lnTo>
                    <a:pt x="819289" y="110921"/>
                  </a:lnTo>
                  <a:lnTo>
                    <a:pt x="818172" y="110921"/>
                  </a:lnTo>
                  <a:lnTo>
                    <a:pt x="809409" y="110921"/>
                  </a:lnTo>
                  <a:lnTo>
                    <a:pt x="801408" y="118973"/>
                  </a:lnTo>
                  <a:lnTo>
                    <a:pt x="801408" y="127787"/>
                  </a:lnTo>
                  <a:lnTo>
                    <a:pt x="801408" y="128917"/>
                  </a:lnTo>
                  <a:lnTo>
                    <a:pt x="801408" y="137744"/>
                  </a:lnTo>
                  <a:lnTo>
                    <a:pt x="804545" y="140893"/>
                  </a:lnTo>
                  <a:lnTo>
                    <a:pt x="818172" y="141046"/>
                  </a:lnTo>
                  <a:lnTo>
                    <a:pt x="818908" y="141046"/>
                  </a:lnTo>
                  <a:lnTo>
                    <a:pt x="819289" y="141046"/>
                  </a:lnTo>
                  <a:lnTo>
                    <a:pt x="832840" y="140970"/>
                  </a:lnTo>
                  <a:lnTo>
                    <a:pt x="836041" y="137744"/>
                  </a:lnTo>
                  <a:lnTo>
                    <a:pt x="836041" y="128917"/>
                  </a:lnTo>
                  <a:lnTo>
                    <a:pt x="836041" y="127787"/>
                  </a:lnTo>
                  <a:lnTo>
                    <a:pt x="836041" y="118973"/>
                  </a:lnTo>
                  <a:close/>
                </a:path>
                <a:path w="1464309" h="141604">
                  <a:moveTo>
                    <a:pt x="836041" y="63893"/>
                  </a:moveTo>
                  <a:lnTo>
                    <a:pt x="819289" y="63893"/>
                  </a:lnTo>
                  <a:lnTo>
                    <a:pt x="818172" y="63893"/>
                  </a:lnTo>
                  <a:lnTo>
                    <a:pt x="801408" y="63893"/>
                  </a:lnTo>
                  <a:lnTo>
                    <a:pt x="801408" y="73850"/>
                  </a:lnTo>
                  <a:lnTo>
                    <a:pt x="809409" y="81902"/>
                  </a:lnTo>
                  <a:lnTo>
                    <a:pt x="818172" y="81902"/>
                  </a:lnTo>
                  <a:lnTo>
                    <a:pt x="819289" y="81902"/>
                  </a:lnTo>
                  <a:lnTo>
                    <a:pt x="828040" y="81902"/>
                  </a:lnTo>
                  <a:lnTo>
                    <a:pt x="836041" y="73850"/>
                  </a:lnTo>
                  <a:lnTo>
                    <a:pt x="836041" y="63893"/>
                  </a:lnTo>
                  <a:close/>
                </a:path>
                <a:path w="1464309" h="141604">
                  <a:moveTo>
                    <a:pt x="891641" y="86448"/>
                  </a:moveTo>
                  <a:lnTo>
                    <a:pt x="883640" y="78397"/>
                  </a:lnTo>
                  <a:lnTo>
                    <a:pt x="863866" y="78397"/>
                  </a:lnTo>
                  <a:lnTo>
                    <a:pt x="855865" y="86448"/>
                  </a:lnTo>
                  <a:lnTo>
                    <a:pt x="855865" y="106362"/>
                  </a:lnTo>
                  <a:lnTo>
                    <a:pt x="863866" y="114414"/>
                  </a:lnTo>
                  <a:lnTo>
                    <a:pt x="883640" y="114414"/>
                  </a:lnTo>
                  <a:lnTo>
                    <a:pt x="891641" y="106362"/>
                  </a:lnTo>
                  <a:lnTo>
                    <a:pt x="891641" y="96405"/>
                  </a:lnTo>
                  <a:lnTo>
                    <a:pt x="891641" y="86448"/>
                  </a:lnTo>
                  <a:close/>
                </a:path>
                <a:path w="1464309" h="141604">
                  <a:moveTo>
                    <a:pt x="946111" y="118973"/>
                  </a:moveTo>
                  <a:lnTo>
                    <a:pt x="938110" y="110921"/>
                  </a:lnTo>
                  <a:lnTo>
                    <a:pt x="929373" y="110921"/>
                  </a:lnTo>
                  <a:lnTo>
                    <a:pt x="928243" y="110921"/>
                  </a:lnTo>
                  <a:lnTo>
                    <a:pt x="919480" y="110921"/>
                  </a:lnTo>
                  <a:lnTo>
                    <a:pt x="911479" y="118973"/>
                  </a:lnTo>
                  <a:lnTo>
                    <a:pt x="911479" y="127787"/>
                  </a:lnTo>
                  <a:lnTo>
                    <a:pt x="911479" y="128917"/>
                  </a:lnTo>
                  <a:lnTo>
                    <a:pt x="911479" y="137744"/>
                  </a:lnTo>
                  <a:lnTo>
                    <a:pt x="913168" y="139433"/>
                  </a:lnTo>
                  <a:lnTo>
                    <a:pt x="928243" y="138925"/>
                  </a:lnTo>
                  <a:lnTo>
                    <a:pt x="929360" y="138874"/>
                  </a:lnTo>
                  <a:lnTo>
                    <a:pt x="945718" y="138137"/>
                  </a:lnTo>
                  <a:lnTo>
                    <a:pt x="946111" y="137744"/>
                  </a:lnTo>
                  <a:lnTo>
                    <a:pt x="946111" y="128917"/>
                  </a:lnTo>
                  <a:lnTo>
                    <a:pt x="946111" y="127787"/>
                  </a:lnTo>
                  <a:lnTo>
                    <a:pt x="946111" y="118973"/>
                  </a:lnTo>
                  <a:close/>
                </a:path>
                <a:path w="1464309" h="141604">
                  <a:moveTo>
                    <a:pt x="946111" y="63893"/>
                  </a:moveTo>
                  <a:lnTo>
                    <a:pt x="929373" y="63893"/>
                  </a:lnTo>
                  <a:lnTo>
                    <a:pt x="928243" y="63893"/>
                  </a:lnTo>
                  <a:lnTo>
                    <a:pt x="911479" y="63893"/>
                  </a:lnTo>
                  <a:lnTo>
                    <a:pt x="911479" y="73850"/>
                  </a:lnTo>
                  <a:lnTo>
                    <a:pt x="919480" y="81902"/>
                  </a:lnTo>
                  <a:lnTo>
                    <a:pt x="928243" y="81902"/>
                  </a:lnTo>
                  <a:lnTo>
                    <a:pt x="929373" y="81902"/>
                  </a:lnTo>
                  <a:lnTo>
                    <a:pt x="938110" y="81902"/>
                  </a:lnTo>
                  <a:lnTo>
                    <a:pt x="946111" y="73850"/>
                  </a:lnTo>
                  <a:lnTo>
                    <a:pt x="946111" y="63893"/>
                  </a:lnTo>
                  <a:close/>
                </a:path>
                <a:path w="1464309" h="141604">
                  <a:moveTo>
                    <a:pt x="1001725" y="86448"/>
                  </a:moveTo>
                  <a:lnTo>
                    <a:pt x="993724" y="78397"/>
                  </a:lnTo>
                  <a:lnTo>
                    <a:pt x="973963" y="78397"/>
                  </a:lnTo>
                  <a:lnTo>
                    <a:pt x="965949" y="86448"/>
                  </a:lnTo>
                  <a:lnTo>
                    <a:pt x="965949" y="106362"/>
                  </a:lnTo>
                  <a:lnTo>
                    <a:pt x="973963" y="114414"/>
                  </a:lnTo>
                  <a:lnTo>
                    <a:pt x="993724" y="114414"/>
                  </a:lnTo>
                  <a:lnTo>
                    <a:pt x="1001725" y="106362"/>
                  </a:lnTo>
                  <a:lnTo>
                    <a:pt x="1001725" y="96405"/>
                  </a:lnTo>
                  <a:lnTo>
                    <a:pt x="1001725" y="86448"/>
                  </a:lnTo>
                  <a:close/>
                </a:path>
                <a:path w="1464309" h="141604">
                  <a:moveTo>
                    <a:pt x="1056195" y="118973"/>
                  </a:moveTo>
                  <a:lnTo>
                    <a:pt x="1048194" y="110921"/>
                  </a:lnTo>
                  <a:lnTo>
                    <a:pt x="1039444" y="110921"/>
                  </a:lnTo>
                  <a:lnTo>
                    <a:pt x="1038301" y="110921"/>
                  </a:lnTo>
                  <a:lnTo>
                    <a:pt x="1029550" y="110921"/>
                  </a:lnTo>
                  <a:lnTo>
                    <a:pt x="1021549" y="118973"/>
                  </a:lnTo>
                  <a:lnTo>
                    <a:pt x="1021549" y="127787"/>
                  </a:lnTo>
                  <a:lnTo>
                    <a:pt x="1021549" y="128917"/>
                  </a:lnTo>
                  <a:lnTo>
                    <a:pt x="1021549" y="133629"/>
                  </a:lnTo>
                  <a:lnTo>
                    <a:pt x="1038301" y="132372"/>
                  </a:lnTo>
                  <a:lnTo>
                    <a:pt x="1038504" y="132359"/>
                  </a:lnTo>
                  <a:lnTo>
                    <a:pt x="1039444" y="132283"/>
                  </a:lnTo>
                  <a:lnTo>
                    <a:pt x="1056195" y="130771"/>
                  </a:lnTo>
                  <a:lnTo>
                    <a:pt x="1056195" y="128917"/>
                  </a:lnTo>
                  <a:lnTo>
                    <a:pt x="1056195" y="127787"/>
                  </a:lnTo>
                  <a:lnTo>
                    <a:pt x="1056195" y="118973"/>
                  </a:lnTo>
                  <a:close/>
                </a:path>
                <a:path w="1464309" h="141604">
                  <a:moveTo>
                    <a:pt x="1056195" y="63881"/>
                  </a:moveTo>
                  <a:lnTo>
                    <a:pt x="1038301" y="63881"/>
                  </a:lnTo>
                  <a:lnTo>
                    <a:pt x="1021549" y="63893"/>
                  </a:lnTo>
                  <a:lnTo>
                    <a:pt x="1021549" y="73850"/>
                  </a:lnTo>
                  <a:lnTo>
                    <a:pt x="1029550" y="81902"/>
                  </a:lnTo>
                  <a:lnTo>
                    <a:pt x="1038301" y="81902"/>
                  </a:lnTo>
                  <a:lnTo>
                    <a:pt x="1039444" y="81902"/>
                  </a:lnTo>
                  <a:lnTo>
                    <a:pt x="1048194" y="81902"/>
                  </a:lnTo>
                  <a:lnTo>
                    <a:pt x="1056195" y="73850"/>
                  </a:lnTo>
                  <a:lnTo>
                    <a:pt x="1056195" y="63881"/>
                  </a:lnTo>
                  <a:close/>
                </a:path>
                <a:path w="1464309" h="141604">
                  <a:moveTo>
                    <a:pt x="1111796" y="86448"/>
                  </a:moveTo>
                  <a:lnTo>
                    <a:pt x="1103795" y="78397"/>
                  </a:lnTo>
                  <a:lnTo>
                    <a:pt x="1084021" y="78397"/>
                  </a:lnTo>
                  <a:lnTo>
                    <a:pt x="1076020" y="86448"/>
                  </a:lnTo>
                  <a:lnTo>
                    <a:pt x="1076020" y="106362"/>
                  </a:lnTo>
                  <a:lnTo>
                    <a:pt x="1084021" y="114414"/>
                  </a:lnTo>
                  <a:lnTo>
                    <a:pt x="1103795" y="114414"/>
                  </a:lnTo>
                  <a:lnTo>
                    <a:pt x="1111796" y="106362"/>
                  </a:lnTo>
                  <a:lnTo>
                    <a:pt x="1111796" y="96405"/>
                  </a:lnTo>
                  <a:lnTo>
                    <a:pt x="1111796" y="86448"/>
                  </a:lnTo>
                  <a:close/>
                </a:path>
                <a:path w="1464309" h="141604">
                  <a:moveTo>
                    <a:pt x="1166266" y="118973"/>
                  </a:moveTo>
                  <a:lnTo>
                    <a:pt x="1158265" y="110921"/>
                  </a:lnTo>
                  <a:lnTo>
                    <a:pt x="1149515" y="110921"/>
                  </a:lnTo>
                  <a:lnTo>
                    <a:pt x="1148372" y="110921"/>
                  </a:lnTo>
                  <a:lnTo>
                    <a:pt x="1139647" y="110921"/>
                  </a:lnTo>
                  <a:lnTo>
                    <a:pt x="1131633" y="118973"/>
                  </a:lnTo>
                  <a:lnTo>
                    <a:pt x="1131633" y="123253"/>
                  </a:lnTo>
                  <a:lnTo>
                    <a:pt x="1149515" y="121196"/>
                  </a:lnTo>
                  <a:lnTo>
                    <a:pt x="1166266" y="119087"/>
                  </a:lnTo>
                  <a:close/>
                </a:path>
                <a:path w="1464309" h="141604">
                  <a:moveTo>
                    <a:pt x="1166266" y="63881"/>
                  </a:moveTo>
                  <a:lnTo>
                    <a:pt x="1149515" y="63881"/>
                  </a:lnTo>
                  <a:lnTo>
                    <a:pt x="1148372" y="63881"/>
                  </a:lnTo>
                  <a:lnTo>
                    <a:pt x="1131633" y="63881"/>
                  </a:lnTo>
                  <a:lnTo>
                    <a:pt x="1131633" y="73850"/>
                  </a:lnTo>
                  <a:lnTo>
                    <a:pt x="1139647" y="81902"/>
                  </a:lnTo>
                  <a:lnTo>
                    <a:pt x="1148372" y="81902"/>
                  </a:lnTo>
                  <a:lnTo>
                    <a:pt x="1149515" y="81902"/>
                  </a:lnTo>
                  <a:lnTo>
                    <a:pt x="1158265" y="81902"/>
                  </a:lnTo>
                  <a:lnTo>
                    <a:pt x="1166266" y="73850"/>
                  </a:lnTo>
                  <a:lnTo>
                    <a:pt x="1166266" y="63881"/>
                  </a:lnTo>
                  <a:close/>
                </a:path>
                <a:path w="1464309" h="141604">
                  <a:moveTo>
                    <a:pt x="1221879" y="86448"/>
                  </a:moveTo>
                  <a:lnTo>
                    <a:pt x="1213878" y="78397"/>
                  </a:lnTo>
                  <a:lnTo>
                    <a:pt x="1194104" y="78397"/>
                  </a:lnTo>
                  <a:lnTo>
                    <a:pt x="1186103" y="86448"/>
                  </a:lnTo>
                  <a:lnTo>
                    <a:pt x="1186103" y="106362"/>
                  </a:lnTo>
                  <a:lnTo>
                    <a:pt x="1194104" y="114414"/>
                  </a:lnTo>
                  <a:lnTo>
                    <a:pt x="1201191" y="114414"/>
                  </a:lnTo>
                  <a:lnTo>
                    <a:pt x="1204125" y="114020"/>
                  </a:lnTo>
                  <a:lnTo>
                    <a:pt x="1216012" y="112268"/>
                  </a:lnTo>
                  <a:lnTo>
                    <a:pt x="1221879" y="106362"/>
                  </a:lnTo>
                  <a:lnTo>
                    <a:pt x="1221879" y="86448"/>
                  </a:lnTo>
                  <a:close/>
                </a:path>
                <a:path w="1464309" h="141604">
                  <a:moveTo>
                    <a:pt x="1276350" y="63881"/>
                  </a:moveTo>
                  <a:lnTo>
                    <a:pt x="1259598" y="63881"/>
                  </a:lnTo>
                  <a:lnTo>
                    <a:pt x="1258443" y="63881"/>
                  </a:lnTo>
                  <a:lnTo>
                    <a:pt x="1241717" y="63881"/>
                  </a:lnTo>
                  <a:lnTo>
                    <a:pt x="1241717" y="73850"/>
                  </a:lnTo>
                  <a:lnTo>
                    <a:pt x="1249718" y="81902"/>
                  </a:lnTo>
                  <a:lnTo>
                    <a:pt x="1258443" y="81902"/>
                  </a:lnTo>
                  <a:lnTo>
                    <a:pt x="1259598" y="81902"/>
                  </a:lnTo>
                  <a:lnTo>
                    <a:pt x="1268349" y="81902"/>
                  </a:lnTo>
                  <a:lnTo>
                    <a:pt x="1276350" y="73850"/>
                  </a:lnTo>
                  <a:lnTo>
                    <a:pt x="1276350" y="63881"/>
                  </a:lnTo>
                  <a:close/>
                </a:path>
                <a:path w="1464309" h="141604">
                  <a:moveTo>
                    <a:pt x="1331963" y="86448"/>
                  </a:moveTo>
                  <a:lnTo>
                    <a:pt x="1323962" y="78397"/>
                  </a:lnTo>
                  <a:lnTo>
                    <a:pt x="1304188" y="78397"/>
                  </a:lnTo>
                  <a:lnTo>
                    <a:pt x="1296187" y="86448"/>
                  </a:lnTo>
                  <a:lnTo>
                    <a:pt x="1296187" y="99288"/>
                  </a:lnTo>
                  <a:lnTo>
                    <a:pt x="1314221" y="96050"/>
                  </a:lnTo>
                  <a:lnTo>
                    <a:pt x="1331963" y="92684"/>
                  </a:lnTo>
                  <a:lnTo>
                    <a:pt x="1331963" y="86448"/>
                  </a:lnTo>
                  <a:close/>
                </a:path>
                <a:path w="1464309" h="141604">
                  <a:moveTo>
                    <a:pt x="1386408" y="63881"/>
                  </a:moveTo>
                  <a:lnTo>
                    <a:pt x="1369682" y="63881"/>
                  </a:lnTo>
                  <a:lnTo>
                    <a:pt x="1368526" y="63881"/>
                  </a:lnTo>
                  <a:lnTo>
                    <a:pt x="1351788" y="63881"/>
                  </a:lnTo>
                  <a:lnTo>
                    <a:pt x="1351788" y="73850"/>
                  </a:lnTo>
                  <a:lnTo>
                    <a:pt x="1359801" y="81902"/>
                  </a:lnTo>
                  <a:lnTo>
                    <a:pt x="1368526" y="81902"/>
                  </a:lnTo>
                  <a:lnTo>
                    <a:pt x="1369682" y="81902"/>
                  </a:lnTo>
                  <a:lnTo>
                    <a:pt x="1378407" y="81902"/>
                  </a:lnTo>
                  <a:lnTo>
                    <a:pt x="1386408" y="73850"/>
                  </a:lnTo>
                  <a:lnTo>
                    <a:pt x="1386408" y="63881"/>
                  </a:lnTo>
                  <a:close/>
                </a:path>
                <a:path w="1464309" h="141604">
                  <a:moveTo>
                    <a:pt x="1464297" y="63881"/>
                  </a:moveTo>
                  <a:lnTo>
                    <a:pt x="1461871" y="63881"/>
                  </a:lnTo>
                  <a:lnTo>
                    <a:pt x="1461871" y="64452"/>
                  </a:lnTo>
                  <a:lnTo>
                    <a:pt x="1464297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6">
              <a:extLst>
                <a:ext uri="{FF2B5EF4-FFF2-40B4-BE49-F238E27FC236}">
                  <a16:creationId xmlns:a16="http://schemas.microsoft.com/office/drawing/2014/main" id="{A13DF6B5-0096-3939-EA6B-D1C98CC1FA45}"/>
                </a:ext>
              </a:extLst>
            </p:cNvPr>
            <p:cNvSpPr/>
            <p:nvPr/>
          </p:nvSpPr>
          <p:spPr>
            <a:xfrm>
              <a:off x="6648894" y="3654628"/>
              <a:ext cx="1873885" cy="129539"/>
            </a:xfrm>
            <a:custGeom>
              <a:avLst/>
              <a:gdLst/>
              <a:ahLst/>
              <a:cxnLst/>
              <a:rect l="l" t="t" r="r" b="b"/>
              <a:pathLst>
                <a:path w="1873884" h="1295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254" y="10210"/>
                  </a:lnTo>
                  <a:lnTo>
                    <a:pt x="16764" y="16878"/>
                  </a:lnTo>
                  <a:lnTo>
                    <a:pt x="17246" y="17081"/>
                  </a:lnTo>
                  <a:lnTo>
                    <a:pt x="17881" y="17322"/>
                  </a:lnTo>
                  <a:lnTo>
                    <a:pt x="19659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1873884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31432"/>
                  </a:lnTo>
                  <a:lnTo>
                    <a:pt x="72136" y="38087"/>
                  </a:lnTo>
                  <a:lnTo>
                    <a:pt x="88633" y="44094"/>
                  </a:lnTo>
                  <a:lnTo>
                    <a:pt x="90246" y="42481"/>
                  </a:lnTo>
                  <a:lnTo>
                    <a:pt x="90246" y="22567"/>
                  </a:lnTo>
                  <a:close/>
                </a:path>
                <a:path w="1873884" h="129539">
                  <a:moveTo>
                    <a:pt x="144716" y="55067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22" y="47015"/>
                  </a:lnTo>
                  <a:lnTo>
                    <a:pt x="118071" y="47015"/>
                  </a:lnTo>
                  <a:lnTo>
                    <a:pt x="112496" y="52628"/>
                  </a:lnTo>
                  <a:lnTo>
                    <a:pt x="126822" y="57670"/>
                  </a:lnTo>
                  <a:lnTo>
                    <a:pt x="133997" y="60172"/>
                  </a:lnTo>
                  <a:lnTo>
                    <a:pt x="144716" y="63804"/>
                  </a:lnTo>
                  <a:lnTo>
                    <a:pt x="144716" y="55067"/>
                  </a:lnTo>
                  <a:close/>
                </a:path>
                <a:path w="187388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71" y="18008"/>
                  </a:lnTo>
                  <a:lnTo>
                    <a:pt x="126822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1873884" h="129539">
                  <a:moveTo>
                    <a:pt x="200304" y="22567"/>
                  </a:moveTo>
                  <a:lnTo>
                    <a:pt x="192303" y="14516"/>
                  </a:lnTo>
                  <a:lnTo>
                    <a:pt x="172542" y="14516"/>
                  </a:lnTo>
                  <a:lnTo>
                    <a:pt x="164528" y="22567"/>
                  </a:lnTo>
                  <a:lnTo>
                    <a:pt x="164528" y="42481"/>
                  </a:lnTo>
                  <a:lnTo>
                    <a:pt x="172542" y="50533"/>
                  </a:lnTo>
                  <a:lnTo>
                    <a:pt x="192303" y="50533"/>
                  </a:lnTo>
                  <a:lnTo>
                    <a:pt x="200304" y="42481"/>
                  </a:lnTo>
                  <a:lnTo>
                    <a:pt x="200304" y="32524"/>
                  </a:lnTo>
                  <a:lnTo>
                    <a:pt x="200304" y="22567"/>
                  </a:lnTo>
                  <a:close/>
                </a:path>
                <a:path w="1873884" h="129539">
                  <a:moveTo>
                    <a:pt x="238048" y="47015"/>
                  </a:moveTo>
                  <a:lnTo>
                    <a:pt x="228155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8048" y="65024"/>
                  </a:lnTo>
                  <a:lnTo>
                    <a:pt x="238048" y="47015"/>
                  </a:lnTo>
                  <a:close/>
                </a:path>
                <a:path w="1873884" h="129539">
                  <a:moveTo>
                    <a:pt x="238048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48" y="18008"/>
                  </a:lnTo>
                  <a:lnTo>
                    <a:pt x="238048" y="0"/>
                  </a:lnTo>
                  <a:close/>
                </a:path>
                <a:path w="1873884" h="129539">
                  <a:moveTo>
                    <a:pt x="348094" y="47015"/>
                  </a:moveTo>
                  <a:lnTo>
                    <a:pt x="338226" y="47015"/>
                  </a:lnTo>
                  <a:lnTo>
                    <a:pt x="330212" y="55067"/>
                  </a:lnTo>
                  <a:lnTo>
                    <a:pt x="330212" y="65024"/>
                  </a:lnTo>
                  <a:lnTo>
                    <a:pt x="348094" y="65024"/>
                  </a:lnTo>
                  <a:lnTo>
                    <a:pt x="348094" y="47015"/>
                  </a:lnTo>
                  <a:close/>
                </a:path>
                <a:path w="1873884" h="129539">
                  <a:moveTo>
                    <a:pt x="474929" y="63881"/>
                  </a:moveTo>
                  <a:lnTo>
                    <a:pt x="457060" y="63881"/>
                  </a:lnTo>
                  <a:lnTo>
                    <a:pt x="457060" y="81902"/>
                  </a:lnTo>
                  <a:lnTo>
                    <a:pt x="466928" y="81902"/>
                  </a:lnTo>
                  <a:lnTo>
                    <a:pt x="474929" y="73850"/>
                  </a:lnTo>
                  <a:lnTo>
                    <a:pt x="474929" y="63881"/>
                  </a:lnTo>
                  <a:close/>
                </a:path>
                <a:path w="1873884" h="1295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1873884" h="129539">
                  <a:moveTo>
                    <a:pt x="585012" y="118960"/>
                  </a:moveTo>
                  <a:lnTo>
                    <a:pt x="577011" y="110909"/>
                  </a:lnTo>
                  <a:lnTo>
                    <a:pt x="567118" y="110909"/>
                  </a:lnTo>
                  <a:lnTo>
                    <a:pt x="567118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1873884" h="129539">
                  <a:moveTo>
                    <a:pt x="585012" y="63881"/>
                  </a:moveTo>
                  <a:lnTo>
                    <a:pt x="568261" y="63881"/>
                  </a:lnTo>
                  <a:lnTo>
                    <a:pt x="567118" y="63881"/>
                  </a:lnTo>
                  <a:lnTo>
                    <a:pt x="550367" y="63881"/>
                  </a:lnTo>
                  <a:lnTo>
                    <a:pt x="550367" y="73850"/>
                  </a:lnTo>
                  <a:lnTo>
                    <a:pt x="558368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11" y="81902"/>
                  </a:lnTo>
                  <a:lnTo>
                    <a:pt x="585012" y="73850"/>
                  </a:lnTo>
                  <a:lnTo>
                    <a:pt x="585012" y="63881"/>
                  </a:lnTo>
                  <a:close/>
                </a:path>
                <a:path w="1873884" h="129539">
                  <a:moveTo>
                    <a:pt x="640613" y="86448"/>
                  </a:moveTo>
                  <a:lnTo>
                    <a:pt x="632612" y="78397"/>
                  </a:lnTo>
                  <a:lnTo>
                    <a:pt x="612838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38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1873884" h="129539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202" y="128917"/>
                  </a:lnTo>
                  <a:lnTo>
                    <a:pt x="678345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1873884" h="129539">
                  <a:moveTo>
                    <a:pt x="695083" y="63881"/>
                  </a:moveTo>
                  <a:lnTo>
                    <a:pt x="678345" y="63881"/>
                  </a:lnTo>
                  <a:lnTo>
                    <a:pt x="677202" y="63881"/>
                  </a:lnTo>
                  <a:lnTo>
                    <a:pt x="660450" y="63881"/>
                  </a:lnTo>
                  <a:lnTo>
                    <a:pt x="660450" y="73850"/>
                  </a:lnTo>
                  <a:lnTo>
                    <a:pt x="668464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82" y="81902"/>
                  </a:lnTo>
                  <a:lnTo>
                    <a:pt x="695083" y="73850"/>
                  </a:lnTo>
                  <a:lnTo>
                    <a:pt x="695083" y="63881"/>
                  </a:lnTo>
                  <a:close/>
                </a:path>
                <a:path w="1873884" h="1295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1873884" h="129539">
                  <a:moveTo>
                    <a:pt x="805167" y="118960"/>
                  </a:moveTo>
                  <a:lnTo>
                    <a:pt x="797166" y="110909"/>
                  </a:lnTo>
                  <a:lnTo>
                    <a:pt x="788428" y="110909"/>
                  </a:lnTo>
                  <a:lnTo>
                    <a:pt x="787285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85" y="128917"/>
                  </a:lnTo>
                  <a:lnTo>
                    <a:pt x="788428" y="128917"/>
                  </a:lnTo>
                  <a:lnTo>
                    <a:pt x="805167" y="128917"/>
                  </a:lnTo>
                  <a:lnTo>
                    <a:pt x="805167" y="118960"/>
                  </a:lnTo>
                  <a:close/>
                </a:path>
                <a:path w="1873884" h="129539">
                  <a:moveTo>
                    <a:pt x="805167" y="63881"/>
                  </a:moveTo>
                  <a:lnTo>
                    <a:pt x="788428" y="63881"/>
                  </a:lnTo>
                  <a:lnTo>
                    <a:pt x="787285" y="63881"/>
                  </a:lnTo>
                  <a:lnTo>
                    <a:pt x="770521" y="63881"/>
                  </a:lnTo>
                  <a:lnTo>
                    <a:pt x="770521" y="73850"/>
                  </a:lnTo>
                  <a:lnTo>
                    <a:pt x="778522" y="81902"/>
                  </a:lnTo>
                  <a:lnTo>
                    <a:pt x="787285" y="81902"/>
                  </a:lnTo>
                  <a:lnTo>
                    <a:pt x="788428" y="81902"/>
                  </a:lnTo>
                  <a:lnTo>
                    <a:pt x="797166" y="81902"/>
                  </a:lnTo>
                  <a:lnTo>
                    <a:pt x="805167" y="73850"/>
                  </a:lnTo>
                  <a:lnTo>
                    <a:pt x="805167" y="63881"/>
                  </a:lnTo>
                  <a:close/>
                </a:path>
                <a:path w="1873884" h="1295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1873884" h="129539">
                  <a:moveTo>
                    <a:pt x="915225" y="118960"/>
                  </a:moveTo>
                  <a:lnTo>
                    <a:pt x="907224" y="110909"/>
                  </a:lnTo>
                  <a:lnTo>
                    <a:pt x="898499" y="110909"/>
                  </a:lnTo>
                  <a:lnTo>
                    <a:pt x="897343" y="110909"/>
                  </a:lnTo>
                  <a:lnTo>
                    <a:pt x="888619" y="110909"/>
                  </a:lnTo>
                  <a:lnTo>
                    <a:pt x="880605" y="118960"/>
                  </a:lnTo>
                  <a:lnTo>
                    <a:pt x="880605" y="128917"/>
                  </a:lnTo>
                  <a:lnTo>
                    <a:pt x="897343" y="128917"/>
                  </a:lnTo>
                  <a:lnTo>
                    <a:pt x="898499" y="128917"/>
                  </a:lnTo>
                  <a:lnTo>
                    <a:pt x="915225" y="128917"/>
                  </a:lnTo>
                  <a:lnTo>
                    <a:pt x="915225" y="118960"/>
                  </a:lnTo>
                  <a:close/>
                </a:path>
                <a:path w="1873884" h="129539">
                  <a:moveTo>
                    <a:pt x="915225" y="63881"/>
                  </a:moveTo>
                  <a:lnTo>
                    <a:pt x="898499" y="63881"/>
                  </a:lnTo>
                  <a:lnTo>
                    <a:pt x="897343" y="63881"/>
                  </a:lnTo>
                  <a:lnTo>
                    <a:pt x="880605" y="63881"/>
                  </a:lnTo>
                  <a:lnTo>
                    <a:pt x="880605" y="73850"/>
                  </a:lnTo>
                  <a:lnTo>
                    <a:pt x="888619" y="81902"/>
                  </a:lnTo>
                  <a:lnTo>
                    <a:pt x="897343" y="81902"/>
                  </a:lnTo>
                  <a:lnTo>
                    <a:pt x="898499" y="81902"/>
                  </a:lnTo>
                  <a:lnTo>
                    <a:pt x="907224" y="81902"/>
                  </a:lnTo>
                  <a:lnTo>
                    <a:pt x="915225" y="73850"/>
                  </a:lnTo>
                  <a:lnTo>
                    <a:pt x="915225" y="63881"/>
                  </a:lnTo>
                  <a:close/>
                </a:path>
                <a:path w="1873884" h="129539">
                  <a:moveTo>
                    <a:pt x="970838" y="86448"/>
                  </a:moveTo>
                  <a:lnTo>
                    <a:pt x="962837" y="78397"/>
                  </a:lnTo>
                  <a:lnTo>
                    <a:pt x="943076" y="78397"/>
                  </a:lnTo>
                  <a:lnTo>
                    <a:pt x="935062" y="86448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62837" y="114414"/>
                  </a:lnTo>
                  <a:lnTo>
                    <a:pt x="970838" y="106362"/>
                  </a:lnTo>
                  <a:lnTo>
                    <a:pt x="970838" y="96405"/>
                  </a:lnTo>
                  <a:lnTo>
                    <a:pt x="970838" y="86448"/>
                  </a:lnTo>
                  <a:close/>
                </a:path>
                <a:path w="1873884" h="129539">
                  <a:moveTo>
                    <a:pt x="1025309" y="118960"/>
                  </a:moveTo>
                  <a:lnTo>
                    <a:pt x="1017308" y="110909"/>
                  </a:lnTo>
                  <a:lnTo>
                    <a:pt x="1008557" y="110909"/>
                  </a:lnTo>
                  <a:lnTo>
                    <a:pt x="1007440" y="110909"/>
                  </a:lnTo>
                  <a:lnTo>
                    <a:pt x="998677" y="110909"/>
                  </a:lnTo>
                  <a:lnTo>
                    <a:pt x="990676" y="118960"/>
                  </a:lnTo>
                  <a:lnTo>
                    <a:pt x="990676" y="128917"/>
                  </a:lnTo>
                  <a:lnTo>
                    <a:pt x="1007440" y="128917"/>
                  </a:lnTo>
                  <a:lnTo>
                    <a:pt x="1008557" y="128917"/>
                  </a:lnTo>
                  <a:lnTo>
                    <a:pt x="1025309" y="128917"/>
                  </a:lnTo>
                  <a:lnTo>
                    <a:pt x="1025309" y="118960"/>
                  </a:lnTo>
                  <a:close/>
                </a:path>
                <a:path w="1873884" h="129539">
                  <a:moveTo>
                    <a:pt x="1025309" y="63881"/>
                  </a:moveTo>
                  <a:lnTo>
                    <a:pt x="1008557" y="63881"/>
                  </a:lnTo>
                  <a:lnTo>
                    <a:pt x="1007440" y="63881"/>
                  </a:lnTo>
                  <a:lnTo>
                    <a:pt x="990676" y="63881"/>
                  </a:lnTo>
                  <a:lnTo>
                    <a:pt x="990676" y="73850"/>
                  </a:lnTo>
                  <a:lnTo>
                    <a:pt x="998677" y="81902"/>
                  </a:lnTo>
                  <a:lnTo>
                    <a:pt x="1007440" y="81902"/>
                  </a:lnTo>
                  <a:lnTo>
                    <a:pt x="1008557" y="81902"/>
                  </a:lnTo>
                  <a:lnTo>
                    <a:pt x="1017308" y="81902"/>
                  </a:lnTo>
                  <a:lnTo>
                    <a:pt x="1025309" y="73850"/>
                  </a:lnTo>
                  <a:lnTo>
                    <a:pt x="1025309" y="63881"/>
                  </a:lnTo>
                  <a:close/>
                </a:path>
                <a:path w="1873884" h="129539">
                  <a:moveTo>
                    <a:pt x="1080909" y="86448"/>
                  </a:moveTo>
                  <a:lnTo>
                    <a:pt x="1072908" y="78397"/>
                  </a:lnTo>
                  <a:lnTo>
                    <a:pt x="1053134" y="78397"/>
                  </a:lnTo>
                  <a:lnTo>
                    <a:pt x="1045133" y="86448"/>
                  </a:lnTo>
                  <a:lnTo>
                    <a:pt x="1045133" y="106362"/>
                  </a:lnTo>
                  <a:lnTo>
                    <a:pt x="1053134" y="114414"/>
                  </a:lnTo>
                  <a:lnTo>
                    <a:pt x="1072908" y="114414"/>
                  </a:lnTo>
                  <a:lnTo>
                    <a:pt x="1080909" y="106362"/>
                  </a:lnTo>
                  <a:lnTo>
                    <a:pt x="1080909" y="96405"/>
                  </a:lnTo>
                  <a:lnTo>
                    <a:pt x="1080909" y="86448"/>
                  </a:lnTo>
                  <a:close/>
                </a:path>
                <a:path w="1873884" h="129539">
                  <a:moveTo>
                    <a:pt x="1135380" y="118960"/>
                  </a:moveTo>
                  <a:lnTo>
                    <a:pt x="1127379" y="110909"/>
                  </a:lnTo>
                  <a:lnTo>
                    <a:pt x="1118641" y="110909"/>
                  </a:lnTo>
                  <a:lnTo>
                    <a:pt x="1117511" y="110909"/>
                  </a:lnTo>
                  <a:lnTo>
                    <a:pt x="1108748" y="110909"/>
                  </a:lnTo>
                  <a:lnTo>
                    <a:pt x="1100747" y="118960"/>
                  </a:lnTo>
                  <a:lnTo>
                    <a:pt x="1100747" y="128917"/>
                  </a:lnTo>
                  <a:lnTo>
                    <a:pt x="1117511" y="128917"/>
                  </a:lnTo>
                  <a:lnTo>
                    <a:pt x="1118641" y="128917"/>
                  </a:lnTo>
                  <a:lnTo>
                    <a:pt x="1135380" y="128917"/>
                  </a:lnTo>
                  <a:lnTo>
                    <a:pt x="1135380" y="118960"/>
                  </a:lnTo>
                  <a:close/>
                </a:path>
                <a:path w="1873884" h="129539">
                  <a:moveTo>
                    <a:pt x="1135380" y="63881"/>
                  </a:moveTo>
                  <a:lnTo>
                    <a:pt x="1118641" y="63881"/>
                  </a:lnTo>
                  <a:lnTo>
                    <a:pt x="1117511" y="63881"/>
                  </a:lnTo>
                  <a:lnTo>
                    <a:pt x="1100747" y="63881"/>
                  </a:lnTo>
                  <a:lnTo>
                    <a:pt x="1100747" y="73850"/>
                  </a:lnTo>
                  <a:lnTo>
                    <a:pt x="1108748" y="81902"/>
                  </a:lnTo>
                  <a:lnTo>
                    <a:pt x="1117511" y="81902"/>
                  </a:lnTo>
                  <a:lnTo>
                    <a:pt x="1118641" y="81902"/>
                  </a:lnTo>
                  <a:lnTo>
                    <a:pt x="1127379" y="81902"/>
                  </a:lnTo>
                  <a:lnTo>
                    <a:pt x="1135380" y="73850"/>
                  </a:lnTo>
                  <a:lnTo>
                    <a:pt x="1135380" y="63881"/>
                  </a:lnTo>
                  <a:close/>
                </a:path>
                <a:path w="1873884" h="129539">
                  <a:moveTo>
                    <a:pt x="1190993" y="86448"/>
                  </a:moveTo>
                  <a:lnTo>
                    <a:pt x="1182992" y="78397"/>
                  </a:lnTo>
                  <a:lnTo>
                    <a:pt x="1163231" y="78397"/>
                  </a:lnTo>
                  <a:lnTo>
                    <a:pt x="1155217" y="86448"/>
                  </a:lnTo>
                  <a:lnTo>
                    <a:pt x="1155217" y="106362"/>
                  </a:lnTo>
                  <a:lnTo>
                    <a:pt x="1163231" y="114414"/>
                  </a:lnTo>
                  <a:lnTo>
                    <a:pt x="1182992" y="114414"/>
                  </a:lnTo>
                  <a:lnTo>
                    <a:pt x="1190993" y="106362"/>
                  </a:lnTo>
                  <a:lnTo>
                    <a:pt x="1190993" y="96405"/>
                  </a:lnTo>
                  <a:lnTo>
                    <a:pt x="1190993" y="86448"/>
                  </a:lnTo>
                  <a:close/>
                </a:path>
                <a:path w="1873884" h="129539">
                  <a:moveTo>
                    <a:pt x="1245463" y="118960"/>
                  </a:moveTo>
                  <a:lnTo>
                    <a:pt x="1237462" y="110909"/>
                  </a:lnTo>
                  <a:lnTo>
                    <a:pt x="1228712" y="110909"/>
                  </a:lnTo>
                  <a:lnTo>
                    <a:pt x="1227569" y="110909"/>
                  </a:lnTo>
                  <a:lnTo>
                    <a:pt x="1218819" y="110909"/>
                  </a:lnTo>
                  <a:lnTo>
                    <a:pt x="1210818" y="118960"/>
                  </a:lnTo>
                  <a:lnTo>
                    <a:pt x="1210818" y="128917"/>
                  </a:lnTo>
                  <a:lnTo>
                    <a:pt x="1227569" y="128917"/>
                  </a:lnTo>
                  <a:lnTo>
                    <a:pt x="1228712" y="128917"/>
                  </a:lnTo>
                  <a:lnTo>
                    <a:pt x="1245463" y="128917"/>
                  </a:lnTo>
                  <a:lnTo>
                    <a:pt x="1245463" y="118960"/>
                  </a:lnTo>
                  <a:close/>
                </a:path>
                <a:path w="1873884" h="129539">
                  <a:moveTo>
                    <a:pt x="1245463" y="63881"/>
                  </a:moveTo>
                  <a:lnTo>
                    <a:pt x="1228712" y="63881"/>
                  </a:lnTo>
                  <a:lnTo>
                    <a:pt x="1227569" y="63881"/>
                  </a:lnTo>
                  <a:lnTo>
                    <a:pt x="1210818" y="63881"/>
                  </a:lnTo>
                  <a:lnTo>
                    <a:pt x="1210818" y="73850"/>
                  </a:lnTo>
                  <a:lnTo>
                    <a:pt x="1218819" y="81902"/>
                  </a:lnTo>
                  <a:lnTo>
                    <a:pt x="1227569" y="81902"/>
                  </a:lnTo>
                  <a:lnTo>
                    <a:pt x="1228712" y="81902"/>
                  </a:lnTo>
                  <a:lnTo>
                    <a:pt x="1237462" y="81902"/>
                  </a:lnTo>
                  <a:lnTo>
                    <a:pt x="1245463" y="73850"/>
                  </a:lnTo>
                  <a:lnTo>
                    <a:pt x="1245463" y="63881"/>
                  </a:lnTo>
                  <a:close/>
                </a:path>
                <a:path w="1873884" h="129539">
                  <a:moveTo>
                    <a:pt x="1301064" y="86448"/>
                  </a:moveTo>
                  <a:lnTo>
                    <a:pt x="1293063" y="78397"/>
                  </a:lnTo>
                  <a:lnTo>
                    <a:pt x="1273289" y="78397"/>
                  </a:lnTo>
                  <a:lnTo>
                    <a:pt x="1265288" y="86448"/>
                  </a:lnTo>
                  <a:lnTo>
                    <a:pt x="1265288" y="106362"/>
                  </a:lnTo>
                  <a:lnTo>
                    <a:pt x="1273289" y="114414"/>
                  </a:lnTo>
                  <a:lnTo>
                    <a:pt x="1293063" y="114414"/>
                  </a:lnTo>
                  <a:lnTo>
                    <a:pt x="1301064" y="106362"/>
                  </a:lnTo>
                  <a:lnTo>
                    <a:pt x="1301064" y="96405"/>
                  </a:lnTo>
                  <a:lnTo>
                    <a:pt x="1301064" y="86448"/>
                  </a:lnTo>
                  <a:close/>
                </a:path>
                <a:path w="1873884" h="129539">
                  <a:moveTo>
                    <a:pt x="1355534" y="118960"/>
                  </a:moveTo>
                  <a:lnTo>
                    <a:pt x="1347533" y="110909"/>
                  </a:lnTo>
                  <a:lnTo>
                    <a:pt x="1338770" y="110909"/>
                  </a:lnTo>
                  <a:lnTo>
                    <a:pt x="1337640" y="110909"/>
                  </a:lnTo>
                  <a:lnTo>
                    <a:pt x="1328915" y="110909"/>
                  </a:lnTo>
                  <a:lnTo>
                    <a:pt x="1320901" y="118960"/>
                  </a:lnTo>
                  <a:lnTo>
                    <a:pt x="1320901" y="128917"/>
                  </a:lnTo>
                  <a:lnTo>
                    <a:pt x="1337640" y="128917"/>
                  </a:lnTo>
                  <a:lnTo>
                    <a:pt x="1338770" y="128917"/>
                  </a:lnTo>
                  <a:lnTo>
                    <a:pt x="1355534" y="128917"/>
                  </a:lnTo>
                  <a:lnTo>
                    <a:pt x="1355534" y="118960"/>
                  </a:lnTo>
                  <a:close/>
                </a:path>
                <a:path w="1873884" h="129539">
                  <a:moveTo>
                    <a:pt x="1355534" y="63881"/>
                  </a:moveTo>
                  <a:lnTo>
                    <a:pt x="1338770" y="63881"/>
                  </a:lnTo>
                  <a:lnTo>
                    <a:pt x="1337640" y="63881"/>
                  </a:lnTo>
                  <a:lnTo>
                    <a:pt x="1320901" y="63881"/>
                  </a:lnTo>
                  <a:lnTo>
                    <a:pt x="1320901" y="73850"/>
                  </a:lnTo>
                  <a:lnTo>
                    <a:pt x="1328915" y="81902"/>
                  </a:lnTo>
                  <a:lnTo>
                    <a:pt x="1337640" y="81902"/>
                  </a:lnTo>
                  <a:lnTo>
                    <a:pt x="1338770" y="81902"/>
                  </a:lnTo>
                  <a:lnTo>
                    <a:pt x="1347533" y="81902"/>
                  </a:lnTo>
                  <a:lnTo>
                    <a:pt x="1355534" y="73850"/>
                  </a:lnTo>
                  <a:lnTo>
                    <a:pt x="1355534" y="63881"/>
                  </a:lnTo>
                  <a:close/>
                </a:path>
                <a:path w="1873884" h="129539">
                  <a:moveTo>
                    <a:pt x="1411147" y="86448"/>
                  </a:moveTo>
                  <a:lnTo>
                    <a:pt x="1403146" y="78397"/>
                  </a:lnTo>
                  <a:lnTo>
                    <a:pt x="1383372" y="78397"/>
                  </a:lnTo>
                  <a:lnTo>
                    <a:pt x="1375371" y="86448"/>
                  </a:lnTo>
                  <a:lnTo>
                    <a:pt x="1375371" y="106362"/>
                  </a:lnTo>
                  <a:lnTo>
                    <a:pt x="1383372" y="114414"/>
                  </a:lnTo>
                  <a:lnTo>
                    <a:pt x="1403146" y="114414"/>
                  </a:lnTo>
                  <a:lnTo>
                    <a:pt x="1411147" y="106362"/>
                  </a:lnTo>
                  <a:lnTo>
                    <a:pt x="1411147" y="96405"/>
                  </a:lnTo>
                  <a:lnTo>
                    <a:pt x="1411147" y="86448"/>
                  </a:lnTo>
                  <a:close/>
                </a:path>
                <a:path w="1873884" h="129539">
                  <a:moveTo>
                    <a:pt x="1465618" y="118960"/>
                  </a:moveTo>
                  <a:lnTo>
                    <a:pt x="1457617" y="110909"/>
                  </a:lnTo>
                  <a:lnTo>
                    <a:pt x="1448866" y="110909"/>
                  </a:lnTo>
                  <a:lnTo>
                    <a:pt x="1447711" y="110909"/>
                  </a:lnTo>
                  <a:lnTo>
                    <a:pt x="1438986" y="110909"/>
                  </a:lnTo>
                  <a:lnTo>
                    <a:pt x="1430985" y="118960"/>
                  </a:lnTo>
                  <a:lnTo>
                    <a:pt x="1430985" y="128917"/>
                  </a:lnTo>
                  <a:lnTo>
                    <a:pt x="1447711" y="128917"/>
                  </a:lnTo>
                  <a:lnTo>
                    <a:pt x="1448866" y="128917"/>
                  </a:lnTo>
                  <a:lnTo>
                    <a:pt x="1465618" y="128917"/>
                  </a:lnTo>
                  <a:lnTo>
                    <a:pt x="1465618" y="118960"/>
                  </a:lnTo>
                  <a:close/>
                </a:path>
                <a:path w="1873884" h="129539">
                  <a:moveTo>
                    <a:pt x="1465618" y="63881"/>
                  </a:moveTo>
                  <a:lnTo>
                    <a:pt x="1448866" y="63881"/>
                  </a:lnTo>
                  <a:lnTo>
                    <a:pt x="1447711" y="63881"/>
                  </a:lnTo>
                  <a:lnTo>
                    <a:pt x="1430985" y="63881"/>
                  </a:lnTo>
                  <a:lnTo>
                    <a:pt x="1430985" y="73850"/>
                  </a:lnTo>
                  <a:lnTo>
                    <a:pt x="1438986" y="81902"/>
                  </a:lnTo>
                  <a:lnTo>
                    <a:pt x="1447711" y="81902"/>
                  </a:lnTo>
                  <a:lnTo>
                    <a:pt x="1448866" y="81902"/>
                  </a:lnTo>
                  <a:lnTo>
                    <a:pt x="1457617" y="81902"/>
                  </a:lnTo>
                  <a:lnTo>
                    <a:pt x="1465618" y="73850"/>
                  </a:lnTo>
                  <a:lnTo>
                    <a:pt x="1465618" y="63881"/>
                  </a:lnTo>
                  <a:close/>
                </a:path>
                <a:path w="1873884" h="129539">
                  <a:moveTo>
                    <a:pt x="1521231" y="86448"/>
                  </a:moveTo>
                  <a:lnTo>
                    <a:pt x="1513230" y="78397"/>
                  </a:lnTo>
                  <a:lnTo>
                    <a:pt x="1493456" y="78397"/>
                  </a:lnTo>
                  <a:lnTo>
                    <a:pt x="1485455" y="86448"/>
                  </a:lnTo>
                  <a:lnTo>
                    <a:pt x="1485455" y="106362"/>
                  </a:lnTo>
                  <a:lnTo>
                    <a:pt x="1493456" y="114414"/>
                  </a:lnTo>
                  <a:lnTo>
                    <a:pt x="1513230" y="114414"/>
                  </a:lnTo>
                  <a:lnTo>
                    <a:pt x="1521231" y="106362"/>
                  </a:lnTo>
                  <a:lnTo>
                    <a:pt x="1521231" y="96405"/>
                  </a:lnTo>
                  <a:lnTo>
                    <a:pt x="1521231" y="86448"/>
                  </a:lnTo>
                  <a:close/>
                </a:path>
                <a:path w="1873884" h="129539">
                  <a:moveTo>
                    <a:pt x="1575676" y="118960"/>
                  </a:moveTo>
                  <a:lnTo>
                    <a:pt x="1567675" y="110909"/>
                  </a:lnTo>
                  <a:lnTo>
                    <a:pt x="1558925" y="110909"/>
                  </a:lnTo>
                  <a:lnTo>
                    <a:pt x="1557794" y="110909"/>
                  </a:lnTo>
                  <a:lnTo>
                    <a:pt x="1549069" y="110909"/>
                  </a:lnTo>
                  <a:lnTo>
                    <a:pt x="1541056" y="118960"/>
                  </a:lnTo>
                  <a:lnTo>
                    <a:pt x="1541056" y="128917"/>
                  </a:lnTo>
                  <a:lnTo>
                    <a:pt x="1557794" y="128917"/>
                  </a:lnTo>
                  <a:lnTo>
                    <a:pt x="1558925" y="128917"/>
                  </a:lnTo>
                  <a:lnTo>
                    <a:pt x="1575676" y="128917"/>
                  </a:lnTo>
                  <a:lnTo>
                    <a:pt x="1575676" y="118960"/>
                  </a:lnTo>
                  <a:close/>
                </a:path>
                <a:path w="1873884" h="129539">
                  <a:moveTo>
                    <a:pt x="1575676" y="63906"/>
                  </a:moveTo>
                  <a:lnTo>
                    <a:pt x="1558925" y="63906"/>
                  </a:lnTo>
                  <a:lnTo>
                    <a:pt x="1541056" y="63881"/>
                  </a:lnTo>
                  <a:lnTo>
                    <a:pt x="1541056" y="73850"/>
                  </a:lnTo>
                  <a:lnTo>
                    <a:pt x="1549069" y="81902"/>
                  </a:lnTo>
                  <a:lnTo>
                    <a:pt x="1557794" y="81902"/>
                  </a:lnTo>
                  <a:lnTo>
                    <a:pt x="1558925" y="81902"/>
                  </a:lnTo>
                  <a:lnTo>
                    <a:pt x="1567675" y="81902"/>
                  </a:lnTo>
                  <a:lnTo>
                    <a:pt x="1575676" y="73850"/>
                  </a:lnTo>
                  <a:lnTo>
                    <a:pt x="1575676" y="63906"/>
                  </a:lnTo>
                  <a:close/>
                </a:path>
                <a:path w="1873884" h="129539">
                  <a:moveTo>
                    <a:pt x="1631289" y="86448"/>
                  </a:moveTo>
                  <a:lnTo>
                    <a:pt x="1623288" y="78397"/>
                  </a:lnTo>
                  <a:lnTo>
                    <a:pt x="1603527" y="78397"/>
                  </a:lnTo>
                  <a:lnTo>
                    <a:pt x="1595513" y="86448"/>
                  </a:lnTo>
                  <a:lnTo>
                    <a:pt x="1595513" y="106362"/>
                  </a:lnTo>
                  <a:lnTo>
                    <a:pt x="1603527" y="114414"/>
                  </a:lnTo>
                  <a:lnTo>
                    <a:pt x="1623288" y="114414"/>
                  </a:lnTo>
                  <a:lnTo>
                    <a:pt x="1631289" y="106362"/>
                  </a:lnTo>
                  <a:lnTo>
                    <a:pt x="1631289" y="96405"/>
                  </a:lnTo>
                  <a:lnTo>
                    <a:pt x="1631289" y="86448"/>
                  </a:lnTo>
                  <a:close/>
                </a:path>
                <a:path w="1873884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9021" y="110909"/>
                  </a:lnTo>
                  <a:lnTo>
                    <a:pt x="1667865" y="110909"/>
                  </a:lnTo>
                  <a:lnTo>
                    <a:pt x="1659140" y="110909"/>
                  </a:lnTo>
                  <a:lnTo>
                    <a:pt x="1651139" y="118960"/>
                  </a:lnTo>
                  <a:lnTo>
                    <a:pt x="1651139" y="128346"/>
                  </a:lnTo>
                  <a:lnTo>
                    <a:pt x="1667865" y="124244"/>
                  </a:lnTo>
                  <a:lnTo>
                    <a:pt x="1668627" y="124053"/>
                  </a:lnTo>
                  <a:lnTo>
                    <a:pt x="1669021" y="123952"/>
                  </a:lnTo>
                  <a:lnTo>
                    <a:pt x="1685759" y="119659"/>
                  </a:lnTo>
                  <a:lnTo>
                    <a:pt x="1685759" y="118960"/>
                  </a:lnTo>
                  <a:close/>
                </a:path>
                <a:path w="1873884" h="129539">
                  <a:moveTo>
                    <a:pt x="1685759" y="63906"/>
                  </a:moveTo>
                  <a:lnTo>
                    <a:pt x="1669021" y="63906"/>
                  </a:lnTo>
                  <a:lnTo>
                    <a:pt x="1667865" y="63906"/>
                  </a:lnTo>
                  <a:lnTo>
                    <a:pt x="1651139" y="63906"/>
                  </a:lnTo>
                  <a:lnTo>
                    <a:pt x="1651139" y="73850"/>
                  </a:lnTo>
                  <a:lnTo>
                    <a:pt x="1659140" y="81902"/>
                  </a:lnTo>
                  <a:lnTo>
                    <a:pt x="1667865" y="81902"/>
                  </a:lnTo>
                  <a:lnTo>
                    <a:pt x="1669021" y="81902"/>
                  </a:lnTo>
                  <a:lnTo>
                    <a:pt x="1677758" y="81902"/>
                  </a:lnTo>
                  <a:lnTo>
                    <a:pt x="1685759" y="73850"/>
                  </a:lnTo>
                  <a:lnTo>
                    <a:pt x="1685759" y="63906"/>
                  </a:lnTo>
                  <a:close/>
                </a:path>
                <a:path w="1873884" h="129539">
                  <a:moveTo>
                    <a:pt x="1741373" y="86448"/>
                  </a:moveTo>
                  <a:lnTo>
                    <a:pt x="1733372" y="78397"/>
                  </a:lnTo>
                  <a:lnTo>
                    <a:pt x="1713611" y="78397"/>
                  </a:lnTo>
                  <a:lnTo>
                    <a:pt x="1705597" y="86448"/>
                  </a:lnTo>
                  <a:lnTo>
                    <a:pt x="1705597" y="106362"/>
                  </a:lnTo>
                  <a:lnTo>
                    <a:pt x="1711960" y="112750"/>
                  </a:lnTo>
                  <a:lnTo>
                    <a:pt x="1723682" y="109613"/>
                  </a:lnTo>
                  <a:lnTo>
                    <a:pt x="1741373" y="104673"/>
                  </a:lnTo>
                  <a:lnTo>
                    <a:pt x="1741373" y="86448"/>
                  </a:lnTo>
                  <a:close/>
                </a:path>
                <a:path w="1873884" h="129539">
                  <a:moveTo>
                    <a:pt x="1795830" y="63906"/>
                  </a:moveTo>
                  <a:lnTo>
                    <a:pt x="1779092" y="63906"/>
                  </a:lnTo>
                  <a:lnTo>
                    <a:pt x="1777949" y="63906"/>
                  </a:lnTo>
                  <a:lnTo>
                    <a:pt x="1761197" y="63906"/>
                  </a:lnTo>
                  <a:lnTo>
                    <a:pt x="1761197" y="73850"/>
                  </a:lnTo>
                  <a:lnTo>
                    <a:pt x="1769198" y="81902"/>
                  </a:lnTo>
                  <a:lnTo>
                    <a:pt x="1777949" y="81902"/>
                  </a:lnTo>
                  <a:lnTo>
                    <a:pt x="1779092" y="81902"/>
                  </a:lnTo>
                  <a:lnTo>
                    <a:pt x="1787829" y="81902"/>
                  </a:lnTo>
                  <a:lnTo>
                    <a:pt x="1795830" y="73850"/>
                  </a:lnTo>
                  <a:lnTo>
                    <a:pt x="1795830" y="63906"/>
                  </a:lnTo>
                  <a:close/>
                </a:path>
                <a:path w="1873884" h="129539">
                  <a:moveTo>
                    <a:pt x="1829193" y="78397"/>
                  </a:moveTo>
                  <a:lnTo>
                    <a:pt x="1823681" y="78397"/>
                  </a:lnTo>
                  <a:lnTo>
                    <a:pt x="1821154" y="80937"/>
                  </a:lnTo>
                  <a:lnTo>
                    <a:pt x="1825853" y="79476"/>
                  </a:lnTo>
                  <a:lnTo>
                    <a:pt x="1829193" y="78397"/>
                  </a:lnTo>
                  <a:close/>
                </a:path>
                <a:path w="1873884" h="129539">
                  <a:moveTo>
                    <a:pt x="1873427" y="63906"/>
                  </a:moveTo>
                  <a:lnTo>
                    <a:pt x="1871281" y="63906"/>
                  </a:lnTo>
                  <a:lnTo>
                    <a:pt x="1871281" y="64617"/>
                  </a:lnTo>
                  <a:lnTo>
                    <a:pt x="1873427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7">
              <a:extLst>
                <a:ext uri="{FF2B5EF4-FFF2-40B4-BE49-F238E27FC236}">
                  <a16:creationId xmlns:a16="http://schemas.microsoft.com/office/drawing/2014/main" id="{B35B3A25-8603-77AC-9857-7218BB57D20B}"/>
                </a:ext>
              </a:extLst>
            </p:cNvPr>
            <p:cNvSpPr/>
            <p:nvPr/>
          </p:nvSpPr>
          <p:spPr>
            <a:xfrm>
              <a:off x="6885775" y="3654628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94" y="55067"/>
                  </a:moveTo>
                  <a:lnTo>
                    <a:pt x="9893" y="47015"/>
                  </a:lnTo>
                  <a:lnTo>
                    <a:pt x="0" y="47015"/>
                  </a:lnTo>
                  <a:lnTo>
                    <a:pt x="0" y="65024"/>
                  </a:lnTo>
                  <a:lnTo>
                    <a:pt x="17894" y="65024"/>
                  </a:lnTo>
                  <a:lnTo>
                    <a:pt x="17894" y="55067"/>
                  </a:lnTo>
                  <a:close/>
                </a:path>
                <a:path w="1652270" h="65404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56"/>
                  </a:lnTo>
                  <a:lnTo>
                    <a:pt x="17894" y="0"/>
                  </a:lnTo>
                  <a:close/>
                </a:path>
                <a:path w="1652270" h="65404">
                  <a:moveTo>
                    <a:pt x="73507" y="22567"/>
                  </a:moveTo>
                  <a:lnTo>
                    <a:pt x="65506" y="14516"/>
                  </a:lnTo>
                  <a:lnTo>
                    <a:pt x="45745" y="14516"/>
                  </a:lnTo>
                  <a:lnTo>
                    <a:pt x="37731" y="22567"/>
                  </a:lnTo>
                  <a:lnTo>
                    <a:pt x="37731" y="42481"/>
                  </a:lnTo>
                  <a:lnTo>
                    <a:pt x="45745" y="50533"/>
                  </a:lnTo>
                  <a:lnTo>
                    <a:pt x="65506" y="50533"/>
                  </a:lnTo>
                  <a:lnTo>
                    <a:pt x="73507" y="42481"/>
                  </a:lnTo>
                  <a:lnTo>
                    <a:pt x="73507" y="32524"/>
                  </a:lnTo>
                  <a:lnTo>
                    <a:pt x="73507" y="22567"/>
                  </a:lnTo>
                  <a:close/>
                </a:path>
                <a:path w="1652270" h="65404">
                  <a:moveTo>
                    <a:pt x="127977" y="55067"/>
                  </a:moveTo>
                  <a:lnTo>
                    <a:pt x="119976" y="47015"/>
                  </a:lnTo>
                  <a:lnTo>
                    <a:pt x="111213" y="47015"/>
                  </a:lnTo>
                  <a:lnTo>
                    <a:pt x="110096" y="47015"/>
                  </a:lnTo>
                  <a:lnTo>
                    <a:pt x="101346" y="47015"/>
                  </a:lnTo>
                  <a:lnTo>
                    <a:pt x="93332" y="55067"/>
                  </a:lnTo>
                  <a:lnTo>
                    <a:pt x="93332" y="65024"/>
                  </a:lnTo>
                  <a:lnTo>
                    <a:pt x="110096" y="65024"/>
                  </a:lnTo>
                  <a:lnTo>
                    <a:pt x="111213" y="65024"/>
                  </a:lnTo>
                  <a:lnTo>
                    <a:pt x="127977" y="65024"/>
                  </a:lnTo>
                  <a:lnTo>
                    <a:pt x="127977" y="55067"/>
                  </a:lnTo>
                  <a:close/>
                </a:path>
                <a:path w="1652270" h="65404">
                  <a:moveTo>
                    <a:pt x="127977" y="0"/>
                  </a:moveTo>
                  <a:lnTo>
                    <a:pt x="111213" y="0"/>
                  </a:lnTo>
                  <a:lnTo>
                    <a:pt x="110096" y="0"/>
                  </a:lnTo>
                  <a:lnTo>
                    <a:pt x="93332" y="0"/>
                  </a:lnTo>
                  <a:lnTo>
                    <a:pt x="93332" y="9956"/>
                  </a:lnTo>
                  <a:lnTo>
                    <a:pt x="101346" y="18008"/>
                  </a:lnTo>
                  <a:lnTo>
                    <a:pt x="110096" y="18008"/>
                  </a:lnTo>
                  <a:lnTo>
                    <a:pt x="111213" y="18008"/>
                  </a:lnTo>
                  <a:lnTo>
                    <a:pt x="119976" y="18008"/>
                  </a:lnTo>
                  <a:lnTo>
                    <a:pt x="127977" y="9956"/>
                  </a:lnTo>
                  <a:lnTo>
                    <a:pt x="127977" y="0"/>
                  </a:lnTo>
                  <a:close/>
                </a:path>
                <a:path w="1652270" h="65404">
                  <a:moveTo>
                    <a:pt x="183578" y="22567"/>
                  </a:moveTo>
                  <a:lnTo>
                    <a:pt x="175577" y="14516"/>
                  </a:lnTo>
                  <a:lnTo>
                    <a:pt x="155803" y="14516"/>
                  </a:lnTo>
                  <a:lnTo>
                    <a:pt x="147802" y="22567"/>
                  </a:lnTo>
                  <a:lnTo>
                    <a:pt x="147802" y="42481"/>
                  </a:lnTo>
                  <a:lnTo>
                    <a:pt x="155803" y="50533"/>
                  </a:lnTo>
                  <a:lnTo>
                    <a:pt x="175577" y="50533"/>
                  </a:lnTo>
                  <a:lnTo>
                    <a:pt x="183578" y="42481"/>
                  </a:lnTo>
                  <a:lnTo>
                    <a:pt x="183578" y="32524"/>
                  </a:lnTo>
                  <a:lnTo>
                    <a:pt x="183578" y="22567"/>
                  </a:lnTo>
                  <a:close/>
                </a:path>
                <a:path w="1652270" h="65404">
                  <a:moveTo>
                    <a:pt x="238048" y="55067"/>
                  </a:moveTo>
                  <a:lnTo>
                    <a:pt x="230047" y="47015"/>
                  </a:lnTo>
                  <a:lnTo>
                    <a:pt x="221310" y="47015"/>
                  </a:lnTo>
                  <a:lnTo>
                    <a:pt x="220179" y="47015"/>
                  </a:lnTo>
                  <a:lnTo>
                    <a:pt x="211416" y="47015"/>
                  </a:lnTo>
                  <a:lnTo>
                    <a:pt x="203415" y="55067"/>
                  </a:lnTo>
                  <a:lnTo>
                    <a:pt x="203415" y="65024"/>
                  </a:lnTo>
                  <a:lnTo>
                    <a:pt x="220179" y="65024"/>
                  </a:lnTo>
                  <a:lnTo>
                    <a:pt x="221310" y="65024"/>
                  </a:lnTo>
                  <a:lnTo>
                    <a:pt x="238048" y="65024"/>
                  </a:lnTo>
                  <a:lnTo>
                    <a:pt x="238048" y="55067"/>
                  </a:lnTo>
                  <a:close/>
                </a:path>
                <a:path w="1652270" h="65404">
                  <a:moveTo>
                    <a:pt x="238048" y="0"/>
                  </a:moveTo>
                  <a:lnTo>
                    <a:pt x="221310" y="0"/>
                  </a:lnTo>
                  <a:lnTo>
                    <a:pt x="220179" y="0"/>
                  </a:lnTo>
                  <a:lnTo>
                    <a:pt x="203415" y="0"/>
                  </a:lnTo>
                  <a:lnTo>
                    <a:pt x="203415" y="9956"/>
                  </a:lnTo>
                  <a:lnTo>
                    <a:pt x="211416" y="18008"/>
                  </a:lnTo>
                  <a:lnTo>
                    <a:pt x="220179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8048" y="9956"/>
                  </a:lnTo>
                  <a:lnTo>
                    <a:pt x="238048" y="0"/>
                  </a:lnTo>
                  <a:close/>
                </a:path>
                <a:path w="1652270" h="65404">
                  <a:moveTo>
                    <a:pt x="293662" y="22567"/>
                  </a:moveTo>
                  <a:lnTo>
                    <a:pt x="285661" y="14516"/>
                  </a:lnTo>
                  <a:lnTo>
                    <a:pt x="265899" y="14516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270" h="65404">
                  <a:moveTo>
                    <a:pt x="348132" y="55067"/>
                  </a:moveTo>
                  <a:lnTo>
                    <a:pt x="340131" y="47015"/>
                  </a:lnTo>
                  <a:lnTo>
                    <a:pt x="331381" y="47015"/>
                  </a:lnTo>
                  <a:lnTo>
                    <a:pt x="330238" y="47015"/>
                  </a:lnTo>
                  <a:lnTo>
                    <a:pt x="321487" y="47015"/>
                  </a:lnTo>
                  <a:lnTo>
                    <a:pt x="313486" y="55067"/>
                  </a:lnTo>
                  <a:lnTo>
                    <a:pt x="313486" y="65024"/>
                  </a:lnTo>
                  <a:lnTo>
                    <a:pt x="330238" y="65024"/>
                  </a:lnTo>
                  <a:lnTo>
                    <a:pt x="331381" y="65024"/>
                  </a:lnTo>
                  <a:lnTo>
                    <a:pt x="348132" y="65024"/>
                  </a:lnTo>
                  <a:lnTo>
                    <a:pt x="348132" y="55067"/>
                  </a:lnTo>
                  <a:close/>
                </a:path>
                <a:path w="1652270" h="65404">
                  <a:moveTo>
                    <a:pt x="348132" y="0"/>
                  </a:moveTo>
                  <a:lnTo>
                    <a:pt x="331381" y="0"/>
                  </a:lnTo>
                  <a:lnTo>
                    <a:pt x="330238" y="0"/>
                  </a:lnTo>
                  <a:lnTo>
                    <a:pt x="313486" y="0"/>
                  </a:lnTo>
                  <a:lnTo>
                    <a:pt x="313486" y="9956"/>
                  </a:lnTo>
                  <a:lnTo>
                    <a:pt x="321487" y="18008"/>
                  </a:lnTo>
                  <a:lnTo>
                    <a:pt x="330238" y="18008"/>
                  </a:lnTo>
                  <a:lnTo>
                    <a:pt x="331381" y="18008"/>
                  </a:lnTo>
                  <a:lnTo>
                    <a:pt x="340131" y="18008"/>
                  </a:lnTo>
                  <a:lnTo>
                    <a:pt x="348132" y="9956"/>
                  </a:lnTo>
                  <a:lnTo>
                    <a:pt x="348132" y="0"/>
                  </a:lnTo>
                  <a:close/>
                </a:path>
                <a:path w="1652270" h="65404">
                  <a:moveTo>
                    <a:pt x="403733" y="22567"/>
                  </a:moveTo>
                  <a:lnTo>
                    <a:pt x="395732" y="14516"/>
                  </a:lnTo>
                  <a:lnTo>
                    <a:pt x="375958" y="14516"/>
                  </a:lnTo>
                  <a:lnTo>
                    <a:pt x="367957" y="22567"/>
                  </a:lnTo>
                  <a:lnTo>
                    <a:pt x="367957" y="42481"/>
                  </a:lnTo>
                  <a:lnTo>
                    <a:pt x="375958" y="50533"/>
                  </a:lnTo>
                  <a:lnTo>
                    <a:pt x="395732" y="50533"/>
                  </a:lnTo>
                  <a:lnTo>
                    <a:pt x="403733" y="42481"/>
                  </a:lnTo>
                  <a:lnTo>
                    <a:pt x="403733" y="32524"/>
                  </a:lnTo>
                  <a:lnTo>
                    <a:pt x="403733" y="22567"/>
                  </a:lnTo>
                  <a:close/>
                </a:path>
                <a:path w="1652270" h="65404">
                  <a:moveTo>
                    <a:pt x="458203" y="55067"/>
                  </a:moveTo>
                  <a:lnTo>
                    <a:pt x="450202" y="47015"/>
                  </a:lnTo>
                  <a:lnTo>
                    <a:pt x="441464" y="47015"/>
                  </a:lnTo>
                  <a:lnTo>
                    <a:pt x="440321" y="47015"/>
                  </a:lnTo>
                  <a:lnTo>
                    <a:pt x="431584" y="47015"/>
                  </a:lnTo>
                  <a:lnTo>
                    <a:pt x="423570" y="55067"/>
                  </a:lnTo>
                  <a:lnTo>
                    <a:pt x="423570" y="65024"/>
                  </a:lnTo>
                  <a:lnTo>
                    <a:pt x="440321" y="65024"/>
                  </a:lnTo>
                  <a:lnTo>
                    <a:pt x="441464" y="65024"/>
                  </a:lnTo>
                  <a:lnTo>
                    <a:pt x="458203" y="65024"/>
                  </a:lnTo>
                  <a:lnTo>
                    <a:pt x="458203" y="55067"/>
                  </a:lnTo>
                  <a:close/>
                </a:path>
                <a:path w="1652270" h="65404">
                  <a:moveTo>
                    <a:pt x="458203" y="0"/>
                  </a:moveTo>
                  <a:lnTo>
                    <a:pt x="441464" y="0"/>
                  </a:lnTo>
                  <a:lnTo>
                    <a:pt x="440321" y="0"/>
                  </a:lnTo>
                  <a:lnTo>
                    <a:pt x="423570" y="0"/>
                  </a:lnTo>
                  <a:lnTo>
                    <a:pt x="423570" y="9956"/>
                  </a:lnTo>
                  <a:lnTo>
                    <a:pt x="431584" y="18008"/>
                  </a:lnTo>
                  <a:lnTo>
                    <a:pt x="440321" y="18008"/>
                  </a:lnTo>
                  <a:lnTo>
                    <a:pt x="441464" y="18008"/>
                  </a:lnTo>
                  <a:lnTo>
                    <a:pt x="450202" y="18008"/>
                  </a:lnTo>
                  <a:lnTo>
                    <a:pt x="458203" y="9956"/>
                  </a:lnTo>
                  <a:lnTo>
                    <a:pt x="458203" y="0"/>
                  </a:lnTo>
                  <a:close/>
                </a:path>
                <a:path w="1652270" h="65404">
                  <a:moveTo>
                    <a:pt x="513816" y="22567"/>
                  </a:moveTo>
                  <a:lnTo>
                    <a:pt x="505815" y="14516"/>
                  </a:lnTo>
                  <a:lnTo>
                    <a:pt x="486041" y="14516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15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270" h="65404">
                  <a:moveTo>
                    <a:pt x="568286" y="55067"/>
                  </a:moveTo>
                  <a:lnTo>
                    <a:pt x="560285" y="47015"/>
                  </a:lnTo>
                  <a:lnTo>
                    <a:pt x="551548" y="47015"/>
                  </a:lnTo>
                  <a:lnTo>
                    <a:pt x="550405" y="47015"/>
                  </a:lnTo>
                  <a:lnTo>
                    <a:pt x="541642" y="47015"/>
                  </a:lnTo>
                  <a:lnTo>
                    <a:pt x="533641" y="55067"/>
                  </a:lnTo>
                  <a:lnTo>
                    <a:pt x="533641" y="65024"/>
                  </a:lnTo>
                  <a:lnTo>
                    <a:pt x="550405" y="65024"/>
                  </a:lnTo>
                  <a:lnTo>
                    <a:pt x="551548" y="65024"/>
                  </a:lnTo>
                  <a:lnTo>
                    <a:pt x="568286" y="65024"/>
                  </a:lnTo>
                  <a:lnTo>
                    <a:pt x="568286" y="55067"/>
                  </a:lnTo>
                  <a:close/>
                </a:path>
                <a:path w="1652270" h="65404">
                  <a:moveTo>
                    <a:pt x="568286" y="0"/>
                  </a:moveTo>
                  <a:lnTo>
                    <a:pt x="551548" y="0"/>
                  </a:lnTo>
                  <a:lnTo>
                    <a:pt x="550405" y="0"/>
                  </a:lnTo>
                  <a:lnTo>
                    <a:pt x="533641" y="0"/>
                  </a:lnTo>
                  <a:lnTo>
                    <a:pt x="533641" y="9956"/>
                  </a:lnTo>
                  <a:lnTo>
                    <a:pt x="541642" y="18008"/>
                  </a:lnTo>
                  <a:lnTo>
                    <a:pt x="550405" y="18008"/>
                  </a:lnTo>
                  <a:lnTo>
                    <a:pt x="551548" y="18008"/>
                  </a:lnTo>
                  <a:lnTo>
                    <a:pt x="560285" y="18008"/>
                  </a:lnTo>
                  <a:lnTo>
                    <a:pt x="568286" y="9956"/>
                  </a:lnTo>
                  <a:lnTo>
                    <a:pt x="568286" y="0"/>
                  </a:lnTo>
                  <a:close/>
                </a:path>
                <a:path w="1652270" h="65404">
                  <a:moveTo>
                    <a:pt x="623887" y="22567"/>
                  </a:moveTo>
                  <a:lnTo>
                    <a:pt x="615886" y="14516"/>
                  </a:lnTo>
                  <a:lnTo>
                    <a:pt x="596125" y="14516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270" h="65404">
                  <a:moveTo>
                    <a:pt x="678345" y="55067"/>
                  </a:moveTo>
                  <a:lnTo>
                    <a:pt x="670344" y="47015"/>
                  </a:lnTo>
                  <a:lnTo>
                    <a:pt x="661619" y="47015"/>
                  </a:lnTo>
                  <a:lnTo>
                    <a:pt x="660463" y="47015"/>
                  </a:lnTo>
                  <a:lnTo>
                    <a:pt x="651738" y="47015"/>
                  </a:lnTo>
                  <a:lnTo>
                    <a:pt x="643724" y="55067"/>
                  </a:lnTo>
                  <a:lnTo>
                    <a:pt x="643724" y="65024"/>
                  </a:lnTo>
                  <a:lnTo>
                    <a:pt x="660463" y="65024"/>
                  </a:lnTo>
                  <a:lnTo>
                    <a:pt x="661619" y="65024"/>
                  </a:lnTo>
                  <a:lnTo>
                    <a:pt x="678345" y="65024"/>
                  </a:lnTo>
                  <a:lnTo>
                    <a:pt x="678345" y="55067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619" y="0"/>
                  </a:lnTo>
                  <a:lnTo>
                    <a:pt x="660463" y="0"/>
                  </a:lnTo>
                  <a:lnTo>
                    <a:pt x="643724" y="0"/>
                  </a:lnTo>
                  <a:lnTo>
                    <a:pt x="643724" y="9956"/>
                  </a:lnTo>
                  <a:lnTo>
                    <a:pt x="651738" y="18008"/>
                  </a:lnTo>
                  <a:lnTo>
                    <a:pt x="660463" y="18008"/>
                  </a:lnTo>
                  <a:lnTo>
                    <a:pt x="661619" y="18008"/>
                  </a:lnTo>
                  <a:lnTo>
                    <a:pt x="670344" y="18008"/>
                  </a:lnTo>
                  <a:lnTo>
                    <a:pt x="678345" y="9956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58" y="22567"/>
                  </a:moveTo>
                  <a:lnTo>
                    <a:pt x="725957" y="14516"/>
                  </a:lnTo>
                  <a:lnTo>
                    <a:pt x="706196" y="14516"/>
                  </a:lnTo>
                  <a:lnTo>
                    <a:pt x="698182" y="22567"/>
                  </a:lnTo>
                  <a:lnTo>
                    <a:pt x="698182" y="42481"/>
                  </a:lnTo>
                  <a:lnTo>
                    <a:pt x="706196" y="50533"/>
                  </a:lnTo>
                  <a:lnTo>
                    <a:pt x="725957" y="50533"/>
                  </a:lnTo>
                  <a:lnTo>
                    <a:pt x="733958" y="42481"/>
                  </a:lnTo>
                  <a:lnTo>
                    <a:pt x="733958" y="32524"/>
                  </a:lnTo>
                  <a:lnTo>
                    <a:pt x="733958" y="22567"/>
                  </a:lnTo>
                  <a:close/>
                </a:path>
                <a:path w="1652270" h="65404">
                  <a:moveTo>
                    <a:pt x="788428" y="55067"/>
                  </a:moveTo>
                  <a:lnTo>
                    <a:pt x="780427" y="47015"/>
                  </a:lnTo>
                  <a:lnTo>
                    <a:pt x="771677" y="47015"/>
                  </a:lnTo>
                  <a:lnTo>
                    <a:pt x="770559" y="47015"/>
                  </a:lnTo>
                  <a:lnTo>
                    <a:pt x="761796" y="47015"/>
                  </a:lnTo>
                  <a:lnTo>
                    <a:pt x="753795" y="55067"/>
                  </a:lnTo>
                  <a:lnTo>
                    <a:pt x="753795" y="65024"/>
                  </a:lnTo>
                  <a:lnTo>
                    <a:pt x="770559" y="65024"/>
                  </a:lnTo>
                  <a:lnTo>
                    <a:pt x="771677" y="65024"/>
                  </a:lnTo>
                  <a:lnTo>
                    <a:pt x="788428" y="65024"/>
                  </a:lnTo>
                  <a:lnTo>
                    <a:pt x="788428" y="55067"/>
                  </a:lnTo>
                  <a:close/>
                </a:path>
                <a:path w="1652270" h="65404">
                  <a:moveTo>
                    <a:pt x="788428" y="0"/>
                  </a:moveTo>
                  <a:lnTo>
                    <a:pt x="771677" y="0"/>
                  </a:lnTo>
                  <a:lnTo>
                    <a:pt x="770559" y="0"/>
                  </a:lnTo>
                  <a:lnTo>
                    <a:pt x="753795" y="0"/>
                  </a:lnTo>
                  <a:lnTo>
                    <a:pt x="753795" y="9956"/>
                  </a:lnTo>
                  <a:lnTo>
                    <a:pt x="761796" y="18008"/>
                  </a:lnTo>
                  <a:lnTo>
                    <a:pt x="770559" y="18008"/>
                  </a:lnTo>
                  <a:lnTo>
                    <a:pt x="771677" y="18008"/>
                  </a:lnTo>
                  <a:lnTo>
                    <a:pt x="780427" y="18008"/>
                  </a:lnTo>
                  <a:lnTo>
                    <a:pt x="788428" y="9956"/>
                  </a:lnTo>
                  <a:lnTo>
                    <a:pt x="788428" y="0"/>
                  </a:lnTo>
                  <a:close/>
                </a:path>
                <a:path w="1652270" h="65404">
                  <a:moveTo>
                    <a:pt x="844029" y="22567"/>
                  </a:moveTo>
                  <a:lnTo>
                    <a:pt x="836028" y="14516"/>
                  </a:lnTo>
                  <a:lnTo>
                    <a:pt x="816254" y="14516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54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270" h="65404">
                  <a:moveTo>
                    <a:pt x="898499" y="55067"/>
                  </a:moveTo>
                  <a:lnTo>
                    <a:pt x="890498" y="47015"/>
                  </a:lnTo>
                  <a:lnTo>
                    <a:pt x="881761" y="47015"/>
                  </a:lnTo>
                  <a:lnTo>
                    <a:pt x="880630" y="47015"/>
                  </a:lnTo>
                  <a:lnTo>
                    <a:pt x="871867" y="47015"/>
                  </a:lnTo>
                  <a:lnTo>
                    <a:pt x="863866" y="55067"/>
                  </a:lnTo>
                  <a:lnTo>
                    <a:pt x="863866" y="65024"/>
                  </a:lnTo>
                  <a:lnTo>
                    <a:pt x="880630" y="65024"/>
                  </a:lnTo>
                  <a:lnTo>
                    <a:pt x="881761" y="65024"/>
                  </a:lnTo>
                  <a:lnTo>
                    <a:pt x="898499" y="65024"/>
                  </a:lnTo>
                  <a:lnTo>
                    <a:pt x="898499" y="55067"/>
                  </a:lnTo>
                  <a:close/>
                </a:path>
                <a:path w="1652270" h="65404">
                  <a:moveTo>
                    <a:pt x="898499" y="0"/>
                  </a:moveTo>
                  <a:lnTo>
                    <a:pt x="881761" y="0"/>
                  </a:lnTo>
                  <a:lnTo>
                    <a:pt x="880630" y="0"/>
                  </a:lnTo>
                  <a:lnTo>
                    <a:pt x="863866" y="0"/>
                  </a:lnTo>
                  <a:lnTo>
                    <a:pt x="863866" y="9956"/>
                  </a:lnTo>
                  <a:lnTo>
                    <a:pt x="871867" y="18008"/>
                  </a:lnTo>
                  <a:lnTo>
                    <a:pt x="880630" y="18008"/>
                  </a:lnTo>
                  <a:lnTo>
                    <a:pt x="881761" y="18008"/>
                  </a:lnTo>
                  <a:lnTo>
                    <a:pt x="890498" y="18008"/>
                  </a:lnTo>
                  <a:lnTo>
                    <a:pt x="898499" y="9956"/>
                  </a:lnTo>
                  <a:lnTo>
                    <a:pt x="898499" y="0"/>
                  </a:lnTo>
                  <a:close/>
                </a:path>
                <a:path w="1652270" h="65404">
                  <a:moveTo>
                    <a:pt x="954112" y="22567"/>
                  </a:moveTo>
                  <a:lnTo>
                    <a:pt x="946111" y="14516"/>
                  </a:lnTo>
                  <a:lnTo>
                    <a:pt x="926350" y="14516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270" h="65404">
                  <a:moveTo>
                    <a:pt x="1008583" y="55067"/>
                  </a:moveTo>
                  <a:lnTo>
                    <a:pt x="1000582" y="47015"/>
                  </a:lnTo>
                  <a:lnTo>
                    <a:pt x="991831" y="47015"/>
                  </a:lnTo>
                  <a:lnTo>
                    <a:pt x="990688" y="47015"/>
                  </a:lnTo>
                  <a:lnTo>
                    <a:pt x="981938" y="47015"/>
                  </a:lnTo>
                  <a:lnTo>
                    <a:pt x="973937" y="55067"/>
                  </a:lnTo>
                  <a:lnTo>
                    <a:pt x="973937" y="65024"/>
                  </a:lnTo>
                  <a:lnTo>
                    <a:pt x="990688" y="65024"/>
                  </a:lnTo>
                  <a:lnTo>
                    <a:pt x="991831" y="65024"/>
                  </a:lnTo>
                  <a:lnTo>
                    <a:pt x="1008583" y="65024"/>
                  </a:lnTo>
                  <a:lnTo>
                    <a:pt x="1008583" y="55067"/>
                  </a:lnTo>
                  <a:close/>
                </a:path>
                <a:path w="1652270" h="65404">
                  <a:moveTo>
                    <a:pt x="1008583" y="0"/>
                  </a:moveTo>
                  <a:lnTo>
                    <a:pt x="991831" y="0"/>
                  </a:lnTo>
                  <a:lnTo>
                    <a:pt x="990688" y="0"/>
                  </a:lnTo>
                  <a:lnTo>
                    <a:pt x="973937" y="0"/>
                  </a:lnTo>
                  <a:lnTo>
                    <a:pt x="973937" y="9956"/>
                  </a:lnTo>
                  <a:lnTo>
                    <a:pt x="981938" y="18008"/>
                  </a:lnTo>
                  <a:lnTo>
                    <a:pt x="990688" y="18008"/>
                  </a:lnTo>
                  <a:lnTo>
                    <a:pt x="991831" y="18008"/>
                  </a:lnTo>
                  <a:lnTo>
                    <a:pt x="1000582" y="18008"/>
                  </a:lnTo>
                  <a:lnTo>
                    <a:pt x="1008583" y="9956"/>
                  </a:lnTo>
                  <a:lnTo>
                    <a:pt x="1008583" y="0"/>
                  </a:lnTo>
                  <a:close/>
                </a:path>
                <a:path w="1652270" h="65404">
                  <a:moveTo>
                    <a:pt x="1064183" y="22567"/>
                  </a:moveTo>
                  <a:lnTo>
                    <a:pt x="1056182" y="14516"/>
                  </a:lnTo>
                  <a:lnTo>
                    <a:pt x="1036408" y="14516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270" h="65404">
                  <a:moveTo>
                    <a:pt x="1118654" y="55067"/>
                  </a:moveTo>
                  <a:lnTo>
                    <a:pt x="1110653" y="47015"/>
                  </a:lnTo>
                  <a:lnTo>
                    <a:pt x="1101890" y="47015"/>
                  </a:lnTo>
                  <a:lnTo>
                    <a:pt x="1100759" y="47015"/>
                  </a:lnTo>
                  <a:lnTo>
                    <a:pt x="1092034" y="47015"/>
                  </a:lnTo>
                  <a:lnTo>
                    <a:pt x="1084021" y="55067"/>
                  </a:lnTo>
                  <a:lnTo>
                    <a:pt x="1084021" y="65024"/>
                  </a:lnTo>
                  <a:lnTo>
                    <a:pt x="1100759" y="65024"/>
                  </a:lnTo>
                  <a:lnTo>
                    <a:pt x="1101890" y="65024"/>
                  </a:lnTo>
                  <a:lnTo>
                    <a:pt x="1118654" y="65024"/>
                  </a:lnTo>
                  <a:lnTo>
                    <a:pt x="1118654" y="55067"/>
                  </a:lnTo>
                  <a:close/>
                </a:path>
                <a:path w="1652270" h="65404">
                  <a:moveTo>
                    <a:pt x="1118654" y="0"/>
                  </a:moveTo>
                  <a:lnTo>
                    <a:pt x="1101890" y="0"/>
                  </a:lnTo>
                  <a:lnTo>
                    <a:pt x="1100759" y="0"/>
                  </a:lnTo>
                  <a:lnTo>
                    <a:pt x="1084021" y="0"/>
                  </a:lnTo>
                  <a:lnTo>
                    <a:pt x="1084021" y="9956"/>
                  </a:lnTo>
                  <a:lnTo>
                    <a:pt x="1092034" y="18008"/>
                  </a:lnTo>
                  <a:lnTo>
                    <a:pt x="1100759" y="18008"/>
                  </a:lnTo>
                  <a:lnTo>
                    <a:pt x="1101890" y="18008"/>
                  </a:lnTo>
                  <a:lnTo>
                    <a:pt x="1110653" y="18008"/>
                  </a:lnTo>
                  <a:lnTo>
                    <a:pt x="1118654" y="9956"/>
                  </a:lnTo>
                  <a:lnTo>
                    <a:pt x="1118654" y="0"/>
                  </a:lnTo>
                  <a:close/>
                </a:path>
                <a:path w="1652270" h="65404">
                  <a:moveTo>
                    <a:pt x="1174267" y="22567"/>
                  </a:moveTo>
                  <a:lnTo>
                    <a:pt x="1166266" y="14516"/>
                  </a:lnTo>
                  <a:lnTo>
                    <a:pt x="1146492" y="14516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492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270" h="65404">
                  <a:moveTo>
                    <a:pt x="1228737" y="55067"/>
                  </a:moveTo>
                  <a:lnTo>
                    <a:pt x="1220736" y="47015"/>
                  </a:lnTo>
                  <a:lnTo>
                    <a:pt x="1211986" y="47015"/>
                  </a:lnTo>
                  <a:lnTo>
                    <a:pt x="1210830" y="47015"/>
                  </a:lnTo>
                  <a:lnTo>
                    <a:pt x="1202105" y="47015"/>
                  </a:lnTo>
                  <a:lnTo>
                    <a:pt x="1194104" y="55067"/>
                  </a:lnTo>
                  <a:lnTo>
                    <a:pt x="1194104" y="65024"/>
                  </a:lnTo>
                  <a:lnTo>
                    <a:pt x="1210830" y="65024"/>
                  </a:lnTo>
                  <a:lnTo>
                    <a:pt x="1211986" y="65024"/>
                  </a:lnTo>
                  <a:lnTo>
                    <a:pt x="1228737" y="65024"/>
                  </a:lnTo>
                  <a:lnTo>
                    <a:pt x="1228737" y="55067"/>
                  </a:lnTo>
                  <a:close/>
                </a:path>
                <a:path w="1652270" h="65404">
                  <a:moveTo>
                    <a:pt x="1228737" y="0"/>
                  </a:moveTo>
                  <a:lnTo>
                    <a:pt x="1211986" y="0"/>
                  </a:lnTo>
                  <a:lnTo>
                    <a:pt x="1210830" y="0"/>
                  </a:lnTo>
                  <a:lnTo>
                    <a:pt x="1194104" y="0"/>
                  </a:lnTo>
                  <a:lnTo>
                    <a:pt x="1194104" y="9956"/>
                  </a:lnTo>
                  <a:lnTo>
                    <a:pt x="1202105" y="18008"/>
                  </a:lnTo>
                  <a:lnTo>
                    <a:pt x="1210830" y="18008"/>
                  </a:lnTo>
                  <a:lnTo>
                    <a:pt x="1211986" y="18008"/>
                  </a:lnTo>
                  <a:lnTo>
                    <a:pt x="1220736" y="18008"/>
                  </a:lnTo>
                  <a:lnTo>
                    <a:pt x="1228737" y="9956"/>
                  </a:lnTo>
                  <a:lnTo>
                    <a:pt x="1228737" y="0"/>
                  </a:lnTo>
                  <a:close/>
                </a:path>
                <a:path w="1652270" h="65404">
                  <a:moveTo>
                    <a:pt x="1284351" y="22567"/>
                  </a:moveTo>
                  <a:lnTo>
                    <a:pt x="1276350" y="14516"/>
                  </a:lnTo>
                  <a:lnTo>
                    <a:pt x="1256576" y="14516"/>
                  </a:lnTo>
                  <a:lnTo>
                    <a:pt x="1248575" y="22567"/>
                  </a:lnTo>
                  <a:lnTo>
                    <a:pt x="1248575" y="42481"/>
                  </a:lnTo>
                  <a:lnTo>
                    <a:pt x="1256576" y="50533"/>
                  </a:lnTo>
                  <a:lnTo>
                    <a:pt x="1276350" y="50533"/>
                  </a:lnTo>
                  <a:lnTo>
                    <a:pt x="1284351" y="42481"/>
                  </a:lnTo>
                  <a:lnTo>
                    <a:pt x="1284351" y="32524"/>
                  </a:lnTo>
                  <a:lnTo>
                    <a:pt x="1284351" y="22567"/>
                  </a:lnTo>
                  <a:close/>
                </a:path>
                <a:path w="1652270" h="65404">
                  <a:moveTo>
                    <a:pt x="1338795" y="55067"/>
                  </a:moveTo>
                  <a:lnTo>
                    <a:pt x="1330794" y="47015"/>
                  </a:lnTo>
                  <a:lnTo>
                    <a:pt x="1322044" y="47015"/>
                  </a:lnTo>
                  <a:lnTo>
                    <a:pt x="1320914" y="47015"/>
                  </a:lnTo>
                  <a:lnTo>
                    <a:pt x="1312189" y="47015"/>
                  </a:lnTo>
                  <a:lnTo>
                    <a:pt x="1304175" y="55067"/>
                  </a:lnTo>
                  <a:lnTo>
                    <a:pt x="1304175" y="65024"/>
                  </a:lnTo>
                  <a:lnTo>
                    <a:pt x="1320914" y="65024"/>
                  </a:lnTo>
                  <a:lnTo>
                    <a:pt x="1322044" y="65024"/>
                  </a:lnTo>
                  <a:lnTo>
                    <a:pt x="1338795" y="65024"/>
                  </a:lnTo>
                  <a:lnTo>
                    <a:pt x="1338795" y="55067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44" y="0"/>
                  </a:lnTo>
                  <a:lnTo>
                    <a:pt x="1320914" y="0"/>
                  </a:lnTo>
                  <a:lnTo>
                    <a:pt x="1304175" y="0"/>
                  </a:lnTo>
                  <a:lnTo>
                    <a:pt x="1304175" y="9956"/>
                  </a:lnTo>
                  <a:lnTo>
                    <a:pt x="1312189" y="18008"/>
                  </a:lnTo>
                  <a:lnTo>
                    <a:pt x="1320914" y="18008"/>
                  </a:lnTo>
                  <a:lnTo>
                    <a:pt x="1322044" y="18008"/>
                  </a:lnTo>
                  <a:lnTo>
                    <a:pt x="1330794" y="18008"/>
                  </a:lnTo>
                  <a:lnTo>
                    <a:pt x="1338795" y="9956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409" y="22567"/>
                  </a:moveTo>
                  <a:lnTo>
                    <a:pt x="1386408" y="14516"/>
                  </a:lnTo>
                  <a:lnTo>
                    <a:pt x="1366647" y="14516"/>
                  </a:lnTo>
                  <a:lnTo>
                    <a:pt x="1358633" y="22567"/>
                  </a:lnTo>
                  <a:lnTo>
                    <a:pt x="1358633" y="42481"/>
                  </a:lnTo>
                  <a:lnTo>
                    <a:pt x="1366647" y="50533"/>
                  </a:lnTo>
                  <a:lnTo>
                    <a:pt x="1386408" y="50533"/>
                  </a:lnTo>
                  <a:lnTo>
                    <a:pt x="1394409" y="42481"/>
                  </a:lnTo>
                  <a:lnTo>
                    <a:pt x="1394409" y="32524"/>
                  </a:lnTo>
                  <a:lnTo>
                    <a:pt x="1394409" y="22567"/>
                  </a:lnTo>
                  <a:close/>
                </a:path>
                <a:path w="1652270" h="65404">
                  <a:moveTo>
                    <a:pt x="1448879" y="55067"/>
                  </a:moveTo>
                  <a:lnTo>
                    <a:pt x="1440878" y="47015"/>
                  </a:lnTo>
                  <a:lnTo>
                    <a:pt x="1432140" y="47015"/>
                  </a:lnTo>
                  <a:lnTo>
                    <a:pt x="1430985" y="47015"/>
                  </a:lnTo>
                  <a:lnTo>
                    <a:pt x="1422260" y="47015"/>
                  </a:lnTo>
                  <a:lnTo>
                    <a:pt x="1414259" y="55067"/>
                  </a:lnTo>
                  <a:lnTo>
                    <a:pt x="1414259" y="65024"/>
                  </a:lnTo>
                  <a:lnTo>
                    <a:pt x="1430985" y="65024"/>
                  </a:lnTo>
                  <a:lnTo>
                    <a:pt x="1432140" y="65024"/>
                  </a:lnTo>
                  <a:lnTo>
                    <a:pt x="1448879" y="65024"/>
                  </a:lnTo>
                  <a:lnTo>
                    <a:pt x="1448879" y="55067"/>
                  </a:lnTo>
                  <a:close/>
                </a:path>
                <a:path w="1652270" h="65404">
                  <a:moveTo>
                    <a:pt x="1448879" y="0"/>
                  </a:moveTo>
                  <a:lnTo>
                    <a:pt x="1432140" y="0"/>
                  </a:lnTo>
                  <a:lnTo>
                    <a:pt x="1430985" y="0"/>
                  </a:lnTo>
                  <a:lnTo>
                    <a:pt x="1414259" y="0"/>
                  </a:lnTo>
                  <a:lnTo>
                    <a:pt x="1414259" y="9956"/>
                  </a:lnTo>
                  <a:lnTo>
                    <a:pt x="1422260" y="18008"/>
                  </a:lnTo>
                  <a:lnTo>
                    <a:pt x="1430985" y="18008"/>
                  </a:lnTo>
                  <a:lnTo>
                    <a:pt x="1432140" y="18008"/>
                  </a:lnTo>
                  <a:lnTo>
                    <a:pt x="1440878" y="18008"/>
                  </a:lnTo>
                  <a:lnTo>
                    <a:pt x="1448879" y="9956"/>
                  </a:lnTo>
                  <a:lnTo>
                    <a:pt x="1448879" y="0"/>
                  </a:lnTo>
                  <a:close/>
                </a:path>
                <a:path w="1652270" h="65404">
                  <a:moveTo>
                    <a:pt x="1504492" y="22567"/>
                  </a:moveTo>
                  <a:lnTo>
                    <a:pt x="1496491" y="14516"/>
                  </a:lnTo>
                  <a:lnTo>
                    <a:pt x="1476730" y="14516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270" h="65404">
                  <a:moveTo>
                    <a:pt x="1542211" y="47015"/>
                  </a:moveTo>
                  <a:lnTo>
                    <a:pt x="1532318" y="47015"/>
                  </a:lnTo>
                  <a:lnTo>
                    <a:pt x="1524317" y="55067"/>
                  </a:lnTo>
                  <a:lnTo>
                    <a:pt x="1524317" y="65024"/>
                  </a:lnTo>
                  <a:lnTo>
                    <a:pt x="1542211" y="65024"/>
                  </a:lnTo>
                  <a:lnTo>
                    <a:pt x="1542211" y="47015"/>
                  </a:lnTo>
                  <a:close/>
                </a:path>
                <a:path w="1652270" h="65404">
                  <a:moveTo>
                    <a:pt x="1542211" y="0"/>
                  </a:moveTo>
                  <a:lnTo>
                    <a:pt x="1524317" y="0"/>
                  </a:lnTo>
                  <a:lnTo>
                    <a:pt x="1524317" y="9956"/>
                  </a:lnTo>
                  <a:lnTo>
                    <a:pt x="1532318" y="18008"/>
                  </a:lnTo>
                  <a:lnTo>
                    <a:pt x="1542211" y="18008"/>
                  </a:lnTo>
                  <a:lnTo>
                    <a:pt x="1542211" y="0"/>
                  </a:lnTo>
                  <a:close/>
                </a:path>
                <a:path w="1652270" h="65404">
                  <a:moveTo>
                    <a:pt x="1652270" y="47015"/>
                  </a:moveTo>
                  <a:lnTo>
                    <a:pt x="1642402" y="47015"/>
                  </a:lnTo>
                  <a:lnTo>
                    <a:pt x="1634401" y="55067"/>
                  </a:lnTo>
                  <a:lnTo>
                    <a:pt x="1634401" y="64630"/>
                  </a:lnTo>
                  <a:lnTo>
                    <a:pt x="1652270" y="58521"/>
                  </a:lnTo>
                  <a:lnTo>
                    <a:pt x="1652270" y="4701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8">
              <a:extLst>
                <a:ext uri="{FF2B5EF4-FFF2-40B4-BE49-F238E27FC236}">
                  <a16:creationId xmlns:a16="http://schemas.microsoft.com/office/drawing/2014/main" id="{B51C8B89-9775-D970-507E-03ACDE5EB23B}"/>
                </a:ext>
              </a:extLst>
            </p:cNvPr>
            <p:cNvSpPr/>
            <p:nvPr/>
          </p:nvSpPr>
          <p:spPr>
            <a:xfrm>
              <a:off x="6538811" y="3590734"/>
              <a:ext cx="2126615" cy="129539"/>
            </a:xfrm>
            <a:custGeom>
              <a:avLst/>
              <a:gdLst/>
              <a:ahLst/>
              <a:cxnLst/>
              <a:rect l="l" t="t" r="r" b="b"/>
              <a:pathLst>
                <a:path w="2126615" h="129539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01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2126615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2126615" h="129539">
                  <a:moveTo>
                    <a:pt x="144716" y="55079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47" y="47015"/>
                  </a:lnTo>
                  <a:lnTo>
                    <a:pt x="118097" y="47015"/>
                  </a:lnTo>
                  <a:lnTo>
                    <a:pt x="110083" y="55079"/>
                  </a:lnTo>
                  <a:lnTo>
                    <a:pt x="110083" y="65036"/>
                  </a:lnTo>
                  <a:lnTo>
                    <a:pt x="126847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79"/>
                  </a:lnTo>
                  <a:close/>
                </a:path>
                <a:path w="2126615" h="129539">
                  <a:moveTo>
                    <a:pt x="144716" y="0"/>
                  </a:moveTo>
                  <a:lnTo>
                    <a:pt x="127965" y="0"/>
                  </a:lnTo>
                  <a:lnTo>
                    <a:pt x="126847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47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2126615" h="1295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2126615" h="129539">
                  <a:moveTo>
                    <a:pt x="254800" y="55079"/>
                  </a:moveTo>
                  <a:lnTo>
                    <a:pt x="246799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54" y="55079"/>
                  </a:lnTo>
                  <a:lnTo>
                    <a:pt x="220154" y="65036"/>
                  </a:lnTo>
                  <a:lnTo>
                    <a:pt x="236905" y="65036"/>
                  </a:lnTo>
                  <a:lnTo>
                    <a:pt x="238048" y="65036"/>
                  </a:lnTo>
                  <a:lnTo>
                    <a:pt x="254800" y="65036"/>
                  </a:lnTo>
                  <a:lnTo>
                    <a:pt x="254800" y="55079"/>
                  </a:lnTo>
                  <a:close/>
                </a:path>
                <a:path w="2126615" h="129539">
                  <a:moveTo>
                    <a:pt x="254800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99" y="18008"/>
                  </a:lnTo>
                  <a:lnTo>
                    <a:pt x="254800" y="9956"/>
                  </a:lnTo>
                  <a:lnTo>
                    <a:pt x="254800" y="0"/>
                  </a:lnTo>
                  <a:close/>
                </a:path>
                <a:path w="2126615" h="129539">
                  <a:moveTo>
                    <a:pt x="310388" y="22567"/>
                  </a:moveTo>
                  <a:lnTo>
                    <a:pt x="302387" y="14516"/>
                  </a:lnTo>
                  <a:lnTo>
                    <a:pt x="282625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25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2126615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32" y="47015"/>
                  </a:lnTo>
                  <a:lnTo>
                    <a:pt x="346964" y="47015"/>
                  </a:lnTo>
                  <a:lnTo>
                    <a:pt x="338239" y="47015"/>
                  </a:lnTo>
                  <a:lnTo>
                    <a:pt x="330238" y="55079"/>
                  </a:lnTo>
                  <a:lnTo>
                    <a:pt x="330238" y="65036"/>
                  </a:lnTo>
                  <a:lnTo>
                    <a:pt x="346964" y="65036"/>
                  </a:lnTo>
                  <a:lnTo>
                    <a:pt x="348132" y="65036"/>
                  </a:lnTo>
                  <a:lnTo>
                    <a:pt x="364858" y="65036"/>
                  </a:lnTo>
                  <a:lnTo>
                    <a:pt x="364858" y="55079"/>
                  </a:lnTo>
                  <a:close/>
                </a:path>
                <a:path w="2126615" h="129539">
                  <a:moveTo>
                    <a:pt x="364858" y="0"/>
                  </a:moveTo>
                  <a:lnTo>
                    <a:pt x="348132" y="0"/>
                  </a:lnTo>
                  <a:lnTo>
                    <a:pt x="346964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39" y="18008"/>
                  </a:lnTo>
                  <a:lnTo>
                    <a:pt x="346964" y="18008"/>
                  </a:lnTo>
                  <a:lnTo>
                    <a:pt x="348132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2126615" h="129539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2126615" h="129539">
                  <a:moveTo>
                    <a:pt x="474941" y="55079"/>
                  </a:moveTo>
                  <a:lnTo>
                    <a:pt x="466940" y="47015"/>
                  </a:lnTo>
                  <a:lnTo>
                    <a:pt x="458177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79"/>
                  </a:lnTo>
                  <a:lnTo>
                    <a:pt x="440296" y="65036"/>
                  </a:lnTo>
                  <a:lnTo>
                    <a:pt x="457060" y="65036"/>
                  </a:lnTo>
                  <a:lnTo>
                    <a:pt x="458177" y="65036"/>
                  </a:lnTo>
                  <a:lnTo>
                    <a:pt x="474941" y="65036"/>
                  </a:lnTo>
                  <a:lnTo>
                    <a:pt x="474941" y="55079"/>
                  </a:lnTo>
                  <a:close/>
                </a:path>
                <a:path w="2126615" h="129539">
                  <a:moveTo>
                    <a:pt x="474941" y="0"/>
                  </a:moveTo>
                  <a:lnTo>
                    <a:pt x="458177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77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2126615" h="129539">
                  <a:moveTo>
                    <a:pt x="530542" y="22567"/>
                  </a:moveTo>
                  <a:lnTo>
                    <a:pt x="522541" y="14516"/>
                  </a:lnTo>
                  <a:lnTo>
                    <a:pt x="502767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67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2126615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74" y="47015"/>
                  </a:lnTo>
                  <a:lnTo>
                    <a:pt x="567143" y="47015"/>
                  </a:lnTo>
                  <a:lnTo>
                    <a:pt x="558380" y="47015"/>
                  </a:lnTo>
                  <a:lnTo>
                    <a:pt x="550379" y="55079"/>
                  </a:lnTo>
                  <a:lnTo>
                    <a:pt x="550379" y="65036"/>
                  </a:lnTo>
                  <a:lnTo>
                    <a:pt x="567143" y="65036"/>
                  </a:lnTo>
                  <a:lnTo>
                    <a:pt x="568274" y="65036"/>
                  </a:lnTo>
                  <a:lnTo>
                    <a:pt x="585012" y="65036"/>
                  </a:lnTo>
                  <a:lnTo>
                    <a:pt x="585012" y="55079"/>
                  </a:lnTo>
                  <a:close/>
                </a:path>
                <a:path w="2126615" h="129539">
                  <a:moveTo>
                    <a:pt x="585012" y="0"/>
                  </a:moveTo>
                  <a:lnTo>
                    <a:pt x="568274" y="0"/>
                  </a:lnTo>
                  <a:lnTo>
                    <a:pt x="567143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80" y="18008"/>
                  </a:lnTo>
                  <a:lnTo>
                    <a:pt x="567143" y="18008"/>
                  </a:lnTo>
                  <a:lnTo>
                    <a:pt x="568274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2126615" h="129539">
                  <a:moveTo>
                    <a:pt x="640626" y="22567"/>
                  </a:moveTo>
                  <a:lnTo>
                    <a:pt x="632625" y="14516"/>
                  </a:lnTo>
                  <a:lnTo>
                    <a:pt x="612863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2126615" h="129539">
                  <a:moveTo>
                    <a:pt x="695096" y="55079"/>
                  </a:moveTo>
                  <a:lnTo>
                    <a:pt x="687095" y="47015"/>
                  </a:lnTo>
                  <a:lnTo>
                    <a:pt x="678345" y="47015"/>
                  </a:lnTo>
                  <a:lnTo>
                    <a:pt x="677202" y="47015"/>
                  </a:lnTo>
                  <a:lnTo>
                    <a:pt x="668451" y="47015"/>
                  </a:lnTo>
                  <a:lnTo>
                    <a:pt x="660450" y="55079"/>
                  </a:lnTo>
                  <a:lnTo>
                    <a:pt x="660450" y="65036"/>
                  </a:lnTo>
                  <a:lnTo>
                    <a:pt x="677202" y="65036"/>
                  </a:lnTo>
                  <a:lnTo>
                    <a:pt x="678345" y="65036"/>
                  </a:lnTo>
                  <a:lnTo>
                    <a:pt x="695096" y="65036"/>
                  </a:lnTo>
                  <a:lnTo>
                    <a:pt x="695096" y="55079"/>
                  </a:lnTo>
                  <a:close/>
                </a:path>
                <a:path w="2126615" h="129539">
                  <a:moveTo>
                    <a:pt x="695096" y="0"/>
                  </a:moveTo>
                  <a:lnTo>
                    <a:pt x="678345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51" y="18008"/>
                  </a:lnTo>
                  <a:lnTo>
                    <a:pt x="677202" y="18008"/>
                  </a:lnTo>
                  <a:lnTo>
                    <a:pt x="678345" y="18008"/>
                  </a:lnTo>
                  <a:lnTo>
                    <a:pt x="687095" y="18008"/>
                  </a:lnTo>
                  <a:lnTo>
                    <a:pt x="695096" y="9956"/>
                  </a:lnTo>
                  <a:lnTo>
                    <a:pt x="695096" y="0"/>
                  </a:lnTo>
                  <a:close/>
                </a:path>
                <a:path w="2126615" h="129539">
                  <a:moveTo>
                    <a:pt x="750697" y="22567"/>
                  </a:moveTo>
                  <a:lnTo>
                    <a:pt x="742696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96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2126615" h="129539">
                  <a:moveTo>
                    <a:pt x="805167" y="55079"/>
                  </a:moveTo>
                  <a:lnTo>
                    <a:pt x="797166" y="47015"/>
                  </a:lnTo>
                  <a:lnTo>
                    <a:pt x="788428" y="47015"/>
                  </a:lnTo>
                  <a:lnTo>
                    <a:pt x="787285" y="47015"/>
                  </a:lnTo>
                  <a:lnTo>
                    <a:pt x="778548" y="47015"/>
                  </a:lnTo>
                  <a:lnTo>
                    <a:pt x="770534" y="55079"/>
                  </a:lnTo>
                  <a:lnTo>
                    <a:pt x="770534" y="65036"/>
                  </a:lnTo>
                  <a:lnTo>
                    <a:pt x="787285" y="65036"/>
                  </a:lnTo>
                  <a:lnTo>
                    <a:pt x="788428" y="65036"/>
                  </a:lnTo>
                  <a:lnTo>
                    <a:pt x="805167" y="65036"/>
                  </a:lnTo>
                  <a:lnTo>
                    <a:pt x="805167" y="55079"/>
                  </a:lnTo>
                  <a:close/>
                </a:path>
                <a:path w="2126615" h="129539">
                  <a:moveTo>
                    <a:pt x="805167" y="0"/>
                  </a:moveTo>
                  <a:lnTo>
                    <a:pt x="788428" y="0"/>
                  </a:lnTo>
                  <a:lnTo>
                    <a:pt x="787285" y="0"/>
                  </a:lnTo>
                  <a:lnTo>
                    <a:pt x="770534" y="0"/>
                  </a:lnTo>
                  <a:lnTo>
                    <a:pt x="770534" y="9956"/>
                  </a:lnTo>
                  <a:lnTo>
                    <a:pt x="778548" y="18008"/>
                  </a:lnTo>
                  <a:lnTo>
                    <a:pt x="787285" y="18008"/>
                  </a:lnTo>
                  <a:lnTo>
                    <a:pt x="788428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2126615" h="129539">
                  <a:moveTo>
                    <a:pt x="860780" y="22567"/>
                  </a:moveTo>
                  <a:lnTo>
                    <a:pt x="852779" y="14516"/>
                  </a:lnTo>
                  <a:lnTo>
                    <a:pt x="833005" y="14516"/>
                  </a:lnTo>
                  <a:lnTo>
                    <a:pt x="825004" y="22567"/>
                  </a:lnTo>
                  <a:lnTo>
                    <a:pt x="825004" y="42481"/>
                  </a:lnTo>
                  <a:lnTo>
                    <a:pt x="833005" y="50533"/>
                  </a:lnTo>
                  <a:lnTo>
                    <a:pt x="852779" y="50533"/>
                  </a:lnTo>
                  <a:lnTo>
                    <a:pt x="860780" y="42481"/>
                  </a:lnTo>
                  <a:lnTo>
                    <a:pt x="860780" y="32524"/>
                  </a:lnTo>
                  <a:lnTo>
                    <a:pt x="860780" y="22567"/>
                  </a:lnTo>
                  <a:close/>
                </a:path>
                <a:path w="2126615" h="129539">
                  <a:moveTo>
                    <a:pt x="915250" y="55079"/>
                  </a:moveTo>
                  <a:lnTo>
                    <a:pt x="907249" y="47015"/>
                  </a:lnTo>
                  <a:lnTo>
                    <a:pt x="898512" y="47015"/>
                  </a:lnTo>
                  <a:lnTo>
                    <a:pt x="897369" y="47015"/>
                  </a:lnTo>
                  <a:lnTo>
                    <a:pt x="888606" y="47015"/>
                  </a:lnTo>
                  <a:lnTo>
                    <a:pt x="880605" y="55079"/>
                  </a:lnTo>
                  <a:lnTo>
                    <a:pt x="880605" y="65036"/>
                  </a:lnTo>
                  <a:lnTo>
                    <a:pt x="897369" y="65036"/>
                  </a:lnTo>
                  <a:lnTo>
                    <a:pt x="898512" y="65036"/>
                  </a:lnTo>
                  <a:lnTo>
                    <a:pt x="915250" y="65036"/>
                  </a:lnTo>
                  <a:lnTo>
                    <a:pt x="915250" y="55079"/>
                  </a:lnTo>
                  <a:close/>
                </a:path>
                <a:path w="2126615" h="129539">
                  <a:moveTo>
                    <a:pt x="915250" y="0"/>
                  </a:moveTo>
                  <a:lnTo>
                    <a:pt x="898512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06" y="18008"/>
                  </a:lnTo>
                  <a:lnTo>
                    <a:pt x="897369" y="18008"/>
                  </a:lnTo>
                  <a:lnTo>
                    <a:pt x="898512" y="18008"/>
                  </a:lnTo>
                  <a:lnTo>
                    <a:pt x="907249" y="18008"/>
                  </a:lnTo>
                  <a:lnTo>
                    <a:pt x="915250" y="9956"/>
                  </a:lnTo>
                  <a:lnTo>
                    <a:pt x="915250" y="0"/>
                  </a:lnTo>
                  <a:close/>
                </a:path>
                <a:path w="2126615" h="129539">
                  <a:moveTo>
                    <a:pt x="970851" y="22567"/>
                  </a:moveTo>
                  <a:lnTo>
                    <a:pt x="962850" y="14516"/>
                  </a:lnTo>
                  <a:lnTo>
                    <a:pt x="943089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89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2126615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83" y="47015"/>
                  </a:lnTo>
                  <a:lnTo>
                    <a:pt x="1007427" y="47015"/>
                  </a:lnTo>
                  <a:lnTo>
                    <a:pt x="998702" y="47015"/>
                  </a:lnTo>
                  <a:lnTo>
                    <a:pt x="990688" y="55079"/>
                  </a:lnTo>
                  <a:lnTo>
                    <a:pt x="990688" y="65036"/>
                  </a:lnTo>
                  <a:lnTo>
                    <a:pt x="1007427" y="65036"/>
                  </a:lnTo>
                  <a:lnTo>
                    <a:pt x="1008583" y="65036"/>
                  </a:lnTo>
                  <a:lnTo>
                    <a:pt x="1025309" y="65036"/>
                  </a:lnTo>
                  <a:lnTo>
                    <a:pt x="1025309" y="55079"/>
                  </a:lnTo>
                  <a:close/>
                </a:path>
                <a:path w="2126615" h="129539">
                  <a:moveTo>
                    <a:pt x="1025309" y="0"/>
                  </a:moveTo>
                  <a:lnTo>
                    <a:pt x="1008583" y="0"/>
                  </a:lnTo>
                  <a:lnTo>
                    <a:pt x="1007427" y="0"/>
                  </a:lnTo>
                  <a:lnTo>
                    <a:pt x="990688" y="0"/>
                  </a:lnTo>
                  <a:lnTo>
                    <a:pt x="990688" y="9956"/>
                  </a:lnTo>
                  <a:lnTo>
                    <a:pt x="998702" y="18008"/>
                  </a:lnTo>
                  <a:lnTo>
                    <a:pt x="1007427" y="18008"/>
                  </a:lnTo>
                  <a:lnTo>
                    <a:pt x="1008583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2126615" h="129539">
                  <a:moveTo>
                    <a:pt x="1080922" y="22567"/>
                  </a:moveTo>
                  <a:lnTo>
                    <a:pt x="1072921" y="14516"/>
                  </a:lnTo>
                  <a:lnTo>
                    <a:pt x="1053160" y="14516"/>
                  </a:lnTo>
                  <a:lnTo>
                    <a:pt x="1045146" y="22567"/>
                  </a:lnTo>
                  <a:lnTo>
                    <a:pt x="1045146" y="42481"/>
                  </a:lnTo>
                  <a:lnTo>
                    <a:pt x="1053160" y="50533"/>
                  </a:lnTo>
                  <a:lnTo>
                    <a:pt x="1072921" y="50533"/>
                  </a:lnTo>
                  <a:lnTo>
                    <a:pt x="1080922" y="42481"/>
                  </a:lnTo>
                  <a:lnTo>
                    <a:pt x="1080922" y="32524"/>
                  </a:lnTo>
                  <a:lnTo>
                    <a:pt x="1080922" y="22567"/>
                  </a:lnTo>
                  <a:close/>
                </a:path>
                <a:path w="2126615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523" y="47015"/>
                  </a:lnTo>
                  <a:lnTo>
                    <a:pt x="1108760" y="47015"/>
                  </a:lnTo>
                  <a:lnTo>
                    <a:pt x="1100759" y="55079"/>
                  </a:lnTo>
                  <a:lnTo>
                    <a:pt x="1100759" y="65036"/>
                  </a:lnTo>
                  <a:lnTo>
                    <a:pt x="1117523" y="65036"/>
                  </a:lnTo>
                  <a:lnTo>
                    <a:pt x="1118641" y="65036"/>
                  </a:lnTo>
                  <a:lnTo>
                    <a:pt x="1135392" y="65036"/>
                  </a:lnTo>
                  <a:lnTo>
                    <a:pt x="1135392" y="55079"/>
                  </a:lnTo>
                  <a:close/>
                </a:path>
                <a:path w="2126615" h="129539">
                  <a:moveTo>
                    <a:pt x="1135392" y="0"/>
                  </a:moveTo>
                  <a:lnTo>
                    <a:pt x="1118641" y="0"/>
                  </a:lnTo>
                  <a:lnTo>
                    <a:pt x="1117523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523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5392" y="9956"/>
                  </a:lnTo>
                  <a:lnTo>
                    <a:pt x="1135392" y="0"/>
                  </a:lnTo>
                  <a:close/>
                </a:path>
                <a:path w="2126615" h="129539">
                  <a:moveTo>
                    <a:pt x="1190993" y="22567"/>
                  </a:moveTo>
                  <a:lnTo>
                    <a:pt x="1182992" y="14516"/>
                  </a:lnTo>
                  <a:lnTo>
                    <a:pt x="1163218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18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2126615" h="129539">
                  <a:moveTo>
                    <a:pt x="1245463" y="55079"/>
                  </a:moveTo>
                  <a:lnTo>
                    <a:pt x="1237462" y="47015"/>
                  </a:lnTo>
                  <a:lnTo>
                    <a:pt x="1228725" y="47015"/>
                  </a:lnTo>
                  <a:lnTo>
                    <a:pt x="1227594" y="47015"/>
                  </a:lnTo>
                  <a:lnTo>
                    <a:pt x="1218831" y="47015"/>
                  </a:lnTo>
                  <a:lnTo>
                    <a:pt x="1210830" y="55079"/>
                  </a:lnTo>
                  <a:lnTo>
                    <a:pt x="1210830" y="65036"/>
                  </a:lnTo>
                  <a:lnTo>
                    <a:pt x="1227594" y="65036"/>
                  </a:lnTo>
                  <a:lnTo>
                    <a:pt x="1228725" y="65036"/>
                  </a:lnTo>
                  <a:lnTo>
                    <a:pt x="1245463" y="65036"/>
                  </a:lnTo>
                  <a:lnTo>
                    <a:pt x="1245463" y="55079"/>
                  </a:lnTo>
                  <a:close/>
                </a:path>
                <a:path w="2126615" h="129539">
                  <a:moveTo>
                    <a:pt x="1245463" y="0"/>
                  </a:moveTo>
                  <a:lnTo>
                    <a:pt x="1228725" y="0"/>
                  </a:lnTo>
                  <a:lnTo>
                    <a:pt x="1227594" y="0"/>
                  </a:lnTo>
                  <a:lnTo>
                    <a:pt x="1210830" y="0"/>
                  </a:lnTo>
                  <a:lnTo>
                    <a:pt x="1210830" y="9956"/>
                  </a:lnTo>
                  <a:lnTo>
                    <a:pt x="1218831" y="18008"/>
                  </a:lnTo>
                  <a:lnTo>
                    <a:pt x="1227594" y="18008"/>
                  </a:lnTo>
                  <a:lnTo>
                    <a:pt x="1228725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2126615" h="129539">
                  <a:moveTo>
                    <a:pt x="1301076" y="22567"/>
                  </a:moveTo>
                  <a:lnTo>
                    <a:pt x="1293075" y="14516"/>
                  </a:lnTo>
                  <a:lnTo>
                    <a:pt x="1273314" y="14516"/>
                  </a:lnTo>
                  <a:lnTo>
                    <a:pt x="1265301" y="22567"/>
                  </a:lnTo>
                  <a:lnTo>
                    <a:pt x="1265301" y="42481"/>
                  </a:lnTo>
                  <a:lnTo>
                    <a:pt x="1273314" y="50533"/>
                  </a:lnTo>
                  <a:lnTo>
                    <a:pt x="1293075" y="50533"/>
                  </a:lnTo>
                  <a:lnTo>
                    <a:pt x="1301076" y="42481"/>
                  </a:lnTo>
                  <a:lnTo>
                    <a:pt x="1301076" y="32524"/>
                  </a:lnTo>
                  <a:lnTo>
                    <a:pt x="1301076" y="22567"/>
                  </a:lnTo>
                  <a:close/>
                </a:path>
                <a:path w="2126615" h="129539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79"/>
                  </a:lnTo>
                  <a:lnTo>
                    <a:pt x="1320901" y="65036"/>
                  </a:lnTo>
                  <a:lnTo>
                    <a:pt x="1338795" y="65036"/>
                  </a:lnTo>
                  <a:lnTo>
                    <a:pt x="1338795" y="47015"/>
                  </a:lnTo>
                  <a:close/>
                </a:path>
                <a:path w="2126615" h="129539">
                  <a:moveTo>
                    <a:pt x="1338795" y="0"/>
                  </a:moveTo>
                  <a:lnTo>
                    <a:pt x="1320901" y="0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0"/>
                  </a:lnTo>
                  <a:close/>
                </a:path>
                <a:path w="2126615" h="129539">
                  <a:moveTo>
                    <a:pt x="1448854" y="47015"/>
                  </a:moveTo>
                  <a:lnTo>
                    <a:pt x="1438998" y="47015"/>
                  </a:lnTo>
                  <a:lnTo>
                    <a:pt x="1430985" y="55079"/>
                  </a:lnTo>
                  <a:lnTo>
                    <a:pt x="1430985" y="65036"/>
                  </a:lnTo>
                  <a:lnTo>
                    <a:pt x="1448854" y="65036"/>
                  </a:lnTo>
                  <a:lnTo>
                    <a:pt x="1448854" y="47015"/>
                  </a:lnTo>
                  <a:close/>
                </a:path>
                <a:path w="2126615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8032" y="110909"/>
                  </a:lnTo>
                  <a:lnTo>
                    <a:pt x="1888032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2126615" h="129539">
                  <a:moveTo>
                    <a:pt x="1905914" y="63893"/>
                  </a:moveTo>
                  <a:lnTo>
                    <a:pt x="1888032" y="63893"/>
                  </a:lnTo>
                  <a:lnTo>
                    <a:pt x="1888032" y="81902"/>
                  </a:lnTo>
                  <a:lnTo>
                    <a:pt x="1897913" y="81902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2126615" h="129539">
                  <a:moveTo>
                    <a:pt x="1961527" y="86461"/>
                  </a:moveTo>
                  <a:lnTo>
                    <a:pt x="1953526" y="78409"/>
                  </a:lnTo>
                  <a:lnTo>
                    <a:pt x="1933765" y="78409"/>
                  </a:lnTo>
                  <a:lnTo>
                    <a:pt x="1925751" y="86461"/>
                  </a:lnTo>
                  <a:lnTo>
                    <a:pt x="1925751" y="106375"/>
                  </a:lnTo>
                  <a:lnTo>
                    <a:pt x="1933765" y="114427"/>
                  </a:lnTo>
                  <a:lnTo>
                    <a:pt x="1953526" y="114427"/>
                  </a:lnTo>
                  <a:lnTo>
                    <a:pt x="1961527" y="106375"/>
                  </a:lnTo>
                  <a:lnTo>
                    <a:pt x="1961527" y="96418"/>
                  </a:lnTo>
                  <a:lnTo>
                    <a:pt x="1961527" y="86461"/>
                  </a:lnTo>
                  <a:close/>
                </a:path>
                <a:path w="2126615" h="129539">
                  <a:moveTo>
                    <a:pt x="2014220" y="117170"/>
                  </a:moveTo>
                  <a:lnTo>
                    <a:pt x="2007997" y="110909"/>
                  </a:lnTo>
                  <a:lnTo>
                    <a:pt x="1999234" y="110909"/>
                  </a:lnTo>
                  <a:lnTo>
                    <a:pt x="1998116" y="110909"/>
                  </a:lnTo>
                  <a:lnTo>
                    <a:pt x="1989366" y="110909"/>
                  </a:lnTo>
                  <a:lnTo>
                    <a:pt x="1981365" y="118960"/>
                  </a:lnTo>
                  <a:lnTo>
                    <a:pt x="1981365" y="128524"/>
                  </a:lnTo>
                  <a:lnTo>
                    <a:pt x="1998116" y="122809"/>
                  </a:lnTo>
                  <a:lnTo>
                    <a:pt x="1999234" y="122415"/>
                  </a:lnTo>
                  <a:lnTo>
                    <a:pt x="2014220" y="117170"/>
                  </a:lnTo>
                  <a:close/>
                </a:path>
                <a:path w="2126615" h="129539">
                  <a:moveTo>
                    <a:pt x="2015998" y="63893"/>
                  </a:moveTo>
                  <a:lnTo>
                    <a:pt x="1999234" y="63893"/>
                  </a:lnTo>
                  <a:lnTo>
                    <a:pt x="1998116" y="63893"/>
                  </a:lnTo>
                  <a:lnTo>
                    <a:pt x="1981365" y="63893"/>
                  </a:lnTo>
                  <a:lnTo>
                    <a:pt x="1981365" y="73850"/>
                  </a:lnTo>
                  <a:lnTo>
                    <a:pt x="1989366" y="81902"/>
                  </a:lnTo>
                  <a:lnTo>
                    <a:pt x="1998116" y="81902"/>
                  </a:lnTo>
                  <a:lnTo>
                    <a:pt x="1999234" y="81902"/>
                  </a:lnTo>
                  <a:lnTo>
                    <a:pt x="2007997" y="81902"/>
                  </a:lnTo>
                  <a:lnTo>
                    <a:pt x="2015998" y="73850"/>
                  </a:lnTo>
                  <a:lnTo>
                    <a:pt x="2015998" y="63893"/>
                  </a:lnTo>
                  <a:close/>
                </a:path>
                <a:path w="2126615" h="129539">
                  <a:moveTo>
                    <a:pt x="2071611" y="86461"/>
                  </a:moveTo>
                  <a:lnTo>
                    <a:pt x="2063610" y="78409"/>
                  </a:lnTo>
                  <a:lnTo>
                    <a:pt x="2043836" y="78409"/>
                  </a:lnTo>
                  <a:lnTo>
                    <a:pt x="2035835" y="86461"/>
                  </a:lnTo>
                  <a:lnTo>
                    <a:pt x="2035835" y="106375"/>
                  </a:lnTo>
                  <a:lnTo>
                    <a:pt x="2038108" y="108648"/>
                  </a:lnTo>
                  <a:lnTo>
                    <a:pt x="2053958" y="102895"/>
                  </a:lnTo>
                  <a:lnTo>
                    <a:pt x="2071611" y="96266"/>
                  </a:lnTo>
                  <a:lnTo>
                    <a:pt x="2071611" y="86461"/>
                  </a:lnTo>
                  <a:close/>
                </a:path>
                <a:path w="2126615" h="129539">
                  <a:moveTo>
                    <a:pt x="2126069" y="63893"/>
                  </a:moveTo>
                  <a:lnTo>
                    <a:pt x="2109330" y="63893"/>
                  </a:lnTo>
                  <a:lnTo>
                    <a:pt x="2108200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49" y="81902"/>
                  </a:lnTo>
                  <a:lnTo>
                    <a:pt x="2108200" y="81902"/>
                  </a:lnTo>
                  <a:lnTo>
                    <a:pt x="2108885" y="81902"/>
                  </a:lnTo>
                  <a:lnTo>
                    <a:pt x="2109330" y="81737"/>
                  </a:lnTo>
                  <a:lnTo>
                    <a:pt x="2124176" y="7575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E24A4F4D-B881-D6F5-9FF6-5AA9F34F9ACE}"/>
                </a:ext>
              </a:extLst>
            </p:cNvPr>
            <p:cNvSpPr/>
            <p:nvPr/>
          </p:nvSpPr>
          <p:spPr>
            <a:xfrm>
              <a:off x="6385801" y="3526840"/>
              <a:ext cx="2418080" cy="129539"/>
            </a:xfrm>
            <a:custGeom>
              <a:avLst/>
              <a:gdLst/>
              <a:ahLst/>
              <a:cxnLst/>
              <a:rect l="l" t="t" r="r" b="b"/>
              <a:pathLst>
                <a:path w="2418079" h="129539">
                  <a:moveTo>
                    <a:pt x="23101" y="22567"/>
                  </a:moveTo>
                  <a:lnTo>
                    <a:pt x="15100" y="14516"/>
                  </a:lnTo>
                  <a:lnTo>
                    <a:pt x="0" y="14516"/>
                  </a:lnTo>
                  <a:lnTo>
                    <a:pt x="16878" y="23533"/>
                  </a:lnTo>
                  <a:lnTo>
                    <a:pt x="23101" y="26784"/>
                  </a:lnTo>
                  <a:lnTo>
                    <a:pt x="23101" y="22567"/>
                  </a:lnTo>
                  <a:close/>
                </a:path>
                <a:path w="2418079" h="129539">
                  <a:moveTo>
                    <a:pt x="76568" y="54076"/>
                  </a:moveTo>
                  <a:lnTo>
                    <a:pt x="69570" y="47040"/>
                  </a:lnTo>
                  <a:lnTo>
                    <a:pt x="62420" y="47040"/>
                  </a:lnTo>
                  <a:lnTo>
                    <a:pt x="69430" y="50558"/>
                  </a:lnTo>
                  <a:lnTo>
                    <a:pt x="76568" y="54076"/>
                  </a:lnTo>
                  <a:close/>
                </a:path>
                <a:path w="2418079" h="129539">
                  <a:moveTo>
                    <a:pt x="77571" y="25"/>
                  </a:moveTo>
                  <a:lnTo>
                    <a:pt x="60820" y="25"/>
                  </a:lnTo>
                  <a:lnTo>
                    <a:pt x="59690" y="25"/>
                  </a:lnTo>
                  <a:lnTo>
                    <a:pt x="42938" y="25"/>
                  </a:lnTo>
                  <a:lnTo>
                    <a:pt x="42938" y="9969"/>
                  </a:lnTo>
                  <a:lnTo>
                    <a:pt x="50952" y="18021"/>
                  </a:lnTo>
                  <a:lnTo>
                    <a:pt x="59690" y="18021"/>
                  </a:lnTo>
                  <a:lnTo>
                    <a:pt x="60820" y="18021"/>
                  </a:lnTo>
                  <a:lnTo>
                    <a:pt x="69570" y="18021"/>
                  </a:lnTo>
                  <a:lnTo>
                    <a:pt x="77571" y="9969"/>
                  </a:lnTo>
                  <a:lnTo>
                    <a:pt x="77571" y="25"/>
                  </a:lnTo>
                  <a:close/>
                </a:path>
                <a:path w="2418079" h="129539">
                  <a:moveTo>
                    <a:pt x="133184" y="22567"/>
                  </a:moveTo>
                  <a:lnTo>
                    <a:pt x="125171" y="14516"/>
                  </a:lnTo>
                  <a:lnTo>
                    <a:pt x="105410" y="14516"/>
                  </a:lnTo>
                  <a:lnTo>
                    <a:pt x="97409" y="22567"/>
                  </a:lnTo>
                  <a:lnTo>
                    <a:pt x="97409" y="42481"/>
                  </a:lnTo>
                  <a:lnTo>
                    <a:pt x="105410" y="50546"/>
                  </a:lnTo>
                  <a:lnTo>
                    <a:pt x="125171" y="50546"/>
                  </a:lnTo>
                  <a:lnTo>
                    <a:pt x="133184" y="42481"/>
                  </a:lnTo>
                  <a:lnTo>
                    <a:pt x="133184" y="32524"/>
                  </a:lnTo>
                  <a:lnTo>
                    <a:pt x="133184" y="22567"/>
                  </a:lnTo>
                  <a:close/>
                </a:path>
                <a:path w="2418079" h="129539">
                  <a:moveTo>
                    <a:pt x="187655" y="55092"/>
                  </a:moveTo>
                  <a:lnTo>
                    <a:pt x="179654" y="47040"/>
                  </a:lnTo>
                  <a:lnTo>
                    <a:pt x="170903" y="47040"/>
                  </a:lnTo>
                  <a:lnTo>
                    <a:pt x="169773" y="47040"/>
                  </a:lnTo>
                  <a:lnTo>
                    <a:pt x="161010" y="47040"/>
                  </a:lnTo>
                  <a:lnTo>
                    <a:pt x="153009" y="55092"/>
                  </a:lnTo>
                  <a:lnTo>
                    <a:pt x="153009" y="65024"/>
                  </a:lnTo>
                  <a:lnTo>
                    <a:pt x="169773" y="65024"/>
                  </a:lnTo>
                  <a:lnTo>
                    <a:pt x="170903" y="65024"/>
                  </a:lnTo>
                  <a:lnTo>
                    <a:pt x="187655" y="65024"/>
                  </a:lnTo>
                  <a:lnTo>
                    <a:pt x="187655" y="55092"/>
                  </a:lnTo>
                  <a:close/>
                </a:path>
                <a:path w="2418079" h="129539">
                  <a:moveTo>
                    <a:pt x="187655" y="0"/>
                  </a:moveTo>
                  <a:lnTo>
                    <a:pt x="169773" y="0"/>
                  </a:lnTo>
                  <a:lnTo>
                    <a:pt x="153009" y="25"/>
                  </a:lnTo>
                  <a:lnTo>
                    <a:pt x="153009" y="9969"/>
                  </a:lnTo>
                  <a:lnTo>
                    <a:pt x="161010" y="18021"/>
                  </a:lnTo>
                  <a:lnTo>
                    <a:pt x="169773" y="18021"/>
                  </a:lnTo>
                  <a:lnTo>
                    <a:pt x="170903" y="18021"/>
                  </a:lnTo>
                  <a:lnTo>
                    <a:pt x="179654" y="18021"/>
                  </a:lnTo>
                  <a:lnTo>
                    <a:pt x="187655" y="9969"/>
                  </a:lnTo>
                  <a:lnTo>
                    <a:pt x="187655" y="0"/>
                  </a:lnTo>
                  <a:close/>
                </a:path>
                <a:path w="2418079" h="129539">
                  <a:moveTo>
                    <a:pt x="243255" y="22567"/>
                  </a:moveTo>
                  <a:lnTo>
                    <a:pt x="235254" y="14516"/>
                  </a:lnTo>
                  <a:lnTo>
                    <a:pt x="215493" y="14516"/>
                  </a:lnTo>
                  <a:lnTo>
                    <a:pt x="207479" y="22567"/>
                  </a:lnTo>
                  <a:lnTo>
                    <a:pt x="207479" y="42481"/>
                  </a:lnTo>
                  <a:lnTo>
                    <a:pt x="215493" y="50546"/>
                  </a:lnTo>
                  <a:lnTo>
                    <a:pt x="235254" y="50546"/>
                  </a:lnTo>
                  <a:lnTo>
                    <a:pt x="243255" y="42481"/>
                  </a:lnTo>
                  <a:lnTo>
                    <a:pt x="243255" y="32524"/>
                  </a:lnTo>
                  <a:lnTo>
                    <a:pt x="243255" y="22567"/>
                  </a:lnTo>
                  <a:close/>
                </a:path>
                <a:path w="2418079" h="129539">
                  <a:moveTo>
                    <a:pt x="297726" y="55092"/>
                  </a:moveTo>
                  <a:lnTo>
                    <a:pt x="289725" y="47040"/>
                  </a:lnTo>
                  <a:lnTo>
                    <a:pt x="280974" y="47040"/>
                  </a:lnTo>
                  <a:lnTo>
                    <a:pt x="279857" y="47040"/>
                  </a:lnTo>
                  <a:lnTo>
                    <a:pt x="271106" y="47040"/>
                  </a:lnTo>
                  <a:lnTo>
                    <a:pt x="263093" y="55092"/>
                  </a:lnTo>
                  <a:lnTo>
                    <a:pt x="263093" y="65024"/>
                  </a:lnTo>
                  <a:lnTo>
                    <a:pt x="279857" y="65024"/>
                  </a:lnTo>
                  <a:lnTo>
                    <a:pt x="280974" y="65024"/>
                  </a:lnTo>
                  <a:lnTo>
                    <a:pt x="297726" y="65024"/>
                  </a:lnTo>
                  <a:lnTo>
                    <a:pt x="297726" y="55092"/>
                  </a:lnTo>
                  <a:close/>
                </a:path>
                <a:path w="2418079" h="129539">
                  <a:moveTo>
                    <a:pt x="297726" y="0"/>
                  </a:moveTo>
                  <a:lnTo>
                    <a:pt x="280974" y="0"/>
                  </a:lnTo>
                  <a:lnTo>
                    <a:pt x="279857" y="0"/>
                  </a:lnTo>
                  <a:lnTo>
                    <a:pt x="263093" y="0"/>
                  </a:lnTo>
                  <a:lnTo>
                    <a:pt x="263093" y="9969"/>
                  </a:lnTo>
                  <a:lnTo>
                    <a:pt x="271106" y="18021"/>
                  </a:lnTo>
                  <a:lnTo>
                    <a:pt x="279857" y="18021"/>
                  </a:lnTo>
                  <a:lnTo>
                    <a:pt x="280974" y="18021"/>
                  </a:lnTo>
                  <a:lnTo>
                    <a:pt x="289725" y="18021"/>
                  </a:lnTo>
                  <a:lnTo>
                    <a:pt x="297726" y="9969"/>
                  </a:lnTo>
                  <a:lnTo>
                    <a:pt x="297726" y="0"/>
                  </a:lnTo>
                  <a:close/>
                </a:path>
                <a:path w="2418079" h="129539">
                  <a:moveTo>
                    <a:pt x="353339" y="22567"/>
                  </a:moveTo>
                  <a:lnTo>
                    <a:pt x="345338" y="14516"/>
                  </a:lnTo>
                  <a:lnTo>
                    <a:pt x="325564" y="14516"/>
                  </a:lnTo>
                  <a:lnTo>
                    <a:pt x="317563" y="22567"/>
                  </a:lnTo>
                  <a:lnTo>
                    <a:pt x="317563" y="42481"/>
                  </a:lnTo>
                  <a:lnTo>
                    <a:pt x="325564" y="50546"/>
                  </a:lnTo>
                  <a:lnTo>
                    <a:pt x="345338" y="50546"/>
                  </a:lnTo>
                  <a:lnTo>
                    <a:pt x="353339" y="42481"/>
                  </a:lnTo>
                  <a:lnTo>
                    <a:pt x="353339" y="32524"/>
                  </a:lnTo>
                  <a:lnTo>
                    <a:pt x="353339" y="22567"/>
                  </a:lnTo>
                  <a:close/>
                </a:path>
                <a:path w="2418079" h="129539">
                  <a:moveTo>
                    <a:pt x="407809" y="55092"/>
                  </a:moveTo>
                  <a:lnTo>
                    <a:pt x="399808" y="47040"/>
                  </a:lnTo>
                  <a:lnTo>
                    <a:pt x="391058" y="47040"/>
                  </a:lnTo>
                  <a:lnTo>
                    <a:pt x="389915" y="47040"/>
                  </a:lnTo>
                  <a:lnTo>
                    <a:pt x="381165" y="47040"/>
                  </a:lnTo>
                  <a:lnTo>
                    <a:pt x="373164" y="55092"/>
                  </a:lnTo>
                  <a:lnTo>
                    <a:pt x="373164" y="65024"/>
                  </a:lnTo>
                  <a:lnTo>
                    <a:pt x="389915" y="65024"/>
                  </a:lnTo>
                  <a:lnTo>
                    <a:pt x="391058" y="65024"/>
                  </a:lnTo>
                  <a:lnTo>
                    <a:pt x="407809" y="65024"/>
                  </a:lnTo>
                  <a:lnTo>
                    <a:pt x="407809" y="55092"/>
                  </a:lnTo>
                  <a:close/>
                </a:path>
                <a:path w="2418079" h="129539">
                  <a:moveTo>
                    <a:pt x="407809" y="0"/>
                  </a:moveTo>
                  <a:lnTo>
                    <a:pt x="391058" y="0"/>
                  </a:lnTo>
                  <a:lnTo>
                    <a:pt x="389915" y="0"/>
                  </a:lnTo>
                  <a:lnTo>
                    <a:pt x="373164" y="0"/>
                  </a:lnTo>
                  <a:lnTo>
                    <a:pt x="373164" y="9969"/>
                  </a:lnTo>
                  <a:lnTo>
                    <a:pt x="381165" y="18021"/>
                  </a:lnTo>
                  <a:lnTo>
                    <a:pt x="389915" y="18021"/>
                  </a:lnTo>
                  <a:lnTo>
                    <a:pt x="391058" y="18021"/>
                  </a:lnTo>
                  <a:lnTo>
                    <a:pt x="399808" y="18021"/>
                  </a:lnTo>
                  <a:lnTo>
                    <a:pt x="407809" y="9969"/>
                  </a:lnTo>
                  <a:lnTo>
                    <a:pt x="407809" y="0"/>
                  </a:lnTo>
                  <a:close/>
                </a:path>
                <a:path w="2418079" h="129539">
                  <a:moveTo>
                    <a:pt x="463397" y="22567"/>
                  </a:moveTo>
                  <a:lnTo>
                    <a:pt x="455396" y="14516"/>
                  </a:lnTo>
                  <a:lnTo>
                    <a:pt x="435635" y="14516"/>
                  </a:lnTo>
                  <a:lnTo>
                    <a:pt x="427621" y="22567"/>
                  </a:lnTo>
                  <a:lnTo>
                    <a:pt x="427621" y="42481"/>
                  </a:lnTo>
                  <a:lnTo>
                    <a:pt x="435635" y="50546"/>
                  </a:lnTo>
                  <a:lnTo>
                    <a:pt x="455396" y="50546"/>
                  </a:lnTo>
                  <a:lnTo>
                    <a:pt x="463397" y="42481"/>
                  </a:lnTo>
                  <a:lnTo>
                    <a:pt x="463397" y="32524"/>
                  </a:lnTo>
                  <a:lnTo>
                    <a:pt x="463397" y="22567"/>
                  </a:lnTo>
                  <a:close/>
                </a:path>
                <a:path w="2418079" h="129539">
                  <a:moveTo>
                    <a:pt x="517867" y="55092"/>
                  </a:moveTo>
                  <a:lnTo>
                    <a:pt x="509866" y="47040"/>
                  </a:lnTo>
                  <a:lnTo>
                    <a:pt x="501142" y="47040"/>
                  </a:lnTo>
                  <a:lnTo>
                    <a:pt x="499973" y="47040"/>
                  </a:lnTo>
                  <a:lnTo>
                    <a:pt x="491248" y="47040"/>
                  </a:lnTo>
                  <a:lnTo>
                    <a:pt x="483247" y="55092"/>
                  </a:lnTo>
                  <a:lnTo>
                    <a:pt x="483247" y="65024"/>
                  </a:lnTo>
                  <a:lnTo>
                    <a:pt x="499973" y="65024"/>
                  </a:lnTo>
                  <a:lnTo>
                    <a:pt x="501142" y="65024"/>
                  </a:lnTo>
                  <a:lnTo>
                    <a:pt x="517867" y="65024"/>
                  </a:lnTo>
                  <a:lnTo>
                    <a:pt x="517867" y="55092"/>
                  </a:lnTo>
                  <a:close/>
                </a:path>
                <a:path w="2418079" h="129539">
                  <a:moveTo>
                    <a:pt x="517867" y="0"/>
                  </a:moveTo>
                  <a:lnTo>
                    <a:pt x="501142" y="0"/>
                  </a:lnTo>
                  <a:lnTo>
                    <a:pt x="499973" y="0"/>
                  </a:lnTo>
                  <a:lnTo>
                    <a:pt x="483247" y="0"/>
                  </a:lnTo>
                  <a:lnTo>
                    <a:pt x="483247" y="9969"/>
                  </a:lnTo>
                  <a:lnTo>
                    <a:pt x="491248" y="18021"/>
                  </a:lnTo>
                  <a:lnTo>
                    <a:pt x="499973" y="18021"/>
                  </a:lnTo>
                  <a:lnTo>
                    <a:pt x="501142" y="18021"/>
                  </a:lnTo>
                  <a:lnTo>
                    <a:pt x="509866" y="18021"/>
                  </a:lnTo>
                  <a:lnTo>
                    <a:pt x="517867" y="9969"/>
                  </a:lnTo>
                  <a:lnTo>
                    <a:pt x="517867" y="0"/>
                  </a:lnTo>
                  <a:close/>
                </a:path>
                <a:path w="2418079" h="129539">
                  <a:moveTo>
                    <a:pt x="573481" y="22567"/>
                  </a:moveTo>
                  <a:lnTo>
                    <a:pt x="565480" y="14516"/>
                  </a:lnTo>
                  <a:lnTo>
                    <a:pt x="545719" y="14516"/>
                  </a:lnTo>
                  <a:lnTo>
                    <a:pt x="537705" y="22567"/>
                  </a:lnTo>
                  <a:lnTo>
                    <a:pt x="537705" y="42481"/>
                  </a:lnTo>
                  <a:lnTo>
                    <a:pt x="545719" y="50546"/>
                  </a:lnTo>
                  <a:lnTo>
                    <a:pt x="565480" y="50546"/>
                  </a:lnTo>
                  <a:lnTo>
                    <a:pt x="573481" y="42481"/>
                  </a:lnTo>
                  <a:lnTo>
                    <a:pt x="573481" y="32524"/>
                  </a:lnTo>
                  <a:lnTo>
                    <a:pt x="573481" y="22567"/>
                  </a:lnTo>
                  <a:close/>
                </a:path>
                <a:path w="2418079" h="129539">
                  <a:moveTo>
                    <a:pt x="611187" y="0"/>
                  </a:moveTo>
                  <a:lnTo>
                    <a:pt x="593305" y="0"/>
                  </a:lnTo>
                  <a:lnTo>
                    <a:pt x="593305" y="9969"/>
                  </a:lnTo>
                  <a:lnTo>
                    <a:pt x="601319" y="18021"/>
                  </a:lnTo>
                  <a:lnTo>
                    <a:pt x="611187" y="18021"/>
                  </a:lnTo>
                  <a:lnTo>
                    <a:pt x="611187" y="0"/>
                  </a:lnTo>
                  <a:close/>
                </a:path>
                <a:path w="2418079" h="129539">
                  <a:moveTo>
                    <a:pt x="627951" y="55092"/>
                  </a:moveTo>
                  <a:lnTo>
                    <a:pt x="619950" y="47040"/>
                  </a:lnTo>
                  <a:lnTo>
                    <a:pt x="611187" y="47040"/>
                  </a:lnTo>
                  <a:lnTo>
                    <a:pt x="610069" y="47040"/>
                  </a:lnTo>
                  <a:lnTo>
                    <a:pt x="601319" y="47040"/>
                  </a:lnTo>
                  <a:lnTo>
                    <a:pt x="593305" y="55092"/>
                  </a:lnTo>
                  <a:lnTo>
                    <a:pt x="593305" y="65024"/>
                  </a:lnTo>
                  <a:lnTo>
                    <a:pt x="610069" y="65024"/>
                  </a:lnTo>
                  <a:lnTo>
                    <a:pt x="611187" y="65024"/>
                  </a:lnTo>
                  <a:lnTo>
                    <a:pt x="627951" y="65024"/>
                  </a:lnTo>
                  <a:lnTo>
                    <a:pt x="627951" y="55092"/>
                  </a:lnTo>
                  <a:close/>
                </a:path>
                <a:path w="2418079" h="129539">
                  <a:moveTo>
                    <a:pt x="721283" y="47040"/>
                  </a:moveTo>
                  <a:lnTo>
                    <a:pt x="711390" y="47040"/>
                  </a:lnTo>
                  <a:lnTo>
                    <a:pt x="703389" y="55092"/>
                  </a:lnTo>
                  <a:lnTo>
                    <a:pt x="703389" y="65024"/>
                  </a:lnTo>
                  <a:lnTo>
                    <a:pt x="721283" y="65024"/>
                  </a:lnTo>
                  <a:lnTo>
                    <a:pt x="721283" y="47040"/>
                  </a:lnTo>
                  <a:close/>
                </a:path>
                <a:path w="2418079" h="129539">
                  <a:moveTo>
                    <a:pt x="721283" y="0"/>
                  </a:moveTo>
                  <a:lnTo>
                    <a:pt x="703389" y="0"/>
                  </a:lnTo>
                  <a:lnTo>
                    <a:pt x="703389" y="9969"/>
                  </a:lnTo>
                  <a:lnTo>
                    <a:pt x="711390" y="18021"/>
                  </a:lnTo>
                  <a:lnTo>
                    <a:pt x="721283" y="18021"/>
                  </a:lnTo>
                  <a:lnTo>
                    <a:pt x="721283" y="0"/>
                  </a:lnTo>
                  <a:close/>
                </a:path>
                <a:path w="2418079" h="129539">
                  <a:moveTo>
                    <a:pt x="1508556" y="118973"/>
                  </a:moveTo>
                  <a:lnTo>
                    <a:pt x="1500555" y="110909"/>
                  </a:lnTo>
                  <a:lnTo>
                    <a:pt x="1490662" y="110909"/>
                  </a:lnTo>
                  <a:lnTo>
                    <a:pt x="1490662" y="128930"/>
                  </a:lnTo>
                  <a:lnTo>
                    <a:pt x="1508556" y="128930"/>
                  </a:lnTo>
                  <a:lnTo>
                    <a:pt x="1508556" y="118973"/>
                  </a:lnTo>
                  <a:close/>
                </a:path>
                <a:path w="2418079" h="129539">
                  <a:moveTo>
                    <a:pt x="1508556" y="63893"/>
                  </a:moveTo>
                  <a:lnTo>
                    <a:pt x="1490662" y="63893"/>
                  </a:lnTo>
                  <a:lnTo>
                    <a:pt x="1490662" y="81902"/>
                  </a:lnTo>
                  <a:lnTo>
                    <a:pt x="1500555" y="81902"/>
                  </a:lnTo>
                  <a:lnTo>
                    <a:pt x="1508556" y="73850"/>
                  </a:lnTo>
                  <a:lnTo>
                    <a:pt x="1508556" y="63893"/>
                  </a:lnTo>
                  <a:close/>
                </a:path>
                <a:path w="2418079" h="129539">
                  <a:moveTo>
                    <a:pt x="1564157" y="86461"/>
                  </a:moveTo>
                  <a:lnTo>
                    <a:pt x="1556156" y="78409"/>
                  </a:lnTo>
                  <a:lnTo>
                    <a:pt x="1536382" y="78409"/>
                  </a:lnTo>
                  <a:lnTo>
                    <a:pt x="1528381" y="86461"/>
                  </a:lnTo>
                  <a:lnTo>
                    <a:pt x="1528381" y="106375"/>
                  </a:lnTo>
                  <a:lnTo>
                    <a:pt x="1536382" y="114427"/>
                  </a:lnTo>
                  <a:lnTo>
                    <a:pt x="1556156" y="114427"/>
                  </a:lnTo>
                  <a:lnTo>
                    <a:pt x="1564157" y="106375"/>
                  </a:lnTo>
                  <a:lnTo>
                    <a:pt x="1564157" y="96418"/>
                  </a:lnTo>
                  <a:lnTo>
                    <a:pt x="1564157" y="86461"/>
                  </a:lnTo>
                  <a:close/>
                </a:path>
                <a:path w="2418079" h="129539">
                  <a:moveTo>
                    <a:pt x="1618627" y="118973"/>
                  </a:moveTo>
                  <a:lnTo>
                    <a:pt x="1610626" y="110909"/>
                  </a:lnTo>
                  <a:lnTo>
                    <a:pt x="1601863" y="110909"/>
                  </a:lnTo>
                  <a:lnTo>
                    <a:pt x="1600733" y="110909"/>
                  </a:lnTo>
                  <a:lnTo>
                    <a:pt x="1592008" y="110909"/>
                  </a:lnTo>
                  <a:lnTo>
                    <a:pt x="1583994" y="118973"/>
                  </a:lnTo>
                  <a:lnTo>
                    <a:pt x="1583994" y="128930"/>
                  </a:lnTo>
                  <a:lnTo>
                    <a:pt x="1600733" y="128930"/>
                  </a:lnTo>
                  <a:lnTo>
                    <a:pt x="1601863" y="128930"/>
                  </a:lnTo>
                  <a:lnTo>
                    <a:pt x="1618627" y="128930"/>
                  </a:lnTo>
                  <a:lnTo>
                    <a:pt x="1618627" y="118973"/>
                  </a:lnTo>
                  <a:close/>
                </a:path>
                <a:path w="2418079" h="129539">
                  <a:moveTo>
                    <a:pt x="1618627" y="63893"/>
                  </a:moveTo>
                  <a:lnTo>
                    <a:pt x="1601863" y="63893"/>
                  </a:lnTo>
                  <a:lnTo>
                    <a:pt x="1600733" y="63893"/>
                  </a:lnTo>
                  <a:lnTo>
                    <a:pt x="1583994" y="63893"/>
                  </a:lnTo>
                  <a:lnTo>
                    <a:pt x="1583994" y="73850"/>
                  </a:lnTo>
                  <a:lnTo>
                    <a:pt x="1592008" y="81902"/>
                  </a:lnTo>
                  <a:lnTo>
                    <a:pt x="1600733" y="81902"/>
                  </a:lnTo>
                  <a:lnTo>
                    <a:pt x="1601863" y="81902"/>
                  </a:lnTo>
                  <a:lnTo>
                    <a:pt x="1610626" y="81902"/>
                  </a:lnTo>
                  <a:lnTo>
                    <a:pt x="1618627" y="73850"/>
                  </a:lnTo>
                  <a:lnTo>
                    <a:pt x="1618627" y="63893"/>
                  </a:lnTo>
                  <a:close/>
                </a:path>
                <a:path w="2418079" h="129539">
                  <a:moveTo>
                    <a:pt x="1674241" y="86461"/>
                  </a:moveTo>
                  <a:lnTo>
                    <a:pt x="1666240" y="78409"/>
                  </a:lnTo>
                  <a:lnTo>
                    <a:pt x="1646466" y="78409"/>
                  </a:lnTo>
                  <a:lnTo>
                    <a:pt x="1638465" y="86461"/>
                  </a:lnTo>
                  <a:lnTo>
                    <a:pt x="1638465" y="106375"/>
                  </a:lnTo>
                  <a:lnTo>
                    <a:pt x="1646466" y="114427"/>
                  </a:lnTo>
                  <a:lnTo>
                    <a:pt x="1666240" y="114427"/>
                  </a:lnTo>
                  <a:lnTo>
                    <a:pt x="1674241" y="106375"/>
                  </a:lnTo>
                  <a:lnTo>
                    <a:pt x="1674241" y="96418"/>
                  </a:lnTo>
                  <a:lnTo>
                    <a:pt x="1674241" y="86461"/>
                  </a:lnTo>
                  <a:close/>
                </a:path>
                <a:path w="2418079" h="129539">
                  <a:moveTo>
                    <a:pt x="1728711" y="118973"/>
                  </a:moveTo>
                  <a:lnTo>
                    <a:pt x="1720710" y="110909"/>
                  </a:lnTo>
                  <a:lnTo>
                    <a:pt x="1711960" y="110909"/>
                  </a:lnTo>
                  <a:lnTo>
                    <a:pt x="1710804" y="110909"/>
                  </a:lnTo>
                  <a:lnTo>
                    <a:pt x="1702079" y="110909"/>
                  </a:lnTo>
                  <a:lnTo>
                    <a:pt x="1694078" y="118973"/>
                  </a:lnTo>
                  <a:lnTo>
                    <a:pt x="1694078" y="128930"/>
                  </a:lnTo>
                  <a:lnTo>
                    <a:pt x="1710804" y="128930"/>
                  </a:lnTo>
                  <a:lnTo>
                    <a:pt x="1711960" y="128930"/>
                  </a:lnTo>
                  <a:lnTo>
                    <a:pt x="1728711" y="128930"/>
                  </a:lnTo>
                  <a:lnTo>
                    <a:pt x="1728711" y="118973"/>
                  </a:lnTo>
                  <a:close/>
                </a:path>
                <a:path w="2418079" h="129539">
                  <a:moveTo>
                    <a:pt x="1728711" y="63893"/>
                  </a:moveTo>
                  <a:lnTo>
                    <a:pt x="1711960" y="63893"/>
                  </a:lnTo>
                  <a:lnTo>
                    <a:pt x="1710804" y="63893"/>
                  </a:lnTo>
                  <a:lnTo>
                    <a:pt x="1694078" y="63893"/>
                  </a:lnTo>
                  <a:lnTo>
                    <a:pt x="1694078" y="73850"/>
                  </a:lnTo>
                  <a:lnTo>
                    <a:pt x="1702079" y="81902"/>
                  </a:lnTo>
                  <a:lnTo>
                    <a:pt x="1710804" y="81902"/>
                  </a:lnTo>
                  <a:lnTo>
                    <a:pt x="1711960" y="81902"/>
                  </a:lnTo>
                  <a:lnTo>
                    <a:pt x="1720710" y="81902"/>
                  </a:lnTo>
                  <a:lnTo>
                    <a:pt x="1728711" y="73850"/>
                  </a:lnTo>
                  <a:lnTo>
                    <a:pt x="1728711" y="63893"/>
                  </a:lnTo>
                  <a:close/>
                </a:path>
                <a:path w="2418079" h="129539">
                  <a:moveTo>
                    <a:pt x="1784324" y="86461"/>
                  </a:moveTo>
                  <a:lnTo>
                    <a:pt x="1776323" y="78409"/>
                  </a:lnTo>
                  <a:lnTo>
                    <a:pt x="1756549" y="78409"/>
                  </a:lnTo>
                  <a:lnTo>
                    <a:pt x="1748548" y="86461"/>
                  </a:lnTo>
                  <a:lnTo>
                    <a:pt x="1748548" y="106375"/>
                  </a:lnTo>
                  <a:lnTo>
                    <a:pt x="1756549" y="114427"/>
                  </a:lnTo>
                  <a:lnTo>
                    <a:pt x="1776323" y="114427"/>
                  </a:lnTo>
                  <a:lnTo>
                    <a:pt x="1784324" y="106375"/>
                  </a:lnTo>
                  <a:lnTo>
                    <a:pt x="1784324" y="96418"/>
                  </a:lnTo>
                  <a:lnTo>
                    <a:pt x="1784324" y="86461"/>
                  </a:lnTo>
                  <a:close/>
                </a:path>
                <a:path w="2418079" h="129539">
                  <a:moveTo>
                    <a:pt x="1838769" y="118973"/>
                  </a:moveTo>
                  <a:lnTo>
                    <a:pt x="1830768" y="110909"/>
                  </a:lnTo>
                  <a:lnTo>
                    <a:pt x="1822018" y="110909"/>
                  </a:lnTo>
                  <a:lnTo>
                    <a:pt x="1820887" y="110909"/>
                  </a:lnTo>
                  <a:lnTo>
                    <a:pt x="1812163" y="110909"/>
                  </a:lnTo>
                  <a:lnTo>
                    <a:pt x="1804149" y="118973"/>
                  </a:lnTo>
                  <a:lnTo>
                    <a:pt x="1804149" y="128930"/>
                  </a:lnTo>
                  <a:lnTo>
                    <a:pt x="1820887" y="128930"/>
                  </a:lnTo>
                  <a:lnTo>
                    <a:pt x="1822018" y="128930"/>
                  </a:lnTo>
                  <a:lnTo>
                    <a:pt x="1838769" y="128930"/>
                  </a:lnTo>
                  <a:lnTo>
                    <a:pt x="1838769" y="118973"/>
                  </a:lnTo>
                  <a:close/>
                </a:path>
                <a:path w="2418079" h="129539">
                  <a:moveTo>
                    <a:pt x="1838769" y="63893"/>
                  </a:moveTo>
                  <a:lnTo>
                    <a:pt x="1822018" y="63893"/>
                  </a:lnTo>
                  <a:lnTo>
                    <a:pt x="1820887" y="63893"/>
                  </a:lnTo>
                  <a:lnTo>
                    <a:pt x="1804149" y="63893"/>
                  </a:lnTo>
                  <a:lnTo>
                    <a:pt x="1804149" y="73850"/>
                  </a:lnTo>
                  <a:lnTo>
                    <a:pt x="1812163" y="81902"/>
                  </a:lnTo>
                  <a:lnTo>
                    <a:pt x="1820887" y="81902"/>
                  </a:lnTo>
                  <a:lnTo>
                    <a:pt x="1822018" y="81902"/>
                  </a:lnTo>
                  <a:lnTo>
                    <a:pt x="1830768" y="81902"/>
                  </a:lnTo>
                  <a:lnTo>
                    <a:pt x="1838769" y="73850"/>
                  </a:lnTo>
                  <a:lnTo>
                    <a:pt x="1838769" y="63893"/>
                  </a:lnTo>
                  <a:close/>
                </a:path>
                <a:path w="2418079" h="129539">
                  <a:moveTo>
                    <a:pt x="1894382" y="86461"/>
                  </a:moveTo>
                  <a:lnTo>
                    <a:pt x="1886381" y="78409"/>
                  </a:lnTo>
                  <a:lnTo>
                    <a:pt x="1866620" y="78409"/>
                  </a:lnTo>
                  <a:lnTo>
                    <a:pt x="1858606" y="86461"/>
                  </a:lnTo>
                  <a:lnTo>
                    <a:pt x="1858606" y="106375"/>
                  </a:lnTo>
                  <a:lnTo>
                    <a:pt x="1866620" y="114427"/>
                  </a:lnTo>
                  <a:lnTo>
                    <a:pt x="1886381" y="114427"/>
                  </a:lnTo>
                  <a:lnTo>
                    <a:pt x="1894382" y="106375"/>
                  </a:lnTo>
                  <a:lnTo>
                    <a:pt x="1894382" y="96418"/>
                  </a:lnTo>
                  <a:lnTo>
                    <a:pt x="1894382" y="86461"/>
                  </a:lnTo>
                  <a:close/>
                </a:path>
                <a:path w="2418079" h="129539">
                  <a:moveTo>
                    <a:pt x="1948853" y="118973"/>
                  </a:moveTo>
                  <a:lnTo>
                    <a:pt x="1940852" y="110909"/>
                  </a:lnTo>
                  <a:lnTo>
                    <a:pt x="1932114" y="110909"/>
                  </a:lnTo>
                  <a:lnTo>
                    <a:pt x="1930958" y="110909"/>
                  </a:lnTo>
                  <a:lnTo>
                    <a:pt x="1922233" y="110909"/>
                  </a:lnTo>
                  <a:lnTo>
                    <a:pt x="1914232" y="118973"/>
                  </a:lnTo>
                  <a:lnTo>
                    <a:pt x="1914232" y="128930"/>
                  </a:lnTo>
                  <a:lnTo>
                    <a:pt x="1930958" y="128930"/>
                  </a:lnTo>
                  <a:lnTo>
                    <a:pt x="1932114" y="128930"/>
                  </a:lnTo>
                  <a:lnTo>
                    <a:pt x="1948853" y="128930"/>
                  </a:lnTo>
                  <a:lnTo>
                    <a:pt x="1948853" y="118973"/>
                  </a:lnTo>
                  <a:close/>
                </a:path>
                <a:path w="2418079" h="129539">
                  <a:moveTo>
                    <a:pt x="1948853" y="63893"/>
                  </a:moveTo>
                  <a:lnTo>
                    <a:pt x="1932114" y="63893"/>
                  </a:lnTo>
                  <a:lnTo>
                    <a:pt x="1930958" y="63893"/>
                  </a:lnTo>
                  <a:lnTo>
                    <a:pt x="1914232" y="63893"/>
                  </a:lnTo>
                  <a:lnTo>
                    <a:pt x="1914232" y="73850"/>
                  </a:lnTo>
                  <a:lnTo>
                    <a:pt x="1922233" y="81902"/>
                  </a:lnTo>
                  <a:lnTo>
                    <a:pt x="1930958" y="81902"/>
                  </a:lnTo>
                  <a:lnTo>
                    <a:pt x="1932114" y="81902"/>
                  </a:lnTo>
                  <a:lnTo>
                    <a:pt x="1940852" y="81902"/>
                  </a:lnTo>
                  <a:lnTo>
                    <a:pt x="1948853" y="73850"/>
                  </a:lnTo>
                  <a:lnTo>
                    <a:pt x="1948853" y="63893"/>
                  </a:lnTo>
                  <a:close/>
                </a:path>
                <a:path w="2418079" h="129539">
                  <a:moveTo>
                    <a:pt x="2004466" y="86461"/>
                  </a:moveTo>
                  <a:lnTo>
                    <a:pt x="1996465" y="78409"/>
                  </a:lnTo>
                  <a:lnTo>
                    <a:pt x="1976704" y="78409"/>
                  </a:lnTo>
                  <a:lnTo>
                    <a:pt x="1968690" y="86461"/>
                  </a:lnTo>
                  <a:lnTo>
                    <a:pt x="1968690" y="106375"/>
                  </a:lnTo>
                  <a:lnTo>
                    <a:pt x="1976704" y="114427"/>
                  </a:lnTo>
                  <a:lnTo>
                    <a:pt x="1996465" y="114427"/>
                  </a:lnTo>
                  <a:lnTo>
                    <a:pt x="2004466" y="106375"/>
                  </a:lnTo>
                  <a:lnTo>
                    <a:pt x="2004466" y="96418"/>
                  </a:lnTo>
                  <a:lnTo>
                    <a:pt x="2004466" y="86461"/>
                  </a:lnTo>
                  <a:close/>
                </a:path>
                <a:path w="2418079" h="129539">
                  <a:moveTo>
                    <a:pt x="2058924" y="118973"/>
                  </a:moveTo>
                  <a:lnTo>
                    <a:pt x="2050923" y="110909"/>
                  </a:lnTo>
                  <a:lnTo>
                    <a:pt x="2042185" y="110909"/>
                  </a:lnTo>
                  <a:lnTo>
                    <a:pt x="2041042" y="110909"/>
                  </a:lnTo>
                  <a:lnTo>
                    <a:pt x="2032292" y="110909"/>
                  </a:lnTo>
                  <a:lnTo>
                    <a:pt x="2024291" y="118973"/>
                  </a:lnTo>
                  <a:lnTo>
                    <a:pt x="2024291" y="128930"/>
                  </a:lnTo>
                  <a:lnTo>
                    <a:pt x="2041042" y="128930"/>
                  </a:lnTo>
                  <a:lnTo>
                    <a:pt x="2042185" y="128930"/>
                  </a:lnTo>
                  <a:lnTo>
                    <a:pt x="2058924" y="128930"/>
                  </a:lnTo>
                  <a:lnTo>
                    <a:pt x="2058924" y="118973"/>
                  </a:lnTo>
                  <a:close/>
                </a:path>
                <a:path w="2418079" h="129539">
                  <a:moveTo>
                    <a:pt x="2058924" y="63893"/>
                  </a:moveTo>
                  <a:lnTo>
                    <a:pt x="2042185" y="63893"/>
                  </a:lnTo>
                  <a:lnTo>
                    <a:pt x="2041042" y="63893"/>
                  </a:lnTo>
                  <a:lnTo>
                    <a:pt x="2024291" y="63893"/>
                  </a:lnTo>
                  <a:lnTo>
                    <a:pt x="2024291" y="73850"/>
                  </a:lnTo>
                  <a:lnTo>
                    <a:pt x="2032292" y="81902"/>
                  </a:lnTo>
                  <a:lnTo>
                    <a:pt x="2041042" y="81902"/>
                  </a:lnTo>
                  <a:lnTo>
                    <a:pt x="2042185" y="81902"/>
                  </a:lnTo>
                  <a:lnTo>
                    <a:pt x="2050923" y="81902"/>
                  </a:lnTo>
                  <a:lnTo>
                    <a:pt x="2058924" y="73850"/>
                  </a:lnTo>
                  <a:lnTo>
                    <a:pt x="2058924" y="63893"/>
                  </a:lnTo>
                  <a:close/>
                </a:path>
                <a:path w="2418079" h="129539">
                  <a:moveTo>
                    <a:pt x="2114537" y="86461"/>
                  </a:moveTo>
                  <a:lnTo>
                    <a:pt x="2106536" y="78409"/>
                  </a:lnTo>
                  <a:lnTo>
                    <a:pt x="2086775" y="78409"/>
                  </a:lnTo>
                  <a:lnTo>
                    <a:pt x="2078761" y="86461"/>
                  </a:lnTo>
                  <a:lnTo>
                    <a:pt x="2078761" y="106375"/>
                  </a:lnTo>
                  <a:lnTo>
                    <a:pt x="2086775" y="114427"/>
                  </a:lnTo>
                  <a:lnTo>
                    <a:pt x="2106536" y="114427"/>
                  </a:lnTo>
                  <a:lnTo>
                    <a:pt x="2114537" y="106375"/>
                  </a:lnTo>
                  <a:lnTo>
                    <a:pt x="2114537" y="96418"/>
                  </a:lnTo>
                  <a:lnTo>
                    <a:pt x="2114537" y="86461"/>
                  </a:lnTo>
                  <a:close/>
                </a:path>
                <a:path w="2418079" h="129539">
                  <a:moveTo>
                    <a:pt x="2169007" y="118973"/>
                  </a:moveTo>
                  <a:lnTo>
                    <a:pt x="2161006" y="110909"/>
                  </a:lnTo>
                  <a:lnTo>
                    <a:pt x="2152243" y="110909"/>
                  </a:lnTo>
                  <a:lnTo>
                    <a:pt x="2151126" y="110909"/>
                  </a:lnTo>
                  <a:lnTo>
                    <a:pt x="2142375" y="110909"/>
                  </a:lnTo>
                  <a:lnTo>
                    <a:pt x="2134374" y="118973"/>
                  </a:lnTo>
                  <a:lnTo>
                    <a:pt x="2134374" y="128930"/>
                  </a:lnTo>
                  <a:lnTo>
                    <a:pt x="2151126" y="128930"/>
                  </a:lnTo>
                  <a:lnTo>
                    <a:pt x="2152243" y="128930"/>
                  </a:lnTo>
                  <a:lnTo>
                    <a:pt x="2169007" y="128930"/>
                  </a:lnTo>
                  <a:lnTo>
                    <a:pt x="2169007" y="118973"/>
                  </a:lnTo>
                  <a:close/>
                </a:path>
                <a:path w="2418079" h="129539">
                  <a:moveTo>
                    <a:pt x="2169007" y="63893"/>
                  </a:moveTo>
                  <a:lnTo>
                    <a:pt x="2152243" y="63893"/>
                  </a:lnTo>
                  <a:lnTo>
                    <a:pt x="2151126" y="63893"/>
                  </a:lnTo>
                  <a:lnTo>
                    <a:pt x="2134374" y="63893"/>
                  </a:lnTo>
                  <a:lnTo>
                    <a:pt x="2134374" y="73850"/>
                  </a:lnTo>
                  <a:lnTo>
                    <a:pt x="2142375" y="81902"/>
                  </a:lnTo>
                  <a:lnTo>
                    <a:pt x="2151126" y="81902"/>
                  </a:lnTo>
                  <a:lnTo>
                    <a:pt x="2152243" y="81902"/>
                  </a:lnTo>
                  <a:lnTo>
                    <a:pt x="2161006" y="81902"/>
                  </a:lnTo>
                  <a:lnTo>
                    <a:pt x="2169007" y="73850"/>
                  </a:lnTo>
                  <a:lnTo>
                    <a:pt x="2169007" y="63893"/>
                  </a:lnTo>
                  <a:close/>
                </a:path>
                <a:path w="2418079" h="129539">
                  <a:moveTo>
                    <a:pt x="2224621" y="86461"/>
                  </a:moveTo>
                  <a:lnTo>
                    <a:pt x="2216620" y="78409"/>
                  </a:lnTo>
                  <a:lnTo>
                    <a:pt x="2196846" y="78409"/>
                  </a:lnTo>
                  <a:lnTo>
                    <a:pt x="2188845" y="86461"/>
                  </a:lnTo>
                  <a:lnTo>
                    <a:pt x="2188845" y="106375"/>
                  </a:lnTo>
                  <a:lnTo>
                    <a:pt x="2196846" y="114427"/>
                  </a:lnTo>
                  <a:lnTo>
                    <a:pt x="2216620" y="114427"/>
                  </a:lnTo>
                  <a:lnTo>
                    <a:pt x="2224621" y="106375"/>
                  </a:lnTo>
                  <a:lnTo>
                    <a:pt x="2224621" y="96418"/>
                  </a:lnTo>
                  <a:lnTo>
                    <a:pt x="2224621" y="86461"/>
                  </a:lnTo>
                  <a:close/>
                </a:path>
                <a:path w="2418079" h="129539">
                  <a:moveTo>
                    <a:pt x="2279078" y="118973"/>
                  </a:moveTo>
                  <a:lnTo>
                    <a:pt x="2271077" y="110909"/>
                  </a:lnTo>
                  <a:lnTo>
                    <a:pt x="2262340" y="110909"/>
                  </a:lnTo>
                  <a:lnTo>
                    <a:pt x="2261209" y="110909"/>
                  </a:lnTo>
                  <a:lnTo>
                    <a:pt x="2252459" y="110909"/>
                  </a:lnTo>
                  <a:lnTo>
                    <a:pt x="2244445" y="118973"/>
                  </a:lnTo>
                  <a:lnTo>
                    <a:pt x="2244445" y="128930"/>
                  </a:lnTo>
                  <a:lnTo>
                    <a:pt x="2261209" y="128930"/>
                  </a:lnTo>
                  <a:lnTo>
                    <a:pt x="2262340" y="128930"/>
                  </a:lnTo>
                  <a:lnTo>
                    <a:pt x="2279078" y="128930"/>
                  </a:lnTo>
                  <a:lnTo>
                    <a:pt x="2279078" y="118973"/>
                  </a:lnTo>
                  <a:close/>
                </a:path>
                <a:path w="2418079" h="129539">
                  <a:moveTo>
                    <a:pt x="2279078" y="63893"/>
                  </a:moveTo>
                  <a:lnTo>
                    <a:pt x="2262340" y="63893"/>
                  </a:lnTo>
                  <a:lnTo>
                    <a:pt x="2261209" y="63893"/>
                  </a:lnTo>
                  <a:lnTo>
                    <a:pt x="2244445" y="63893"/>
                  </a:lnTo>
                  <a:lnTo>
                    <a:pt x="2244445" y="73850"/>
                  </a:lnTo>
                  <a:lnTo>
                    <a:pt x="2252459" y="81902"/>
                  </a:lnTo>
                  <a:lnTo>
                    <a:pt x="2261209" y="81902"/>
                  </a:lnTo>
                  <a:lnTo>
                    <a:pt x="2262340" y="81902"/>
                  </a:lnTo>
                  <a:lnTo>
                    <a:pt x="2271077" y="81902"/>
                  </a:lnTo>
                  <a:lnTo>
                    <a:pt x="2279078" y="73850"/>
                  </a:lnTo>
                  <a:lnTo>
                    <a:pt x="2279078" y="63893"/>
                  </a:lnTo>
                  <a:close/>
                </a:path>
                <a:path w="2418079" h="129539">
                  <a:moveTo>
                    <a:pt x="2334691" y="86461"/>
                  </a:moveTo>
                  <a:lnTo>
                    <a:pt x="2326690" y="78409"/>
                  </a:lnTo>
                  <a:lnTo>
                    <a:pt x="2306917" y="78409"/>
                  </a:lnTo>
                  <a:lnTo>
                    <a:pt x="2298916" y="86461"/>
                  </a:lnTo>
                  <a:lnTo>
                    <a:pt x="2298916" y="106375"/>
                  </a:lnTo>
                  <a:lnTo>
                    <a:pt x="2306917" y="114427"/>
                  </a:lnTo>
                  <a:lnTo>
                    <a:pt x="2326690" y="114427"/>
                  </a:lnTo>
                  <a:lnTo>
                    <a:pt x="2334691" y="106375"/>
                  </a:lnTo>
                  <a:lnTo>
                    <a:pt x="2334691" y="96418"/>
                  </a:lnTo>
                  <a:lnTo>
                    <a:pt x="2334691" y="86461"/>
                  </a:lnTo>
                  <a:close/>
                </a:path>
                <a:path w="2418079" h="129539">
                  <a:moveTo>
                    <a:pt x="2389162" y="63893"/>
                  </a:moveTo>
                  <a:lnTo>
                    <a:pt x="2372410" y="63893"/>
                  </a:lnTo>
                  <a:lnTo>
                    <a:pt x="2371280" y="63893"/>
                  </a:lnTo>
                  <a:lnTo>
                    <a:pt x="2354529" y="63893"/>
                  </a:lnTo>
                  <a:lnTo>
                    <a:pt x="2354529" y="73850"/>
                  </a:lnTo>
                  <a:lnTo>
                    <a:pt x="2362530" y="81902"/>
                  </a:lnTo>
                  <a:lnTo>
                    <a:pt x="2371280" y="81902"/>
                  </a:lnTo>
                  <a:lnTo>
                    <a:pt x="2372410" y="81902"/>
                  </a:lnTo>
                  <a:lnTo>
                    <a:pt x="2381161" y="81902"/>
                  </a:lnTo>
                  <a:lnTo>
                    <a:pt x="2389162" y="73850"/>
                  </a:lnTo>
                  <a:lnTo>
                    <a:pt x="2389162" y="63893"/>
                  </a:lnTo>
                  <a:close/>
                </a:path>
                <a:path w="2418079" h="129539">
                  <a:moveTo>
                    <a:pt x="2417711" y="78409"/>
                  </a:moveTo>
                  <a:lnTo>
                    <a:pt x="2417000" y="78409"/>
                  </a:lnTo>
                  <a:lnTo>
                    <a:pt x="2416352" y="79057"/>
                  </a:lnTo>
                  <a:lnTo>
                    <a:pt x="2417711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AEA6F865-E3C1-A85F-A198-EF7BDD495941}"/>
                </a:ext>
              </a:extLst>
            </p:cNvPr>
            <p:cNvSpPr/>
            <p:nvPr/>
          </p:nvSpPr>
          <p:spPr>
            <a:xfrm>
              <a:off x="6995871" y="3526840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07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07" y="50546"/>
                  </a:lnTo>
                  <a:lnTo>
                    <a:pt x="65481" y="50546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52" y="55092"/>
                  </a:moveTo>
                  <a:lnTo>
                    <a:pt x="119951" y="47040"/>
                  </a:lnTo>
                  <a:lnTo>
                    <a:pt x="110083" y="47040"/>
                  </a:lnTo>
                  <a:lnTo>
                    <a:pt x="110083" y="65024"/>
                  </a:lnTo>
                  <a:lnTo>
                    <a:pt x="127952" y="65024"/>
                  </a:lnTo>
                  <a:lnTo>
                    <a:pt x="127952" y="55092"/>
                  </a:lnTo>
                  <a:close/>
                </a:path>
                <a:path w="1652270" h="65404">
                  <a:moveTo>
                    <a:pt x="127952" y="0"/>
                  </a:moveTo>
                  <a:lnTo>
                    <a:pt x="111213" y="0"/>
                  </a:lnTo>
                  <a:lnTo>
                    <a:pt x="110083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20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51" y="18021"/>
                  </a:lnTo>
                  <a:lnTo>
                    <a:pt x="127952" y="9969"/>
                  </a:lnTo>
                  <a:lnTo>
                    <a:pt x="127952" y="0"/>
                  </a:lnTo>
                  <a:close/>
                </a:path>
                <a:path w="1652270" h="65404">
                  <a:moveTo>
                    <a:pt x="183565" y="22567"/>
                  </a:moveTo>
                  <a:lnTo>
                    <a:pt x="175564" y="14516"/>
                  </a:lnTo>
                  <a:lnTo>
                    <a:pt x="155803" y="14516"/>
                  </a:lnTo>
                  <a:lnTo>
                    <a:pt x="147789" y="22567"/>
                  </a:lnTo>
                  <a:lnTo>
                    <a:pt x="147789" y="42481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81"/>
                  </a:lnTo>
                  <a:lnTo>
                    <a:pt x="183565" y="32524"/>
                  </a:lnTo>
                  <a:lnTo>
                    <a:pt x="183565" y="22567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284" y="47040"/>
                  </a:lnTo>
                  <a:lnTo>
                    <a:pt x="220141" y="47040"/>
                  </a:lnTo>
                  <a:lnTo>
                    <a:pt x="211391" y="47040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41" y="65024"/>
                  </a:lnTo>
                  <a:lnTo>
                    <a:pt x="221284" y="65024"/>
                  </a:lnTo>
                  <a:lnTo>
                    <a:pt x="238036" y="65024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284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41" y="18021"/>
                  </a:lnTo>
                  <a:lnTo>
                    <a:pt x="221284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36" y="22567"/>
                  </a:moveTo>
                  <a:lnTo>
                    <a:pt x="285635" y="14516"/>
                  </a:lnTo>
                  <a:lnTo>
                    <a:pt x="265861" y="14516"/>
                  </a:lnTo>
                  <a:lnTo>
                    <a:pt x="257860" y="22567"/>
                  </a:lnTo>
                  <a:lnTo>
                    <a:pt x="257860" y="42481"/>
                  </a:lnTo>
                  <a:lnTo>
                    <a:pt x="265861" y="50546"/>
                  </a:lnTo>
                  <a:lnTo>
                    <a:pt x="285635" y="50546"/>
                  </a:lnTo>
                  <a:lnTo>
                    <a:pt x="293636" y="42481"/>
                  </a:lnTo>
                  <a:lnTo>
                    <a:pt x="293636" y="32524"/>
                  </a:lnTo>
                  <a:lnTo>
                    <a:pt x="293636" y="22567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68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24"/>
                  </a:lnTo>
                  <a:lnTo>
                    <a:pt x="330225" y="65024"/>
                  </a:lnTo>
                  <a:lnTo>
                    <a:pt x="331368" y="65024"/>
                  </a:lnTo>
                  <a:lnTo>
                    <a:pt x="348107" y="65024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68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68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67"/>
                  </a:moveTo>
                  <a:lnTo>
                    <a:pt x="395719" y="14516"/>
                  </a:lnTo>
                  <a:lnTo>
                    <a:pt x="375945" y="14516"/>
                  </a:lnTo>
                  <a:lnTo>
                    <a:pt x="367944" y="22567"/>
                  </a:lnTo>
                  <a:lnTo>
                    <a:pt x="367944" y="42481"/>
                  </a:lnTo>
                  <a:lnTo>
                    <a:pt x="375945" y="50546"/>
                  </a:lnTo>
                  <a:lnTo>
                    <a:pt x="395719" y="50546"/>
                  </a:lnTo>
                  <a:lnTo>
                    <a:pt x="403720" y="42481"/>
                  </a:lnTo>
                  <a:lnTo>
                    <a:pt x="403720" y="32524"/>
                  </a:lnTo>
                  <a:lnTo>
                    <a:pt x="403720" y="22567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52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24"/>
                  </a:lnTo>
                  <a:lnTo>
                    <a:pt x="440309" y="65024"/>
                  </a:lnTo>
                  <a:lnTo>
                    <a:pt x="441452" y="65024"/>
                  </a:lnTo>
                  <a:lnTo>
                    <a:pt x="458190" y="65024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52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52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67"/>
                  </a:moveTo>
                  <a:lnTo>
                    <a:pt x="505790" y="14516"/>
                  </a:lnTo>
                  <a:lnTo>
                    <a:pt x="486029" y="14516"/>
                  </a:lnTo>
                  <a:lnTo>
                    <a:pt x="478015" y="22567"/>
                  </a:lnTo>
                  <a:lnTo>
                    <a:pt x="478015" y="42481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81"/>
                  </a:lnTo>
                  <a:lnTo>
                    <a:pt x="513791" y="32524"/>
                  </a:lnTo>
                  <a:lnTo>
                    <a:pt x="513791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40"/>
                  </a:lnTo>
                  <a:lnTo>
                    <a:pt x="551522" y="47040"/>
                  </a:lnTo>
                  <a:lnTo>
                    <a:pt x="550367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24"/>
                  </a:lnTo>
                  <a:lnTo>
                    <a:pt x="550367" y="65024"/>
                  </a:lnTo>
                  <a:lnTo>
                    <a:pt x="551522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522" y="0"/>
                  </a:lnTo>
                  <a:lnTo>
                    <a:pt x="550367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67" y="18021"/>
                  </a:lnTo>
                  <a:lnTo>
                    <a:pt x="551522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99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99" y="50546"/>
                  </a:lnTo>
                  <a:lnTo>
                    <a:pt x="615861" y="50546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40"/>
                  </a:lnTo>
                  <a:lnTo>
                    <a:pt x="661581" y="47040"/>
                  </a:lnTo>
                  <a:lnTo>
                    <a:pt x="660463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63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63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63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33" y="22567"/>
                  </a:moveTo>
                  <a:lnTo>
                    <a:pt x="725932" y="14516"/>
                  </a:lnTo>
                  <a:lnTo>
                    <a:pt x="706158" y="14516"/>
                  </a:lnTo>
                  <a:lnTo>
                    <a:pt x="698157" y="22567"/>
                  </a:lnTo>
                  <a:lnTo>
                    <a:pt x="698157" y="42481"/>
                  </a:lnTo>
                  <a:lnTo>
                    <a:pt x="706158" y="50546"/>
                  </a:lnTo>
                  <a:lnTo>
                    <a:pt x="725932" y="50546"/>
                  </a:lnTo>
                  <a:lnTo>
                    <a:pt x="733933" y="42481"/>
                  </a:lnTo>
                  <a:lnTo>
                    <a:pt x="733933" y="32524"/>
                  </a:lnTo>
                  <a:lnTo>
                    <a:pt x="733933" y="22567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64" y="47040"/>
                  </a:lnTo>
                  <a:lnTo>
                    <a:pt x="770534" y="47040"/>
                  </a:lnTo>
                  <a:lnTo>
                    <a:pt x="761771" y="47040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34" y="65024"/>
                  </a:lnTo>
                  <a:lnTo>
                    <a:pt x="771664" y="65024"/>
                  </a:lnTo>
                  <a:lnTo>
                    <a:pt x="788403" y="65024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64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71" y="18021"/>
                  </a:lnTo>
                  <a:lnTo>
                    <a:pt x="770534" y="18021"/>
                  </a:lnTo>
                  <a:lnTo>
                    <a:pt x="771664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67"/>
                  </a:moveTo>
                  <a:lnTo>
                    <a:pt x="836015" y="14516"/>
                  </a:lnTo>
                  <a:lnTo>
                    <a:pt x="816254" y="14516"/>
                  </a:lnTo>
                  <a:lnTo>
                    <a:pt x="808240" y="22567"/>
                  </a:lnTo>
                  <a:lnTo>
                    <a:pt x="808240" y="42481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81"/>
                  </a:lnTo>
                  <a:lnTo>
                    <a:pt x="844016" y="32524"/>
                  </a:lnTo>
                  <a:lnTo>
                    <a:pt x="844016" y="22567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35" y="47040"/>
                  </a:lnTo>
                  <a:lnTo>
                    <a:pt x="880592" y="47040"/>
                  </a:lnTo>
                  <a:lnTo>
                    <a:pt x="871842" y="47040"/>
                  </a:lnTo>
                  <a:lnTo>
                    <a:pt x="863841" y="55092"/>
                  </a:lnTo>
                  <a:lnTo>
                    <a:pt x="863841" y="65024"/>
                  </a:lnTo>
                  <a:lnTo>
                    <a:pt x="880592" y="65024"/>
                  </a:lnTo>
                  <a:lnTo>
                    <a:pt x="881735" y="65024"/>
                  </a:lnTo>
                  <a:lnTo>
                    <a:pt x="898486" y="65024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42" y="18021"/>
                  </a:lnTo>
                  <a:lnTo>
                    <a:pt x="880592" y="18021"/>
                  </a:lnTo>
                  <a:lnTo>
                    <a:pt x="881735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12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793" y="47040"/>
                  </a:lnTo>
                  <a:lnTo>
                    <a:pt x="990663" y="47040"/>
                  </a:lnTo>
                  <a:lnTo>
                    <a:pt x="981938" y="47040"/>
                  </a:lnTo>
                  <a:lnTo>
                    <a:pt x="973924" y="55092"/>
                  </a:lnTo>
                  <a:lnTo>
                    <a:pt x="973924" y="65024"/>
                  </a:lnTo>
                  <a:lnTo>
                    <a:pt x="990663" y="65024"/>
                  </a:lnTo>
                  <a:lnTo>
                    <a:pt x="991793" y="65024"/>
                  </a:lnTo>
                  <a:lnTo>
                    <a:pt x="1008557" y="65024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793" y="0"/>
                  </a:lnTo>
                  <a:lnTo>
                    <a:pt x="990663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38" y="18021"/>
                  </a:lnTo>
                  <a:lnTo>
                    <a:pt x="990663" y="18021"/>
                  </a:lnTo>
                  <a:lnTo>
                    <a:pt x="991793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67"/>
                  </a:moveTo>
                  <a:lnTo>
                    <a:pt x="1056170" y="14516"/>
                  </a:lnTo>
                  <a:lnTo>
                    <a:pt x="1036396" y="14516"/>
                  </a:lnTo>
                  <a:lnTo>
                    <a:pt x="1028395" y="22567"/>
                  </a:lnTo>
                  <a:lnTo>
                    <a:pt x="1028395" y="42481"/>
                  </a:lnTo>
                  <a:lnTo>
                    <a:pt x="1036396" y="50546"/>
                  </a:lnTo>
                  <a:lnTo>
                    <a:pt x="1056170" y="50546"/>
                  </a:lnTo>
                  <a:lnTo>
                    <a:pt x="1064171" y="42481"/>
                  </a:lnTo>
                  <a:lnTo>
                    <a:pt x="1064171" y="32524"/>
                  </a:lnTo>
                  <a:lnTo>
                    <a:pt x="1064171" y="22567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34" y="47040"/>
                  </a:lnTo>
                  <a:lnTo>
                    <a:pt x="1092009" y="47040"/>
                  </a:lnTo>
                  <a:lnTo>
                    <a:pt x="1084008" y="55092"/>
                  </a:lnTo>
                  <a:lnTo>
                    <a:pt x="1084008" y="65024"/>
                  </a:lnTo>
                  <a:lnTo>
                    <a:pt x="1100734" y="65024"/>
                  </a:lnTo>
                  <a:lnTo>
                    <a:pt x="1101890" y="65024"/>
                  </a:lnTo>
                  <a:lnTo>
                    <a:pt x="1118641" y="65024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34" y="0"/>
                  </a:lnTo>
                  <a:lnTo>
                    <a:pt x="1084008" y="0"/>
                  </a:lnTo>
                  <a:lnTo>
                    <a:pt x="1084008" y="9969"/>
                  </a:lnTo>
                  <a:lnTo>
                    <a:pt x="1092009" y="18021"/>
                  </a:lnTo>
                  <a:lnTo>
                    <a:pt x="1100734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54" y="22567"/>
                  </a:moveTo>
                  <a:lnTo>
                    <a:pt x="1166253" y="14516"/>
                  </a:lnTo>
                  <a:lnTo>
                    <a:pt x="1146479" y="14516"/>
                  </a:lnTo>
                  <a:lnTo>
                    <a:pt x="1138478" y="22567"/>
                  </a:lnTo>
                  <a:lnTo>
                    <a:pt x="1138478" y="42481"/>
                  </a:lnTo>
                  <a:lnTo>
                    <a:pt x="1146479" y="50546"/>
                  </a:lnTo>
                  <a:lnTo>
                    <a:pt x="1166253" y="50546"/>
                  </a:lnTo>
                  <a:lnTo>
                    <a:pt x="1174254" y="42481"/>
                  </a:lnTo>
                  <a:lnTo>
                    <a:pt x="1174254" y="32524"/>
                  </a:lnTo>
                  <a:lnTo>
                    <a:pt x="1174254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40"/>
                  </a:lnTo>
                  <a:lnTo>
                    <a:pt x="1211948" y="47040"/>
                  </a:lnTo>
                  <a:lnTo>
                    <a:pt x="1210818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24"/>
                  </a:lnTo>
                  <a:lnTo>
                    <a:pt x="1210818" y="65024"/>
                  </a:lnTo>
                  <a:lnTo>
                    <a:pt x="1211948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48" y="0"/>
                  </a:lnTo>
                  <a:lnTo>
                    <a:pt x="1210818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18" y="18021"/>
                  </a:lnTo>
                  <a:lnTo>
                    <a:pt x="1211948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50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50" y="50546"/>
                  </a:lnTo>
                  <a:lnTo>
                    <a:pt x="1276311" y="50546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40"/>
                  </a:lnTo>
                  <a:lnTo>
                    <a:pt x="1322044" y="47040"/>
                  </a:lnTo>
                  <a:lnTo>
                    <a:pt x="1320888" y="47040"/>
                  </a:lnTo>
                  <a:lnTo>
                    <a:pt x="1312164" y="47040"/>
                  </a:lnTo>
                  <a:lnTo>
                    <a:pt x="1304163" y="55092"/>
                  </a:lnTo>
                  <a:lnTo>
                    <a:pt x="1304163" y="65024"/>
                  </a:lnTo>
                  <a:lnTo>
                    <a:pt x="1320888" y="65024"/>
                  </a:lnTo>
                  <a:lnTo>
                    <a:pt x="1322044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44" y="0"/>
                  </a:lnTo>
                  <a:lnTo>
                    <a:pt x="1320888" y="0"/>
                  </a:lnTo>
                  <a:lnTo>
                    <a:pt x="1304163" y="0"/>
                  </a:lnTo>
                  <a:lnTo>
                    <a:pt x="1304163" y="9969"/>
                  </a:lnTo>
                  <a:lnTo>
                    <a:pt x="1312164" y="18021"/>
                  </a:lnTo>
                  <a:lnTo>
                    <a:pt x="1320888" y="18021"/>
                  </a:lnTo>
                  <a:lnTo>
                    <a:pt x="1322044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34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15" y="47040"/>
                  </a:lnTo>
                  <a:lnTo>
                    <a:pt x="1430972" y="47040"/>
                  </a:lnTo>
                  <a:lnTo>
                    <a:pt x="1422222" y="47040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72" y="65024"/>
                  </a:lnTo>
                  <a:lnTo>
                    <a:pt x="1432115" y="65024"/>
                  </a:lnTo>
                  <a:lnTo>
                    <a:pt x="1448854" y="65024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15" y="0"/>
                  </a:lnTo>
                  <a:lnTo>
                    <a:pt x="1430972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72" y="18021"/>
                  </a:lnTo>
                  <a:lnTo>
                    <a:pt x="1432115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705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73" y="47040"/>
                  </a:lnTo>
                  <a:lnTo>
                    <a:pt x="1541056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24"/>
                  </a:lnTo>
                  <a:lnTo>
                    <a:pt x="1541056" y="65024"/>
                  </a:lnTo>
                  <a:lnTo>
                    <a:pt x="1542173" y="65024"/>
                  </a:lnTo>
                  <a:lnTo>
                    <a:pt x="1558937" y="65024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89" y="47040"/>
                  </a:lnTo>
                  <a:lnTo>
                    <a:pt x="1634375" y="55092"/>
                  </a:lnTo>
                  <a:lnTo>
                    <a:pt x="1634375" y="65024"/>
                  </a:lnTo>
                  <a:lnTo>
                    <a:pt x="1652270" y="65024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89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1">
              <a:extLst>
                <a:ext uri="{FF2B5EF4-FFF2-40B4-BE49-F238E27FC236}">
                  <a16:creationId xmlns:a16="http://schemas.microsoft.com/office/drawing/2014/main" id="{A13EFB9F-AFE7-99E7-0167-40C05574CC2F}"/>
                </a:ext>
              </a:extLst>
            </p:cNvPr>
            <p:cNvSpPr/>
            <p:nvPr/>
          </p:nvSpPr>
          <p:spPr>
            <a:xfrm>
              <a:off x="6273558" y="3462959"/>
              <a:ext cx="2657475" cy="128905"/>
            </a:xfrm>
            <a:custGeom>
              <a:avLst/>
              <a:gdLst/>
              <a:ahLst/>
              <a:cxnLst/>
              <a:rect l="l" t="t" r="r" b="b"/>
              <a:pathLst>
                <a:path w="2657475" h="128904">
                  <a:moveTo>
                    <a:pt x="25273" y="22567"/>
                  </a:moveTo>
                  <a:lnTo>
                    <a:pt x="17272" y="14516"/>
                  </a:lnTo>
                  <a:lnTo>
                    <a:pt x="0" y="14516"/>
                  </a:lnTo>
                  <a:lnTo>
                    <a:pt x="19354" y="26060"/>
                  </a:lnTo>
                  <a:lnTo>
                    <a:pt x="25273" y="29514"/>
                  </a:lnTo>
                  <a:lnTo>
                    <a:pt x="25273" y="22567"/>
                  </a:lnTo>
                  <a:close/>
                </a:path>
                <a:path w="2657475" h="128904">
                  <a:moveTo>
                    <a:pt x="79743" y="55067"/>
                  </a:moveTo>
                  <a:lnTo>
                    <a:pt x="71742" y="47015"/>
                  </a:lnTo>
                  <a:lnTo>
                    <a:pt x="63017" y="47015"/>
                  </a:lnTo>
                  <a:lnTo>
                    <a:pt x="61861" y="47015"/>
                  </a:lnTo>
                  <a:lnTo>
                    <a:pt x="55575" y="47015"/>
                  </a:lnTo>
                  <a:lnTo>
                    <a:pt x="61861" y="50609"/>
                  </a:lnTo>
                  <a:lnTo>
                    <a:pt x="79743" y="60617"/>
                  </a:lnTo>
                  <a:lnTo>
                    <a:pt x="79743" y="55067"/>
                  </a:lnTo>
                  <a:close/>
                </a:path>
                <a:path w="2657475" h="128904">
                  <a:moveTo>
                    <a:pt x="79743" y="0"/>
                  </a:moveTo>
                  <a:lnTo>
                    <a:pt x="63017" y="0"/>
                  </a:lnTo>
                  <a:lnTo>
                    <a:pt x="61861" y="0"/>
                  </a:lnTo>
                  <a:lnTo>
                    <a:pt x="45110" y="0"/>
                  </a:lnTo>
                  <a:lnTo>
                    <a:pt x="45110" y="9969"/>
                  </a:lnTo>
                  <a:lnTo>
                    <a:pt x="53124" y="18021"/>
                  </a:lnTo>
                  <a:lnTo>
                    <a:pt x="61861" y="18021"/>
                  </a:lnTo>
                  <a:lnTo>
                    <a:pt x="63017" y="18021"/>
                  </a:lnTo>
                  <a:lnTo>
                    <a:pt x="71742" y="18021"/>
                  </a:lnTo>
                  <a:lnTo>
                    <a:pt x="79743" y="9969"/>
                  </a:lnTo>
                  <a:lnTo>
                    <a:pt x="79743" y="0"/>
                  </a:lnTo>
                  <a:close/>
                </a:path>
                <a:path w="2657475" h="128904">
                  <a:moveTo>
                    <a:pt x="135343" y="22567"/>
                  </a:moveTo>
                  <a:lnTo>
                    <a:pt x="127342" y="14516"/>
                  </a:lnTo>
                  <a:lnTo>
                    <a:pt x="107569" y="14516"/>
                  </a:lnTo>
                  <a:lnTo>
                    <a:pt x="99568" y="22567"/>
                  </a:lnTo>
                  <a:lnTo>
                    <a:pt x="99568" y="42481"/>
                  </a:lnTo>
                  <a:lnTo>
                    <a:pt x="107569" y="50533"/>
                  </a:lnTo>
                  <a:lnTo>
                    <a:pt x="127342" y="50533"/>
                  </a:lnTo>
                  <a:lnTo>
                    <a:pt x="135343" y="42481"/>
                  </a:lnTo>
                  <a:lnTo>
                    <a:pt x="135343" y="32524"/>
                  </a:lnTo>
                  <a:lnTo>
                    <a:pt x="135343" y="22567"/>
                  </a:lnTo>
                  <a:close/>
                </a:path>
                <a:path w="2657475" h="128904">
                  <a:moveTo>
                    <a:pt x="189814" y="55067"/>
                  </a:moveTo>
                  <a:lnTo>
                    <a:pt x="181813" y="47015"/>
                  </a:lnTo>
                  <a:lnTo>
                    <a:pt x="173062" y="47015"/>
                  </a:lnTo>
                  <a:lnTo>
                    <a:pt x="171932" y="47015"/>
                  </a:lnTo>
                  <a:lnTo>
                    <a:pt x="163195" y="47015"/>
                  </a:lnTo>
                  <a:lnTo>
                    <a:pt x="155181" y="55067"/>
                  </a:lnTo>
                  <a:lnTo>
                    <a:pt x="155181" y="65036"/>
                  </a:lnTo>
                  <a:lnTo>
                    <a:pt x="171932" y="65036"/>
                  </a:lnTo>
                  <a:lnTo>
                    <a:pt x="173062" y="65036"/>
                  </a:lnTo>
                  <a:lnTo>
                    <a:pt x="189814" y="65036"/>
                  </a:lnTo>
                  <a:lnTo>
                    <a:pt x="189814" y="55067"/>
                  </a:lnTo>
                  <a:close/>
                </a:path>
                <a:path w="2657475" h="128904">
                  <a:moveTo>
                    <a:pt x="189814" y="25"/>
                  </a:moveTo>
                  <a:lnTo>
                    <a:pt x="173062" y="25"/>
                  </a:lnTo>
                  <a:lnTo>
                    <a:pt x="155181" y="0"/>
                  </a:lnTo>
                  <a:lnTo>
                    <a:pt x="155181" y="9969"/>
                  </a:lnTo>
                  <a:lnTo>
                    <a:pt x="163195" y="18021"/>
                  </a:lnTo>
                  <a:lnTo>
                    <a:pt x="171932" y="18021"/>
                  </a:lnTo>
                  <a:lnTo>
                    <a:pt x="173062" y="18021"/>
                  </a:lnTo>
                  <a:lnTo>
                    <a:pt x="181813" y="18021"/>
                  </a:lnTo>
                  <a:lnTo>
                    <a:pt x="189814" y="9969"/>
                  </a:lnTo>
                  <a:lnTo>
                    <a:pt x="189814" y="25"/>
                  </a:lnTo>
                  <a:close/>
                </a:path>
                <a:path w="2657475" h="128904">
                  <a:moveTo>
                    <a:pt x="245427" y="22567"/>
                  </a:moveTo>
                  <a:lnTo>
                    <a:pt x="237413" y="14503"/>
                  </a:lnTo>
                  <a:lnTo>
                    <a:pt x="217652" y="14503"/>
                  </a:lnTo>
                  <a:lnTo>
                    <a:pt x="209651" y="22567"/>
                  </a:lnTo>
                  <a:lnTo>
                    <a:pt x="209651" y="42481"/>
                  </a:lnTo>
                  <a:lnTo>
                    <a:pt x="217652" y="50533"/>
                  </a:lnTo>
                  <a:lnTo>
                    <a:pt x="237413" y="50533"/>
                  </a:lnTo>
                  <a:lnTo>
                    <a:pt x="245427" y="42481"/>
                  </a:lnTo>
                  <a:lnTo>
                    <a:pt x="245427" y="32524"/>
                  </a:lnTo>
                  <a:lnTo>
                    <a:pt x="245427" y="22567"/>
                  </a:lnTo>
                  <a:close/>
                </a:path>
                <a:path w="2657475" h="128904">
                  <a:moveTo>
                    <a:pt x="299897" y="55067"/>
                  </a:moveTo>
                  <a:lnTo>
                    <a:pt x="291896" y="47015"/>
                  </a:lnTo>
                  <a:lnTo>
                    <a:pt x="283146" y="47015"/>
                  </a:lnTo>
                  <a:lnTo>
                    <a:pt x="282016" y="47015"/>
                  </a:lnTo>
                  <a:lnTo>
                    <a:pt x="273253" y="47015"/>
                  </a:lnTo>
                  <a:lnTo>
                    <a:pt x="265252" y="55067"/>
                  </a:lnTo>
                  <a:lnTo>
                    <a:pt x="265252" y="65036"/>
                  </a:lnTo>
                  <a:lnTo>
                    <a:pt x="282016" y="65036"/>
                  </a:lnTo>
                  <a:lnTo>
                    <a:pt x="283146" y="65036"/>
                  </a:lnTo>
                  <a:lnTo>
                    <a:pt x="299897" y="65036"/>
                  </a:lnTo>
                  <a:lnTo>
                    <a:pt x="299897" y="55067"/>
                  </a:lnTo>
                  <a:close/>
                </a:path>
                <a:path w="2657475" h="128904">
                  <a:moveTo>
                    <a:pt x="299897" y="25"/>
                  </a:moveTo>
                  <a:lnTo>
                    <a:pt x="283146" y="25"/>
                  </a:lnTo>
                  <a:lnTo>
                    <a:pt x="282016" y="25"/>
                  </a:lnTo>
                  <a:lnTo>
                    <a:pt x="265252" y="25"/>
                  </a:lnTo>
                  <a:lnTo>
                    <a:pt x="265252" y="9969"/>
                  </a:lnTo>
                  <a:lnTo>
                    <a:pt x="273253" y="18021"/>
                  </a:lnTo>
                  <a:lnTo>
                    <a:pt x="282016" y="18021"/>
                  </a:lnTo>
                  <a:lnTo>
                    <a:pt x="283146" y="18021"/>
                  </a:lnTo>
                  <a:lnTo>
                    <a:pt x="291896" y="18021"/>
                  </a:lnTo>
                  <a:lnTo>
                    <a:pt x="299897" y="9969"/>
                  </a:lnTo>
                  <a:lnTo>
                    <a:pt x="299897" y="25"/>
                  </a:lnTo>
                  <a:close/>
                </a:path>
                <a:path w="2657475" h="128904">
                  <a:moveTo>
                    <a:pt x="355498" y="22567"/>
                  </a:moveTo>
                  <a:lnTo>
                    <a:pt x="347497" y="14503"/>
                  </a:lnTo>
                  <a:lnTo>
                    <a:pt x="327736" y="14503"/>
                  </a:lnTo>
                  <a:lnTo>
                    <a:pt x="319722" y="22567"/>
                  </a:lnTo>
                  <a:lnTo>
                    <a:pt x="319722" y="42481"/>
                  </a:lnTo>
                  <a:lnTo>
                    <a:pt x="327736" y="50533"/>
                  </a:lnTo>
                  <a:lnTo>
                    <a:pt x="347497" y="50533"/>
                  </a:lnTo>
                  <a:lnTo>
                    <a:pt x="355498" y="42481"/>
                  </a:lnTo>
                  <a:lnTo>
                    <a:pt x="355498" y="32524"/>
                  </a:lnTo>
                  <a:lnTo>
                    <a:pt x="355498" y="22567"/>
                  </a:lnTo>
                  <a:close/>
                </a:path>
                <a:path w="2657475" h="128904">
                  <a:moveTo>
                    <a:pt x="409968" y="55067"/>
                  </a:moveTo>
                  <a:lnTo>
                    <a:pt x="401967" y="47015"/>
                  </a:lnTo>
                  <a:lnTo>
                    <a:pt x="393217" y="47015"/>
                  </a:lnTo>
                  <a:lnTo>
                    <a:pt x="392099" y="47015"/>
                  </a:lnTo>
                  <a:lnTo>
                    <a:pt x="383349" y="47015"/>
                  </a:lnTo>
                  <a:lnTo>
                    <a:pt x="375335" y="55067"/>
                  </a:lnTo>
                  <a:lnTo>
                    <a:pt x="375335" y="65036"/>
                  </a:lnTo>
                  <a:lnTo>
                    <a:pt x="392099" y="65036"/>
                  </a:lnTo>
                  <a:lnTo>
                    <a:pt x="393217" y="65036"/>
                  </a:lnTo>
                  <a:lnTo>
                    <a:pt x="409968" y="65036"/>
                  </a:lnTo>
                  <a:lnTo>
                    <a:pt x="409968" y="55067"/>
                  </a:lnTo>
                  <a:close/>
                </a:path>
                <a:path w="2657475" h="128904">
                  <a:moveTo>
                    <a:pt x="409968" y="25"/>
                  </a:moveTo>
                  <a:lnTo>
                    <a:pt x="393217" y="25"/>
                  </a:lnTo>
                  <a:lnTo>
                    <a:pt x="392099" y="25"/>
                  </a:lnTo>
                  <a:lnTo>
                    <a:pt x="375335" y="25"/>
                  </a:lnTo>
                  <a:lnTo>
                    <a:pt x="375335" y="9969"/>
                  </a:lnTo>
                  <a:lnTo>
                    <a:pt x="383349" y="18021"/>
                  </a:lnTo>
                  <a:lnTo>
                    <a:pt x="392099" y="18021"/>
                  </a:lnTo>
                  <a:lnTo>
                    <a:pt x="393217" y="18021"/>
                  </a:lnTo>
                  <a:lnTo>
                    <a:pt x="401967" y="18021"/>
                  </a:lnTo>
                  <a:lnTo>
                    <a:pt x="409968" y="9969"/>
                  </a:lnTo>
                  <a:lnTo>
                    <a:pt x="409968" y="25"/>
                  </a:lnTo>
                  <a:close/>
                </a:path>
                <a:path w="2657475" h="128904">
                  <a:moveTo>
                    <a:pt x="465582" y="22567"/>
                  </a:moveTo>
                  <a:lnTo>
                    <a:pt x="457581" y="14503"/>
                  </a:lnTo>
                  <a:lnTo>
                    <a:pt x="437807" y="14503"/>
                  </a:lnTo>
                  <a:lnTo>
                    <a:pt x="429806" y="22567"/>
                  </a:lnTo>
                  <a:lnTo>
                    <a:pt x="429806" y="42481"/>
                  </a:lnTo>
                  <a:lnTo>
                    <a:pt x="437807" y="50533"/>
                  </a:lnTo>
                  <a:lnTo>
                    <a:pt x="457581" y="50533"/>
                  </a:lnTo>
                  <a:lnTo>
                    <a:pt x="465582" y="42481"/>
                  </a:lnTo>
                  <a:lnTo>
                    <a:pt x="465582" y="32524"/>
                  </a:lnTo>
                  <a:lnTo>
                    <a:pt x="465582" y="22567"/>
                  </a:lnTo>
                  <a:close/>
                </a:path>
                <a:path w="2657475" h="128904">
                  <a:moveTo>
                    <a:pt x="520052" y="55067"/>
                  </a:moveTo>
                  <a:lnTo>
                    <a:pt x="512051" y="47015"/>
                  </a:lnTo>
                  <a:lnTo>
                    <a:pt x="503301" y="47015"/>
                  </a:lnTo>
                  <a:lnTo>
                    <a:pt x="502158" y="47015"/>
                  </a:lnTo>
                  <a:lnTo>
                    <a:pt x="493407" y="47015"/>
                  </a:lnTo>
                  <a:lnTo>
                    <a:pt x="485406" y="55067"/>
                  </a:lnTo>
                  <a:lnTo>
                    <a:pt x="485406" y="65036"/>
                  </a:lnTo>
                  <a:lnTo>
                    <a:pt x="502158" y="65036"/>
                  </a:lnTo>
                  <a:lnTo>
                    <a:pt x="503301" y="65036"/>
                  </a:lnTo>
                  <a:lnTo>
                    <a:pt x="520052" y="65036"/>
                  </a:lnTo>
                  <a:lnTo>
                    <a:pt x="520052" y="55067"/>
                  </a:lnTo>
                  <a:close/>
                </a:path>
                <a:path w="2657475" h="128904">
                  <a:moveTo>
                    <a:pt x="520052" y="25"/>
                  </a:moveTo>
                  <a:lnTo>
                    <a:pt x="503301" y="25"/>
                  </a:lnTo>
                  <a:lnTo>
                    <a:pt x="502158" y="25"/>
                  </a:lnTo>
                  <a:lnTo>
                    <a:pt x="485406" y="25"/>
                  </a:lnTo>
                  <a:lnTo>
                    <a:pt x="485406" y="9969"/>
                  </a:lnTo>
                  <a:lnTo>
                    <a:pt x="493407" y="18021"/>
                  </a:lnTo>
                  <a:lnTo>
                    <a:pt x="502158" y="18021"/>
                  </a:lnTo>
                  <a:lnTo>
                    <a:pt x="503301" y="18021"/>
                  </a:lnTo>
                  <a:lnTo>
                    <a:pt x="512051" y="18021"/>
                  </a:lnTo>
                  <a:lnTo>
                    <a:pt x="520052" y="9969"/>
                  </a:lnTo>
                  <a:lnTo>
                    <a:pt x="520052" y="25"/>
                  </a:lnTo>
                  <a:close/>
                </a:path>
                <a:path w="2657475" h="128904">
                  <a:moveTo>
                    <a:pt x="575640" y="22567"/>
                  </a:moveTo>
                  <a:lnTo>
                    <a:pt x="567639" y="14503"/>
                  </a:lnTo>
                  <a:lnTo>
                    <a:pt x="547878" y="14503"/>
                  </a:lnTo>
                  <a:lnTo>
                    <a:pt x="539864" y="22567"/>
                  </a:lnTo>
                  <a:lnTo>
                    <a:pt x="539864" y="42481"/>
                  </a:lnTo>
                  <a:lnTo>
                    <a:pt x="547878" y="50533"/>
                  </a:lnTo>
                  <a:lnTo>
                    <a:pt x="567639" y="50533"/>
                  </a:lnTo>
                  <a:lnTo>
                    <a:pt x="575640" y="42481"/>
                  </a:lnTo>
                  <a:lnTo>
                    <a:pt x="575640" y="32524"/>
                  </a:lnTo>
                  <a:lnTo>
                    <a:pt x="575640" y="22567"/>
                  </a:lnTo>
                  <a:close/>
                </a:path>
                <a:path w="2657475" h="128904">
                  <a:moveTo>
                    <a:pt x="630110" y="55067"/>
                  </a:moveTo>
                  <a:lnTo>
                    <a:pt x="622109" y="47015"/>
                  </a:lnTo>
                  <a:lnTo>
                    <a:pt x="613384" y="47015"/>
                  </a:lnTo>
                  <a:lnTo>
                    <a:pt x="612216" y="47015"/>
                  </a:lnTo>
                  <a:lnTo>
                    <a:pt x="603491" y="47015"/>
                  </a:lnTo>
                  <a:lnTo>
                    <a:pt x="595490" y="55067"/>
                  </a:lnTo>
                  <a:lnTo>
                    <a:pt x="595490" y="65036"/>
                  </a:lnTo>
                  <a:lnTo>
                    <a:pt x="612216" y="65036"/>
                  </a:lnTo>
                  <a:lnTo>
                    <a:pt x="613384" y="65036"/>
                  </a:lnTo>
                  <a:lnTo>
                    <a:pt x="630110" y="65036"/>
                  </a:lnTo>
                  <a:lnTo>
                    <a:pt x="630110" y="55067"/>
                  </a:lnTo>
                  <a:close/>
                </a:path>
                <a:path w="2657475" h="128904">
                  <a:moveTo>
                    <a:pt x="630110" y="25"/>
                  </a:moveTo>
                  <a:lnTo>
                    <a:pt x="613384" y="25"/>
                  </a:lnTo>
                  <a:lnTo>
                    <a:pt x="612216" y="25"/>
                  </a:lnTo>
                  <a:lnTo>
                    <a:pt x="595490" y="25"/>
                  </a:lnTo>
                  <a:lnTo>
                    <a:pt x="595490" y="9969"/>
                  </a:lnTo>
                  <a:lnTo>
                    <a:pt x="603491" y="18021"/>
                  </a:lnTo>
                  <a:lnTo>
                    <a:pt x="612216" y="18021"/>
                  </a:lnTo>
                  <a:lnTo>
                    <a:pt x="613384" y="18021"/>
                  </a:lnTo>
                  <a:lnTo>
                    <a:pt x="622109" y="18021"/>
                  </a:lnTo>
                  <a:lnTo>
                    <a:pt x="630110" y="9969"/>
                  </a:lnTo>
                  <a:lnTo>
                    <a:pt x="630110" y="25"/>
                  </a:lnTo>
                  <a:close/>
                </a:path>
                <a:path w="2657475" h="128904">
                  <a:moveTo>
                    <a:pt x="685723" y="22567"/>
                  </a:moveTo>
                  <a:lnTo>
                    <a:pt x="677722" y="14503"/>
                  </a:lnTo>
                  <a:lnTo>
                    <a:pt x="657961" y="14503"/>
                  </a:lnTo>
                  <a:lnTo>
                    <a:pt x="649947" y="22567"/>
                  </a:lnTo>
                  <a:lnTo>
                    <a:pt x="649947" y="42481"/>
                  </a:lnTo>
                  <a:lnTo>
                    <a:pt x="657961" y="50533"/>
                  </a:lnTo>
                  <a:lnTo>
                    <a:pt x="677722" y="50533"/>
                  </a:lnTo>
                  <a:lnTo>
                    <a:pt x="685723" y="42481"/>
                  </a:lnTo>
                  <a:lnTo>
                    <a:pt x="685723" y="32524"/>
                  </a:lnTo>
                  <a:lnTo>
                    <a:pt x="685723" y="22567"/>
                  </a:lnTo>
                  <a:close/>
                </a:path>
                <a:path w="2657475" h="128904">
                  <a:moveTo>
                    <a:pt x="740194" y="55067"/>
                  </a:moveTo>
                  <a:lnTo>
                    <a:pt x="732193" y="47015"/>
                  </a:lnTo>
                  <a:lnTo>
                    <a:pt x="723430" y="47015"/>
                  </a:lnTo>
                  <a:lnTo>
                    <a:pt x="722312" y="47015"/>
                  </a:lnTo>
                  <a:lnTo>
                    <a:pt x="713562" y="47015"/>
                  </a:lnTo>
                  <a:lnTo>
                    <a:pt x="705548" y="55067"/>
                  </a:lnTo>
                  <a:lnTo>
                    <a:pt x="705548" y="65036"/>
                  </a:lnTo>
                  <a:lnTo>
                    <a:pt x="722312" y="65036"/>
                  </a:lnTo>
                  <a:lnTo>
                    <a:pt x="723430" y="65036"/>
                  </a:lnTo>
                  <a:lnTo>
                    <a:pt x="740194" y="65036"/>
                  </a:lnTo>
                  <a:lnTo>
                    <a:pt x="740194" y="55067"/>
                  </a:lnTo>
                  <a:close/>
                </a:path>
                <a:path w="2657475" h="128904">
                  <a:moveTo>
                    <a:pt x="740194" y="25"/>
                  </a:moveTo>
                  <a:lnTo>
                    <a:pt x="723430" y="25"/>
                  </a:lnTo>
                  <a:lnTo>
                    <a:pt x="722312" y="25"/>
                  </a:lnTo>
                  <a:lnTo>
                    <a:pt x="705548" y="25"/>
                  </a:lnTo>
                  <a:lnTo>
                    <a:pt x="705548" y="9969"/>
                  </a:lnTo>
                  <a:lnTo>
                    <a:pt x="713562" y="18021"/>
                  </a:lnTo>
                  <a:lnTo>
                    <a:pt x="722312" y="18021"/>
                  </a:lnTo>
                  <a:lnTo>
                    <a:pt x="723430" y="18021"/>
                  </a:lnTo>
                  <a:lnTo>
                    <a:pt x="732193" y="18021"/>
                  </a:lnTo>
                  <a:lnTo>
                    <a:pt x="740194" y="9969"/>
                  </a:lnTo>
                  <a:lnTo>
                    <a:pt x="740194" y="25"/>
                  </a:lnTo>
                  <a:close/>
                </a:path>
                <a:path w="2657475" h="128904">
                  <a:moveTo>
                    <a:pt x="795794" y="22567"/>
                  </a:moveTo>
                  <a:lnTo>
                    <a:pt x="787793" y="14503"/>
                  </a:lnTo>
                  <a:lnTo>
                    <a:pt x="768019" y="14503"/>
                  </a:lnTo>
                  <a:lnTo>
                    <a:pt x="760018" y="22567"/>
                  </a:lnTo>
                  <a:lnTo>
                    <a:pt x="760018" y="42481"/>
                  </a:lnTo>
                  <a:lnTo>
                    <a:pt x="768019" y="50533"/>
                  </a:lnTo>
                  <a:lnTo>
                    <a:pt x="787793" y="50533"/>
                  </a:lnTo>
                  <a:lnTo>
                    <a:pt x="795794" y="42481"/>
                  </a:lnTo>
                  <a:lnTo>
                    <a:pt x="795794" y="32524"/>
                  </a:lnTo>
                  <a:lnTo>
                    <a:pt x="795794" y="22567"/>
                  </a:lnTo>
                  <a:close/>
                </a:path>
                <a:path w="2657475" h="128904">
                  <a:moveTo>
                    <a:pt x="850265" y="55067"/>
                  </a:moveTo>
                  <a:lnTo>
                    <a:pt x="842264" y="47015"/>
                  </a:lnTo>
                  <a:lnTo>
                    <a:pt x="833526" y="47015"/>
                  </a:lnTo>
                  <a:lnTo>
                    <a:pt x="832396" y="47015"/>
                  </a:lnTo>
                  <a:lnTo>
                    <a:pt x="823633" y="47015"/>
                  </a:lnTo>
                  <a:lnTo>
                    <a:pt x="815632" y="55067"/>
                  </a:lnTo>
                  <a:lnTo>
                    <a:pt x="815632" y="65036"/>
                  </a:lnTo>
                  <a:lnTo>
                    <a:pt x="832396" y="65036"/>
                  </a:lnTo>
                  <a:lnTo>
                    <a:pt x="833526" y="65036"/>
                  </a:lnTo>
                  <a:lnTo>
                    <a:pt x="850265" y="65036"/>
                  </a:lnTo>
                  <a:lnTo>
                    <a:pt x="850265" y="55067"/>
                  </a:lnTo>
                  <a:close/>
                </a:path>
                <a:path w="2657475" h="128904">
                  <a:moveTo>
                    <a:pt x="850265" y="25"/>
                  </a:moveTo>
                  <a:lnTo>
                    <a:pt x="833526" y="25"/>
                  </a:lnTo>
                  <a:lnTo>
                    <a:pt x="832396" y="25"/>
                  </a:lnTo>
                  <a:lnTo>
                    <a:pt x="815632" y="25"/>
                  </a:lnTo>
                  <a:lnTo>
                    <a:pt x="815632" y="9969"/>
                  </a:lnTo>
                  <a:lnTo>
                    <a:pt x="823633" y="18021"/>
                  </a:lnTo>
                  <a:lnTo>
                    <a:pt x="832396" y="18021"/>
                  </a:lnTo>
                  <a:lnTo>
                    <a:pt x="833526" y="18021"/>
                  </a:lnTo>
                  <a:lnTo>
                    <a:pt x="842264" y="18021"/>
                  </a:lnTo>
                  <a:lnTo>
                    <a:pt x="850265" y="9969"/>
                  </a:lnTo>
                  <a:lnTo>
                    <a:pt x="850265" y="25"/>
                  </a:lnTo>
                  <a:close/>
                </a:path>
                <a:path w="2657475" h="128904">
                  <a:moveTo>
                    <a:pt x="905878" y="22567"/>
                  </a:moveTo>
                  <a:lnTo>
                    <a:pt x="897877" y="14503"/>
                  </a:lnTo>
                  <a:lnTo>
                    <a:pt x="878116" y="14503"/>
                  </a:lnTo>
                  <a:lnTo>
                    <a:pt x="870102" y="22567"/>
                  </a:lnTo>
                  <a:lnTo>
                    <a:pt x="870102" y="42481"/>
                  </a:lnTo>
                  <a:lnTo>
                    <a:pt x="878116" y="50533"/>
                  </a:lnTo>
                  <a:lnTo>
                    <a:pt x="897877" y="50533"/>
                  </a:lnTo>
                  <a:lnTo>
                    <a:pt x="905878" y="42481"/>
                  </a:lnTo>
                  <a:lnTo>
                    <a:pt x="905878" y="32524"/>
                  </a:lnTo>
                  <a:lnTo>
                    <a:pt x="905878" y="22567"/>
                  </a:lnTo>
                  <a:close/>
                </a:path>
                <a:path w="2657475" h="128904">
                  <a:moveTo>
                    <a:pt x="960348" y="55067"/>
                  </a:moveTo>
                  <a:lnTo>
                    <a:pt x="952347" y="47015"/>
                  </a:lnTo>
                  <a:lnTo>
                    <a:pt x="943597" y="47015"/>
                  </a:lnTo>
                  <a:lnTo>
                    <a:pt x="942454" y="47015"/>
                  </a:lnTo>
                  <a:lnTo>
                    <a:pt x="933704" y="47015"/>
                  </a:lnTo>
                  <a:lnTo>
                    <a:pt x="925703" y="55067"/>
                  </a:lnTo>
                  <a:lnTo>
                    <a:pt x="925703" y="65036"/>
                  </a:lnTo>
                  <a:lnTo>
                    <a:pt x="942454" y="65036"/>
                  </a:lnTo>
                  <a:lnTo>
                    <a:pt x="943597" y="65036"/>
                  </a:lnTo>
                  <a:lnTo>
                    <a:pt x="960348" y="65036"/>
                  </a:lnTo>
                  <a:lnTo>
                    <a:pt x="960348" y="55067"/>
                  </a:lnTo>
                  <a:close/>
                </a:path>
                <a:path w="2657475" h="128904">
                  <a:moveTo>
                    <a:pt x="960348" y="25"/>
                  </a:moveTo>
                  <a:lnTo>
                    <a:pt x="943597" y="25"/>
                  </a:lnTo>
                  <a:lnTo>
                    <a:pt x="942454" y="25"/>
                  </a:lnTo>
                  <a:lnTo>
                    <a:pt x="925703" y="25"/>
                  </a:lnTo>
                  <a:lnTo>
                    <a:pt x="925703" y="9969"/>
                  </a:lnTo>
                  <a:lnTo>
                    <a:pt x="933704" y="18021"/>
                  </a:lnTo>
                  <a:lnTo>
                    <a:pt x="942454" y="18021"/>
                  </a:lnTo>
                  <a:lnTo>
                    <a:pt x="943597" y="18021"/>
                  </a:lnTo>
                  <a:lnTo>
                    <a:pt x="952347" y="18021"/>
                  </a:lnTo>
                  <a:lnTo>
                    <a:pt x="960348" y="9969"/>
                  </a:lnTo>
                  <a:lnTo>
                    <a:pt x="960348" y="25"/>
                  </a:lnTo>
                  <a:close/>
                </a:path>
                <a:path w="2657475" h="128904">
                  <a:moveTo>
                    <a:pt x="1015949" y="22567"/>
                  </a:moveTo>
                  <a:lnTo>
                    <a:pt x="1007948" y="14503"/>
                  </a:lnTo>
                  <a:lnTo>
                    <a:pt x="988174" y="14503"/>
                  </a:lnTo>
                  <a:lnTo>
                    <a:pt x="980173" y="22567"/>
                  </a:lnTo>
                  <a:lnTo>
                    <a:pt x="980173" y="42481"/>
                  </a:lnTo>
                  <a:lnTo>
                    <a:pt x="988174" y="50533"/>
                  </a:lnTo>
                  <a:lnTo>
                    <a:pt x="1007948" y="50533"/>
                  </a:lnTo>
                  <a:lnTo>
                    <a:pt x="1015949" y="42481"/>
                  </a:lnTo>
                  <a:lnTo>
                    <a:pt x="1015949" y="32524"/>
                  </a:lnTo>
                  <a:lnTo>
                    <a:pt x="1015949" y="22567"/>
                  </a:lnTo>
                  <a:close/>
                </a:path>
                <a:path w="2657475" h="128904">
                  <a:moveTo>
                    <a:pt x="1070419" y="55067"/>
                  </a:moveTo>
                  <a:lnTo>
                    <a:pt x="1062418" y="47015"/>
                  </a:lnTo>
                  <a:lnTo>
                    <a:pt x="1053680" y="47015"/>
                  </a:lnTo>
                  <a:lnTo>
                    <a:pt x="1052537" y="47015"/>
                  </a:lnTo>
                  <a:lnTo>
                    <a:pt x="1043800" y="47015"/>
                  </a:lnTo>
                  <a:lnTo>
                    <a:pt x="1035786" y="55067"/>
                  </a:lnTo>
                  <a:lnTo>
                    <a:pt x="1035786" y="65036"/>
                  </a:lnTo>
                  <a:lnTo>
                    <a:pt x="1052537" y="65036"/>
                  </a:lnTo>
                  <a:lnTo>
                    <a:pt x="1053680" y="65036"/>
                  </a:lnTo>
                  <a:lnTo>
                    <a:pt x="1070419" y="65036"/>
                  </a:lnTo>
                  <a:lnTo>
                    <a:pt x="1070419" y="55067"/>
                  </a:lnTo>
                  <a:close/>
                </a:path>
                <a:path w="2657475" h="128904">
                  <a:moveTo>
                    <a:pt x="1070419" y="25"/>
                  </a:moveTo>
                  <a:lnTo>
                    <a:pt x="1053680" y="25"/>
                  </a:lnTo>
                  <a:lnTo>
                    <a:pt x="1052537" y="25"/>
                  </a:lnTo>
                  <a:lnTo>
                    <a:pt x="1035786" y="25"/>
                  </a:lnTo>
                  <a:lnTo>
                    <a:pt x="1035786" y="9969"/>
                  </a:lnTo>
                  <a:lnTo>
                    <a:pt x="1043800" y="18021"/>
                  </a:lnTo>
                  <a:lnTo>
                    <a:pt x="1052537" y="18021"/>
                  </a:lnTo>
                  <a:lnTo>
                    <a:pt x="1053680" y="18021"/>
                  </a:lnTo>
                  <a:lnTo>
                    <a:pt x="1062418" y="18021"/>
                  </a:lnTo>
                  <a:lnTo>
                    <a:pt x="1070419" y="9969"/>
                  </a:lnTo>
                  <a:lnTo>
                    <a:pt x="1070419" y="25"/>
                  </a:lnTo>
                  <a:close/>
                </a:path>
                <a:path w="2657475" h="128904">
                  <a:moveTo>
                    <a:pt x="1126032" y="22567"/>
                  </a:moveTo>
                  <a:lnTo>
                    <a:pt x="1118031" y="14503"/>
                  </a:lnTo>
                  <a:lnTo>
                    <a:pt x="1098257" y="14503"/>
                  </a:lnTo>
                  <a:lnTo>
                    <a:pt x="1090256" y="22567"/>
                  </a:lnTo>
                  <a:lnTo>
                    <a:pt x="1090256" y="42481"/>
                  </a:lnTo>
                  <a:lnTo>
                    <a:pt x="1098257" y="50533"/>
                  </a:lnTo>
                  <a:lnTo>
                    <a:pt x="1118031" y="50533"/>
                  </a:lnTo>
                  <a:lnTo>
                    <a:pt x="1126032" y="42481"/>
                  </a:lnTo>
                  <a:lnTo>
                    <a:pt x="1126032" y="32524"/>
                  </a:lnTo>
                  <a:lnTo>
                    <a:pt x="1126032" y="22567"/>
                  </a:lnTo>
                  <a:close/>
                </a:path>
                <a:path w="2657475" h="128904">
                  <a:moveTo>
                    <a:pt x="1163764" y="25"/>
                  </a:moveTo>
                  <a:lnTo>
                    <a:pt x="1145857" y="25"/>
                  </a:lnTo>
                  <a:lnTo>
                    <a:pt x="1145857" y="9969"/>
                  </a:lnTo>
                  <a:lnTo>
                    <a:pt x="1153858" y="18021"/>
                  </a:lnTo>
                  <a:lnTo>
                    <a:pt x="1163764" y="18021"/>
                  </a:lnTo>
                  <a:lnTo>
                    <a:pt x="1163764" y="25"/>
                  </a:lnTo>
                  <a:close/>
                </a:path>
                <a:path w="2657475" h="128904">
                  <a:moveTo>
                    <a:pt x="1180503" y="55067"/>
                  </a:moveTo>
                  <a:lnTo>
                    <a:pt x="1172502" y="47015"/>
                  </a:lnTo>
                  <a:lnTo>
                    <a:pt x="1163764" y="47015"/>
                  </a:lnTo>
                  <a:lnTo>
                    <a:pt x="1162621" y="47015"/>
                  </a:lnTo>
                  <a:lnTo>
                    <a:pt x="1153858" y="47015"/>
                  </a:lnTo>
                  <a:lnTo>
                    <a:pt x="1145857" y="55067"/>
                  </a:lnTo>
                  <a:lnTo>
                    <a:pt x="1145857" y="65036"/>
                  </a:lnTo>
                  <a:lnTo>
                    <a:pt x="1162621" y="65036"/>
                  </a:lnTo>
                  <a:lnTo>
                    <a:pt x="1163764" y="65036"/>
                  </a:lnTo>
                  <a:lnTo>
                    <a:pt x="1180503" y="65036"/>
                  </a:lnTo>
                  <a:lnTo>
                    <a:pt x="1180503" y="55067"/>
                  </a:lnTo>
                  <a:close/>
                </a:path>
                <a:path w="2657475" h="128904">
                  <a:moveTo>
                    <a:pt x="1273835" y="47015"/>
                  </a:moveTo>
                  <a:lnTo>
                    <a:pt x="1263954" y="47015"/>
                  </a:lnTo>
                  <a:lnTo>
                    <a:pt x="1255941" y="55067"/>
                  </a:lnTo>
                  <a:lnTo>
                    <a:pt x="1255941" y="65036"/>
                  </a:lnTo>
                  <a:lnTo>
                    <a:pt x="1273835" y="65036"/>
                  </a:lnTo>
                  <a:lnTo>
                    <a:pt x="1273835" y="47015"/>
                  </a:lnTo>
                  <a:close/>
                </a:path>
                <a:path w="2657475" h="128904">
                  <a:moveTo>
                    <a:pt x="2281250" y="63881"/>
                  </a:moveTo>
                  <a:lnTo>
                    <a:pt x="2263368" y="63881"/>
                  </a:lnTo>
                  <a:lnTo>
                    <a:pt x="2263368" y="81902"/>
                  </a:lnTo>
                  <a:lnTo>
                    <a:pt x="2273249" y="81902"/>
                  </a:lnTo>
                  <a:lnTo>
                    <a:pt x="2281250" y="73850"/>
                  </a:lnTo>
                  <a:lnTo>
                    <a:pt x="2281250" y="63881"/>
                  </a:lnTo>
                  <a:close/>
                </a:path>
                <a:path w="2657475" h="128904">
                  <a:moveTo>
                    <a:pt x="2336863" y="86448"/>
                  </a:moveTo>
                  <a:lnTo>
                    <a:pt x="2328862" y="78397"/>
                  </a:lnTo>
                  <a:lnTo>
                    <a:pt x="2309088" y="78397"/>
                  </a:lnTo>
                  <a:lnTo>
                    <a:pt x="2301087" y="86448"/>
                  </a:lnTo>
                  <a:lnTo>
                    <a:pt x="2301087" y="106362"/>
                  </a:lnTo>
                  <a:lnTo>
                    <a:pt x="2309088" y="114427"/>
                  </a:lnTo>
                  <a:lnTo>
                    <a:pt x="2328862" y="114427"/>
                  </a:lnTo>
                  <a:lnTo>
                    <a:pt x="2336863" y="106362"/>
                  </a:lnTo>
                  <a:lnTo>
                    <a:pt x="2336863" y="96405"/>
                  </a:lnTo>
                  <a:lnTo>
                    <a:pt x="2336863" y="86448"/>
                  </a:lnTo>
                  <a:close/>
                </a:path>
                <a:path w="2657475" h="128904">
                  <a:moveTo>
                    <a:pt x="2391321" y="118973"/>
                  </a:moveTo>
                  <a:lnTo>
                    <a:pt x="2383320" y="110921"/>
                  </a:lnTo>
                  <a:lnTo>
                    <a:pt x="2373452" y="110921"/>
                  </a:lnTo>
                  <a:lnTo>
                    <a:pt x="2373452" y="128905"/>
                  </a:lnTo>
                  <a:lnTo>
                    <a:pt x="2391321" y="128905"/>
                  </a:lnTo>
                  <a:lnTo>
                    <a:pt x="2391321" y="118973"/>
                  </a:lnTo>
                  <a:close/>
                </a:path>
                <a:path w="2657475" h="128904">
                  <a:moveTo>
                    <a:pt x="2391321" y="63881"/>
                  </a:moveTo>
                  <a:lnTo>
                    <a:pt x="2374582" y="63881"/>
                  </a:lnTo>
                  <a:lnTo>
                    <a:pt x="2373452" y="63881"/>
                  </a:lnTo>
                  <a:lnTo>
                    <a:pt x="2356688" y="63881"/>
                  </a:lnTo>
                  <a:lnTo>
                    <a:pt x="2356688" y="73850"/>
                  </a:lnTo>
                  <a:lnTo>
                    <a:pt x="2364702" y="81902"/>
                  </a:lnTo>
                  <a:lnTo>
                    <a:pt x="2373452" y="81902"/>
                  </a:lnTo>
                  <a:lnTo>
                    <a:pt x="2374582" y="81902"/>
                  </a:lnTo>
                  <a:lnTo>
                    <a:pt x="2383320" y="81902"/>
                  </a:lnTo>
                  <a:lnTo>
                    <a:pt x="2391321" y="73850"/>
                  </a:lnTo>
                  <a:lnTo>
                    <a:pt x="2391321" y="63881"/>
                  </a:lnTo>
                  <a:close/>
                </a:path>
                <a:path w="2657475" h="128904">
                  <a:moveTo>
                    <a:pt x="2446934" y="86448"/>
                  </a:moveTo>
                  <a:lnTo>
                    <a:pt x="2438933" y="78397"/>
                  </a:lnTo>
                  <a:lnTo>
                    <a:pt x="2419159" y="78397"/>
                  </a:lnTo>
                  <a:lnTo>
                    <a:pt x="2411158" y="86448"/>
                  </a:lnTo>
                  <a:lnTo>
                    <a:pt x="2411158" y="106362"/>
                  </a:lnTo>
                  <a:lnTo>
                    <a:pt x="2419159" y="114427"/>
                  </a:lnTo>
                  <a:lnTo>
                    <a:pt x="2438933" y="114427"/>
                  </a:lnTo>
                  <a:lnTo>
                    <a:pt x="2446934" y="106362"/>
                  </a:lnTo>
                  <a:lnTo>
                    <a:pt x="2446934" y="96405"/>
                  </a:lnTo>
                  <a:lnTo>
                    <a:pt x="2446934" y="86448"/>
                  </a:lnTo>
                  <a:close/>
                </a:path>
                <a:path w="2657475" h="128904">
                  <a:moveTo>
                    <a:pt x="2501404" y="118973"/>
                  </a:moveTo>
                  <a:lnTo>
                    <a:pt x="2493403" y="110921"/>
                  </a:lnTo>
                  <a:lnTo>
                    <a:pt x="2484653" y="110921"/>
                  </a:lnTo>
                  <a:lnTo>
                    <a:pt x="2483523" y="110921"/>
                  </a:lnTo>
                  <a:lnTo>
                    <a:pt x="2474772" y="110921"/>
                  </a:lnTo>
                  <a:lnTo>
                    <a:pt x="2466771" y="118973"/>
                  </a:lnTo>
                  <a:lnTo>
                    <a:pt x="2466771" y="128905"/>
                  </a:lnTo>
                  <a:lnTo>
                    <a:pt x="2483523" y="128905"/>
                  </a:lnTo>
                  <a:lnTo>
                    <a:pt x="2484653" y="128905"/>
                  </a:lnTo>
                  <a:lnTo>
                    <a:pt x="2501404" y="128905"/>
                  </a:lnTo>
                  <a:lnTo>
                    <a:pt x="2501404" y="118973"/>
                  </a:lnTo>
                  <a:close/>
                </a:path>
                <a:path w="2657475" h="128904">
                  <a:moveTo>
                    <a:pt x="2501404" y="63906"/>
                  </a:moveTo>
                  <a:lnTo>
                    <a:pt x="2484653" y="63906"/>
                  </a:lnTo>
                  <a:lnTo>
                    <a:pt x="2466771" y="63881"/>
                  </a:lnTo>
                  <a:lnTo>
                    <a:pt x="2466771" y="73850"/>
                  </a:lnTo>
                  <a:lnTo>
                    <a:pt x="2474772" y="81902"/>
                  </a:lnTo>
                  <a:lnTo>
                    <a:pt x="2483523" y="81902"/>
                  </a:lnTo>
                  <a:lnTo>
                    <a:pt x="2484653" y="81902"/>
                  </a:lnTo>
                  <a:lnTo>
                    <a:pt x="2493403" y="81902"/>
                  </a:lnTo>
                  <a:lnTo>
                    <a:pt x="2501404" y="73850"/>
                  </a:lnTo>
                  <a:lnTo>
                    <a:pt x="2501404" y="63906"/>
                  </a:lnTo>
                  <a:close/>
                </a:path>
                <a:path w="2657475" h="128904">
                  <a:moveTo>
                    <a:pt x="2557018" y="86448"/>
                  </a:moveTo>
                  <a:lnTo>
                    <a:pt x="2549017" y="78397"/>
                  </a:lnTo>
                  <a:lnTo>
                    <a:pt x="2529243" y="78397"/>
                  </a:lnTo>
                  <a:lnTo>
                    <a:pt x="2521242" y="86448"/>
                  </a:lnTo>
                  <a:lnTo>
                    <a:pt x="2521242" y="106362"/>
                  </a:lnTo>
                  <a:lnTo>
                    <a:pt x="2529243" y="114427"/>
                  </a:lnTo>
                  <a:lnTo>
                    <a:pt x="2549017" y="114427"/>
                  </a:lnTo>
                  <a:lnTo>
                    <a:pt x="2557018" y="106362"/>
                  </a:lnTo>
                  <a:lnTo>
                    <a:pt x="2557018" y="96405"/>
                  </a:lnTo>
                  <a:lnTo>
                    <a:pt x="2557018" y="86448"/>
                  </a:lnTo>
                  <a:close/>
                </a:path>
                <a:path w="2657475" h="128904">
                  <a:moveTo>
                    <a:pt x="2594483" y="110921"/>
                  </a:moveTo>
                  <a:lnTo>
                    <a:pt x="2593568" y="110921"/>
                  </a:lnTo>
                  <a:lnTo>
                    <a:pt x="2584843" y="110921"/>
                  </a:lnTo>
                  <a:lnTo>
                    <a:pt x="2576842" y="118973"/>
                  </a:lnTo>
                  <a:lnTo>
                    <a:pt x="2576842" y="119634"/>
                  </a:lnTo>
                  <a:lnTo>
                    <a:pt x="2594483" y="110921"/>
                  </a:lnTo>
                  <a:close/>
                </a:path>
                <a:path w="2657475" h="128904">
                  <a:moveTo>
                    <a:pt x="2611488" y="63906"/>
                  </a:moveTo>
                  <a:lnTo>
                    <a:pt x="2594724" y="63906"/>
                  </a:lnTo>
                  <a:lnTo>
                    <a:pt x="2593568" y="63906"/>
                  </a:lnTo>
                  <a:lnTo>
                    <a:pt x="2576842" y="63906"/>
                  </a:lnTo>
                  <a:lnTo>
                    <a:pt x="2576842" y="73850"/>
                  </a:lnTo>
                  <a:lnTo>
                    <a:pt x="2584843" y="81902"/>
                  </a:lnTo>
                  <a:lnTo>
                    <a:pt x="2593568" y="81902"/>
                  </a:lnTo>
                  <a:lnTo>
                    <a:pt x="2594724" y="81902"/>
                  </a:lnTo>
                  <a:lnTo>
                    <a:pt x="2603487" y="81902"/>
                  </a:lnTo>
                  <a:lnTo>
                    <a:pt x="2611488" y="73850"/>
                  </a:lnTo>
                  <a:lnTo>
                    <a:pt x="2611488" y="63906"/>
                  </a:lnTo>
                  <a:close/>
                </a:path>
                <a:path w="2657475" h="128904">
                  <a:moveTo>
                    <a:pt x="2656878" y="78397"/>
                  </a:moveTo>
                  <a:lnTo>
                    <a:pt x="2639314" y="78397"/>
                  </a:lnTo>
                  <a:lnTo>
                    <a:pt x="2631313" y="86448"/>
                  </a:lnTo>
                  <a:lnTo>
                    <a:pt x="2631313" y="91960"/>
                  </a:lnTo>
                  <a:lnTo>
                    <a:pt x="2638768" y="88061"/>
                  </a:lnTo>
                  <a:lnTo>
                    <a:pt x="265687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2">
              <a:extLst>
                <a:ext uri="{FF2B5EF4-FFF2-40B4-BE49-F238E27FC236}">
                  <a16:creationId xmlns:a16="http://schemas.microsoft.com/office/drawing/2014/main" id="{26FB02F5-819F-A269-7D69-F5981B1A807F}"/>
                </a:ext>
              </a:extLst>
            </p:cNvPr>
            <p:cNvSpPr/>
            <p:nvPr/>
          </p:nvSpPr>
          <p:spPr>
            <a:xfrm>
              <a:off x="7436180" y="3462959"/>
              <a:ext cx="1606550" cy="65405"/>
            </a:xfrm>
            <a:custGeom>
              <a:avLst/>
              <a:gdLst/>
              <a:ahLst/>
              <a:cxnLst/>
              <a:rect l="l" t="t" r="r" b="b"/>
              <a:pathLst>
                <a:path w="1606550" h="65404">
                  <a:moveTo>
                    <a:pt x="17881" y="55067"/>
                  </a:moveTo>
                  <a:lnTo>
                    <a:pt x="9880" y="47015"/>
                  </a:lnTo>
                  <a:lnTo>
                    <a:pt x="0" y="47015"/>
                  </a:lnTo>
                  <a:lnTo>
                    <a:pt x="0" y="65036"/>
                  </a:lnTo>
                  <a:lnTo>
                    <a:pt x="17881" y="65036"/>
                  </a:lnTo>
                  <a:lnTo>
                    <a:pt x="17881" y="55067"/>
                  </a:lnTo>
                  <a:close/>
                </a:path>
                <a:path w="160655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06550" h="65404">
                  <a:moveTo>
                    <a:pt x="73482" y="22567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06550" h="65404">
                  <a:moveTo>
                    <a:pt x="127939" y="55067"/>
                  </a:moveTo>
                  <a:lnTo>
                    <a:pt x="119938" y="47015"/>
                  </a:lnTo>
                  <a:lnTo>
                    <a:pt x="110058" y="47015"/>
                  </a:lnTo>
                  <a:lnTo>
                    <a:pt x="110058" y="65036"/>
                  </a:lnTo>
                  <a:lnTo>
                    <a:pt x="127939" y="65036"/>
                  </a:lnTo>
                  <a:lnTo>
                    <a:pt x="127939" y="55067"/>
                  </a:lnTo>
                  <a:close/>
                </a:path>
                <a:path w="1606550" h="65404">
                  <a:moveTo>
                    <a:pt x="127939" y="25"/>
                  </a:moveTo>
                  <a:lnTo>
                    <a:pt x="111213" y="25"/>
                  </a:lnTo>
                  <a:lnTo>
                    <a:pt x="110058" y="25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25"/>
                  </a:lnTo>
                  <a:close/>
                </a:path>
                <a:path w="1606550" h="65404">
                  <a:moveTo>
                    <a:pt x="183553" y="22567"/>
                  </a:moveTo>
                  <a:lnTo>
                    <a:pt x="175552" y="14503"/>
                  </a:lnTo>
                  <a:lnTo>
                    <a:pt x="155790" y="14503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06550" h="65404">
                  <a:moveTo>
                    <a:pt x="238023" y="55067"/>
                  </a:moveTo>
                  <a:lnTo>
                    <a:pt x="230022" y="47015"/>
                  </a:lnTo>
                  <a:lnTo>
                    <a:pt x="221272" y="47015"/>
                  </a:lnTo>
                  <a:lnTo>
                    <a:pt x="220154" y="47015"/>
                  </a:lnTo>
                  <a:lnTo>
                    <a:pt x="211391" y="47015"/>
                  </a:lnTo>
                  <a:lnTo>
                    <a:pt x="203390" y="55067"/>
                  </a:lnTo>
                  <a:lnTo>
                    <a:pt x="203390" y="65036"/>
                  </a:lnTo>
                  <a:lnTo>
                    <a:pt x="220154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67"/>
                  </a:lnTo>
                  <a:close/>
                </a:path>
                <a:path w="1606550" h="65404">
                  <a:moveTo>
                    <a:pt x="238023" y="25"/>
                  </a:moveTo>
                  <a:lnTo>
                    <a:pt x="221272" y="25"/>
                  </a:lnTo>
                  <a:lnTo>
                    <a:pt x="220154" y="25"/>
                  </a:lnTo>
                  <a:lnTo>
                    <a:pt x="203390" y="25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25"/>
                  </a:lnTo>
                  <a:close/>
                </a:path>
                <a:path w="1606550" h="65404">
                  <a:moveTo>
                    <a:pt x="293624" y="22567"/>
                  </a:moveTo>
                  <a:lnTo>
                    <a:pt x="285623" y="14503"/>
                  </a:lnTo>
                  <a:lnTo>
                    <a:pt x="265849" y="14503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06550" h="65404">
                  <a:moveTo>
                    <a:pt x="348094" y="55067"/>
                  </a:moveTo>
                  <a:lnTo>
                    <a:pt x="340093" y="47015"/>
                  </a:lnTo>
                  <a:lnTo>
                    <a:pt x="331355" y="47015"/>
                  </a:lnTo>
                  <a:lnTo>
                    <a:pt x="330225" y="47015"/>
                  </a:lnTo>
                  <a:lnTo>
                    <a:pt x="321462" y="47015"/>
                  </a:lnTo>
                  <a:lnTo>
                    <a:pt x="313461" y="55067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094" y="65036"/>
                  </a:lnTo>
                  <a:lnTo>
                    <a:pt x="348094" y="55067"/>
                  </a:lnTo>
                  <a:close/>
                </a:path>
                <a:path w="1606550" h="65404">
                  <a:moveTo>
                    <a:pt x="348094" y="25"/>
                  </a:moveTo>
                  <a:lnTo>
                    <a:pt x="331355" y="25"/>
                  </a:lnTo>
                  <a:lnTo>
                    <a:pt x="330225" y="25"/>
                  </a:lnTo>
                  <a:lnTo>
                    <a:pt x="313461" y="25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25"/>
                  </a:lnTo>
                  <a:close/>
                </a:path>
                <a:path w="1606550" h="65404">
                  <a:moveTo>
                    <a:pt x="403707" y="22567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06550" h="65404">
                  <a:moveTo>
                    <a:pt x="458177" y="55067"/>
                  </a:moveTo>
                  <a:lnTo>
                    <a:pt x="450176" y="47015"/>
                  </a:lnTo>
                  <a:lnTo>
                    <a:pt x="441426" y="47015"/>
                  </a:lnTo>
                  <a:lnTo>
                    <a:pt x="440283" y="47015"/>
                  </a:lnTo>
                  <a:lnTo>
                    <a:pt x="431533" y="47015"/>
                  </a:lnTo>
                  <a:lnTo>
                    <a:pt x="423532" y="55067"/>
                  </a:lnTo>
                  <a:lnTo>
                    <a:pt x="423532" y="65036"/>
                  </a:lnTo>
                  <a:lnTo>
                    <a:pt x="440283" y="65036"/>
                  </a:lnTo>
                  <a:lnTo>
                    <a:pt x="441426" y="65036"/>
                  </a:lnTo>
                  <a:lnTo>
                    <a:pt x="458177" y="65036"/>
                  </a:lnTo>
                  <a:lnTo>
                    <a:pt x="458177" y="55067"/>
                  </a:lnTo>
                  <a:close/>
                </a:path>
                <a:path w="1606550" h="65404">
                  <a:moveTo>
                    <a:pt x="458177" y="25"/>
                  </a:moveTo>
                  <a:lnTo>
                    <a:pt x="441426" y="25"/>
                  </a:lnTo>
                  <a:lnTo>
                    <a:pt x="440283" y="25"/>
                  </a:lnTo>
                  <a:lnTo>
                    <a:pt x="423532" y="25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25"/>
                  </a:lnTo>
                  <a:close/>
                </a:path>
                <a:path w="1606550" h="65404">
                  <a:moveTo>
                    <a:pt x="513778" y="22567"/>
                  </a:moveTo>
                  <a:lnTo>
                    <a:pt x="505777" y="14503"/>
                  </a:lnTo>
                  <a:lnTo>
                    <a:pt x="486003" y="14503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06550" h="65404">
                  <a:moveTo>
                    <a:pt x="568248" y="55067"/>
                  </a:moveTo>
                  <a:lnTo>
                    <a:pt x="560247" y="47015"/>
                  </a:lnTo>
                  <a:lnTo>
                    <a:pt x="551484" y="47015"/>
                  </a:lnTo>
                  <a:lnTo>
                    <a:pt x="550354" y="47015"/>
                  </a:lnTo>
                  <a:lnTo>
                    <a:pt x="541629" y="47015"/>
                  </a:lnTo>
                  <a:lnTo>
                    <a:pt x="533615" y="55067"/>
                  </a:lnTo>
                  <a:lnTo>
                    <a:pt x="533615" y="65036"/>
                  </a:lnTo>
                  <a:lnTo>
                    <a:pt x="550354" y="65036"/>
                  </a:lnTo>
                  <a:lnTo>
                    <a:pt x="551484" y="65036"/>
                  </a:lnTo>
                  <a:lnTo>
                    <a:pt x="568248" y="65036"/>
                  </a:lnTo>
                  <a:lnTo>
                    <a:pt x="568248" y="55067"/>
                  </a:lnTo>
                  <a:close/>
                </a:path>
                <a:path w="1606550" h="65404">
                  <a:moveTo>
                    <a:pt x="568248" y="25"/>
                  </a:moveTo>
                  <a:lnTo>
                    <a:pt x="551484" y="25"/>
                  </a:lnTo>
                  <a:lnTo>
                    <a:pt x="550354" y="25"/>
                  </a:lnTo>
                  <a:lnTo>
                    <a:pt x="533615" y="25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25"/>
                  </a:lnTo>
                  <a:close/>
                </a:path>
                <a:path w="1606550" h="65404">
                  <a:moveTo>
                    <a:pt x="623862" y="22567"/>
                  </a:moveTo>
                  <a:lnTo>
                    <a:pt x="615861" y="14503"/>
                  </a:lnTo>
                  <a:lnTo>
                    <a:pt x="596087" y="14503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06550" h="65404">
                  <a:moveTo>
                    <a:pt x="678332" y="55067"/>
                  </a:moveTo>
                  <a:lnTo>
                    <a:pt x="670331" y="47015"/>
                  </a:lnTo>
                  <a:lnTo>
                    <a:pt x="661581" y="47015"/>
                  </a:lnTo>
                  <a:lnTo>
                    <a:pt x="660425" y="47015"/>
                  </a:lnTo>
                  <a:lnTo>
                    <a:pt x="651700" y="47015"/>
                  </a:lnTo>
                  <a:lnTo>
                    <a:pt x="643699" y="55067"/>
                  </a:lnTo>
                  <a:lnTo>
                    <a:pt x="643699" y="65036"/>
                  </a:lnTo>
                  <a:lnTo>
                    <a:pt x="660425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67"/>
                  </a:lnTo>
                  <a:close/>
                </a:path>
                <a:path w="1606550" h="65404">
                  <a:moveTo>
                    <a:pt x="678332" y="25"/>
                  </a:moveTo>
                  <a:lnTo>
                    <a:pt x="661581" y="25"/>
                  </a:lnTo>
                  <a:lnTo>
                    <a:pt x="660425" y="25"/>
                  </a:lnTo>
                  <a:lnTo>
                    <a:pt x="643699" y="25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25"/>
                  </a:lnTo>
                  <a:close/>
                </a:path>
                <a:path w="1606550" h="65404">
                  <a:moveTo>
                    <a:pt x="733945" y="22567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06550" h="65404">
                  <a:moveTo>
                    <a:pt x="788390" y="55067"/>
                  </a:moveTo>
                  <a:lnTo>
                    <a:pt x="780389" y="47015"/>
                  </a:lnTo>
                  <a:lnTo>
                    <a:pt x="771639" y="47015"/>
                  </a:lnTo>
                  <a:lnTo>
                    <a:pt x="770509" y="47015"/>
                  </a:lnTo>
                  <a:lnTo>
                    <a:pt x="761784" y="47015"/>
                  </a:lnTo>
                  <a:lnTo>
                    <a:pt x="753770" y="55067"/>
                  </a:lnTo>
                  <a:lnTo>
                    <a:pt x="753770" y="65036"/>
                  </a:lnTo>
                  <a:lnTo>
                    <a:pt x="770509" y="65036"/>
                  </a:lnTo>
                  <a:lnTo>
                    <a:pt x="771639" y="65036"/>
                  </a:lnTo>
                  <a:lnTo>
                    <a:pt x="788390" y="65036"/>
                  </a:lnTo>
                  <a:lnTo>
                    <a:pt x="788390" y="55067"/>
                  </a:lnTo>
                  <a:close/>
                </a:path>
                <a:path w="1606550" h="65404">
                  <a:moveTo>
                    <a:pt x="788390" y="25"/>
                  </a:moveTo>
                  <a:lnTo>
                    <a:pt x="771639" y="25"/>
                  </a:lnTo>
                  <a:lnTo>
                    <a:pt x="770509" y="25"/>
                  </a:lnTo>
                  <a:lnTo>
                    <a:pt x="753770" y="25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25"/>
                  </a:lnTo>
                  <a:close/>
                </a:path>
                <a:path w="1606550" h="65404">
                  <a:moveTo>
                    <a:pt x="844003" y="22567"/>
                  </a:moveTo>
                  <a:lnTo>
                    <a:pt x="836002" y="14503"/>
                  </a:lnTo>
                  <a:lnTo>
                    <a:pt x="816241" y="14503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06550" h="65404">
                  <a:moveTo>
                    <a:pt x="898474" y="55067"/>
                  </a:moveTo>
                  <a:lnTo>
                    <a:pt x="890473" y="47015"/>
                  </a:lnTo>
                  <a:lnTo>
                    <a:pt x="881735" y="47015"/>
                  </a:lnTo>
                  <a:lnTo>
                    <a:pt x="880579" y="47015"/>
                  </a:lnTo>
                  <a:lnTo>
                    <a:pt x="871855" y="47015"/>
                  </a:lnTo>
                  <a:lnTo>
                    <a:pt x="863854" y="55067"/>
                  </a:lnTo>
                  <a:lnTo>
                    <a:pt x="863854" y="65036"/>
                  </a:lnTo>
                  <a:lnTo>
                    <a:pt x="880579" y="65036"/>
                  </a:lnTo>
                  <a:lnTo>
                    <a:pt x="881735" y="65036"/>
                  </a:lnTo>
                  <a:lnTo>
                    <a:pt x="898474" y="65036"/>
                  </a:lnTo>
                  <a:lnTo>
                    <a:pt x="898474" y="55067"/>
                  </a:lnTo>
                  <a:close/>
                </a:path>
                <a:path w="1606550" h="65404">
                  <a:moveTo>
                    <a:pt x="898474" y="25"/>
                  </a:moveTo>
                  <a:lnTo>
                    <a:pt x="881735" y="25"/>
                  </a:lnTo>
                  <a:lnTo>
                    <a:pt x="880579" y="25"/>
                  </a:lnTo>
                  <a:lnTo>
                    <a:pt x="863854" y="25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25"/>
                  </a:lnTo>
                  <a:close/>
                </a:path>
                <a:path w="1606550" h="65404">
                  <a:moveTo>
                    <a:pt x="954087" y="22567"/>
                  </a:moveTo>
                  <a:lnTo>
                    <a:pt x="946086" y="14503"/>
                  </a:lnTo>
                  <a:lnTo>
                    <a:pt x="926325" y="14503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06550" h="65404">
                  <a:moveTo>
                    <a:pt x="1008545" y="55067"/>
                  </a:moveTo>
                  <a:lnTo>
                    <a:pt x="1000544" y="47015"/>
                  </a:lnTo>
                  <a:lnTo>
                    <a:pt x="991806" y="47015"/>
                  </a:lnTo>
                  <a:lnTo>
                    <a:pt x="990663" y="47015"/>
                  </a:lnTo>
                  <a:lnTo>
                    <a:pt x="981913" y="47015"/>
                  </a:lnTo>
                  <a:lnTo>
                    <a:pt x="973912" y="55067"/>
                  </a:lnTo>
                  <a:lnTo>
                    <a:pt x="973912" y="65036"/>
                  </a:lnTo>
                  <a:lnTo>
                    <a:pt x="990663" y="65036"/>
                  </a:lnTo>
                  <a:lnTo>
                    <a:pt x="991806" y="65036"/>
                  </a:lnTo>
                  <a:lnTo>
                    <a:pt x="1008545" y="65036"/>
                  </a:lnTo>
                  <a:lnTo>
                    <a:pt x="1008545" y="55067"/>
                  </a:lnTo>
                  <a:close/>
                </a:path>
                <a:path w="1606550" h="65404">
                  <a:moveTo>
                    <a:pt x="1008545" y="25"/>
                  </a:moveTo>
                  <a:lnTo>
                    <a:pt x="991806" y="25"/>
                  </a:lnTo>
                  <a:lnTo>
                    <a:pt x="990663" y="25"/>
                  </a:lnTo>
                  <a:lnTo>
                    <a:pt x="973912" y="25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25"/>
                  </a:lnTo>
                  <a:close/>
                </a:path>
                <a:path w="1606550" h="65404">
                  <a:moveTo>
                    <a:pt x="1064158" y="22567"/>
                  </a:moveTo>
                  <a:lnTo>
                    <a:pt x="1056157" y="14503"/>
                  </a:lnTo>
                  <a:lnTo>
                    <a:pt x="1036396" y="14503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06550" h="65404">
                  <a:moveTo>
                    <a:pt x="1118628" y="55067"/>
                  </a:moveTo>
                  <a:lnTo>
                    <a:pt x="1110627" y="47015"/>
                  </a:lnTo>
                  <a:lnTo>
                    <a:pt x="1101864" y="47015"/>
                  </a:lnTo>
                  <a:lnTo>
                    <a:pt x="1100747" y="47015"/>
                  </a:lnTo>
                  <a:lnTo>
                    <a:pt x="1091996" y="47015"/>
                  </a:lnTo>
                  <a:lnTo>
                    <a:pt x="1083995" y="55067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64" y="65036"/>
                  </a:lnTo>
                  <a:lnTo>
                    <a:pt x="1118628" y="65036"/>
                  </a:lnTo>
                  <a:lnTo>
                    <a:pt x="1118628" y="55067"/>
                  </a:lnTo>
                  <a:close/>
                </a:path>
                <a:path w="1606550" h="65404">
                  <a:moveTo>
                    <a:pt x="1118628" y="25"/>
                  </a:moveTo>
                  <a:lnTo>
                    <a:pt x="1101864" y="25"/>
                  </a:lnTo>
                  <a:lnTo>
                    <a:pt x="1100747" y="25"/>
                  </a:lnTo>
                  <a:lnTo>
                    <a:pt x="1083995" y="25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25"/>
                  </a:lnTo>
                  <a:close/>
                </a:path>
                <a:path w="1606550" h="65404">
                  <a:moveTo>
                    <a:pt x="1174242" y="22567"/>
                  </a:moveTo>
                  <a:lnTo>
                    <a:pt x="1166241" y="14503"/>
                  </a:lnTo>
                  <a:lnTo>
                    <a:pt x="1146467" y="14503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06550" h="65404">
                  <a:moveTo>
                    <a:pt x="1228699" y="55067"/>
                  </a:moveTo>
                  <a:lnTo>
                    <a:pt x="1220698" y="47015"/>
                  </a:lnTo>
                  <a:lnTo>
                    <a:pt x="1211961" y="47015"/>
                  </a:lnTo>
                  <a:lnTo>
                    <a:pt x="1210830" y="47015"/>
                  </a:lnTo>
                  <a:lnTo>
                    <a:pt x="1202080" y="47015"/>
                  </a:lnTo>
                  <a:lnTo>
                    <a:pt x="1194066" y="55067"/>
                  </a:lnTo>
                  <a:lnTo>
                    <a:pt x="1194066" y="65036"/>
                  </a:lnTo>
                  <a:lnTo>
                    <a:pt x="1210830" y="65036"/>
                  </a:lnTo>
                  <a:lnTo>
                    <a:pt x="1211961" y="65036"/>
                  </a:lnTo>
                  <a:lnTo>
                    <a:pt x="1228699" y="65036"/>
                  </a:lnTo>
                  <a:lnTo>
                    <a:pt x="1228699" y="55067"/>
                  </a:lnTo>
                  <a:close/>
                </a:path>
                <a:path w="1606550" h="65404">
                  <a:moveTo>
                    <a:pt x="1228699" y="25"/>
                  </a:moveTo>
                  <a:lnTo>
                    <a:pt x="1211961" y="25"/>
                  </a:lnTo>
                  <a:lnTo>
                    <a:pt x="1210830" y="25"/>
                  </a:lnTo>
                  <a:lnTo>
                    <a:pt x="1194066" y="25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25"/>
                  </a:lnTo>
                  <a:close/>
                </a:path>
                <a:path w="1606550" h="65404">
                  <a:moveTo>
                    <a:pt x="1284312" y="22567"/>
                  </a:moveTo>
                  <a:lnTo>
                    <a:pt x="1276311" y="14503"/>
                  </a:lnTo>
                  <a:lnTo>
                    <a:pt x="1256538" y="14503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06550" h="65404">
                  <a:moveTo>
                    <a:pt x="1338783" y="55067"/>
                  </a:moveTo>
                  <a:lnTo>
                    <a:pt x="1330782" y="47015"/>
                  </a:lnTo>
                  <a:lnTo>
                    <a:pt x="1322031" y="47015"/>
                  </a:lnTo>
                  <a:lnTo>
                    <a:pt x="1320901" y="47015"/>
                  </a:lnTo>
                  <a:lnTo>
                    <a:pt x="1312151" y="47015"/>
                  </a:lnTo>
                  <a:lnTo>
                    <a:pt x="1304150" y="55067"/>
                  </a:lnTo>
                  <a:lnTo>
                    <a:pt x="1304150" y="65036"/>
                  </a:lnTo>
                  <a:lnTo>
                    <a:pt x="1320901" y="65036"/>
                  </a:lnTo>
                  <a:lnTo>
                    <a:pt x="1322031" y="65036"/>
                  </a:lnTo>
                  <a:lnTo>
                    <a:pt x="1338783" y="65036"/>
                  </a:lnTo>
                  <a:lnTo>
                    <a:pt x="1338783" y="55067"/>
                  </a:lnTo>
                  <a:close/>
                </a:path>
                <a:path w="1606550" h="65404">
                  <a:moveTo>
                    <a:pt x="1338783" y="25"/>
                  </a:moveTo>
                  <a:lnTo>
                    <a:pt x="1322031" y="25"/>
                  </a:lnTo>
                  <a:lnTo>
                    <a:pt x="1320901" y="25"/>
                  </a:lnTo>
                  <a:lnTo>
                    <a:pt x="1304150" y="25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25"/>
                  </a:lnTo>
                  <a:close/>
                </a:path>
                <a:path w="1606550" h="65404">
                  <a:moveTo>
                    <a:pt x="1394396" y="22567"/>
                  </a:moveTo>
                  <a:lnTo>
                    <a:pt x="1386395" y="14503"/>
                  </a:lnTo>
                  <a:lnTo>
                    <a:pt x="1366621" y="14503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06550" h="65404">
                  <a:moveTo>
                    <a:pt x="1448866" y="55067"/>
                  </a:moveTo>
                  <a:lnTo>
                    <a:pt x="1440865" y="47015"/>
                  </a:lnTo>
                  <a:lnTo>
                    <a:pt x="1432102" y="47015"/>
                  </a:lnTo>
                  <a:lnTo>
                    <a:pt x="1430947" y="47015"/>
                  </a:lnTo>
                  <a:lnTo>
                    <a:pt x="1422222" y="47015"/>
                  </a:lnTo>
                  <a:lnTo>
                    <a:pt x="1414221" y="55067"/>
                  </a:lnTo>
                  <a:lnTo>
                    <a:pt x="1414221" y="65036"/>
                  </a:lnTo>
                  <a:lnTo>
                    <a:pt x="1430947" y="65036"/>
                  </a:lnTo>
                  <a:lnTo>
                    <a:pt x="1432102" y="65036"/>
                  </a:lnTo>
                  <a:lnTo>
                    <a:pt x="1448866" y="65036"/>
                  </a:lnTo>
                  <a:lnTo>
                    <a:pt x="1448866" y="55067"/>
                  </a:lnTo>
                  <a:close/>
                </a:path>
                <a:path w="1606550" h="65404">
                  <a:moveTo>
                    <a:pt x="1448866" y="0"/>
                  </a:moveTo>
                  <a:lnTo>
                    <a:pt x="1430947" y="0"/>
                  </a:lnTo>
                  <a:lnTo>
                    <a:pt x="1414221" y="25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0655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0655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06550" h="65404">
                  <a:moveTo>
                    <a:pt x="1550911" y="47015"/>
                  </a:moveTo>
                  <a:lnTo>
                    <a:pt x="1542173" y="47015"/>
                  </a:lnTo>
                  <a:lnTo>
                    <a:pt x="1541030" y="47015"/>
                  </a:lnTo>
                  <a:lnTo>
                    <a:pt x="1532280" y="47015"/>
                  </a:lnTo>
                  <a:lnTo>
                    <a:pt x="1524292" y="55067"/>
                  </a:lnTo>
                  <a:lnTo>
                    <a:pt x="1524292" y="61988"/>
                  </a:lnTo>
                  <a:lnTo>
                    <a:pt x="1542173" y="52019"/>
                  </a:lnTo>
                  <a:lnTo>
                    <a:pt x="1550911" y="47015"/>
                  </a:lnTo>
                  <a:close/>
                </a:path>
                <a:path w="1606550" h="65404">
                  <a:moveTo>
                    <a:pt x="1606499" y="14516"/>
                  </a:moveTo>
                  <a:lnTo>
                    <a:pt x="1586750" y="14516"/>
                  </a:lnTo>
                  <a:lnTo>
                    <a:pt x="1578749" y="22567"/>
                  </a:lnTo>
                  <a:lnTo>
                    <a:pt x="1578749" y="30949"/>
                  </a:lnTo>
                  <a:lnTo>
                    <a:pt x="1585925" y="26784"/>
                  </a:lnTo>
                  <a:lnTo>
                    <a:pt x="1606499" y="1451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00D3EC16-4B33-7A08-89C7-1555339489FC}"/>
                </a:ext>
              </a:extLst>
            </p:cNvPr>
            <p:cNvSpPr/>
            <p:nvPr/>
          </p:nvSpPr>
          <p:spPr>
            <a:xfrm>
              <a:off x="6172581" y="3399078"/>
              <a:ext cx="2870200" cy="95250"/>
            </a:xfrm>
            <a:custGeom>
              <a:avLst/>
              <a:gdLst/>
              <a:ahLst/>
              <a:cxnLst/>
              <a:rect l="l" t="t" r="r" b="b"/>
              <a:pathLst>
                <a:path w="2870200" h="95250">
                  <a:moveTo>
                    <a:pt x="16179" y="22555"/>
                  </a:moveTo>
                  <a:lnTo>
                    <a:pt x="8178" y="14503"/>
                  </a:lnTo>
                  <a:lnTo>
                    <a:pt x="0" y="14503"/>
                  </a:lnTo>
                  <a:lnTo>
                    <a:pt x="16179" y="25184"/>
                  </a:lnTo>
                  <a:lnTo>
                    <a:pt x="16179" y="22555"/>
                  </a:lnTo>
                  <a:close/>
                </a:path>
                <a:path w="2870200" h="95250">
                  <a:moveTo>
                    <a:pt x="70650" y="55067"/>
                  </a:moveTo>
                  <a:lnTo>
                    <a:pt x="62649" y="47015"/>
                  </a:lnTo>
                  <a:lnTo>
                    <a:pt x="53898" y="47015"/>
                  </a:lnTo>
                  <a:lnTo>
                    <a:pt x="52768" y="47015"/>
                  </a:lnTo>
                  <a:lnTo>
                    <a:pt x="50139" y="47015"/>
                  </a:lnTo>
                  <a:lnTo>
                    <a:pt x="52768" y="48691"/>
                  </a:lnTo>
                  <a:lnTo>
                    <a:pt x="53276" y="49022"/>
                  </a:lnTo>
                  <a:lnTo>
                    <a:pt x="53898" y="49403"/>
                  </a:lnTo>
                  <a:lnTo>
                    <a:pt x="70650" y="59817"/>
                  </a:lnTo>
                  <a:lnTo>
                    <a:pt x="70650" y="55067"/>
                  </a:lnTo>
                  <a:close/>
                </a:path>
                <a:path w="2870200" h="95250">
                  <a:moveTo>
                    <a:pt x="70650" y="12"/>
                  </a:moveTo>
                  <a:lnTo>
                    <a:pt x="53898" y="12"/>
                  </a:lnTo>
                  <a:lnTo>
                    <a:pt x="52768" y="12"/>
                  </a:lnTo>
                  <a:lnTo>
                    <a:pt x="36004" y="12"/>
                  </a:lnTo>
                  <a:lnTo>
                    <a:pt x="36004" y="9944"/>
                  </a:lnTo>
                  <a:lnTo>
                    <a:pt x="44018" y="18008"/>
                  </a:lnTo>
                  <a:lnTo>
                    <a:pt x="52768" y="18008"/>
                  </a:lnTo>
                  <a:lnTo>
                    <a:pt x="53898" y="18008"/>
                  </a:lnTo>
                  <a:lnTo>
                    <a:pt x="62649" y="18008"/>
                  </a:lnTo>
                  <a:lnTo>
                    <a:pt x="70650" y="9944"/>
                  </a:lnTo>
                  <a:lnTo>
                    <a:pt x="70650" y="12"/>
                  </a:lnTo>
                  <a:close/>
                </a:path>
                <a:path w="2870200" h="95250">
                  <a:moveTo>
                    <a:pt x="126250" y="22555"/>
                  </a:moveTo>
                  <a:lnTo>
                    <a:pt x="118249" y="14503"/>
                  </a:lnTo>
                  <a:lnTo>
                    <a:pt x="98488" y="14503"/>
                  </a:lnTo>
                  <a:lnTo>
                    <a:pt x="90474" y="22555"/>
                  </a:lnTo>
                  <a:lnTo>
                    <a:pt x="90474" y="42468"/>
                  </a:lnTo>
                  <a:lnTo>
                    <a:pt x="98488" y="50520"/>
                  </a:lnTo>
                  <a:lnTo>
                    <a:pt x="118249" y="50520"/>
                  </a:lnTo>
                  <a:lnTo>
                    <a:pt x="126250" y="42468"/>
                  </a:lnTo>
                  <a:lnTo>
                    <a:pt x="126250" y="32512"/>
                  </a:lnTo>
                  <a:lnTo>
                    <a:pt x="126250" y="22555"/>
                  </a:lnTo>
                  <a:close/>
                </a:path>
                <a:path w="2870200" h="95250">
                  <a:moveTo>
                    <a:pt x="180721" y="55067"/>
                  </a:moveTo>
                  <a:lnTo>
                    <a:pt x="172720" y="47015"/>
                  </a:lnTo>
                  <a:lnTo>
                    <a:pt x="163995" y="47015"/>
                  </a:lnTo>
                  <a:lnTo>
                    <a:pt x="162839" y="47015"/>
                  </a:lnTo>
                  <a:lnTo>
                    <a:pt x="154101" y="47015"/>
                  </a:lnTo>
                  <a:lnTo>
                    <a:pt x="146088" y="55067"/>
                  </a:lnTo>
                  <a:lnTo>
                    <a:pt x="146088" y="65024"/>
                  </a:lnTo>
                  <a:lnTo>
                    <a:pt x="162839" y="65024"/>
                  </a:lnTo>
                  <a:lnTo>
                    <a:pt x="163995" y="65024"/>
                  </a:lnTo>
                  <a:lnTo>
                    <a:pt x="180721" y="65024"/>
                  </a:lnTo>
                  <a:lnTo>
                    <a:pt x="180721" y="55067"/>
                  </a:lnTo>
                  <a:close/>
                </a:path>
                <a:path w="2870200" h="95250">
                  <a:moveTo>
                    <a:pt x="180721" y="0"/>
                  </a:moveTo>
                  <a:lnTo>
                    <a:pt x="162839" y="0"/>
                  </a:lnTo>
                  <a:lnTo>
                    <a:pt x="146088" y="12"/>
                  </a:lnTo>
                  <a:lnTo>
                    <a:pt x="146088" y="9944"/>
                  </a:lnTo>
                  <a:lnTo>
                    <a:pt x="154101" y="18008"/>
                  </a:lnTo>
                  <a:lnTo>
                    <a:pt x="162839" y="18008"/>
                  </a:lnTo>
                  <a:lnTo>
                    <a:pt x="163995" y="18008"/>
                  </a:lnTo>
                  <a:lnTo>
                    <a:pt x="172720" y="18008"/>
                  </a:lnTo>
                  <a:lnTo>
                    <a:pt x="180721" y="9944"/>
                  </a:lnTo>
                  <a:lnTo>
                    <a:pt x="180721" y="0"/>
                  </a:lnTo>
                  <a:close/>
                </a:path>
                <a:path w="2870200" h="95250">
                  <a:moveTo>
                    <a:pt x="236334" y="22555"/>
                  </a:moveTo>
                  <a:lnTo>
                    <a:pt x="228333" y="14503"/>
                  </a:lnTo>
                  <a:lnTo>
                    <a:pt x="208559" y="14503"/>
                  </a:lnTo>
                  <a:lnTo>
                    <a:pt x="200558" y="22555"/>
                  </a:lnTo>
                  <a:lnTo>
                    <a:pt x="200558" y="42468"/>
                  </a:lnTo>
                  <a:lnTo>
                    <a:pt x="208559" y="50520"/>
                  </a:lnTo>
                  <a:lnTo>
                    <a:pt x="228333" y="50520"/>
                  </a:lnTo>
                  <a:lnTo>
                    <a:pt x="236334" y="42468"/>
                  </a:lnTo>
                  <a:lnTo>
                    <a:pt x="236334" y="32512"/>
                  </a:lnTo>
                  <a:lnTo>
                    <a:pt x="236334" y="22555"/>
                  </a:lnTo>
                  <a:close/>
                </a:path>
                <a:path w="2870200" h="95250">
                  <a:moveTo>
                    <a:pt x="290791" y="55067"/>
                  </a:moveTo>
                  <a:lnTo>
                    <a:pt x="282790" y="47015"/>
                  </a:lnTo>
                  <a:lnTo>
                    <a:pt x="274040" y="47015"/>
                  </a:lnTo>
                  <a:lnTo>
                    <a:pt x="272910" y="47015"/>
                  </a:lnTo>
                  <a:lnTo>
                    <a:pt x="264172" y="47015"/>
                  </a:lnTo>
                  <a:lnTo>
                    <a:pt x="256159" y="55067"/>
                  </a:lnTo>
                  <a:lnTo>
                    <a:pt x="256159" y="65024"/>
                  </a:lnTo>
                  <a:lnTo>
                    <a:pt x="272910" y="65024"/>
                  </a:lnTo>
                  <a:lnTo>
                    <a:pt x="274040" y="65024"/>
                  </a:lnTo>
                  <a:lnTo>
                    <a:pt x="290791" y="65024"/>
                  </a:lnTo>
                  <a:lnTo>
                    <a:pt x="290791" y="55067"/>
                  </a:lnTo>
                  <a:close/>
                </a:path>
                <a:path w="2870200" h="95250">
                  <a:moveTo>
                    <a:pt x="290791" y="0"/>
                  </a:moveTo>
                  <a:lnTo>
                    <a:pt x="274040" y="0"/>
                  </a:lnTo>
                  <a:lnTo>
                    <a:pt x="272910" y="0"/>
                  </a:lnTo>
                  <a:lnTo>
                    <a:pt x="256159" y="0"/>
                  </a:lnTo>
                  <a:lnTo>
                    <a:pt x="256159" y="9944"/>
                  </a:lnTo>
                  <a:lnTo>
                    <a:pt x="264172" y="18008"/>
                  </a:lnTo>
                  <a:lnTo>
                    <a:pt x="272910" y="18008"/>
                  </a:lnTo>
                  <a:lnTo>
                    <a:pt x="274040" y="18008"/>
                  </a:lnTo>
                  <a:lnTo>
                    <a:pt x="282790" y="18008"/>
                  </a:lnTo>
                  <a:lnTo>
                    <a:pt x="290791" y="9944"/>
                  </a:lnTo>
                  <a:lnTo>
                    <a:pt x="290791" y="0"/>
                  </a:lnTo>
                  <a:close/>
                </a:path>
                <a:path w="2870200" h="95250">
                  <a:moveTo>
                    <a:pt x="346405" y="22555"/>
                  </a:moveTo>
                  <a:lnTo>
                    <a:pt x="338391" y="14503"/>
                  </a:lnTo>
                  <a:lnTo>
                    <a:pt x="318630" y="14503"/>
                  </a:lnTo>
                  <a:lnTo>
                    <a:pt x="310629" y="22555"/>
                  </a:lnTo>
                  <a:lnTo>
                    <a:pt x="310629" y="42468"/>
                  </a:lnTo>
                  <a:lnTo>
                    <a:pt x="318630" y="50520"/>
                  </a:lnTo>
                  <a:lnTo>
                    <a:pt x="338391" y="50520"/>
                  </a:lnTo>
                  <a:lnTo>
                    <a:pt x="346405" y="42468"/>
                  </a:lnTo>
                  <a:lnTo>
                    <a:pt x="346405" y="32512"/>
                  </a:lnTo>
                  <a:lnTo>
                    <a:pt x="346405" y="22555"/>
                  </a:lnTo>
                  <a:close/>
                </a:path>
                <a:path w="2870200" h="95250">
                  <a:moveTo>
                    <a:pt x="400875" y="55067"/>
                  </a:moveTo>
                  <a:lnTo>
                    <a:pt x="392874" y="47015"/>
                  </a:lnTo>
                  <a:lnTo>
                    <a:pt x="384124" y="47015"/>
                  </a:lnTo>
                  <a:lnTo>
                    <a:pt x="382993" y="47015"/>
                  </a:lnTo>
                  <a:lnTo>
                    <a:pt x="374230" y="47015"/>
                  </a:lnTo>
                  <a:lnTo>
                    <a:pt x="366229" y="55067"/>
                  </a:lnTo>
                  <a:lnTo>
                    <a:pt x="366229" y="65024"/>
                  </a:lnTo>
                  <a:lnTo>
                    <a:pt x="382993" y="65024"/>
                  </a:lnTo>
                  <a:lnTo>
                    <a:pt x="384124" y="65024"/>
                  </a:lnTo>
                  <a:lnTo>
                    <a:pt x="400875" y="65024"/>
                  </a:lnTo>
                  <a:lnTo>
                    <a:pt x="400875" y="55067"/>
                  </a:lnTo>
                  <a:close/>
                </a:path>
                <a:path w="2870200" h="95250">
                  <a:moveTo>
                    <a:pt x="400875" y="0"/>
                  </a:moveTo>
                  <a:lnTo>
                    <a:pt x="384124" y="0"/>
                  </a:lnTo>
                  <a:lnTo>
                    <a:pt x="382993" y="0"/>
                  </a:lnTo>
                  <a:lnTo>
                    <a:pt x="366229" y="0"/>
                  </a:lnTo>
                  <a:lnTo>
                    <a:pt x="366229" y="9944"/>
                  </a:lnTo>
                  <a:lnTo>
                    <a:pt x="374230" y="18008"/>
                  </a:lnTo>
                  <a:lnTo>
                    <a:pt x="382993" y="18008"/>
                  </a:lnTo>
                  <a:lnTo>
                    <a:pt x="384124" y="18008"/>
                  </a:lnTo>
                  <a:lnTo>
                    <a:pt x="392874" y="18008"/>
                  </a:lnTo>
                  <a:lnTo>
                    <a:pt x="400875" y="9944"/>
                  </a:lnTo>
                  <a:lnTo>
                    <a:pt x="400875" y="0"/>
                  </a:lnTo>
                  <a:close/>
                </a:path>
                <a:path w="2870200" h="95250">
                  <a:moveTo>
                    <a:pt x="456476" y="22555"/>
                  </a:moveTo>
                  <a:lnTo>
                    <a:pt x="448475" y="14503"/>
                  </a:lnTo>
                  <a:lnTo>
                    <a:pt x="428713" y="14503"/>
                  </a:lnTo>
                  <a:lnTo>
                    <a:pt x="420700" y="22555"/>
                  </a:lnTo>
                  <a:lnTo>
                    <a:pt x="420700" y="42468"/>
                  </a:lnTo>
                  <a:lnTo>
                    <a:pt x="428713" y="50520"/>
                  </a:lnTo>
                  <a:lnTo>
                    <a:pt x="448475" y="50520"/>
                  </a:lnTo>
                  <a:lnTo>
                    <a:pt x="456476" y="42468"/>
                  </a:lnTo>
                  <a:lnTo>
                    <a:pt x="456476" y="32512"/>
                  </a:lnTo>
                  <a:lnTo>
                    <a:pt x="456476" y="22555"/>
                  </a:lnTo>
                  <a:close/>
                </a:path>
                <a:path w="2870200" h="95250">
                  <a:moveTo>
                    <a:pt x="510946" y="55067"/>
                  </a:moveTo>
                  <a:lnTo>
                    <a:pt x="502945" y="47015"/>
                  </a:lnTo>
                  <a:lnTo>
                    <a:pt x="494195" y="47015"/>
                  </a:lnTo>
                  <a:lnTo>
                    <a:pt x="493077" y="47015"/>
                  </a:lnTo>
                  <a:lnTo>
                    <a:pt x="484327" y="47015"/>
                  </a:lnTo>
                  <a:lnTo>
                    <a:pt x="476313" y="55067"/>
                  </a:lnTo>
                  <a:lnTo>
                    <a:pt x="476313" y="65024"/>
                  </a:lnTo>
                  <a:lnTo>
                    <a:pt x="493077" y="65024"/>
                  </a:lnTo>
                  <a:lnTo>
                    <a:pt x="494195" y="65024"/>
                  </a:lnTo>
                  <a:lnTo>
                    <a:pt x="510946" y="65024"/>
                  </a:lnTo>
                  <a:lnTo>
                    <a:pt x="510946" y="55067"/>
                  </a:lnTo>
                  <a:close/>
                </a:path>
                <a:path w="2870200" h="95250">
                  <a:moveTo>
                    <a:pt x="510946" y="0"/>
                  </a:moveTo>
                  <a:lnTo>
                    <a:pt x="494195" y="0"/>
                  </a:lnTo>
                  <a:lnTo>
                    <a:pt x="493077" y="0"/>
                  </a:lnTo>
                  <a:lnTo>
                    <a:pt x="476313" y="0"/>
                  </a:lnTo>
                  <a:lnTo>
                    <a:pt x="476313" y="9944"/>
                  </a:lnTo>
                  <a:lnTo>
                    <a:pt x="484327" y="18008"/>
                  </a:lnTo>
                  <a:lnTo>
                    <a:pt x="493077" y="18008"/>
                  </a:lnTo>
                  <a:lnTo>
                    <a:pt x="494195" y="18008"/>
                  </a:lnTo>
                  <a:lnTo>
                    <a:pt x="502945" y="18008"/>
                  </a:lnTo>
                  <a:lnTo>
                    <a:pt x="510946" y="9944"/>
                  </a:lnTo>
                  <a:lnTo>
                    <a:pt x="510946" y="0"/>
                  </a:lnTo>
                  <a:close/>
                </a:path>
                <a:path w="2870200" h="95250">
                  <a:moveTo>
                    <a:pt x="566559" y="22555"/>
                  </a:moveTo>
                  <a:lnTo>
                    <a:pt x="558558" y="14503"/>
                  </a:lnTo>
                  <a:lnTo>
                    <a:pt x="538784" y="14503"/>
                  </a:lnTo>
                  <a:lnTo>
                    <a:pt x="530783" y="22555"/>
                  </a:lnTo>
                  <a:lnTo>
                    <a:pt x="530783" y="42468"/>
                  </a:lnTo>
                  <a:lnTo>
                    <a:pt x="538784" y="50520"/>
                  </a:lnTo>
                  <a:lnTo>
                    <a:pt x="558558" y="50520"/>
                  </a:lnTo>
                  <a:lnTo>
                    <a:pt x="566559" y="42468"/>
                  </a:lnTo>
                  <a:lnTo>
                    <a:pt x="566559" y="32512"/>
                  </a:lnTo>
                  <a:lnTo>
                    <a:pt x="566559" y="22555"/>
                  </a:lnTo>
                  <a:close/>
                </a:path>
                <a:path w="2870200" h="95250">
                  <a:moveTo>
                    <a:pt x="621030" y="55067"/>
                  </a:moveTo>
                  <a:lnTo>
                    <a:pt x="613029" y="47015"/>
                  </a:lnTo>
                  <a:lnTo>
                    <a:pt x="604278" y="47015"/>
                  </a:lnTo>
                  <a:lnTo>
                    <a:pt x="603135" y="47015"/>
                  </a:lnTo>
                  <a:lnTo>
                    <a:pt x="594385" y="47015"/>
                  </a:lnTo>
                  <a:lnTo>
                    <a:pt x="586384" y="55067"/>
                  </a:lnTo>
                  <a:lnTo>
                    <a:pt x="586384" y="65024"/>
                  </a:lnTo>
                  <a:lnTo>
                    <a:pt x="603135" y="65024"/>
                  </a:lnTo>
                  <a:lnTo>
                    <a:pt x="604278" y="65024"/>
                  </a:lnTo>
                  <a:lnTo>
                    <a:pt x="621030" y="65024"/>
                  </a:lnTo>
                  <a:lnTo>
                    <a:pt x="621030" y="55067"/>
                  </a:lnTo>
                  <a:close/>
                </a:path>
                <a:path w="2870200" h="95250">
                  <a:moveTo>
                    <a:pt x="621030" y="0"/>
                  </a:moveTo>
                  <a:lnTo>
                    <a:pt x="604278" y="0"/>
                  </a:lnTo>
                  <a:lnTo>
                    <a:pt x="603135" y="0"/>
                  </a:lnTo>
                  <a:lnTo>
                    <a:pt x="586384" y="0"/>
                  </a:lnTo>
                  <a:lnTo>
                    <a:pt x="586384" y="9944"/>
                  </a:lnTo>
                  <a:lnTo>
                    <a:pt x="594385" y="18008"/>
                  </a:lnTo>
                  <a:lnTo>
                    <a:pt x="603135" y="18008"/>
                  </a:lnTo>
                  <a:lnTo>
                    <a:pt x="604278" y="18008"/>
                  </a:lnTo>
                  <a:lnTo>
                    <a:pt x="613029" y="18008"/>
                  </a:lnTo>
                  <a:lnTo>
                    <a:pt x="621030" y="9944"/>
                  </a:lnTo>
                  <a:lnTo>
                    <a:pt x="621030" y="0"/>
                  </a:lnTo>
                  <a:close/>
                </a:path>
                <a:path w="2870200" h="95250">
                  <a:moveTo>
                    <a:pt x="676617" y="22555"/>
                  </a:moveTo>
                  <a:lnTo>
                    <a:pt x="668616" y="14503"/>
                  </a:lnTo>
                  <a:lnTo>
                    <a:pt x="648855" y="14503"/>
                  </a:lnTo>
                  <a:lnTo>
                    <a:pt x="640842" y="22555"/>
                  </a:lnTo>
                  <a:lnTo>
                    <a:pt x="640842" y="42468"/>
                  </a:lnTo>
                  <a:lnTo>
                    <a:pt x="648855" y="50520"/>
                  </a:lnTo>
                  <a:lnTo>
                    <a:pt x="668616" y="50520"/>
                  </a:lnTo>
                  <a:lnTo>
                    <a:pt x="676617" y="42468"/>
                  </a:lnTo>
                  <a:lnTo>
                    <a:pt x="676617" y="32512"/>
                  </a:lnTo>
                  <a:lnTo>
                    <a:pt x="676617" y="22555"/>
                  </a:lnTo>
                  <a:close/>
                </a:path>
                <a:path w="2870200" h="95250">
                  <a:moveTo>
                    <a:pt x="731088" y="55067"/>
                  </a:moveTo>
                  <a:lnTo>
                    <a:pt x="723087" y="47015"/>
                  </a:lnTo>
                  <a:lnTo>
                    <a:pt x="714362" y="47015"/>
                  </a:lnTo>
                  <a:lnTo>
                    <a:pt x="713193" y="47015"/>
                  </a:lnTo>
                  <a:lnTo>
                    <a:pt x="704469" y="47015"/>
                  </a:lnTo>
                  <a:lnTo>
                    <a:pt x="696468" y="55067"/>
                  </a:lnTo>
                  <a:lnTo>
                    <a:pt x="696468" y="65024"/>
                  </a:lnTo>
                  <a:lnTo>
                    <a:pt x="713193" y="65024"/>
                  </a:lnTo>
                  <a:lnTo>
                    <a:pt x="714362" y="65024"/>
                  </a:lnTo>
                  <a:lnTo>
                    <a:pt x="731088" y="65024"/>
                  </a:lnTo>
                  <a:lnTo>
                    <a:pt x="731088" y="55067"/>
                  </a:lnTo>
                  <a:close/>
                </a:path>
                <a:path w="2870200" h="95250">
                  <a:moveTo>
                    <a:pt x="731088" y="0"/>
                  </a:moveTo>
                  <a:lnTo>
                    <a:pt x="714362" y="0"/>
                  </a:lnTo>
                  <a:lnTo>
                    <a:pt x="713193" y="0"/>
                  </a:lnTo>
                  <a:lnTo>
                    <a:pt x="696468" y="0"/>
                  </a:lnTo>
                  <a:lnTo>
                    <a:pt x="696468" y="9944"/>
                  </a:lnTo>
                  <a:lnTo>
                    <a:pt x="704469" y="18008"/>
                  </a:lnTo>
                  <a:lnTo>
                    <a:pt x="713193" y="18008"/>
                  </a:lnTo>
                  <a:lnTo>
                    <a:pt x="714362" y="18008"/>
                  </a:lnTo>
                  <a:lnTo>
                    <a:pt x="723087" y="18008"/>
                  </a:lnTo>
                  <a:lnTo>
                    <a:pt x="731088" y="9944"/>
                  </a:lnTo>
                  <a:lnTo>
                    <a:pt x="731088" y="0"/>
                  </a:lnTo>
                  <a:close/>
                </a:path>
                <a:path w="2870200" h="95250">
                  <a:moveTo>
                    <a:pt x="786701" y="22555"/>
                  </a:moveTo>
                  <a:lnTo>
                    <a:pt x="778700" y="14503"/>
                  </a:lnTo>
                  <a:lnTo>
                    <a:pt x="758939" y="14503"/>
                  </a:lnTo>
                  <a:lnTo>
                    <a:pt x="750925" y="22555"/>
                  </a:lnTo>
                  <a:lnTo>
                    <a:pt x="750925" y="42468"/>
                  </a:lnTo>
                  <a:lnTo>
                    <a:pt x="758939" y="50520"/>
                  </a:lnTo>
                  <a:lnTo>
                    <a:pt x="778700" y="50520"/>
                  </a:lnTo>
                  <a:lnTo>
                    <a:pt x="786701" y="42468"/>
                  </a:lnTo>
                  <a:lnTo>
                    <a:pt x="786701" y="32512"/>
                  </a:lnTo>
                  <a:lnTo>
                    <a:pt x="786701" y="22555"/>
                  </a:lnTo>
                  <a:close/>
                </a:path>
                <a:path w="2870200" h="95250">
                  <a:moveTo>
                    <a:pt x="841171" y="55067"/>
                  </a:moveTo>
                  <a:lnTo>
                    <a:pt x="833170" y="47015"/>
                  </a:lnTo>
                  <a:lnTo>
                    <a:pt x="824407" y="47015"/>
                  </a:lnTo>
                  <a:lnTo>
                    <a:pt x="823290" y="47015"/>
                  </a:lnTo>
                  <a:lnTo>
                    <a:pt x="814539" y="47015"/>
                  </a:lnTo>
                  <a:lnTo>
                    <a:pt x="806526" y="55067"/>
                  </a:lnTo>
                  <a:lnTo>
                    <a:pt x="806526" y="65024"/>
                  </a:lnTo>
                  <a:lnTo>
                    <a:pt x="823290" y="65024"/>
                  </a:lnTo>
                  <a:lnTo>
                    <a:pt x="824407" y="65024"/>
                  </a:lnTo>
                  <a:lnTo>
                    <a:pt x="841171" y="65024"/>
                  </a:lnTo>
                  <a:lnTo>
                    <a:pt x="841171" y="55067"/>
                  </a:lnTo>
                  <a:close/>
                </a:path>
                <a:path w="2870200" h="95250">
                  <a:moveTo>
                    <a:pt x="841171" y="0"/>
                  </a:moveTo>
                  <a:lnTo>
                    <a:pt x="824407" y="0"/>
                  </a:lnTo>
                  <a:lnTo>
                    <a:pt x="823290" y="0"/>
                  </a:lnTo>
                  <a:lnTo>
                    <a:pt x="806526" y="0"/>
                  </a:lnTo>
                  <a:lnTo>
                    <a:pt x="806526" y="9944"/>
                  </a:lnTo>
                  <a:lnTo>
                    <a:pt x="814539" y="18008"/>
                  </a:lnTo>
                  <a:lnTo>
                    <a:pt x="823290" y="18008"/>
                  </a:lnTo>
                  <a:lnTo>
                    <a:pt x="824407" y="18008"/>
                  </a:lnTo>
                  <a:lnTo>
                    <a:pt x="833170" y="18008"/>
                  </a:lnTo>
                  <a:lnTo>
                    <a:pt x="841171" y="9944"/>
                  </a:lnTo>
                  <a:lnTo>
                    <a:pt x="841171" y="0"/>
                  </a:lnTo>
                  <a:close/>
                </a:path>
                <a:path w="2870200" h="95250">
                  <a:moveTo>
                    <a:pt x="896772" y="22555"/>
                  </a:moveTo>
                  <a:lnTo>
                    <a:pt x="888771" y="14503"/>
                  </a:lnTo>
                  <a:lnTo>
                    <a:pt x="868997" y="14503"/>
                  </a:lnTo>
                  <a:lnTo>
                    <a:pt x="860996" y="22555"/>
                  </a:lnTo>
                  <a:lnTo>
                    <a:pt x="860996" y="42468"/>
                  </a:lnTo>
                  <a:lnTo>
                    <a:pt x="868997" y="50520"/>
                  </a:lnTo>
                  <a:lnTo>
                    <a:pt x="888771" y="50520"/>
                  </a:lnTo>
                  <a:lnTo>
                    <a:pt x="896772" y="42468"/>
                  </a:lnTo>
                  <a:lnTo>
                    <a:pt x="896772" y="32512"/>
                  </a:lnTo>
                  <a:lnTo>
                    <a:pt x="896772" y="22555"/>
                  </a:lnTo>
                  <a:close/>
                </a:path>
                <a:path w="2870200" h="95250">
                  <a:moveTo>
                    <a:pt x="951242" y="55067"/>
                  </a:moveTo>
                  <a:lnTo>
                    <a:pt x="943241" y="47015"/>
                  </a:lnTo>
                  <a:lnTo>
                    <a:pt x="934504" y="47015"/>
                  </a:lnTo>
                  <a:lnTo>
                    <a:pt x="933373" y="47015"/>
                  </a:lnTo>
                  <a:lnTo>
                    <a:pt x="924610" y="47015"/>
                  </a:lnTo>
                  <a:lnTo>
                    <a:pt x="916609" y="55067"/>
                  </a:lnTo>
                  <a:lnTo>
                    <a:pt x="916609" y="65024"/>
                  </a:lnTo>
                  <a:lnTo>
                    <a:pt x="933373" y="65024"/>
                  </a:lnTo>
                  <a:lnTo>
                    <a:pt x="934504" y="65024"/>
                  </a:lnTo>
                  <a:lnTo>
                    <a:pt x="951242" y="65024"/>
                  </a:lnTo>
                  <a:lnTo>
                    <a:pt x="951242" y="55067"/>
                  </a:lnTo>
                  <a:close/>
                </a:path>
                <a:path w="2870200" h="95250">
                  <a:moveTo>
                    <a:pt x="951242" y="0"/>
                  </a:moveTo>
                  <a:lnTo>
                    <a:pt x="934504" y="0"/>
                  </a:lnTo>
                  <a:lnTo>
                    <a:pt x="933373" y="0"/>
                  </a:lnTo>
                  <a:lnTo>
                    <a:pt x="916609" y="0"/>
                  </a:lnTo>
                  <a:lnTo>
                    <a:pt x="916609" y="9944"/>
                  </a:lnTo>
                  <a:lnTo>
                    <a:pt x="924610" y="18008"/>
                  </a:lnTo>
                  <a:lnTo>
                    <a:pt x="933373" y="18008"/>
                  </a:lnTo>
                  <a:lnTo>
                    <a:pt x="934504" y="18008"/>
                  </a:lnTo>
                  <a:lnTo>
                    <a:pt x="943241" y="18008"/>
                  </a:lnTo>
                  <a:lnTo>
                    <a:pt x="951242" y="9944"/>
                  </a:lnTo>
                  <a:lnTo>
                    <a:pt x="951242" y="0"/>
                  </a:lnTo>
                  <a:close/>
                </a:path>
                <a:path w="2870200" h="95250">
                  <a:moveTo>
                    <a:pt x="1006856" y="22555"/>
                  </a:moveTo>
                  <a:lnTo>
                    <a:pt x="998855" y="14503"/>
                  </a:lnTo>
                  <a:lnTo>
                    <a:pt x="979093" y="14503"/>
                  </a:lnTo>
                  <a:lnTo>
                    <a:pt x="971080" y="22555"/>
                  </a:lnTo>
                  <a:lnTo>
                    <a:pt x="971080" y="42468"/>
                  </a:lnTo>
                  <a:lnTo>
                    <a:pt x="979093" y="50520"/>
                  </a:lnTo>
                  <a:lnTo>
                    <a:pt x="998855" y="50520"/>
                  </a:lnTo>
                  <a:lnTo>
                    <a:pt x="1006856" y="42468"/>
                  </a:lnTo>
                  <a:lnTo>
                    <a:pt x="1006856" y="32512"/>
                  </a:lnTo>
                  <a:lnTo>
                    <a:pt x="1006856" y="22555"/>
                  </a:lnTo>
                  <a:close/>
                </a:path>
                <a:path w="2870200" h="95250">
                  <a:moveTo>
                    <a:pt x="1061326" y="55067"/>
                  </a:moveTo>
                  <a:lnTo>
                    <a:pt x="1053325" y="47015"/>
                  </a:lnTo>
                  <a:lnTo>
                    <a:pt x="1044575" y="47015"/>
                  </a:lnTo>
                  <a:lnTo>
                    <a:pt x="1043432" y="47015"/>
                  </a:lnTo>
                  <a:lnTo>
                    <a:pt x="1034681" y="47015"/>
                  </a:lnTo>
                  <a:lnTo>
                    <a:pt x="1026680" y="55067"/>
                  </a:lnTo>
                  <a:lnTo>
                    <a:pt x="1026680" y="65024"/>
                  </a:lnTo>
                  <a:lnTo>
                    <a:pt x="1043432" y="65024"/>
                  </a:lnTo>
                  <a:lnTo>
                    <a:pt x="1044575" y="65024"/>
                  </a:lnTo>
                  <a:lnTo>
                    <a:pt x="1061326" y="65024"/>
                  </a:lnTo>
                  <a:lnTo>
                    <a:pt x="1061326" y="55067"/>
                  </a:lnTo>
                  <a:close/>
                </a:path>
                <a:path w="2870200" h="95250">
                  <a:moveTo>
                    <a:pt x="1061326" y="0"/>
                  </a:moveTo>
                  <a:lnTo>
                    <a:pt x="1044575" y="0"/>
                  </a:lnTo>
                  <a:lnTo>
                    <a:pt x="1043432" y="0"/>
                  </a:lnTo>
                  <a:lnTo>
                    <a:pt x="1026680" y="0"/>
                  </a:lnTo>
                  <a:lnTo>
                    <a:pt x="1026680" y="9944"/>
                  </a:lnTo>
                  <a:lnTo>
                    <a:pt x="1034681" y="18008"/>
                  </a:lnTo>
                  <a:lnTo>
                    <a:pt x="1043432" y="18008"/>
                  </a:lnTo>
                  <a:lnTo>
                    <a:pt x="1044575" y="18008"/>
                  </a:lnTo>
                  <a:lnTo>
                    <a:pt x="1053325" y="18008"/>
                  </a:lnTo>
                  <a:lnTo>
                    <a:pt x="1061326" y="9944"/>
                  </a:lnTo>
                  <a:lnTo>
                    <a:pt x="1061326" y="0"/>
                  </a:lnTo>
                  <a:close/>
                </a:path>
                <a:path w="2870200" h="95250">
                  <a:moveTo>
                    <a:pt x="1116926" y="22555"/>
                  </a:moveTo>
                  <a:lnTo>
                    <a:pt x="1108925" y="14503"/>
                  </a:lnTo>
                  <a:lnTo>
                    <a:pt x="1089152" y="14503"/>
                  </a:lnTo>
                  <a:lnTo>
                    <a:pt x="1081151" y="22555"/>
                  </a:lnTo>
                  <a:lnTo>
                    <a:pt x="1081151" y="42468"/>
                  </a:lnTo>
                  <a:lnTo>
                    <a:pt x="1089152" y="50520"/>
                  </a:lnTo>
                  <a:lnTo>
                    <a:pt x="1108925" y="50520"/>
                  </a:lnTo>
                  <a:lnTo>
                    <a:pt x="1116926" y="42468"/>
                  </a:lnTo>
                  <a:lnTo>
                    <a:pt x="1116926" y="32512"/>
                  </a:lnTo>
                  <a:lnTo>
                    <a:pt x="1116926" y="22555"/>
                  </a:lnTo>
                  <a:close/>
                </a:path>
                <a:path w="2870200" h="95250">
                  <a:moveTo>
                    <a:pt x="1171397" y="55067"/>
                  </a:moveTo>
                  <a:lnTo>
                    <a:pt x="1163396" y="47015"/>
                  </a:lnTo>
                  <a:lnTo>
                    <a:pt x="1154658" y="47015"/>
                  </a:lnTo>
                  <a:lnTo>
                    <a:pt x="1153515" y="47015"/>
                  </a:lnTo>
                  <a:lnTo>
                    <a:pt x="1144778" y="47015"/>
                  </a:lnTo>
                  <a:lnTo>
                    <a:pt x="1136764" y="55067"/>
                  </a:lnTo>
                  <a:lnTo>
                    <a:pt x="1136764" y="65024"/>
                  </a:lnTo>
                  <a:lnTo>
                    <a:pt x="1153515" y="65024"/>
                  </a:lnTo>
                  <a:lnTo>
                    <a:pt x="1154658" y="65024"/>
                  </a:lnTo>
                  <a:lnTo>
                    <a:pt x="1171397" y="65024"/>
                  </a:lnTo>
                  <a:lnTo>
                    <a:pt x="1171397" y="55067"/>
                  </a:lnTo>
                  <a:close/>
                </a:path>
                <a:path w="2870200" h="95250">
                  <a:moveTo>
                    <a:pt x="1171397" y="0"/>
                  </a:moveTo>
                  <a:lnTo>
                    <a:pt x="1154658" y="0"/>
                  </a:lnTo>
                  <a:lnTo>
                    <a:pt x="1153515" y="0"/>
                  </a:lnTo>
                  <a:lnTo>
                    <a:pt x="1136764" y="0"/>
                  </a:lnTo>
                  <a:lnTo>
                    <a:pt x="1136764" y="9944"/>
                  </a:lnTo>
                  <a:lnTo>
                    <a:pt x="1144778" y="18008"/>
                  </a:lnTo>
                  <a:lnTo>
                    <a:pt x="1153515" y="18008"/>
                  </a:lnTo>
                  <a:lnTo>
                    <a:pt x="1154658" y="18008"/>
                  </a:lnTo>
                  <a:lnTo>
                    <a:pt x="1163396" y="18008"/>
                  </a:lnTo>
                  <a:lnTo>
                    <a:pt x="1171397" y="9944"/>
                  </a:lnTo>
                  <a:lnTo>
                    <a:pt x="1171397" y="0"/>
                  </a:lnTo>
                  <a:close/>
                </a:path>
                <a:path w="2870200" h="95250">
                  <a:moveTo>
                    <a:pt x="1227010" y="22555"/>
                  </a:moveTo>
                  <a:lnTo>
                    <a:pt x="1219009" y="14503"/>
                  </a:lnTo>
                  <a:lnTo>
                    <a:pt x="1199235" y="14503"/>
                  </a:lnTo>
                  <a:lnTo>
                    <a:pt x="1191234" y="22555"/>
                  </a:lnTo>
                  <a:lnTo>
                    <a:pt x="1191234" y="42468"/>
                  </a:lnTo>
                  <a:lnTo>
                    <a:pt x="1199235" y="50520"/>
                  </a:lnTo>
                  <a:lnTo>
                    <a:pt x="1219009" y="50520"/>
                  </a:lnTo>
                  <a:lnTo>
                    <a:pt x="1227010" y="42468"/>
                  </a:lnTo>
                  <a:lnTo>
                    <a:pt x="1227010" y="32512"/>
                  </a:lnTo>
                  <a:lnTo>
                    <a:pt x="1227010" y="22555"/>
                  </a:lnTo>
                  <a:close/>
                </a:path>
                <a:path w="2870200" h="95250">
                  <a:moveTo>
                    <a:pt x="1281480" y="55067"/>
                  </a:moveTo>
                  <a:lnTo>
                    <a:pt x="1273479" y="47015"/>
                  </a:lnTo>
                  <a:lnTo>
                    <a:pt x="1264742" y="47015"/>
                  </a:lnTo>
                  <a:lnTo>
                    <a:pt x="1263599" y="47015"/>
                  </a:lnTo>
                  <a:lnTo>
                    <a:pt x="1254836" y="47015"/>
                  </a:lnTo>
                  <a:lnTo>
                    <a:pt x="1246835" y="55067"/>
                  </a:lnTo>
                  <a:lnTo>
                    <a:pt x="1246835" y="65024"/>
                  </a:lnTo>
                  <a:lnTo>
                    <a:pt x="1263599" y="65024"/>
                  </a:lnTo>
                  <a:lnTo>
                    <a:pt x="1264742" y="65024"/>
                  </a:lnTo>
                  <a:lnTo>
                    <a:pt x="1281480" y="65024"/>
                  </a:lnTo>
                  <a:lnTo>
                    <a:pt x="1281480" y="55067"/>
                  </a:lnTo>
                  <a:close/>
                </a:path>
                <a:path w="2870200" h="95250">
                  <a:moveTo>
                    <a:pt x="1281480" y="0"/>
                  </a:moveTo>
                  <a:lnTo>
                    <a:pt x="1264742" y="0"/>
                  </a:lnTo>
                  <a:lnTo>
                    <a:pt x="1263599" y="0"/>
                  </a:lnTo>
                  <a:lnTo>
                    <a:pt x="1246835" y="0"/>
                  </a:lnTo>
                  <a:lnTo>
                    <a:pt x="1246835" y="9944"/>
                  </a:lnTo>
                  <a:lnTo>
                    <a:pt x="1254836" y="18008"/>
                  </a:lnTo>
                  <a:lnTo>
                    <a:pt x="1263599" y="18008"/>
                  </a:lnTo>
                  <a:lnTo>
                    <a:pt x="1264742" y="18008"/>
                  </a:lnTo>
                  <a:lnTo>
                    <a:pt x="1273479" y="18008"/>
                  </a:lnTo>
                  <a:lnTo>
                    <a:pt x="1281480" y="9944"/>
                  </a:lnTo>
                  <a:lnTo>
                    <a:pt x="1281480" y="0"/>
                  </a:lnTo>
                  <a:close/>
                </a:path>
                <a:path w="2870200" h="95250">
                  <a:moveTo>
                    <a:pt x="1337081" y="22555"/>
                  </a:moveTo>
                  <a:lnTo>
                    <a:pt x="1329080" y="14503"/>
                  </a:lnTo>
                  <a:lnTo>
                    <a:pt x="1309319" y="14503"/>
                  </a:lnTo>
                  <a:lnTo>
                    <a:pt x="1301305" y="22555"/>
                  </a:lnTo>
                  <a:lnTo>
                    <a:pt x="1301305" y="42468"/>
                  </a:lnTo>
                  <a:lnTo>
                    <a:pt x="1309319" y="50520"/>
                  </a:lnTo>
                  <a:lnTo>
                    <a:pt x="1329080" y="50520"/>
                  </a:lnTo>
                  <a:lnTo>
                    <a:pt x="1337081" y="42468"/>
                  </a:lnTo>
                  <a:lnTo>
                    <a:pt x="1337081" y="32512"/>
                  </a:lnTo>
                  <a:lnTo>
                    <a:pt x="1337081" y="22555"/>
                  </a:lnTo>
                  <a:close/>
                </a:path>
                <a:path w="2870200" h="95250">
                  <a:moveTo>
                    <a:pt x="1391539" y="55067"/>
                  </a:moveTo>
                  <a:lnTo>
                    <a:pt x="1383538" y="47015"/>
                  </a:lnTo>
                  <a:lnTo>
                    <a:pt x="1374813" y="47015"/>
                  </a:lnTo>
                  <a:lnTo>
                    <a:pt x="1373657" y="47015"/>
                  </a:lnTo>
                  <a:lnTo>
                    <a:pt x="1364932" y="47015"/>
                  </a:lnTo>
                  <a:lnTo>
                    <a:pt x="1356918" y="55067"/>
                  </a:lnTo>
                  <a:lnTo>
                    <a:pt x="1356918" y="65024"/>
                  </a:lnTo>
                  <a:lnTo>
                    <a:pt x="1373657" y="65024"/>
                  </a:lnTo>
                  <a:lnTo>
                    <a:pt x="1374813" y="65024"/>
                  </a:lnTo>
                  <a:lnTo>
                    <a:pt x="1391539" y="65024"/>
                  </a:lnTo>
                  <a:lnTo>
                    <a:pt x="1391539" y="55067"/>
                  </a:lnTo>
                  <a:close/>
                </a:path>
                <a:path w="2870200" h="95250">
                  <a:moveTo>
                    <a:pt x="1391539" y="0"/>
                  </a:moveTo>
                  <a:lnTo>
                    <a:pt x="1374813" y="0"/>
                  </a:lnTo>
                  <a:lnTo>
                    <a:pt x="1373657" y="0"/>
                  </a:lnTo>
                  <a:lnTo>
                    <a:pt x="1356918" y="0"/>
                  </a:lnTo>
                  <a:lnTo>
                    <a:pt x="1356918" y="9944"/>
                  </a:lnTo>
                  <a:lnTo>
                    <a:pt x="1364932" y="18008"/>
                  </a:lnTo>
                  <a:lnTo>
                    <a:pt x="1373657" y="18008"/>
                  </a:lnTo>
                  <a:lnTo>
                    <a:pt x="1374813" y="18008"/>
                  </a:lnTo>
                  <a:lnTo>
                    <a:pt x="1383538" y="18008"/>
                  </a:lnTo>
                  <a:lnTo>
                    <a:pt x="1391539" y="9944"/>
                  </a:lnTo>
                  <a:lnTo>
                    <a:pt x="1391539" y="0"/>
                  </a:lnTo>
                  <a:close/>
                </a:path>
                <a:path w="2870200" h="95250">
                  <a:moveTo>
                    <a:pt x="1447152" y="22555"/>
                  </a:moveTo>
                  <a:lnTo>
                    <a:pt x="1439151" y="14503"/>
                  </a:lnTo>
                  <a:lnTo>
                    <a:pt x="1419390" y="14503"/>
                  </a:lnTo>
                  <a:lnTo>
                    <a:pt x="1411376" y="22555"/>
                  </a:lnTo>
                  <a:lnTo>
                    <a:pt x="1411376" y="42468"/>
                  </a:lnTo>
                  <a:lnTo>
                    <a:pt x="1419390" y="50520"/>
                  </a:lnTo>
                  <a:lnTo>
                    <a:pt x="1439151" y="50520"/>
                  </a:lnTo>
                  <a:lnTo>
                    <a:pt x="1447152" y="42468"/>
                  </a:lnTo>
                  <a:lnTo>
                    <a:pt x="1447152" y="32512"/>
                  </a:lnTo>
                  <a:lnTo>
                    <a:pt x="1447152" y="22555"/>
                  </a:lnTo>
                  <a:close/>
                </a:path>
                <a:path w="2870200" h="95250">
                  <a:moveTo>
                    <a:pt x="1484871" y="47015"/>
                  </a:moveTo>
                  <a:lnTo>
                    <a:pt x="1474990" y="47015"/>
                  </a:lnTo>
                  <a:lnTo>
                    <a:pt x="1466989" y="55067"/>
                  </a:lnTo>
                  <a:lnTo>
                    <a:pt x="1466989" y="65024"/>
                  </a:lnTo>
                  <a:lnTo>
                    <a:pt x="1484871" y="65024"/>
                  </a:lnTo>
                  <a:lnTo>
                    <a:pt x="1484871" y="47015"/>
                  </a:lnTo>
                  <a:close/>
                </a:path>
                <a:path w="2870200" h="95250">
                  <a:moveTo>
                    <a:pt x="1484871" y="0"/>
                  </a:moveTo>
                  <a:lnTo>
                    <a:pt x="1466989" y="0"/>
                  </a:lnTo>
                  <a:lnTo>
                    <a:pt x="1466989" y="9944"/>
                  </a:lnTo>
                  <a:lnTo>
                    <a:pt x="1474990" y="18008"/>
                  </a:lnTo>
                  <a:lnTo>
                    <a:pt x="1484871" y="18008"/>
                  </a:lnTo>
                  <a:lnTo>
                    <a:pt x="1484871" y="0"/>
                  </a:lnTo>
                  <a:close/>
                </a:path>
                <a:path w="2870200" h="95250">
                  <a:moveTo>
                    <a:pt x="1594954" y="47015"/>
                  </a:moveTo>
                  <a:lnTo>
                    <a:pt x="1585061" y="47015"/>
                  </a:lnTo>
                  <a:lnTo>
                    <a:pt x="1577060" y="55067"/>
                  </a:lnTo>
                  <a:lnTo>
                    <a:pt x="1577060" y="65024"/>
                  </a:lnTo>
                  <a:lnTo>
                    <a:pt x="1594954" y="65024"/>
                  </a:lnTo>
                  <a:lnTo>
                    <a:pt x="1594954" y="47015"/>
                  </a:lnTo>
                  <a:close/>
                </a:path>
                <a:path w="2870200" h="95250">
                  <a:moveTo>
                    <a:pt x="2822524" y="63881"/>
                  </a:moveTo>
                  <a:lnTo>
                    <a:pt x="2804630" y="63881"/>
                  </a:lnTo>
                  <a:lnTo>
                    <a:pt x="2804630" y="81902"/>
                  </a:lnTo>
                  <a:lnTo>
                    <a:pt x="2814523" y="81902"/>
                  </a:lnTo>
                  <a:lnTo>
                    <a:pt x="2822524" y="73850"/>
                  </a:lnTo>
                  <a:lnTo>
                    <a:pt x="2822524" y="63881"/>
                  </a:lnTo>
                  <a:close/>
                </a:path>
                <a:path w="2870200" h="95250">
                  <a:moveTo>
                    <a:pt x="2870098" y="78397"/>
                  </a:moveTo>
                  <a:lnTo>
                    <a:pt x="2850350" y="78397"/>
                  </a:lnTo>
                  <a:lnTo>
                    <a:pt x="2842349" y="86448"/>
                  </a:lnTo>
                  <a:lnTo>
                    <a:pt x="2842349" y="94830"/>
                  </a:lnTo>
                  <a:lnTo>
                    <a:pt x="2849524" y="90665"/>
                  </a:lnTo>
                  <a:lnTo>
                    <a:pt x="287009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4">
              <a:extLst>
                <a:ext uri="{FF2B5EF4-FFF2-40B4-BE49-F238E27FC236}">
                  <a16:creationId xmlns:a16="http://schemas.microsoft.com/office/drawing/2014/main" id="{5113EDD1-1E79-A8EC-B11F-E423C6E3C21D}"/>
                </a:ext>
              </a:extLst>
            </p:cNvPr>
            <p:cNvSpPr/>
            <p:nvPr/>
          </p:nvSpPr>
          <p:spPr>
            <a:xfrm>
              <a:off x="6098514" y="3335197"/>
              <a:ext cx="3045460" cy="128905"/>
            </a:xfrm>
            <a:custGeom>
              <a:avLst/>
              <a:gdLst/>
              <a:ahLst/>
              <a:cxnLst/>
              <a:rect l="l" t="t" r="r" b="b"/>
              <a:pathLst>
                <a:path w="3045459" h="128904">
                  <a:moveTo>
                    <a:pt x="17881" y="0"/>
                  </a:moveTo>
                  <a:lnTo>
                    <a:pt x="0" y="0"/>
                  </a:lnTo>
                  <a:lnTo>
                    <a:pt x="0" y="9944"/>
                  </a:lnTo>
                  <a:lnTo>
                    <a:pt x="8001" y="17995"/>
                  </a:lnTo>
                  <a:lnTo>
                    <a:pt x="17881" y="17995"/>
                  </a:lnTo>
                  <a:lnTo>
                    <a:pt x="17881" y="0"/>
                  </a:lnTo>
                  <a:close/>
                </a:path>
                <a:path w="3045459" h="128904">
                  <a:moveTo>
                    <a:pt x="127965" y="47015"/>
                  </a:move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11"/>
                  </a:lnTo>
                  <a:lnTo>
                    <a:pt x="127965" y="65011"/>
                  </a:lnTo>
                  <a:lnTo>
                    <a:pt x="127965" y="47015"/>
                  </a:lnTo>
                  <a:close/>
                </a:path>
                <a:path w="3045459" h="128904">
                  <a:moveTo>
                    <a:pt x="127965" y="0"/>
                  </a:moveTo>
                  <a:lnTo>
                    <a:pt x="110070" y="0"/>
                  </a:lnTo>
                  <a:lnTo>
                    <a:pt x="110070" y="9944"/>
                  </a:lnTo>
                  <a:lnTo>
                    <a:pt x="118084" y="17995"/>
                  </a:lnTo>
                  <a:lnTo>
                    <a:pt x="127965" y="17995"/>
                  </a:lnTo>
                  <a:lnTo>
                    <a:pt x="127965" y="0"/>
                  </a:lnTo>
                  <a:close/>
                </a:path>
                <a:path w="3045459" h="128904">
                  <a:moveTo>
                    <a:pt x="1575689" y="118948"/>
                  </a:moveTo>
                  <a:lnTo>
                    <a:pt x="1567688" y="110896"/>
                  </a:lnTo>
                  <a:lnTo>
                    <a:pt x="1557820" y="110896"/>
                  </a:lnTo>
                  <a:lnTo>
                    <a:pt x="1557820" y="128905"/>
                  </a:lnTo>
                  <a:lnTo>
                    <a:pt x="1575689" y="128905"/>
                  </a:lnTo>
                  <a:lnTo>
                    <a:pt x="1575689" y="118948"/>
                  </a:lnTo>
                  <a:close/>
                </a:path>
                <a:path w="3045459" h="128904">
                  <a:moveTo>
                    <a:pt x="1575689" y="63881"/>
                  </a:moveTo>
                  <a:lnTo>
                    <a:pt x="1557820" y="63881"/>
                  </a:lnTo>
                  <a:lnTo>
                    <a:pt x="1557820" y="81889"/>
                  </a:lnTo>
                  <a:lnTo>
                    <a:pt x="1567688" y="81889"/>
                  </a:lnTo>
                  <a:lnTo>
                    <a:pt x="1575689" y="73825"/>
                  </a:lnTo>
                  <a:lnTo>
                    <a:pt x="1575689" y="63881"/>
                  </a:lnTo>
                  <a:close/>
                </a:path>
                <a:path w="3045459" h="128904">
                  <a:moveTo>
                    <a:pt x="1631289" y="86436"/>
                  </a:moveTo>
                  <a:lnTo>
                    <a:pt x="1623288" y="78384"/>
                  </a:lnTo>
                  <a:lnTo>
                    <a:pt x="1603514" y="78384"/>
                  </a:lnTo>
                  <a:lnTo>
                    <a:pt x="1595513" y="86436"/>
                  </a:lnTo>
                  <a:lnTo>
                    <a:pt x="1595513" y="106349"/>
                  </a:lnTo>
                  <a:lnTo>
                    <a:pt x="1603514" y="114401"/>
                  </a:lnTo>
                  <a:lnTo>
                    <a:pt x="1623288" y="114401"/>
                  </a:lnTo>
                  <a:lnTo>
                    <a:pt x="1631289" y="106349"/>
                  </a:lnTo>
                  <a:lnTo>
                    <a:pt x="1631289" y="96393"/>
                  </a:lnTo>
                  <a:lnTo>
                    <a:pt x="1631289" y="86436"/>
                  </a:lnTo>
                  <a:close/>
                </a:path>
                <a:path w="3045459" h="128904">
                  <a:moveTo>
                    <a:pt x="1685759" y="118948"/>
                  </a:moveTo>
                  <a:lnTo>
                    <a:pt x="1677758" y="110896"/>
                  </a:lnTo>
                  <a:lnTo>
                    <a:pt x="1669021" y="110896"/>
                  </a:lnTo>
                  <a:lnTo>
                    <a:pt x="1667891" y="110896"/>
                  </a:lnTo>
                  <a:lnTo>
                    <a:pt x="1659128" y="110896"/>
                  </a:lnTo>
                  <a:lnTo>
                    <a:pt x="1651127" y="118948"/>
                  </a:lnTo>
                  <a:lnTo>
                    <a:pt x="1651127" y="128905"/>
                  </a:lnTo>
                  <a:lnTo>
                    <a:pt x="1667891" y="128905"/>
                  </a:lnTo>
                  <a:lnTo>
                    <a:pt x="1669021" y="128905"/>
                  </a:lnTo>
                  <a:lnTo>
                    <a:pt x="1685759" y="128905"/>
                  </a:lnTo>
                  <a:lnTo>
                    <a:pt x="1685759" y="118948"/>
                  </a:lnTo>
                  <a:close/>
                </a:path>
                <a:path w="3045459" h="128904">
                  <a:moveTo>
                    <a:pt x="1685759" y="63881"/>
                  </a:moveTo>
                  <a:lnTo>
                    <a:pt x="1669021" y="63881"/>
                  </a:lnTo>
                  <a:lnTo>
                    <a:pt x="1667891" y="63881"/>
                  </a:lnTo>
                  <a:lnTo>
                    <a:pt x="1651127" y="63881"/>
                  </a:lnTo>
                  <a:lnTo>
                    <a:pt x="1651127" y="73825"/>
                  </a:lnTo>
                  <a:lnTo>
                    <a:pt x="1659128" y="81889"/>
                  </a:lnTo>
                  <a:lnTo>
                    <a:pt x="1667891" y="81889"/>
                  </a:lnTo>
                  <a:lnTo>
                    <a:pt x="1669021" y="81889"/>
                  </a:lnTo>
                  <a:lnTo>
                    <a:pt x="1677758" y="81889"/>
                  </a:lnTo>
                  <a:lnTo>
                    <a:pt x="1685759" y="73825"/>
                  </a:lnTo>
                  <a:lnTo>
                    <a:pt x="1685759" y="63881"/>
                  </a:lnTo>
                  <a:close/>
                </a:path>
                <a:path w="3045459" h="128904">
                  <a:moveTo>
                    <a:pt x="1741373" y="86436"/>
                  </a:moveTo>
                  <a:lnTo>
                    <a:pt x="1733372" y="78384"/>
                  </a:lnTo>
                  <a:lnTo>
                    <a:pt x="1713611" y="78384"/>
                  </a:lnTo>
                  <a:lnTo>
                    <a:pt x="1705597" y="86436"/>
                  </a:lnTo>
                  <a:lnTo>
                    <a:pt x="1705597" y="106349"/>
                  </a:lnTo>
                  <a:lnTo>
                    <a:pt x="1713611" y="114401"/>
                  </a:lnTo>
                  <a:lnTo>
                    <a:pt x="1733372" y="114401"/>
                  </a:lnTo>
                  <a:lnTo>
                    <a:pt x="1741373" y="106349"/>
                  </a:lnTo>
                  <a:lnTo>
                    <a:pt x="1741373" y="96393"/>
                  </a:lnTo>
                  <a:lnTo>
                    <a:pt x="1741373" y="86436"/>
                  </a:lnTo>
                  <a:close/>
                </a:path>
                <a:path w="3045459" h="128904">
                  <a:moveTo>
                    <a:pt x="1795843" y="118948"/>
                  </a:moveTo>
                  <a:lnTo>
                    <a:pt x="1787842" y="110896"/>
                  </a:lnTo>
                  <a:lnTo>
                    <a:pt x="1779092" y="110896"/>
                  </a:lnTo>
                  <a:lnTo>
                    <a:pt x="1777949" y="110896"/>
                  </a:lnTo>
                  <a:lnTo>
                    <a:pt x="1769198" y="110896"/>
                  </a:lnTo>
                  <a:lnTo>
                    <a:pt x="1761197" y="118948"/>
                  </a:lnTo>
                  <a:lnTo>
                    <a:pt x="1761197" y="128905"/>
                  </a:lnTo>
                  <a:lnTo>
                    <a:pt x="1777949" y="128905"/>
                  </a:lnTo>
                  <a:lnTo>
                    <a:pt x="1779092" y="128905"/>
                  </a:lnTo>
                  <a:lnTo>
                    <a:pt x="1795843" y="128905"/>
                  </a:lnTo>
                  <a:lnTo>
                    <a:pt x="1795843" y="118948"/>
                  </a:lnTo>
                  <a:close/>
                </a:path>
                <a:path w="3045459" h="128904">
                  <a:moveTo>
                    <a:pt x="1795843" y="63881"/>
                  </a:moveTo>
                  <a:lnTo>
                    <a:pt x="1779092" y="63881"/>
                  </a:lnTo>
                  <a:lnTo>
                    <a:pt x="1777949" y="63881"/>
                  </a:lnTo>
                  <a:lnTo>
                    <a:pt x="1761197" y="63881"/>
                  </a:lnTo>
                  <a:lnTo>
                    <a:pt x="1761197" y="73825"/>
                  </a:lnTo>
                  <a:lnTo>
                    <a:pt x="1769198" y="81889"/>
                  </a:lnTo>
                  <a:lnTo>
                    <a:pt x="1777949" y="81889"/>
                  </a:lnTo>
                  <a:lnTo>
                    <a:pt x="1779092" y="81889"/>
                  </a:lnTo>
                  <a:lnTo>
                    <a:pt x="1787842" y="81889"/>
                  </a:lnTo>
                  <a:lnTo>
                    <a:pt x="1795843" y="73825"/>
                  </a:lnTo>
                  <a:lnTo>
                    <a:pt x="1795843" y="63881"/>
                  </a:lnTo>
                  <a:close/>
                </a:path>
                <a:path w="3045459" h="128904">
                  <a:moveTo>
                    <a:pt x="1851444" y="86436"/>
                  </a:moveTo>
                  <a:lnTo>
                    <a:pt x="1843443" y="78384"/>
                  </a:lnTo>
                  <a:lnTo>
                    <a:pt x="1823669" y="78384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69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045459" h="128904">
                  <a:moveTo>
                    <a:pt x="1905914" y="118948"/>
                  </a:moveTo>
                  <a:lnTo>
                    <a:pt x="1897913" y="110896"/>
                  </a:lnTo>
                  <a:lnTo>
                    <a:pt x="1889150" y="110896"/>
                  </a:lnTo>
                  <a:lnTo>
                    <a:pt x="1888020" y="110896"/>
                  </a:lnTo>
                  <a:lnTo>
                    <a:pt x="1879295" y="110896"/>
                  </a:lnTo>
                  <a:lnTo>
                    <a:pt x="1871281" y="118948"/>
                  </a:lnTo>
                  <a:lnTo>
                    <a:pt x="1871281" y="128905"/>
                  </a:lnTo>
                  <a:lnTo>
                    <a:pt x="1888020" y="128905"/>
                  </a:lnTo>
                  <a:lnTo>
                    <a:pt x="1889150" y="128905"/>
                  </a:lnTo>
                  <a:lnTo>
                    <a:pt x="1905914" y="128905"/>
                  </a:lnTo>
                  <a:lnTo>
                    <a:pt x="1905914" y="118948"/>
                  </a:lnTo>
                  <a:close/>
                </a:path>
                <a:path w="3045459" h="128904">
                  <a:moveTo>
                    <a:pt x="1905914" y="63881"/>
                  </a:moveTo>
                  <a:lnTo>
                    <a:pt x="1889150" y="63881"/>
                  </a:lnTo>
                  <a:lnTo>
                    <a:pt x="1888020" y="63881"/>
                  </a:lnTo>
                  <a:lnTo>
                    <a:pt x="1871281" y="63881"/>
                  </a:lnTo>
                  <a:lnTo>
                    <a:pt x="1871281" y="73825"/>
                  </a:lnTo>
                  <a:lnTo>
                    <a:pt x="1879295" y="81889"/>
                  </a:lnTo>
                  <a:lnTo>
                    <a:pt x="1888020" y="81889"/>
                  </a:lnTo>
                  <a:lnTo>
                    <a:pt x="1889150" y="81889"/>
                  </a:lnTo>
                  <a:lnTo>
                    <a:pt x="1897913" y="81889"/>
                  </a:lnTo>
                  <a:lnTo>
                    <a:pt x="1905914" y="73825"/>
                  </a:lnTo>
                  <a:lnTo>
                    <a:pt x="1905914" y="63881"/>
                  </a:lnTo>
                  <a:close/>
                </a:path>
                <a:path w="3045459" h="128904">
                  <a:moveTo>
                    <a:pt x="1961527" y="86436"/>
                  </a:moveTo>
                  <a:lnTo>
                    <a:pt x="1953526" y="78384"/>
                  </a:lnTo>
                  <a:lnTo>
                    <a:pt x="1933752" y="78384"/>
                  </a:lnTo>
                  <a:lnTo>
                    <a:pt x="1925751" y="86436"/>
                  </a:lnTo>
                  <a:lnTo>
                    <a:pt x="1925751" y="106349"/>
                  </a:lnTo>
                  <a:lnTo>
                    <a:pt x="1933752" y="114401"/>
                  </a:lnTo>
                  <a:lnTo>
                    <a:pt x="1953526" y="114401"/>
                  </a:lnTo>
                  <a:lnTo>
                    <a:pt x="1961527" y="106349"/>
                  </a:lnTo>
                  <a:lnTo>
                    <a:pt x="1961527" y="96393"/>
                  </a:lnTo>
                  <a:lnTo>
                    <a:pt x="1961527" y="86436"/>
                  </a:lnTo>
                  <a:close/>
                </a:path>
                <a:path w="3045459" h="128904">
                  <a:moveTo>
                    <a:pt x="2015998" y="118948"/>
                  </a:moveTo>
                  <a:lnTo>
                    <a:pt x="2007997" y="110896"/>
                  </a:lnTo>
                  <a:lnTo>
                    <a:pt x="1999246" y="110896"/>
                  </a:lnTo>
                  <a:lnTo>
                    <a:pt x="1998091" y="110896"/>
                  </a:lnTo>
                  <a:lnTo>
                    <a:pt x="1989366" y="110896"/>
                  </a:lnTo>
                  <a:lnTo>
                    <a:pt x="1981365" y="118948"/>
                  </a:lnTo>
                  <a:lnTo>
                    <a:pt x="1981365" y="128905"/>
                  </a:lnTo>
                  <a:lnTo>
                    <a:pt x="1998091" y="128905"/>
                  </a:lnTo>
                  <a:lnTo>
                    <a:pt x="1999246" y="128905"/>
                  </a:lnTo>
                  <a:lnTo>
                    <a:pt x="2015998" y="128905"/>
                  </a:lnTo>
                  <a:lnTo>
                    <a:pt x="2015998" y="118948"/>
                  </a:lnTo>
                  <a:close/>
                </a:path>
                <a:path w="3045459" h="128904">
                  <a:moveTo>
                    <a:pt x="2015998" y="63881"/>
                  </a:moveTo>
                  <a:lnTo>
                    <a:pt x="1999246" y="63881"/>
                  </a:lnTo>
                  <a:lnTo>
                    <a:pt x="1998091" y="63881"/>
                  </a:lnTo>
                  <a:lnTo>
                    <a:pt x="1981365" y="63881"/>
                  </a:lnTo>
                  <a:lnTo>
                    <a:pt x="1981365" y="73825"/>
                  </a:lnTo>
                  <a:lnTo>
                    <a:pt x="1989366" y="81889"/>
                  </a:lnTo>
                  <a:lnTo>
                    <a:pt x="1998091" y="81889"/>
                  </a:lnTo>
                  <a:lnTo>
                    <a:pt x="1999246" y="81889"/>
                  </a:lnTo>
                  <a:lnTo>
                    <a:pt x="2007997" y="81889"/>
                  </a:lnTo>
                  <a:lnTo>
                    <a:pt x="2015998" y="73825"/>
                  </a:lnTo>
                  <a:lnTo>
                    <a:pt x="2015998" y="63881"/>
                  </a:lnTo>
                  <a:close/>
                </a:path>
                <a:path w="3045459" h="128904">
                  <a:moveTo>
                    <a:pt x="2071611" y="86436"/>
                  </a:moveTo>
                  <a:lnTo>
                    <a:pt x="2063610" y="78384"/>
                  </a:lnTo>
                  <a:lnTo>
                    <a:pt x="2043836" y="78384"/>
                  </a:lnTo>
                  <a:lnTo>
                    <a:pt x="2035835" y="86436"/>
                  </a:lnTo>
                  <a:lnTo>
                    <a:pt x="2035835" y="106349"/>
                  </a:lnTo>
                  <a:lnTo>
                    <a:pt x="2043836" y="114401"/>
                  </a:lnTo>
                  <a:lnTo>
                    <a:pt x="2063610" y="114401"/>
                  </a:lnTo>
                  <a:lnTo>
                    <a:pt x="2071611" y="106349"/>
                  </a:lnTo>
                  <a:lnTo>
                    <a:pt x="2071611" y="96393"/>
                  </a:lnTo>
                  <a:lnTo>
                    <a:pt x="2071611" y="86436"/>
                  </a:lnTo>
                  <a:close/>
                </a:path>
                <a:path w="3045459" h="128904">
                  <a:moveTo>
                    <a:pt x="2126056" y="118948"/>
                  </a:moveTo>
                  <a:lnTo>
                    <a:pt x="2118055" y="110896"/>
                  </a:lnTo>
                  <a:lnTo>
                    <a:pt x="2109305" y="110896"/>
                  </a:lnTo>
                  <a:lnTo>
                    <a:pt x="2108174" y="110896"/>
                  </a:lnTo>
                  <a:lnTo>
                    <a:pt x="2099449" y="110896"/>
                  </a:lnTo>
                  <a:lnTo>
                    <a:pt x="2091436" y="118948"/>
                  </a:lnTo>
                  <a:lnTo>
                    <a:pt x="2091436" y="128905"/>
                  </a:lnTo>
                  <a:lnTo>
                    <a:pt x="2108174" y="128905"/>
                  </a:lnTo>
                  <a:lnTo>
                    <a:pt x="2109305" y="128905"/>
                  </a:lnTo>
                  <a:lnTo>
                    <a:pt x="2126056" y="128905"/>
                  </a:lnTo>
                  <a:lnTo>
                    <a:pt x="2126056" y="118948"/>
                  </a:lnTo>
                  <a:close/>
                </a:path>
                <a:path w="3045459" h="128904">
                  <a:moveTo>
                    <a:pt x="2126056" y="63881"/>
                  </a:moveTo>
                  <a:lnTo>
                    <a:pt x="2109305" y="63881"/>
                  </a:lnTo>
                  <a:lnTo>
                    <a:pt x="2108174" y="63881"/>
                  </a:lnTo>
                  <a:lnTo>
                    <a:pt x="2091436" y="63881"/>
                  </a:lnTo>
                  <a:lnTo>
                    <a:pt x="2091436" y="73825"/>
                  </a:lnTo>
                  <a:lnTo>
                    <a:pt x="2099449" y="81889"/>
                  </a:lnTo>
                  <a:lnTo>
                    <a:pt x="2108174" y="81889"/>
                  </a:lnTo>
                  <a:lnTo>
                    <a:pt x="2109305" y="81889"/>
                  </a:lnTo>
                  <a:lnTo>
                    <a:pt x="2118055" y="81889"/>
                  </a:lnTo>
                  <a:lnTo>
                    <a:pt x="2126056" y="73825"/>
                  </a:lnTo>
                  <a:lnTo>
                    <a:pt x="2126056" y="63881"/>
                  </a:lnTo>
                  <a:close/>
                </a:path>
                <a:path w="3045459" h="128904">
                  <a:moveTo>
                    <a:pt x="2181669" y="86436"/>
                  </a:moveTo>
                  <a:lnTo>
                    <a:pt x="2173668" y="78384"/>
                  </a:lnTo>
                  <a:lnTo>
                    <a:pt x="2153907" y="78384"/>
                  </a:lnTo>
                  <a:lnTo>
                    <a:pt x="2145893" y="86436"/>
                  </a:lnTo>
                  <a:lnTo>
                    <a:pt x="2145893" y="106349"/>
                  </a:lnTo>
                  <a:lnTo>
                    <a:pt x="2153907" y="114401"/>
                  </a:lnTo>
                  <a:lnTo>
                    <a:pt x="2173668" y="114401"/>
                  </a:lnTo>
                  <a:lnTo>
                    <a:pt x="2181669" y="106349"/>
                  </a:lnTo>
                  <a:lnTo>
                    <a:pt x="2181669" y="96393"/>
                  </a:lnTo>
                  <a:lnTo>
                    <a:pt x="2181669" y="86436"/>
                  </a:lnTo>
                  <a:close/>
                </a:path>
                <a:path w="3045459" h="128904">
                  <a:moveTo>
                    <a:pt x="2236139" y="118948"/>
                  </a:moveTo>
                  <a:lnTo>
                    <a:pt x="2228138" y="110896"/>
                  </a:lnTo>
                  <a:lnTo>
                    <a:pt x="2219401" y="110896"/>
                  </a:lnTo>
                  <a:lnTo>
                    <a:pt x="2218245" y="110896"/>
                  </a:lnTo>
                  <a:lnTo>
                    <a:pt x="2209520" y="110896"/>
                  </a:lnTo>
                  <a:lnTo>
                    <a:pt x="2201519" y="118948"/>
                  </a:lnTo>
                  <a:lnTo>
                    <a:pt x="2201519" y="128905"/>
                  </a:lnTo>
                  <a:lnTo>
                    <a:pt x="2218245" y="128905"/>
                  </a:lnTo>
                  <a:lnTo>
                    <a:pt x="2219401" y="128905"/>
                  </a:lnTo>
                  <a:lnTo>
                    <a:pt x="2236139" y="128905"/>
                  </a:lnTo>
                  <a:lnTo>
                    <a:pt x="2236139" y="118948"/>
                  </a:lnTo>
                  <a:close/>
                </a:path>
                <a:path w="3045459" h="128904">
                  <a:moveTo>
                    <a:pt x="2236139" y="63881"/>
                  </a:moveTo>
                  <a:lnTo>
                    <a:pt x="2219401" y="63881"/>
                  </a:lnTo>
                  <a:lnTo>
                    <a:pt x="2218245" y="63881"/>
                  </a:lnTo>
                  <a:lnTo>
                    <a:pt x="2201519" y="63881"/>
                  </a:lnTo>
                  <a:lnTo>
                    <a:pt x="2201519" y="73825"/>
                  </a:lnTo>
                  <a:lnTo>
                    <a:pt x="2209520" y="81889"/>
                  </a:lnTo>
                  <a:lnTo>
                    <a:pt x="2218245" y="81889"/>
                  </a:lnTo>
                  <a:lnTo>
                    <a:pt x="2219401" y="81889"/>
                  </a:lnTo>
                  <a:lnTo>
                    <a:pt x="2228138" y="81889"/>
                  </a:lnTo>
                  <a:lnTo>
                    <a:pt x="2236139" y="73825"/>
                  </a:lnTo>
                  <a:lnTo>
                    <a:pt x="2236139" y="63881"/>
                  </a:lnTo>
                  <a:close/>
                </a:path>
                <a:path w="3045459" h="128904">
                  <a:moveTo>
                    <a:pt x="2291753" y="86436"/>
                  </a:moveTo>
                  <a:lnTo>
                    <a:pt x="2283752" y="78384"/>
                  </a:lnTo>
                  <a:lnTo>
                    <a:pt x="2263991" y="78384"/>
                  </a:lnTo>
                  <a:lnTo>
                    <a:pt x="2255977" y="86436"/>
                  </a:lnTo>
                  <a:lnTo>
                    <a:pt x="2255977" y="106349"/>
                  </a:lnTo>
                  <a:lnTo>
                    <a:pt x="2263991" y="114401"/>
                  </a:lnTo>
                  <a:lnTo>
                    <a:pt x="2283752" y="114401"/>
                  </a:lnTo>
                  <a:lnTo>
                    <a:pt x="2291753" y="106349"/>
                  </a:lnTo>
                  <a:lnTo>
                    <a:pt x="2291753" y="96393"/>
                  </a:lnTo>
                  <a:lnTo>
                    <a:pt x="2291753" y="86436"/>
                  </a:lnTo>
                  <a:close/>
                </a:path>
                <a:path w="3045459" h="128904">
                  <a:moveTo>
                    <a:pt x="2346210" y="118948"/>
                  </a:moveTo>
                  <a:lnTo>
                    <a:pt x="2338209" y="110896"/>
                  </a:lnTo>
                  <a:lnTo>
                    <a:pt x="2329472" y="110896"/>
                  </a:lnTo>
                  <a:lnTo>
                    <a:pt x="2328329" y="110896"/>
                  </a:lnTo>
                  <a:lnTo>
                    <a:pt x="2319578" y="110896"/>
                  </a:lnTo>
                  <a:lnTo>
                    <a:pt x="2311577" y="118948"/>
                  </a:lnTo>
                  <a:lnTo>
                    <a:pt x="2311577" y="128905"/>
                  </a:lnTo>
                  <a:lnTo>
                    <a:pt x="2328329" y="128905"/>
                  </a:lnTo>
                  <a:lnTo>
                    <a:pt x="2329472" y="128905"/>
                  </a:lnTo>
                  <a:lnTo>
                    <a:pt x="2346210" y="128905"/>
                  </a:lnTo>
                  <a:lnTo>
                    <a:pt x="2346210" y="118948"/>
                  </a:lnTo>
                  <a:close/>
                </a:path>
                <a:path w="3045459" h="128904">
                  <a:moveTo>
                    <a:pt x="2346210" y="63881"/>
                  </a:moveTo>
                  <a:lnTo>
                    <a:pt x="2329472" y="63881"/>
                  </a:lnTo>
                  <a:lnTo>
                    <a:pt x="2328329" y="63881"/>
                  </a:lnTo>
                  <a:lnTo>
                    <a:pt x="2311577" y="63881"/>
                  </a:lnTo>
                  <a:lnTo>
                    <a:pt x="2311577" y="73825"/>
                  </a:lnTo>
                  <a:lnTo>
                    <a:pt x="2319578" y="81889"/>
                  </a:lnTo>
                  <a:lnTo>
                    <a:pt x="2328329" y="81889"/>
                  </a:lnTo>
                  <a:lnTo>
                    <a:pt x="2329472" y="81889"/>
                  </a:lnTo>
                  <a:lnTo>
                    <a:pt x="2338209" y="81889"/>
                  </a:lnTo>
                  <a:lnTo>
                    <a:pt x="2346210" y="73825"/>
                  </a:lnTo>
                  <a:lnTo>
                    <a:pt x="2346210" y="63881"/>
                  </a:lnTo>
                  <a:close/>
                </a:path>
                <a:path w="3045459" h="128904">
                  <a:moveTo>
                    <a:pt x="2401824" y="86436"/>
                  </a:moveTo>
                  <a:lnTo>
                    <a:pt x="2393823" y="78384"/>
                  </a:lnTo>
                  <a:lnTo>
                    <a:pt x="2374061" y="78384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045459" h="128904">
                  <a:moveTo>
                    <a:pt x="2456294" y="118948"/>
                  </a:moveTo>
                  <a:lnTo>
                    <a:pt x="2448293" y="110896"/>
                  </a:lnTo>
                  <a:lnTo>
                    <a:pt x="2439530" y="110896"/>
                  </a:lnTo>
                  <a:lnTo>
                    <a:pt x="2438412" y="110896"/>
                  </a:lnTo>
                  <a:lnTo>
                    <a:pt x="2429662" y="110896"/>
                  </a:lnTo>
                  <a:lnTo>
                    <a:pt x="2421661" y="118948"/>
                  </a:lnTo>
                  <a:lnTo>
                    <a:pt x="2421661" y="128905"/>
                  </a:lnTo>
                  <a:lnTo>
                    <a:pt x="2438412" y="128905"/>
                  </a:lnTo>
                  <a:lnTo>
                    <a:pt x="2439530" y="128905"/>
                  </a:lnTo>
                  <a:lnTo>
                    <a:pt x="2456294" y="128905"/>
                  </a:lnTo>
                  <a:lnTo>
                    <a:pt x="2456294" y="118948"/>
                  </a:lnTo>
                  <a:close/>
                </a:path>
                <a:path w="3045459" h="128904">
                  <a:moveTo>
                    <a:pt x="2456294" y="63881"/>
                  </a:moveTo>
                  <a:lnTo>
                    <a:pt x="2439530" y="63881"/>
                  </a:lnTo>
                  <a:lnTo>
                    <a:pt x="2438412" y="63881"/>
                  </a:lnTo>
                  <a:lnTo>
                    <a:pt x="2421661" y="63881"/>
                  </a:lnTo>
                  <a:lnTo>
                    <a:pt x="2421661" y="73825"/>
                  </a:lnTo>
                  <a:lnTo>
                    <a:pt x="2429662" y="81889"/>
                  </a:lnTo>
                  <a:lnTo>
                    <a:pt x="2438412" y="81889"/>
                  </a:lnTo>
                  <a:lnTo>
                    <a:pt x="2439530" y="81889"/>
                  </a:lnTo>
                  <a:lnTo>
                    <a:pt x="2448293" y="81889"/>
                  </a:lnTo>
                  <a:lnTo>
                    <a:pt x="2456294" y="73825"/>
                  </a:lnTo>
                  <a:lnTo>
                    <a:pt x="2456294" y="63881"/>
                  </a:lnTo>
                  <a:close/>
                </a:path>
                <a:path w="3045459" h="128904">
                  <a:moveTo>
                    <a:pt x="2511907" y="86436"/>
                  </a:moveTo>
                  <a:lnTo>
                    <a:pt x="2503906" y="78384"/>
                  </a:lnTo>
                  <a:lnTo>
                    <a:pt x="2484132" y="78384"/>
                  </a:lnTo>
                  <a:lnTo>
                    <a:pt x="2476131" y="86436"/>
                  </a:lnTo>
                  <a:lnTo>
                    <a:pt x="2476131" y="106349"/>
                  </a:lnTo>
                  <a:lnTo>
                    <a:pt x="2484132" y="114401"/>
                  </a:lnTo>
                  <a:lnTo>
                    <a:pt x="2503906" y="114401"/>
                  </a:lnTo>
                  <a:lnTo>
                    <a:pt x="2511907" y="106349"/>
                  </a:lnTo>
                  <a:lnTo>
                    <a:pt x="2511907" y="96393"/>
                  </a:lnTo>
                  <a:lnTo>
                    <a:pt x="2511907" y="86436"/>
                  </a:lnTo>
                  <a:close/>
                </a:path>
                <a:path w="3045459" h="128904">
                  <a:moveTo>
                    <a:pt x="2566365" y="118948"/>
                  </a:moveTo>
                  <a:lnTo>
                    <a:pt x="2558364" y="110896"/>
                  </a:lnTo>
                  <a:lnTo>
                    <a:pt x="2549626" y="110896"/>
                  </a:lnTo>
                  <a:lnTo>
                    <a:pt x="2548496" y="110896"/>
                  </a:lnTo>
                  <a:lnTo>
                    <a:pt x="2539746" y="110896"/>
                  </a:lnTo>
                  <a:lnTo>
                    <a:pt x="2531732" y="118948"/>
                  </a:lnTo>
                  <a:lnTo>
                    <a:pt x="2531732" y="128905"/>
                  </a:lnTo>
                  <a:lnTo>
                    <a:pt x="2548496" y="128905"/>
                  </a:lnTo>
                  <a:lnTo>
                    <a:pt x="2549626" y="128905"/>
                  </a:lnTo>
                  <a:lnTo>
                    <a:pt x="2566365" y="128905"/>
                  </a:lnTo>
                  <a:lnTo>
                    <a:pt x="2566365" y="118948"/>
                  </a:lnTo>
                  <a:close/>
                </a:path>
                <a:path w="3045459" h="128904">
                  <a:moveTo>
                    <a:pt x="2566365" y="63881"/>
                  </a:moveTo>
                  <a:lnTo>
                    <a:pt x="2549626" y="63881"/>
                  </a:lnTo>
                  <a:lnTo>
                    <a:pt x="2548496" y="63881"/>
                  </a:lnTo>
                  <a:lnTo>
                    <a:pt x="2531732" y="63881"/>
                  </a:lnTo>
                  <a:lnTo>
                    <a:pt x="2531732" y="73825"/>
                  </a:lnTo>
                  <a:lnTo>
                    <a:pt x="2539746" y="81889"/>
                  </a:lnTo>
                  <a:lnTo>
                    <a:pt x="2548496" y="81889"/>
                  </a:lnTo>
                  <a:lnTo>
                    <a:pt x="2549626" y="81889"/>
                  </a:lnTo>
                  <a:lnTo>
                    <a:pt x="2558364" y="81889"/>
                  </a:lnTo>
                  <a:lnTo>
                    <a:pt x="2566365" y="73825"/>
                  </a:lnTo>
                  <a:lnTo>
                    <a:pt x="2566365" y="63881"/>
                  </a:lnTo>
                  <a:close/>
                </a:path>
                <a:path w="3045459" h="128904">
                  <a:moveTo>
                    <a:pt x="2621978" y="86436"/>
                  </a:moveTo>
                  <a:lnTo>
                    <a:pt x="2613977" y="78384"/>
                  </a:lnTo>
                  <a:lnTo>
                    <a:pt x="2594203" y="78384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045459" h="128904">
                  <a:moveTo>
                    <a:pt x="2676448" y="118948"/>
                  </a:moveTo>
                  <a:lnTo>
                    <a:pt x="2668447" y="110896"/>
                  </a:lnTo>
                  <a:lnTo>
                    <a:pt x="2659697" y="110896"/>
                  </a:lnTo>
                  <a:lnTo>
                    <a:pt x="2658567" y="110896"/>
                  </a:lnTo>
                  <a:lnTo>
                    <a:pt x="2649817" y="110896"/>
                  </a:lnTo>
                  <a:lnTo>
                    <a:pt x="2641816" y="118948"/>
                  </a:lnTo>
                  <a:lnTo>
                    <a:pt x="2641816" y="128905"/>
                  </a:lnTo>
                  <a:lnTo>
                    <a:pt x="2658567" y="128905"/>
                  </a:lnTo>
                  <a:lnTo>
                    <a:pt x="2659697" y="128905"/>
                  </a:lnTo>
                  <a:lnTo>
                    <a:pt x="2676448" y="128905"/>
                  </a:lnTo>
                  <a:lnTo>
                    <a:pt x="2676448" y="118948"/>
                  </a:lnTo>
                  <a:close/>
                </a:path>
                <a:path w="3045459" h="128904">
                  <a:moveTo>
                    <a:pt x="2676448" y="63881"/>
                  </a:moveTo>
                  <a:lnTo>
                    <a:pt x="2659697" y="63881"/>
                  </a:lnTo>
                  <a:lnTo>
                    <a:pt x="2658567" y="63881"/>
                  </a:lnTo>
                  <a:lnTo>
                    <a:pt x="2641816" y="63881"/>
                  </a:lnTo>
                  <a:lnTo>
                    <a:pt x="2641816" y="73825"/>
                  </a:lnTo>
                  <a:lnTo>
                    <a:pt x="2649817" y="81889"/>
                  </a:lnTo>
                  <a:lnTo>
                    <a:pt x="2658567" y="81889"/>
                  </a:lnTo>
                  <a:lnTo>
                    <a:pt x="2659697" y="81889"/>
                  </a:lnTo>
                  <a:lnTo>
                    <a:pt x="2668447" y="81889"/>
                  </a:lnTo>
                  <a:lnTo>
                    <a:pt x="2676448" y="73825"/>
                  </a:lnTo>
                  <a:lnTo>
                    <a:pt x="2676448" y="63881"/>
                  </a:lnTo>
                  <a:close/>
                </a:path>
                <a:path w="3045459" h="128904">
                  <a:moveTo>
                    <a:pt x="2732062" y="86436"/>
                  </a:moveTo>
                  <a:lnTo>
                    <a:pt x="2724061" y="78384"/>
                  </a:lnTo>
                  <a:lnTo>
                    <a:pt x="2704287" y="78384"/>
                  </a:lnTo>
                  <a:lnTo>
                    <a:pt x="2696286" y="86436"/>
                  </a:lnTo>
                  <a:lnTo>
                    <a:pt x="2696286" y="106349"/>
                  </a:lnTo>
                  <a:lnTo>
                    <a:pt x="2704287" y="114401"/>
                  </a:lnTo>
                  <a:lnTo>
                    <a:pt x="2724061" y="114401"/>
                  </a:lnTo>
                  <a:lnTo>
                    <a:pt x="2732062" y="106349"/>
                  </a:lnTo>
                  <a:lnTo>
                    <a:pt x="2732062" y="96393"/>
                  </a:lnTo>
                  <a:lnTo>
                    <a:pt x="2732062" y="86436"/>
                  </a:lnTo>
                  <a:close/>
                </a:path>
                <a:path w="3045459" h="128904">
                  <a:moveTo>
                    <a:pt x="2786532" y="118948"/>
                  </a:moveTo>
                  <a:lnTo>
                    <a:pt x="2778531" y="110896"/>
                  </a:lnTo>
                  <a:lnTo>
                    <a:pt x="2769768" y="110896"/>
                  </a:lnTo>
                  <a:lnTo>
                    <a:pt x="2768612" y="110896"/>
                  </a:lnTo>
                  <a:lnTo>
                    <a:pt x="2759887" y="110896"/>
                  </a:lnTo>
                  <a:lnTo>
                    <a:pt x="2751886" y="118948"/>
                  </a:lnTo>
                  <a:lnTo>
                    <a:pt x="2751886" y="128905"/>
                  </a:lnTo>
                  <a:lnTo>
                    <a:pt x="2768612" y="128905"/>
                  </a:lnTo>
                  <a:lnTo>
                    <a:pt x="2769768" y="128905"/>
                  </a:lnTo>
                  <a:lnTo>
                    <a:pt x="2786532" y="128905"/>
                  </a:lnTo>
                  <a:lnTo>
                    <a:pt x="2786532" y="118948"/>
                  </a:lnTo>
                  <a:close/>
                </a:path>
                <a:path w="3045459" h="128904">
                  <a:moveTo>
                    <a:pt x="2786532" y="63881"/>
                  </a:moveTo>
                  <a:lnTo>
                    <a:pt x="2769768" y="63881"/>
                  </a:lnTo>
                  <a:lnTo>
                    <a:pt x="2768612" y="63881"/>
                  </a:lnTo>
                  <a:lnTo>
                    <a:pt x="2751886" y="63881"/>
                  </a:lnTo>
                  <a:lnTo>
                    <a:pt x="2751886" y="73825"/>
                  </a:lnTo>
                  <a:lnTo>
                    <a:pt x="2759887" y="81889"/>
                  </a:lnTo>
                  <a:lnTo>
                    <a:pt x="2768612" y="81889"/>
                  </a:lnTo>
                  <a:lnTo>
                    <a:pt x="2769768" y="81889"/>
                  </a:lnTo>
                  <a:lnTo>
                    <a:pt x="2778531" y="81889"/>
                  </a:lnTo>
                  <a:lnTo>
                    <a:pt x="2786532" y="73825"/>
                  </a:lnTo>
                  <a:lnTo>
                    <a:pt x="2786532" y="63881"/>
                  </a:lnTo>
                  <a:close/>
                </a:path>
                <a:path w="3045459" h="128904">
                  <a:moveTo>
                    <a:pt x="2842133" y="86436"/>
                  </a:moveTo>
                  <a:lnTo>
                    <a:pt x="2834132" y="78384"/>
                  </a:lnTo>
                  <a:lnTo>
                    <a:pt x="2814358" y="78384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045459" h="128904">
                  <a:moveTo>
                    <a:pt x="2896590" y="118948"/>
                  </a:moveTo>
                  <a:lnTo>
                    <a:pt x="2888589" y="110896"/>
                  </a:lnTo>
                  <a:lnTo>
                    <a:pt x="2879839" y="110896"/>
                  </a:lnTo>
                  <a:lnTo>
                    <a:pt x="2878696" y="110896"/>
                  </a:lnTo>
                  <a:lnTo>
                    <a:pt x="2869946" y="110896"/>
                  </a:lnTo>
                  <a:lnTo>
                    <a:pt x="2861957" y="118948"/>
                  </a:lnTo>
                  <a:lnTo>
                    <a:pt x="2861957" y="128905"/>
                  </a:lnTo>
                  <a:lnTo>
                    <a:pt x="2878696" y="128905"/>
                  </a:lnTo>
                  <a:lnTo>
                    <a:pt x="2879839" y="128905"/>
                  </a:lnTo>
                  <a:lnTo>
                    <a:pt x="2896590" y="128905"/>
                  </a:lnTo>
                  <a:lnTo>
                    <a:pt x="2896590" y="118948"/>
                  </a:lnTo>
                  <a:close/>
                </a:path>
                <a:path w="3045459" h="128904">
                  <a:moveTo>
                    <a:pt x="2896590" y="63893"/>
                  </a:moveTo>
                  <a:lnTo>
                    <a:pt x="2879839" y="63893"/>
                  </a:lnTo>
                  <a:lnTo>
                    <a:pt x="2861957" y="63881"/>
                  </a:lnTo>
                  <a:lnTo>
                    <a:pt x="2861957" y="73825"/>
                  </a:lnTo>
                  <a:lnTo>
                    <a:pt x="2869946" y="81889"/>
                  </a:lnTo>
                  <a:lnTo>
                    <a:pt x="2878696" y="81889"/>
                  </a:lnTo>
                  <a:lnTo>
                    <a:pt x="2879839" y="81889"/>
                  </a:lnTo>
                  <a:lnTo>
                    <a:pt x="2888589" y="81889"/>
                  </a:lnTo>
                  <a:lnTo>
                    <a:pt x="2896590" y="73825"/>
                  </a:lnTo>
                  <a:lnTo>
                    <a:pt x="2896590" y="63893"/>
                  </a:lnTo>
                  <a:close/>
                </a:path>
                <a:path w="3045459" h="128904">
                  <a:moveTo>
                    <a:pt x="2952204" y="86436"/>
                  </a:moveTo>
                  <a:lnTo>
                    <a:pt x="2944203" y="78384"/>
                  </a:lnTo>
                  <a:lnTo>
                    <a:pt x="2924416" y="78384"/>
                  </a:lnTo>
                  <a:lnTo>
                    <a:pt x="2916415" y="86436"/>
                  </a:lnTo>
                  <a:lnTo>
                    <a:pt x="2916415" y="106349"/>
                  </a:lnTo>
                  <a:lnTo>
                    <a:pt x="2924416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045459" h="128904">
                  <a:moveTo>
                    <a:pt x="2994952" y="110896"/>
                  </a:moveTo>
                  <a:lnTo>
                    <a:pt x="2989910" y="110896"/>
                  </a:lnTo>
                  <a:lnTo>
                    <a:pt x="2988780" y="110896"/>
                  </a:lnTo>
                  <a:lnTo>
                    <a:pt x="2980029" y="110896"/>
                  </a:lnTo>
                  <a:lnTo>
                    <a:pt x="2972028" y="118948"/>
                  </a:lnTo>
                  <a:lnTo>
                    <a:pt x="2972028" y="125247"/>
                  </a:lnTo>
                  <a:lnTo>
                    <a:pt x="2983992" y="117843"/>
                  </a:lnTo>
                  <a:lnTo>
                    <a:pt x="2988780" y="114833"/>
                  </a:lnTo>
                  <a:lnTo>
                    <a:pt x="2989910" y="114109"/>
                  </a:lnTo>
                  <a:lnTo>
                    <a:pt x="2994952" y="110896"/>
                  </a:lnTo>
                  <a:close/>
                </a:path>
                <a:path w="3045459" h="128904">
                  <a:moveTo>
                    <a:pt x="3006674" y="63893"/>
                  </a:moveTo>
                  <a:lnTo>
                    <a:pt x="2989910" y="63893"/>
                  </a:lnTo>
                  <a:lnTo>
                    <a:pt x="2988780" y="63893"/>
                  </a:lnTo>
                  <a:lnTo>
                    <a:pt x="2972028" y="63893"/>
                  </a:lnTo>
                  <a:lnTo>
                    <a:pt x="2972028" y="73825"/>
                  </a:lnTo>
                  <a:lnTo>
                    <a:pt x="2980029" y="81889"/>
                  </a:lnTo>
                  <a:lnTo>
                    <a:pt x="2988780" y="81889"/>
                  </a:lnTo>
                  <a:lnTo>
                    <a:pt x="2989910" y="81889"/>
                  </a:lnTo>
                  <a:lnTo>
                    <a:pt x="2998673" y="81889"/>
                  </a:lnTo>
                  <a:lnTo>
                    <a:pt x="3006674" y="73825"/>
                  </a:lnTo>
                  <a:lnTo>
                    <a:pt x="3006674" y="63893"/>
                  </a:lnTo>
                  <a:close/>
                </a:path>
                <a:path w="3045459" h="128904">
                  <a:moveTo>
                    <a:pt x="3045155" y="78384"/>
                  </a:moveTo>
                  <a:lnTo>
                    <a:pt x="3034512" y="78384"/>
                  </a:lnTo>
                  <a:lnTo>
                    <a:pt x="3026499" y="86436"/>
                  </a:lnTo>
                  <a:lnTo>
                    <a:pt x="3026499" y="90627"/>
                  </a:lnTo>
                  <a:lnTo>
                    <a:pt x="3045155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5">
              <a:extLst>
                <a:ext uri="{FF2B5EF4-FFF2-40B4-BE49-F238E27FC236}">
                  <a16:creationId xmlns:a16="http://schemas.microsoft.com/office/drawing/2014/main" id="{CE659FEC-760A-D4B4-BDEB-D448158C4935}"/>
                </a:ext>
              </a:extLst>
            </p:cNvPr>
            <p:cNvSpPr/>
            <p:nvPr/>
          </p:nvSpPr>
          <p:spPr>
            <a:xfrm>
              <a:off x="6115266" y="3335172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52270" h="65404">
                  <a:moveTo>
                    <a:pt x="73494" y="22580"/>
                  </a:moveTo>
                  <a:lnTo>
                    <a:pt x="65493" y="14528"/>
                  </a:lnTo>
                  <a:lnTo>
                    <a:pt x="45732" y="14528"/>
                  </a:lnTo>
                  <a:lnTo>
                    <a:pt x="37719" y="22580"/>
                  </a:lnTo>
                  <a:lnTo>
                    <a:pt x="37719" y="42494"/>
                  </a:lnTo>
                  <a:lnTo>
                    <a:pt x="45732" y="50546"/>
                  </a:lnTo>
                  <a:lnTo>
                    <a:pt x="65493" y="50546"/>
                  </a:lnTo>
                  <a:lnTo>
                    <a:pt x="73494" y="42494"/>
                  </a:lnTo>
                  <a:lnTo>
                    <a:pt x="73494" y="32537"/>
                  </a:lnTo>
                  <a:lnTo>
                    <a:pt x="73494" y="22580"/>
                  </a:lnTo>
                  <a:close/>
                </a:path>
                <a:path w="1652270" h="65404">
                  <a:moveTo>
                    <a:pt x="127965" y="55092"/>
                  </a:moveTo>
                  <a:lnTo>
                    <a:pt x="119964" y="47040"/>
                  </a:lnTo>
                  <a:lnTo>
                    <a:pt x="110083" y="47040"/>
                  </a:lnTo>
                  <a:lnTo>
                    <a:pt x="110083" y="65036"/>
                  </a:lnTo>
                  <a:lnTo>
                    <a:pt x="127965" y="65036"/>
                  </a:lnTo>
                  <a:lnTo>
                    <a:pt x="127965" y="55092"/>
                  </a:lnTo>
                  <a:close/>
                </a:path>
                <a:path w="1652270" h="65404">
                  <a:moveTo>
                    <a:pt x="127965" y="0"/>
                  </a:moveTo>
                  <a:lnTo>
                    <a:pt x="110083" y="0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64" y="18021"/>
                  </a:lnTo>
                  <a:lnTo>
                    <a:pt x="127965" y="9969"/>
                  </a:lnTo>
                  <a:lnTo>
                    <a:pt x="127965" y="0"/>
                  </a:lnTo>
                  <a:close/>
                </a:path>
                <a:path w="1652270" h="65404">
                  <a:moveTo>
                    <a:pt x="183565" y="22580"/>
                  </a:moveTo>
                  <a:lnTo>
                    <a:pt x="175564" y="14528"/>
                  </a:lnTo>
                  <a:lnTo>
                    <a:pt x="155803" y="14528"/>
                  </a:lnTo>
                  <a:lnTo>
                    <a:pt x="147789" y="22580"/>
                  </a:lnTo>
                  <a:lnTo>
                    <a:pt x="147789" y="42494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94"/>
                  </a:lnTo>
                  <a:lnTo>
                    <a:pt x="183565" y="32537"/>
                  </a:lnTo>
                  <a:lnTo>
                    <a:pt x="183565" y="22580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310" y="47040"/>
                  </a:lnTo>
                  <a:lnTo>
                    <a:pt x="220154" y="47040"/>
                  </a:lnTo>
                  <a:lnTo>
                    <a:pt x="211416" y="47040"/>
                  </a:lnTo>
                  <a:lnTo>
                    <a:pt x="203403" y="55092"/>
                  </a:lnTo>
                  <a:lnTo>
                    <a:pt x="203403" y="65036"/>
                  </a:lnTo>
                  <a:lnTo>
                    <a:pt x="220154" y="65036"/>
                  </a:lnTo>
                  <a:lnTo>
                    <a:pt x="221310" y="65036"/>
                  </a:lnTo>
                  <a:lnTo>
                    <a:pt x="238036" y="65036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310" y="0"/>
                  </a:lnTo>
                  <a:lnTo>
                    <a:pt x="220154" y="0"/>
                  </a:lnTo>
                  <a:lnTo>
                    <a:pt x="203403" y="0"/>
                  </a:lnTo>
                  <a:lnTo>
                    <a:pt x="203403" y="9969"/>
                  </a:lnTo>
                  <a:lnTo>
                    <a:pt x="211416" y="18021"/>
                  </a:lnTo>
                  <a:lnTo>
                    <a:pt x="220154" y="18021"/>
                  </a:lnTo>
                  <a:lnTo>
                    <a:pt x="221310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49" y="22580"/>
                  </a:moveTo>
                  <a:lnTo>
                    <a:pt x="285648" y="14528"/>
                  </a:lnTo>
                  <a:lnTo>
                    <a:pt x="265874" y="14528"/>
                  </a:lnTo>
                  <a:lnTo>
                    <a:pt x="257873" y="22580"/>
                  </a:lnTo>
                  <a:lnTo>
                    <a:pt x="257873" y="42494"/>
                  </a:lnTo>
                  <a:lnTo>
                    <a:pt x="265874" y="50546"/>
                  </a:lnTo>
                  <a:lnTo>
                    <a:pt x="285648" y="50546"/>
                  </a:lnTo>
                  <a:lnTo>
                    <a:pt x="293649" y="42494"/>
                  </a:lnTo>
                  <a:lnTo>
                    <a:pt x="293649" y="32537"/>
                  </a:lnTo>
                  <a:lnTo>
                    <a:pt x="293649" y="22580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55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80"/>
                  </a:moveTo>
                  <a:lnTo>
                    <a:pt x="395706" y="14528"/>
                  </a:lnTo>
                  <a:lnTo>
                    <a:pt x="375945" y="14528"/>
                  </a:lnTo>
                  <a:lnTo>
                    <a:pt x="367944" y="22580"/>
                  </a:lnTo>
                  <a:lnTo>
                    <a:pt x="367944" y="42494"/>
                  </a:lnTo>
                  <a:lnTo>
                    <a:pt x="375945" y="50546"/>
                  </a:lnTo>
                  <a:lnTo>
                    <a:pt x="395706" y="50546"/>
                  </a:lnTo>
                  <a:lnTo>
                    <a:pt x="403720" y="42494"/>
                  </a:lnTo>
                  <a:lnTo>
                    <a:pt x="403720" y="32537"/>
                  </a:lnTo>
                  <a:lnTo>
                    <a:pt x="403720" y="22580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39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36"/>
                  </a:lnTo>
                  <a:lnTo>
                    <a:pt x="440309" y="65036"/>
                  </a:lnTo>
                  <a:lnTo>
                    <a:pt x="441439" y="65036"/>
                  </a:lnTo>
                  <a:lnTo>
                    <a:pt x="458190" y="65036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39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39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80"/>
                  </a:moveTo>
                  <a:lnTo>
                    <a:pt x="505790" y="14528"/>
                  </a:lnTo>
                  <a:lnTo>
                    <a:pt x="486029" y="14528"/>
                  </a:lnTo>
                  <a:lnTo>
                    <a:pt x="478015" y="22580"/>
                  </a:lnTo>
                  <a:lnTo>
                    <a:pt x="478015" y="42494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94"/>
                  </a:lnTo>
                  <a:lnTo>
                    <a:pt x="513791" y="32537"/>
                  </a:lnTo>
                  <a:lnTo>
                    <a:pt x="513791" y="22580"/>
                  </a:lnTo>
                  <a:close/>
                </a:path>
                <a:path w="1652270" h="65404">
                  <a:moveTo>
                    <a:pt x="568261" y="55092"/>
                  </a:moveTo>
                  <a:lnTo>
                    <a:pt x="560260" y="47040"/>
                  </a:lnTo>
                  <a:lnTo>
                    <a:pt x="551510" y="47040"/>
                  </a:lnTo>
                  <a:lnTo>
                    <a:pt x="550392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36"/>
                  </a:lnTo>
                  <a:lnTo>
                    <a:pt x="550392" y="65036"/>
                  </a:lnTo>
                  <a:lnTo>
                    <a:pt x="551510" y="65036"/>
                  </a:lnTo>
                  <a:lnTo>
                    <a:pt x="568261" y="65036"/>
                  </a:lnTo>
                  <a:lnTo>
                    <a:pt x="568261" y="55092"/>
                  </a:lnTo>
                  <a:close/>
                </a:path>
                <a:path w="1652270" h="65404">
                  <a:moveTo>
                    <a:pt x="568261" y="0"/>
                  </a:moveTo>
                  <a:lnTo>
                    <a:pt x="551510" y="0"/>
                  </a:lnTo>
                  <a:lnTo>
                    <a:pt x="550392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92" y="18021"/>
                  </a:lnTo>
                  <a:lnTo>
                    <a:pt x="551510" y="18021"/>
                  </a:lnTo>
                  <a:lnTo>
                    <a:pt x="560260" y="18021"/>
                  </a:lnTo>
                  <a:lnTo>
                    <a:pt x="568261" y="9969"/>
                  </a:lnTo>
                  <a:lnTo>
                    <a:pt x="568261" y="0"/>
                  </a:lnTo>
                  <a:close/>
                </a:path>
                <a:path w="1652270" h="65404">
                  <a:moveTo>
                    <a:pt x="623874" y="22580"/>
                  </a:moveTo>
                  <a:lnTo>
                    <a:pt x="615873" y="14528"/>
                  </a:lnTo>
                  <a:lnTo>
                    <a:pt x="596099" y="14528"/>
                  </a:lnTo>
                  <a:lnTo>
                    <a:pt x="588098" y="22580"/>
                  </a:lnTo>
                  <a:lnTo>
                    <a:pt x="588098" y="42494"/>
                  </a:lnTo>
                  <a:lnTo>
                    <a:pt x="596099" y="50546"/>
                  </a:lnTo>
                  <a:lnTo>
                    <a:pt x="615873" y="50546"/>
                  </a:lnTo>
                  <a:lnTo>
                    <a:pt x="623874" y="42494"/>
                  </a:lnTo>
                  <a:lnTo>
                    <a:pt x="623874" y="32537"/>
                  </a:lnTo>
                  <a:lnTo>
                    <a:pt x="623874" y="22580"/>
                  </a:lnTo>
                  <a:close/>
                </a:path>
                <a:path w="1652270" h="65404">
                  <a:moveTo>
                    <a:pt x="678345" y="55092"/>
                  </a:moveTo>
                  <a:lnTo>
                    <a:pt x="670344" y="47040"/>
                  </a:lnTo>
                  <a:lnTo>
                    <a:pt x="661593" y="47040"/>
                  </a:lnTo>
                  <a:lnTo>
                    <a:pt x="660450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36"/>
                  </a:lnTo>
                  <a:lnTo>
                    <a:pt x="660450" y="65036"/>
                  </a:lnTo>
                  <a:lnTo>
                    <a:pt x="661593" y="65036"/>
                  </a:lnTo>
                  <a:lnTo>
                    <a:pt x="678345" y="65036"/>
                  </a:lnTo>
                  <a:lnTo>
                    <a:pt x="678345" y="55092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593" y="0"/>
                  </a:lnTo>
                  <a:lnTo>
                    <a:pt x="660450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50" y="18021"/>
                  </a:lnTo>
                  <a:lnTo>
                    <a:pt x="661593" y="18021"/>
                  </a:lnTo>
                  <a:lnTo>
                    <a:pt x="670344" y="18021"/>
                  </a:lnTo>
                  <a:lnTo>
                    <a:pt x="678345" y="9969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33" y="22580"/>
                  </a:moveTo>
                  <a:lnTo>
                    <a:pt x="725932" y="14528"/>
                  </a:lnTo>
                  <a:lnTo>
                    <a:pt x="706170" y="14528"/>
                  </a:lnTo>
                  <a:lnTo>
                    <a:pt x="698157" y="22580"/>
                  </a:lnTo>
                  <a:lnTo>
                    <a:pt x="698157" y="42494"/>
                  </a:lnTo>
                  <a:lnTo>
                    <a:pt x="706170" y="50546"/>
                  </a:lnTo>
                  <a:lnTo>
                    <a:pt x="725932" y="50546"/>
                  </a:lnTo>
                  <a:lnTo>
                    <a:pt x="733933" y="42494"/>
                  </a:lnTo>
                  <a:lnTo>
                    <a:pt x="733933" y="32537"/>
                  </a:lnTo>
                  <a:lnTo>
                    <a:pt x="733933" y="22580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77" y="47040"/>
                  </a:lnTo>
                  <a:lnTo>
                    <a:pt x="770509" y="47040"/>
                  </a:lnTo>
                  <a:lnTo>
                    <a:pt x="761784" y="47040"/>
                  </a:lnTo>
                  <a:lnTo>
                    <a:pt x="753783" y="55092"/>
                  </a:lnTo>
                  <a:lnTo>
                    <a:pt x="753783" y="65036"/>
                  </a:lnTo>
                  <a:lnTo>
                    <a:pt x="770509" y="65036"/>
                  </a:lnTo>
                  <a:lnTo>
                    <a:pt x="771677" y="65036"/>
                  </a:lnTo>
                  <a:lnTo>
                    <a:pt x="788403" y="65036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77" y="0"/>
                  </a:lnTo>
                  <a:lnTo>
                    <a:pt x="770509" y="0"/>
                  </a:lnTo>
                  <a:lnTo>
                    <a:pt x="753783" y="0"/>
                  </a:lnTo>
                  <a:lnTo>
                    <a:pt x="753783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77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80"/>
                  </a:moveTo>
                  <a:lnTo>
                    <a:pt x="836015" y="14528"/>
                  </a:lnTo>
                  <a:lnTo>
                    <a:pt x="816254" y="14528"/>
                  </a:lnTo>
                  <a:lnTo>
                    <a:pt x="808240" y="22580"/>
                  </a:lnTo>
                  <a:lnTo>
                    <a:pt x="808240" y="42494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94"/>
                  </a:lnTo>
                  <a:lnTo>
                    <a:pt x="844016" y="32537"/>
                  </a:lnTo>
                  <a:lnTo>
                    <a:pt x="844016" y="22580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22" y="47040"/>
                  </a:lnTo>
                  <a:lnTo>
                    <a:pt x="880605" y="47040"/>
                  </a:lnTo>
                  <a:lnTo>
                    <a:pt x="871855" y="47040"/>
                  </a:lnTo>
                  <a:lnTo>
                    <a:pt x="863841" y="55092"/>
                  </a:lnTo>
                  <a:lnTo>
                    <a:pt x="863841" y="65036"/>
                  </a:lnTo>
                  <a:lnTo>
                    <a:pt x="880605" y="65036"/>
                  </a:lnTo>
                  <a:lnTo>
                    <a:pt x="881722" y="65036"/>
                  </a:lnTo>
                  <a:lnTo>
                    <a:pt x="898486" y="65036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22" y="0"/>
                  </a:lnTo>
                  <a:lnTo>
                    <a:pt x="880605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55" y="18021"/>
                  </a:lnTo>
                  <a:lnTo>
                    <a:pt x="880605" y="18021"/>
                  </a:lnTo>
                  <a:lnTo>
                    <a:pt x="881722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80"/>
                  </a:moveTo>
                  <a:lnTo>
                    <a:pt x="946086" y="14528"/>
                  </a:lnTo>
                  <a:lnTo>
                    <a:pt x="926312" y="14528"/>
                  </a:lnTo>
                  <a:lnTo>
                    <a:pt x="918311" y="22580"/>
                  </a:lnTo>
                  <a:lnTo>
                    <a:pt x="918311" y="42494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94"/>
                  </a:lnTo>
                  <a:lnTo>
                    <a:pt x="954087" y="32537"/>
                  </a:lnTo>
                  <a:lnTo>
                    <a:pt x="954087" y="22580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819" y="47040"/>
                  </a:lnTo>
                  <a:lnTo>
                    <a:pt x="990688" y="47040"/>
                  </a:lnTo>
                  <a:lnTo>
                    <a:pt x="981925" y="47040"/>
                  </a:lnTo>
                  <a:lnTo>
                    <a:pt x="973924" y="55092"/>
                  </a:lnTo>
                  <a:lnTo>
                    <a:pt x="973924" y="65036"/>
                  </a:lnTo>
                  <a:lnTo>
                    <a:pt x="990688" y="65036"/>
                  </a:lnTo>
                  <a:lnTo>
                    <a:pt x="991819" y="65036"/>
                  </a:lnTo>
                  <a:lnTo>
                    <a:pt x="1008557" y="65036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819" y="0"/>
                  </a:lnTo>
                  <a:lnTo>
                    <a:pt x="990688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25" y="18021"/>
                  </a:lnTo>
                  <a:lnTo>
                    <a:pt x="990688" y="18021"/>
                  </a:lnTo>
                  <a:lnTo>
                    <a:pt x="991819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80"/>
                  </a:moveTo>
                  <a:lnTo>
                    <a:pt x="1056170" y="14528"/>
                  </a:lnTo>
                  <a:lnTo>
                    <a:pt x="1036408" y="14528"/>
                  </a:lnTo>
                  <a:lnTo>
                    <a:pt x="1028395" y="22580"/>
                  </a:lnTo>
                  <a:lnTo>
                    <a:pt x="1028395" y="42494"/>
                  </a:lnTo>
                  <a:lnTo>
                    <a:pt x="1036408" y="50546"/>
                  </a:lnTo>
                  <a:lnTo>
                    <a:pt x="1056170" y="50546"/>
                  </a:lnTo>
                  <a:lnTo>
                    <a:pt x="1064171" y="42494"/>
                  </a:lnTo>
                  <a:lnTo>
                    <a:pt x="1064171" y="32537"/>
                  </a:lnTo>
                  <a:lnTo>
                    <a:pt x="1064171" y="22580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47" y="47040"/>
                  </a:lnTo>
                  <a:lnTo>
                    <a:pt x="1091996" y="47040"/>
                  </a:lnTo>
                  <a:lnTo>
                    <a:pt x="1083995" y="55092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41" y="65036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42" y="22580"/>
                  </a:moveTo>
                  <a:lnTo>
                    <a:pt x="1166241" y="14528"/>
                  </a:lnTo>
                  <a:lnTo>
                    <a:pt x="1146467" y="14528"/>
                  </a:lnTo>
                  <a:lnTo>
                    <a:pt x="1138466" y="22580"/>
                  </a:lnTo>
                  <a:lnTo>
                    <a:pt x="1138466" y="42494"/>
                  </a:lnTo>
                  <a:lnTo>
                    <a:pt x="1146467" y="50546"/>
                  </a:lnTo>
                  <a:lnTo>
                    <a:pt x="1166241" y="50546"/>
                  </a:lnTo>
                  <a:lnTo>
                    <a:pt x="1174242" y="42494"/>
                  </a:lnTo>
                  <a:lnTo>
                    <a:pt x="1174242" y="32537"/>
                  </a:lnTo>
                  <a:lnTo>
                    <a:pt x="1174242" y="22580"/>
                  </a:lnTo>
                  <a:close/>
                </a:path>
                <a:path w="1652270" h="65404">
                  <a:moveTo>
                    <a:pt x="1228712" y="55092"/>
                  </a:moveTo>
                  <a:lnTo>
                    <a:pt x="1220711" y="47040"/>
                  </a:lnTo>
                  <a:lnTo>
                    <a:pt x="1211973" y="47040"/>
                  </a:lnTo>
                  <a:lnTo>
                    <a:pt x="1210830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36"/>
                  </a:lnTo>
                  <a:lnTo>
                    <a:pt x="1210830" y="65036"/>
                  </a:lnTo>
                  <a:lnTo>
                    <a:pt x="1211973" y="65036"/>
                  </a:lnTo>
                  <a:lnTo>
                    <a:pt x="1228712" y="65036"/>
                  </a:lnTo>
                  <a:lnTo>
                    <a:pt x="1228712" y="55092"/>
                  </a:lnTo>
                  <a:close/>
                </a:path>
                <a:path w="1652270" h="65404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30" y="18021"/>
                  </a:lnTo>
                  <a:lnTo>
                    <a:pt x="1211973" y="18021"/>
                  </a:lnTo>
                  <a:lnTo>
                    <a:pt x="1220711" y="18021"/>
                  </a:lnTo>
                  <a:lnTo>
                    <a:pt x="1228712" y="9969"/>
                  </a:lnTo>
                  <a:lnTo>
                    <a:pt x="1228712" y="0"/>
                  </a:lnTo>
                  <a:close/>
                </a:path>
                <a:path w="1652270" h="65404">
                  <a:moveTo>
                    <a:pt x="1284325" y="22580"/>
                  </a:moveTo>
                  <a:lnTo>
                    <a:pt x="1276324" y="14528"/>
                  </a:lnTo>
                  <a:lnTo>
                    <a:pt x="1256550" y="14528"/>
                  </a:lnTo>
                  <a:lnTo>
                    <a:pt x="1248549" y="22580"/>
                  </a:lnTo>
                  <a:lnTo>
                    <a:pt x="1248549" y="42494"/>
                  </a:lnTo>
                  <a:lnTo>
                    <a:pt x="1256550" y="50546"/>
                  </a:lnTo>
                  <a:lnTo>
                    <a:pt x="1276324" y="50546"/>
                  </a:lnTo>
                  <a:lnTo>
                    <a:pt x="1284325" y="42494"/>
                  </a:lnTo>
                  <a:lnTo>
                    <a:pt x="1284325" y="32537"/>
                  </a:lnTo>
                  <a:lnTo>
                    <a:pt x="1284325" y="22580"/>
                  </a:lnTo>
                  <a:close/>
                </a:path>
                <a:path w="1652270" h="65404">
                  <a:moveTo>
                    <a:pt x="1338795" y="55092"/>
                  </a:moveTo>
                  <a:lnTo>
                    <a:pt x="1330794" y="47040"/>
                  </a:lnTo>
                  <a:lnTo>
                    <a:pt x="1322057" y="47040"/>
                  </a:lnTo>
                  <a:lnTo>
                    <a:pt x="1320914" y="47040"/>
                  </a:lnTo>
                  <a:lnTo>
                    <a:pt x="1312151" y="47040"/>
                  </a:lnTo>
                  <a:lnTo>
                    <a:pt x="1304150" y="55092"/>
                  </a:lnTo>
                  <a:lnTo>
                    <a:pt x="1304150" y="65036"/>
                  </a:lnTo>
                  <a:lnTo>
                    <a:pt x="1320914" y="65036"/>
                  </a:lnTo>
                  <a:lnTo>
                    <a:pt x="1322057" y="65036"/>
                  </a:lnTo>
                  <a:lnTo>
                    <a:pt x="1338795" y="65036"/>
                  </a:lnTo>
                  <a:lnTo>
                    <a:pt x="1338795" y="55092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57" y="0"/>
                  </a:lnTo>
                  <a:lnTo>
                    <a:pt x="1320914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14" y="18021"/>
                  </a:lnTo>
                  <a:lnTo>
                    <a:pt x="1322057" y="18021"/>
                  </a:lnTo>
                  <a:lnTo>
                    <a:pt x="1330794" y="18021"/>
                  </a:lnTo>
                  <a:lnTo>
                    <a:pt x="1338795" y="9969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396" y="22580"/>
                  </a:moveTo>
                  <a:lnTo>
                    <a:pt x="1386395" y="14528"/>
                  </a:lnTo>
                  <a:lnTo>
                    <a:pt x="1366634" y="14528"/>
                  </a:lnTo>
                  <a:lnTo>
                    <a:pt x="1358620" y="22580"/>
                  </a:lnTo>
                  <a:lnTo>
                    <a:pt x="1358620" y="42494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94"/>
                  </a:lnTo>
                  <a:lnTo>
                    <a:pt x="1394396" y="32537"/>
                  </a:lnTo>
                  <a:lnTo>
                    <a:pt x="1394396" y="22580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28" y="47040"/>
                  </a:lnTo>
                  <a:lnTo>
                    <a:pt x="1430972" y="47040"/>
                  </a:lnTo>
                  <a:lnTo>
                    <a:pt x="1422247" y="47040"/>
                  </a:lnTo>
                  <a:lnTo>
                    <a:pt x="1414233" y="55092"/>
                  </a:lnTo>
                  <a:lnTo>
                    <a:pt x="1414233" y="65036"/>
                  </a:lnTo>
                  <a:lnTo>
                    <a:pt x="1430972" y="65036"/>
                  </a:lnTo>
                  <a:lnTo>
                    <a:pt x="1432128" y="65036"/>
                  </a:lnTo>
                  <a:lnTo>
                    <a:pt x="1448854" y="65036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28" y="0"/>
                  </a:lnTo>
                  <a:lnTo>
                    <a:pt x="1430972" y="0"/>
                  </a:lnTo>
                  <a:lnTo>
                    <a:pt x="1414233" y="0"/>
                  </a:lnTo>
                  <a:lnTo>
                    <a:pt x="1414233" y="9969"/>
                  </a:lnTo>
                  <a:lnTo>
                    <a:pt x="1422247" y="18021"/>
                  </a:lnTo>
                  <a:lnTo>
                    <a:pt x="1430972" y="18021"/>
                  </a:lnTo>
                  <a:lnTo>
                    <a:pt x="1432128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80"/>
                  </a:moveTo>
                  <a:lnTo>
                    <a:pt x="1496466" y="14528"/>
                  </a:lnTo>
                  <a:lnTo>
                    <a:pt x="1476705" y="14528"/>
                  </a:lnTo>
                  <a:lnTo>
                    <a:pt x="1468691" y="22580"/>
                  </a:lnTo>
                  <a:lnTo>
                    <a:pt x="1468691" y="42494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94"/>
                  </a:lnTo>
                  <a:lnTo>
                    <a:pt x="1504467" y="32537"/>
                  </a:lnTo>
                  <a:lnTo>
                    <a:pt x="1504467" y="22580"/>
                  </a:lnTo>
                  <a:close/>
                </a:path>
                <a:path w="1652270" h="65404">
                  <a:moveTo>
                    <a:pt x="1542186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86" y="18021"/>
                  </a:lnTo>
                  <a:lnTo>
                    <a:pt x="1542186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86" y="47040"/>
                  </a:lnTo>
                  <a:lnTo>
                    <a:pt x="1541068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36"/>
                  </a:lnTo>
                  <a:lnTo>
                    <a:pt x="1541068" y="65036"/>
                  </a:lnTo>
                  <a:lnTo>
                    <a:pt x="1542186" y="65036"/>
                  </a:lnTo>
                  <a:lnTo>
                    <a:pt x="1558937" y="65036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76" y="47040"/>
                  </a:lnTo>
                  <a:lnTo>
                    <a:pt x="1634375" y="55092"/>
                  </a:lnTo>
                  <a:lnTo>
                    <a:pt x="1634375" y="65036"/>
                  </a:lnTo>
                  <a:lnTo>
                    <a:pt x="1652270" y="65036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76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6">
              <a:extLst>
                <a:ext uri="{FF2B5EF4-FFF2-40B4-BE49-F238E27FC236}">
                  <a16:creationId xmlns:a16="http://schemas.microsoft.com/office/drawing/2014/main" id="{97270D4A-7A84-B98B-6F01-C1BDDDF1DC0C}"/>
                </a:ext>
              </a:extLst>
            </p:cNvPr>
            <p:cNvSpPr/>
            <p:nvPr/>
          </p:nvSpPr>
          <p:spPr>
            <a:xfrm>
              <a:off x="5988443" y="3271278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34632" y="0"/>
                  </a:moveTo>
                  <a:lnTo>
                    <a:pt x="17881" y="0"/>
                  </a:lnTo>
                  <a:lnTo>
                    <a:pt x="16725" y="0"/>
                  </a:lnTo>
                  <a:lnTo>
                    <a:pt x="0" y="0"/>
                  </a:lnTo>
                  <a:lnTo>
                    <a:pt x="0" y="8407"/>
                  </a:lnTo>
                  <a:lnTo>
                    <a:pt x="12217" y="18046"/>
                  </a:lnTo>
                  <a:lnTo>
                    <a:pt x="16725" y="18046"/>
                  </a:lnTo>
                  <a:lnTo>
                    <a:pt x="17881" y="18046"/>
                  </a:lnTo>
                  <a:lnTo>
                    <a:pt x="26631" y="18046"/>
                  </a:lnTo>
                  <a:lnTo>
                    <a:pt x="34632" y="9982"/>
                  </a:lnTo>
                  <a:lnTo>
                    <a:pt x="34632" y="0"/>
                  </a:lnTo>
                  <a:close/>
                </a:path>
                <a:path w="3155950" h="129539">
                  <a:moveTo>
                    <a:pt x="90246" y="22580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80"/>
                  </a:lnTo>
                  <a:lnTo>
                    <a:pt x="54470" y="42494"/>
                  </a:lnTo>
                  <a:lnTo>
                    <a:pt x="62471" y="50546"/>
                  </a:lnTo>
                  <a:lnTo>
                    <a:pt x="82245" y="50546"/>
                  </a:lnTo>
                  <a:lnTo>
                    <a:pt x="90246" y="42494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155950" h="129539">
                  <a:moveTo>
                    <a:pt x="127952" y="47040"/>
                  </a:moveTo>
                  <a:lnTo>
                    <a:pt x="118071" y="47040"/>
                  </a:lnTo>
                  <a:lnTo>
                    <a:pt x="110070" y="55092"/>
                  </a:lnTo>
                  <a:lnTo>
                    <a:pt x="110070" y="65049"/>
                  </a:lnTo>
                  <a:lnTo>
                    <a:pt x="127952" y="65049"/>
                  </a:lnTo>
                  <a:lnTo>
                    <a:pt x="127952" y="47040"/>
                  </a:lnTo>
                  <a:close/>
                </a:path>
                <a:path w="3155950" h="129539">
                  <a:moveTo>
                    <a:pt x="127952" y="0"/>
                  </a:moveTo>
                  <a:lnTo>
                    <a:pt x="110070" y="0"/>
                  </a:lnTo>
                  <a:lnTo>
                    <a:pt x="110070" y="9982"/>
                  </a:lnTo>
                  <a:lnTo>
                    <a:pt x="118071" y="18046"/>
                  </a:lnTo>
                  <a:lnTo>
                    <a:pt x="127952" y="18046"/>
                  </a:lnTo>
                  <a:lnTo>
                    <a:pt x="127952" y="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63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74"/>
                  </a:moveTo>
                  <a:lnTo>
                    <a:pt x="1733359" y="78422"/>
                  </a:lnTo>
                  <a:lnTo>
                    <a:pt x="1713585" y="78422"/>
                  </a:lnTo>
                  <a:lnTo>
                    <a:pt x="1705584" y="86474"/>
                  </a:lnTo>
                  <a:lnTo>
                    <a:pt x="1705584" y="106387"/>
                  </a:lnTo>
                  <a:lnTo>
                    <a:pt x="1713585" y="114439"/>
                  </a:lnTo>
                  <a:lnTo>
                    <a:pt x="1733359" y="114439"/>
                  </a:lnTo>
                  <a:lnTo>
                    <a:pt x="1741360" y="106387"/>
                  </a:lnTo>
                  <a:lnTo>
                    <a:pt x="1741360" y="96431"/>
                  </a:lnTo>
                  <a:lnTo>
                    <a:pt x="1741360" y="86474"/>
                  </a:lnTo>
                  <a:close/>
                </a:path>
                <a:path w="3155950" h="129539">
                  <a:moveTo>
                    <a:pt x="1795830" y="118986"/>
                  </a:moveTo>
                  <a:lnTo>
                    <a:pt x="1787829" y="110934"/>
                  </a:lnTo>
                  <a:lnTo>
                    <a:pt x="1777961" y="110934"/>
                  </a:lnTo>
                  <a:lnTo>
                    <a:pt x="1777961" y="128930"/>
                  </a:lnTo>
                  <a:lnTo>
                    <a:pt x="1795830" y="128930"/>
                  </a:lnTo>
                  <a:lnTo>
                    <a:pt x="1795830" y="118986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63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63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74"/>
                  </a:moveTo>
                  <a:lnTo>
                    <a:pt x="1843443" y="78422"/>
                  </a:lnTo>
                  <a:lnTo>
                    <a:pt x="1823681" y="78422"/>
                  </a:lnTo>
                  <a:lnTo>
                    <a:pt x="1815668" y="86474"/>
                  </a:lnTo>
                  <a:lnTo>
                    <a:pt x="1815668" y="106387"/>
                  </a:lnTo>
                  <a:lnTo>
                    <a:pt x="1823681" y="114439"/>
                  </a:lnTo>
                  <a:lnTo>
                    <a:pt x="1843443" y="114439"/>
                  </a:lnTo>
                  <a:lnTo>
                    <a:pt x="1851444" y="106387"/>
                  </a:lnTo>
                  <a:lnTo>
                    <a:pt x="1851444" y="96431"/>
                  </a:lnTo>
                  <a:lnTo>
                    <a:pt x="1851444" y="86474"/>
                  </a:lnTo>
                  <a:close/>
                </a:path>
                <a:path w="3155950" h="129539">
                  <a:moveTo>
                    <a:pt x="1905914" y="118986"/>
                  </a:moveTo>
                  <a:lnTo>
                    <a:pt x="1897913" y="110934"/>
                  </a:lnTo>
                  <a:lnTo>
                    <a:pt x="1889163" y="110934"/>
                  </a:lnTo>
                  <a:lnTo>
                    <a:pt x="1888020" y="110934"/>
                  </a:lnTo>
                  <a:lnTo>
                    <a:pt x="1879269" y="110934"/>
                  </a:lnTo>
                  <a:lnTo>
                    <a:pt x="1871268" y="118986"/>
                  </a:lnTo>
                  <a:lnTo>
                    <a:pt x="1871268" y="128930"/>
                  </a:lnTo>
                  <a:lnTo>
                    <a:pt x="1888020" y="128930"/>
                  </a:lnTo>
                  <a:lnTo>
                    <a:pt x="1889163" y="128930"/>
                  </a:lnTo>
                  <a:lnTo>
                    <a:pt x="1905914" y="128930"/>
                  </a:lnTo>
                  <a:lnTo>
                    <a:pt x="1905914" y="118986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63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63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74"/>
                  </a:moveTo>
                  <a:lnTo>
                    <a:pt x="1953514" y="78422"/>
                  </a:lnTo>
                  <a:lnTo>
                    <a:pt x="1933740" y="78422"/>
                  </a:lnTo>
                  <a:lnTo>
                    <a:pt x="1925739" y="86474"/>
                  </a:lnTo>
                  <a:lnTo>
                    <a:pt x="1925739" y="106387"/>
                  </a:lnTo>
                  <a:lnTo>
                    <a:pt x="1933740" y="114439"/>
                  </a:lnTo>
                  <a:lnTo>
                    <a:pt x="1953514" y="114439"/>
                  </a:lnTo>
                  <a:lnTo>
                    <a:pt x="1961515" y="106387"/>
                  </a:lnTo>
                  <a:lnTo>
                    <a:pt x="1961515" y="96431"/>
                  </a:lnTo>
                  <a:lnTo>
                    <a:pt x="1961515" y="86474"/>
                  </a:lnTo>
                  <a:close/>
                </a:path>
                <a:path w="3155950" h="129539">
                  <a:moveTo>
                    <a:pt x="2015985" y="118986"/>
                  </a:moveTo>
                  <a:lnTo>
                    <a:pt x="2007984" y="110934"/>
                  </a:lnTo>
                  <a:lnTo>
                    <a:pt x="1999221" y="110934"/>
                  </a:lnTo>
                  <a:lnTo>
                    <a:pt x="1998091" y="110934"/>
                  </a:lnTo>
                  <a:lnTo>
                    <a:pt x="1989366" y="110934"/>
                  </a:lnTo>
                  <a:lnTo>
                    <a:pt x="1981352" y="118986"/>
                  </a:lnTo>
                  <a:lnTo>
                    <a:pt x="1981352" y="128930"/>
                  </a:lnTo>
                  <a:lnTo>
                    <a:pt x="1998091" y="128930"/>
                  </a:lnTo>
                  <a:lnTo>
                    <a:pt x="1999221" y="128930"/>
                  </a:lnTo>
                  <a:lnTo>
                    <a:pt x="2015985" y="128930"/>
                  </a:lnTo>
                  <a:lnTo>
                    <a:pt x="2015985" y="118986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63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63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74"/>
                  </a:moveTo>
                  <a:lnTo>
                    <a:pt x="2063597" y="78422"/>
                  </a:lnTo>
                  <a:lnTo>
                    <a:pt x="2043823" y="78422"/>
                  </a:lnTo>
                  <a:lnTo>
                    <a:pt x="2035822" y="86474"/>
                  </a:lnTo>
                  <a:lnTo>
                    <a:pt x="2035822" y="106387"/>
                  </a:lnTo>
                  <a:lnTo>
                    <a:pt x="2043823" y="114439"/>
                  </a:lnTo>
                  <a:lnTo>
                    <a:pt x="2063597" y="114439"/>
                  </a:lnTo>
                  <a:lnTo>
                    <a:pt x="2071598" y="106387"/>
                  </a:lnTo>
                  <a:lnTo>
                    <a:pt x="2071598" y="96431"/>
                  </a:lnTo>
                  <a:lnTo>
                    <a:pt x="2071598" y="86474"/>
                  </a:lnTo>
                  <a:close/>
                </a:path>
                <a:path w="3155950" h="129539">
                  <a:moveTo>
                    <a:pt x="2126069" y="118986"/>
                  </a:moveTo>
                  <a:lnTo>
                    <a:pt x="2118068" y="110934"/>
                  </a:lnTo>
                  <a:lnTo>
                    <a:pt x="2109317" y="110934"/>
                  </a:lnTo>
                  <a:lnTo>
                    <a:pt x="2108162" y="110934"/>
                  </a:lnTo>
                  <a:lnTo>
                    <a:pt x="2099437" y="110934"/>
                  </a:lnTo>
                  <a:lnTo>
                    <a:pt x="2091436" y="118986"/>
                  </a:lnTo>
                  <a:lnTo>
                    <a:pt x="2091436" y="128930"/>
                  </a:lnTo>
                  <a:lnTo>
                    <a:pt x="2108162" y="128930"/>
                  </a:lnTo>
                  <a:lnTo>
                    <a:pt x="2109317" y="128930"/>
                  </a:lnTo>
                  <a:lnTo>
                    <a:pt x="2126069" y="128930"/>
                  </a:lnTo>
                  <a:lnTo>
                    <a:pt x="2126069" y="118986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63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63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74"/>
                  </a:moveTo>
                  <a:lnTo>
                    <a:pt x="2173681" y="78422"/>
                  </a:lnTo>
                  <a:lnTo>
                    <a:pt x="2153907" y="78422"/>
                  </a:lnTo>
                  <a:lnTo>
                    <a:pt x="2145906" y="86474"/>
                  </a:lnTo>
                  <a:lnTo>
                    <a:pt x="2145906" y="106387"/>
                  </a:lnTo>
                  <a:lnTo>
                    <a:pt x="2153907" y="114439"/>
                  </a:lnTo>
                  <a:lnTo>
                    <a:pt x="2173681" y="114439"/>
                  </a:lnTo>
                  <a:lnTo>
                    <a:pt x="2181682" y="106387"/>
                  </a:lnTo>
                  <a:lnTo>
                    <a:pt x="2181682" y="96431"/>
                  </a:lnTo>
                  <a:lnTo>
                    <a:pt x="2181682" y="86474"/>
                  </a:lnTo>
                  <a:close/>
                </a:path>
                <a:path w="3155950" h="129539">
                  <a:moveTo>
                    <a:pt x="2236127" y="118986"/>
                  </a:moveTo>
                  <a:lnTo>
                    <a:pt x="2228126" y="110934"/>
                  </a:lnTo>
                  <a:lnTo>
                    <a:pt x="2219375" y="110934"/>
                  </a:lnTo>
                  <a:lnTo>
                    <a:pt x="2218245" y="110934"/>
                  </a:lnTo>
                  <a:lnTo>
                    <a:pt x="2209520" y="110934"/>
                  </a:lnTo>
                  <a:lnTo>
                    <a:pt x="2201507" y="118986"/>
                  </a:lnTo>
                  <a:lnTo>
                    <a:pt x="2201507" y="128930"/>
                  </a:lnTo>
                  <a:lnTo>
                    <a:pt x="2218245" y="128930"/>
                  </a:lnTo>
                  <a:lnTo>
                    <a:pt x="2219375" y="128930"/>
                  </a:lnTo>
                  <a:lnTo>
                    <a:pt x="2236127" y="128930"/>
                  </a:lnTo>
                  <a:lnTo>
                    <a:pt x="2236127" y="118986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63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63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74"/>
                  </a:moveTo>
                  <a:lnTo>
                    <a:pt x="2283739" y="78422"/>
                  </a:lnTo>
                  <a:lnTo>
                    <a:pt x="2263978" y="78422"/>
                  </a:lnTo>
                  <a:lnTo>
                    <a:pt x="2255964" y="86474"/>
                  </a:lnTo>
                  <a:lnTo>
                    <a:pt x="2255964" y="106387"/>
                  </a:lnTo>
                  <a:lnTo>
                    <a:pt x="2263978" y="114439"/>
                  </a:lnTo>
                  <a:lnTo>
                    <a:pt x="2283739" y="114439"/>
                  </a:lnTo>
                  <a:lnTo>
                    <a:pt x="2291740" y="106387"/>
                  </a:lnTo>
                  <a:lnTo>
                    <a:pt x="2291740" y="96431"/>
                  </a:lnTo>
                  <a:lnTo>
                    <a:pt x="2291740" y="86474"/>
                  </a:lnTo>
                  <a:close/>
                </a:path>
                <a:path w="3155950" h="129539">
                  <a:moveTo>
                    <a:pt x="2346210" y="118986"/>
                  </a:moveTo>
                  <a:lnTo>
                    <a:pt x="2338209" y="110934"/>
                  </a:lnTo>
                  <a:lnTo>
                    <a:pt x="2329472" y="110934"/>
                  </a:lnTo>
                  <a:lnTo>
                    <a:pt x="2328316" y="110934"/>
                  </a:lnTo>
                  <a:lnTo>
                    <a:pt x="2319591" y="110934"/>
                  </a:lnTo>
                  <a:lnTo>
                    <a:pt x="2311590" y="118986"/>
                  </a:lnTo>
                  <a:lnTo>
                    <a:pt x="2311590" y="128930"/>
                  </a:lnTo>
                  <a:lnTo>
                    <a:pt x="2328316" y="128930"/>
                  </a:lnTo>
                  <a:lnTo>
                    <a:pt x="2329472" y="128930"/>
                  </a:lnTo>
                  <a:lnTo>
                    <a:pt x="2346210" y="128930"/>
                  </a:lnTo>
                  <a:lnTo>
                    <a:pt x="2346210" y="118986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63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63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74"/>
                  </a:moveTo>
                  <a:lnTo>
                    <a:pt x="2393823" y="78422"/>
                  </a:lnTo>
                  <a:lnTo>
                    <a:pt x="2374061" y="78422"/>
                  </a:lnTo>
                  <a:lnTo>
                    <a:pt x="2366048" y="86474"/>
                  </a:lnTo>
                  <a:lnTo>
                    <a:pt x="2366048" y="106387"/>
                  </a:lnTo>
                  <a:lnTo>
                    <a:pt x="2374061" y="114439"/>
                  </a:lnTo>
                  <a:lnTo>
                    <a:pt x="2393823" y="114439"/>
                  </a:lnTo>
                  <a:lnTo>
                    <a:pt x="2401824" y="106387"/>
                  </a:lnTo>
                  <a:lnTo>
                    <a:pt x="2401824" y="96431"/>
                  </a:lnTo>
                  <a:lnTo>
                    <a:pt x="2401824" y="86474"/>
                  </a:lnTo>
                  <a:close/>
                </a:path>
                <a:path w="3155950" h="129539">
                  <a:moveTo>
                    <a:pt x="2456281" y="118986"/>
                  </a:moveTo>
                  <a:lnTo>
                    <a:pt x="2448280" y="110934"/>
                  </a:lnTo>
                  <a:lnTo>
                    <a:pt x="2439543" y="110934"/>
                  </a:lnTo>
                  <a:lnTo>
                    <a:pt x="2438400" y="110934"/>
                  </a:lnTo>
                  <a:lnTo>
                    <a:pt x="2429649" y="110934"/>
                  </a:lnTo>
                  <a:lnTo>
                    <a:pt x="2421648" y="118986"/>
                  </a:lnTo>
                  <a:lnTo>
                    <a:pt x="2421648" y="128930"/>
                  </a:lnTo>
                  <a:lnTo>
                    <a:pt x="2438400" y="128930"/>
                  </a:lnTo>
                  <a:lnTo>
                    <a:pt x="2439543" y="128930"/>
                  </a:lnTo>
                  <a:lnTo>
                    <a:pt x="2456281" y="128930"/>
                  </a:lnTo>
                  <a:lnTo>
                    <a:pt x="2456281" y="118986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63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63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74"/>
                  </a:moveTo>
                  <a:lnTo>
                    <a:pt x="2503894" y="78422"/>
                  </a:lnTo>
                  <a:lnTo>
                    <a:pt x="2484132" y="78422"/>
                  </a:lnTo>
                  <a:lnTo>
                    <a:pt x="2476119" y="86474"/>
                  </a:lnTo>
                  <a:lnTo>
                    <a:pt x="2476119" y="106387"/>
                  </a:lnTo>
                  <a:lnTo>
                    <a:pt x="2484132" y="114439"/>
                  </a:lnTo>
                  <a:lnTo>
                    <a:pt x="2503894" y="114439"/>
                  </a:lnTo>
                  <a:lnTo>
                    <a:pt x="2511895" y="106387"/>
                  </a:lnTo>
                  <a:lnTo>
                    <a:pt x="2511895" y="96431"/>
                  </a:lnTo>
                  <a:lnTo>
                    <a:pt x="2511895" y="86474"/>
                  </a:lnTo>
                  <a:close/>
                </a:path>
                <a:path w="3155950" h="129539">
                  <a:moveTo>
                    <a:pt x="2566365" y="118986"/>
                  </a:moveTo>
                  <a:lnTo>
                    <a:pt x="2558364" y="110934"/>
                  </a:lnTo>
                  <a:lnTo>
                    <a:pt x="2549601" y="110934"/>
                  </a:lnTo>
                  <a:lnTo>
                    <a:pt x="2548483" y="110934"/>
                  </a:lnTo>
                  <a:lnTo>
                    <a:pt x="2539733" y="110934"/>
                  </a:lnTo>
                  <a:lnTo>
                    <a:pt x="2531732" y="118986"/>
                  </a:lnTo>
                  <a:lnTo>
                    <a:pt x="2531732" y="128930"/>
                  </a:lnTo>
                  <a:lnTo>
                    <a:pt x="2548483" y="128930"/>
                  </a:lnTo>
                  <a:lnTo>
                    <a:pt x="2549601" y="128930"/>
                  </a:lnTo>
                  <a:lnTo>
                    <a:pt x="2566365" y="128930"/>
                  </a:lnTo>
                  <a:lnTo>
                    <a:pt x="2566365" y="118986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63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63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74"/>
                  </a:moveTo>
                  <a:lnTo>
                    <a:pt x="2613977" y="78422"/>
                  </a:lnTo>
                  <a:lnTo>
                    <a:pt x="2594203" y="78422"/>
                  </a:lnTo>
                  <a:lnTo>
                    <a:pt x="2586202" y="86474"/>
                  </a:lnTo>
                  <a:lnTo>
                    <a:pt x="2586202" y="106387"/>
                  </a:lnTo>
                  <a:lnTo>
                    <a:pt x="2594203" y="114439"/>
                  </a:lnTo>
                  <a:lnTo>
                    <a:pt x="2613977" y="114439"/>
                  </a:lnTo>
                  <a:lnTo>
                    <a:pt x="2621978" y="106387"/>
                  </a:lnTo>
                  <a:lnTo>
                    <a:pt x="2621978" y="96431"/>
                  </a:lnTo>
                  <a:lnTo>
                    <a:pt x="2621978" y="86474"/>
                  </a:lnTo>
                  <a:close/>
                </a:path>
                <a:path w="3155950" h="129539">
                  <a:moveTo>
                    <a:pt x="2676436" y="118986"/>
                  </a:moveTo>
                  <a:lnTo>
                    <a:pt x="2668435" y="110934"/>
                  </a:lnTo>
                  <a:lnTo>
                    <a:pt x="2659697" y="110934"/>
                  </a:lnTo>
                  <a:lnTo>
                    <a:pt x="2658567" y="110934"/>
                  </a:lnTo>
                  <a:lnTo>
                    <a:pt x="2649817" y="110934"/>
                  </a:lnTo>
                  <a:lnTo>
                    <a:pt x="2641803" y="118986"/>
                  </a:lnTo>
                  <a:lnTo>
                    <a:pt x="2641803" y="128930"/>
                  </a:lnTo>
                  <a:lnTo>
                    <a:pt x="2658567" y="128930"/>
                  </a:lnTo>
                  <a:lnTo>
                    <a:pt x="2659697" y="128930"/>
                  </a:lnTo>
                  <a:lnTo>
                    <a:pt x="2676436" y="128930"/>
                  </a:lnTo>
                  <a:lnTo>
                    <a:pt x="2676436" y="118986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63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63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74"/>
                  </a:moveTo>
                  <a:lnTo>
                    <a:pt x="2724048" y="78422"/>
                  </a:lnTo>
                  <a:lnTo>
                    <a:pt x="2704274" y="78422"/>
                  </a:lnTo>
                  <a:lnTo>
                    <a:pt x="2696273" y="86474"/>
                  </a:lnTo>
                  <a:lnTo>
                    <a:pt x="2696273" y="106387"/>
                  </a:lnTo>
                  <a:lnTo>
                    <a:pt x="2704274" y="114439"/>
                  </a:lnTo>
                  <a:lnTo>
                    <a:pt x="2724048" y="114439"/>
                  </a:lnTo>
                  <a:lnTo>
                    <a:pt x="2732049" y="106387"/>
                  </a:lnTo>
                  <a:lnTo>
                    <a:pt x="2732049" y="96431"/>
                  </a:lnTo>
                  <a:lnTo>
                    <a:pt x="2732049" y="86474"/>
                  </a:lnTo>
                  <a:close/>
                </a:path>
                <a:path w="3155950" h="129539">
                  <a:moveTo>
                    <a:pt x="2786519" y="118986"/>
                  </a:moveTo>
                  <a:lnTo>
                    <a:pt x="2778518" y="110934"/>
                  </a:lnTo>
                  <a:lnTo>
                    <a:pt x="2769768" y="110934"/>
                  </a:lnTo>
                  <a:lnTo>
                    <a:pt x="2768638" y="110934"/>
                  </a:lnTo>
                  <a:lnTo>
                    <a:pt x="2759887" y="110934"/>
                  </a:lnTo>
                  <a:lnTo>
                    <a:pt x="2751886" y="118986"/>
                  </a:lnTo>
                  <a:lnTo>
                    <a:pt x="2751886" y="128930"/>
                  </a:lnTo>
                  <a:lnTo>
                    <a:pt x="2768638" y="128930"/>
                  </a:lnTo>
                  <a:lnTo>
                    <a:pt x="2769768" y="128930"/>
                  </a:lnTo>
                  <a:lnTo>
                    <a:pt x="2786519" y="128930"/>
                  </a:lnTo>
                  <a:lnTo>
                    <a:pt x="2786519" y="118986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63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63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74"/>
                  </a:moveTo>
                  <a:lnTo>
                    <a:pt x="2834132" y="78422"/>
                  </a:lnTo>
                  <a:lnTo>
                    <a:pt x="2814358" y="78422"/>
                  </a:lnTo>
                  <a:lnTo>
                    <a:pt x="2806357" y="86474"/>
                  </a:lnTo>
                  <a:lnTo>
                    <a:pt x="2806357" y="106387"/>
                  </a:lnTo>
                  <a:lnTo>
                    <a:pt x="2814358" y="114439"/>
                  </a:lnTo>
                  <a:lnTo>
                    <a:pt x="2834132" y="114439"/>
                  </a:lnTo>
                  <a:lnTo>
                    <a:pt x="2842133" y="106387"/>
                  </a:lnTo>
                  <a:lnTo>
                    <a:pt x="2842133" y="96431"/>
                  </a:lnTo>
                  <a:lnTo>
                    <a:pt x="2842133" y="86474"/>
                  </a:lnTo>
                  <a:close/>
                </a:path>
                <a:path w="3155950" h="129539">
                  <a:moveTo>
                    <a:pt x="2896603" y="118986"/>
                  </a:moveTo>
                  <a:lnTo>
                    <a:pt x="2888602" y="110934"/>
                  </a:lnTo>
                  <a:lnTo>
                    <a:pt x="2879839" y="110934"/>
                  </a:lnTo>
                  <a:lnTo>
                    <a:pt x="2878683" y="110934"/>
                  </a:lnTo>
                  <a:lnTo>
                    <a:pt x="2869958" y="110934"/>
                  </a:lnTo>
                  <a:lnTo>
                    <a:pt x="2861957" y="118986"/>
                  </a:lnTo>
                  <a:lnTo>
                    <a:pt x="2861957" y="128930"/>
                  </a:lnTo>
                  <a:lnTo>
                    <a:pt x="2878683" y="128930"/>
                  </a:lnTo>
                  <a:lnTo>
                    <a:pt x="2879839" y="128930"/>
                  </a:lnTo>
                  <a:lnTo>
                    <a:pt x="2896603" y="128930"/>
                  </a:lnTo>
                  <a:lnTo>
                    <a:pt x="2896603" y="118986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63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63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74"/>
                  </a:moveTo>
                  <a:lnTo>
                    <a:pt x="2944203" y="78422"/>
                  </a:lnTo>
                  <a:lnTo>
                    <a:pt x="2924429" y="78422"/>
                  </a:lnTo>
                  <a:lnTo>
                    <a:pt x="2916428" y="86474"/>
                  </a:lnTo>
                  <a:lnTo>
                    <a:pt x="2916428" y="106387"/>
                  </a:lnTo>
                  <a:lnTo>
                    <a:pt x="2924429" y="114439"/>
                  </a:lnTo>
                  <a:lnTo>
                    <a:pt x="2944203" y="114439"/>
                  </a:lnTo>
                  <a:lnTo>
                    <a:pt x="2952204" y="106387"/>
                  </a:lnTo>
                  <a:lnTo>
                    <a:pt x="2952204" y="96431"/>
                  </a:lnTo>
                  <a:lnTo>
                    <a:pt x="2952204" y="86474"/>
                  </a:lnTo>
                  <a:close/>
                </a:path>
                <a:path w="3155950" h="129539">
                  <a:moveTo>
                    <a:pt x="3006661" y="118986"/>
                  </a:moveTo>
                  <a:lnTo>
                    <a:pt x="2998660" y="110934"/>
                  </a:lnTo>
                  <a:lnTo>
                    <a:pt x="2989910" y="110934"/>
                  </a:lnTo>
                  <a:lnTo>
                    <a:pt x="2988767" y="110934"/>
                  </a:lnTo>
                  <a:lnTo>
                    <a:pt x="2980017" y="110934"/>
                  </a:lnTo>
                  <a:lnTo>
                    <a:pt x="2972028" y="118986"/>
                  </a:lnTo>
                  <a:lnTo>
                    <a:pt x="2972028" y="128930"/>
                  </a:lnTo>
                  <a:lnTo>
                    <a:pt x="2988767" y="128930"/>
                  </a:lnTo>
                  <a:lnTo>
                    <a:pt x="2989910" y="128930"/>
                  </a:lnTo>
                  <a:lnTo>
                    <a:pt x="3006661" y="128930"/>
                  </a:lnTo>
                  <a:lnTo>
                    <a:pt x="3006661" y="118986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63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63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74"/>
                  </a:moveTo>
                  <a:lnTo>
                    <a:pt x="3054273" y="78422"/>
                  </a:lnTo>
                  <a:lnTo>
                    <a:pt x="3034487" y="78422"/>
                  </a:lnTo>
                  <a:lnTo>
                    <a:pt x="3026486" y="86474"/>
                  </a:lnTo>
                  <a:lnTo>
                    <a:pt x="3026486" y="106387"/>
                  </a:lnTo>
                  <a:lnTo>
                    <a:pt x="3034487" y="114439"/>
                  </a:lnTo>
                  <a:lnTo>
                    <a:pt x="3054273" y="114439"/>
                  </a:lnTo>
                  <a:lnTo>
                    <a:pt x="3062274" y="106387"/>
                  </a:lnTo>
                  <a:lnTo>
                    <a:pt x="3062274" y="96431"/>
                  </a:lnTo>
                  <a:lnTo>
                    <a:pt x="3062274" y="86474"/>
                  </a:lnTo>
                  <a:close/>
                </a:path>
                <a:path w="3155950" h="129539">
                  <a:moveTo>
                    <a:pt x="3116745" y="118986"/>
                  </a:moveTo>
                  <a:lnTo>
                    <a:pt x="3108744" y="110934"/>
                  </a:lnTo>
                  <a:lnTo>
                    <a:pt x="3099981" y="110934"/>
                  </a:lnTo>
                  <a:lnTo>
                    <a:pt x="3098850" y="110934"/>
                  </a:lnTo>
                  <a:lnTo>
                    <a:pt x="3090100" y="110934"/>
                  </a:lnTo>
                  <a:lnTo>
                    <a:pt x="3082099" y="118986"/>
                  </a:lnTo>
                  <a:lnTo>
                    <a:pt x="3082099" y="128930"/>
                  </a:lnTo>
                  <a:lnTo>
                    <a:pt x="3098850" y="128930"/>
                  </a:lnTo>
                  <a:lnTo>
                    <a:pt x="3099981" y="128930"/>
                  </a:lnTo>
                  <a:lnTo>
                    <a:pt x="3116745" y="128930"/>
                  </a:lnTo>
                  <a:lnTo>
                    <a:pt x="3116745" y="118986"/>
                  </a:lnTo>
                  <a:close/>
                </a:path>
                <a:path w="3155950" h="129539">
                  <a:moveTo>
                    <a:pt x="3116745" y="63919"/>
                  </a:moveTo>
                  <a:lnTo>
                    <a:pt x="3099981" y="63919"/>
                  </a:lnTo>
                  <a:lnTo>
                    <a:pt x="3082099" y="63893"/>
                  </a:lnTo>
                  <a:lnTo>
                    <a:pt x="3082099" y="73863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63"/>
                  </a:lnTo>
                  <a:lnTo>
                    <a:pt x="3116745" y="63919"/>
                  </a:lnTo>
                  <a:close/>
                </a:path>
                <a:path w="3155950" h="129539">
                  <a:moveTo>
                    <a:pt x="3155556" y="78422"/>
                  </a:moveTo>
                  <a:lnTo>
                    <a:pt x="3144583" y="78422"/>
                  </a:lnTo>
                  <a:lnTo>
                    <a:pt x="3136569" y="86474"/>
                  </a:lnTo>
                  <a:lnTo>
                    <a:pt x="3136569" y="106387"/>
                  </a:lnTo>
                  <a:lnTo>
                    <a:pt x="3144583" y="114439"/>
                  </a:lnTo>
                  <a:lnTo>
                    <a:pt x="3155556" y="114439"/>
                  </a:lnTo>
                  <a:lnTo>
                    <a:pt x="3155556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7">
              <a:extLst>
                <a:ext uri="{FF2B5EF4-FFF2-40B4-BE49-F238E27FC236}">
                  <a16:creationId xmlns:a16="http://schemas.microsoft.com/office/drawing/2014/main" id="{CB5C3DBB-EA60-9975-406F-30BD4AC525A6}"/>
                </a:ext>
              </a:extLst>
            </p:cNvPr>
            <p:cNvSpPr/>
            <p:nvPr/>
          </p:nvSpPr>
          <p:spPr>
            <a:xfrm>
              <a:off x="6005169" y="3271278"/>
              <a:ext cx="1652905" cy="65405"/>
            </a:xfrm>
            <a:custGeom>
              <a:avLst/>
              <a:gdLst/>
              <a:ahLst/>
              <a:cxnLst/>
              <a:rect l="l" t="t" r="r" b="b"/>
              <a:pathLst>
                <a:path w="1652904" h="65404">
                  <a:moveTo>
                    <a:pt x="17907" y="0"/>
                  </a:moveTo>
                  <a:lnTo>
                    <a:pt x="0" y="0"/>
                  </a:lnTo>
                  <a:lnTo>
                    <a:pt x="0" y="18046"/>
                  </a:lnTo>
                  <a:lnTo>
                    <a:pt x="9906" y="18046"/>
                  </a:lnTo>
                  <a:lnTo>
                    <a:pt x="17907" y="9982"/>
                  </a:lnTo>
                  <a:lnTo>
                    <a:pt x="17907" y="0"/>
                  </a:lnTo>
                  <a:close/>
                </a:path>
                <a:path w="1652904" h="65404">
                  <a:moveTo>
                    <a:pt x="127977" y="55092"/>
                  </a:moveTo>
                  <a:lnTo>
                    <a:pt x="119976" y="47040"/>
                  </a:lnTo>
                  <a:lnTo>
                    <a:pt x="110096" y="47040"/>
                  </a:lnTo>
                  <a:lnTo>
                    <a:pt x="110096" y="65049"/>
                  </a:lnTo>
                  <a:lnTo>
                    <a:pt x="127977" y="65049"/>
                  </a:lnTo>
                  <a:lnTo>
                    <a:pt x="127977" y="55092"/>
                  </a:lnTo>
                  <a:close/>
                </a:path>
                <a:path w="1652904" h="65404">
                  <a:moveTo>
                    <a:pt x="127977" y="25"/>
                  </a:moveTo>
                  <a:lnTo>
                    <a:pt x="110096" y="25"/>
                  </a:lnTo>
                  <a:lnTo>
                    <a:pt x="110096" y="18046"/>
                  </a:lnTo>
                  <a:lnTo>
                    <a:pt x="119976" y="18046"/>
                  </a:lnTo>
                  <a:lnTo>
                    <a:pt x="127977" y="9982"/>
                  </a:lnTo>
                  <a:lnTo>
                    <a:pt x="127977" y="25"/>
                  </a:lnTo>
                  <a:close/>
                </a:path>
                <a:path w="1652904" h="65404">
                  <a:moveTo>
                    <a:pt x="183591" y="22567"/>
                  </a:moveTo>
                  <a:lnTo>
                    <a:pt x="175590" y="14503"/>
                  </a:lnTo>
                  <a:lnTo>
                    <a:pt x="155829" y="14503"/>
                  </a:lnTo>
                  <a:lnTo>
                    <a:pt x="147815" y="22567"/>
                  </a:lnTo>
                  <a:lnTo>
                    <a:pt x="147815" y="42481"/>
                  </a:lnTo>
                  <a:lnTo>
                    <a:pt x="155829" y="50533"/>
                  </a:lnTo>
                  <a:lnTo>
                    <a:pt x="175590" y="50533"/>
                  </a:lnTo>
                  <a:lnTo>
                    <a:pt x="183591" y="42481"/>
                  </a:lnTo>
                  <a:lnTo>
                    <a:pt x="183591" y="32524"/>
                  </a:lnTo>
                  <a:lnTo>
                    <a:pt x="183591" y="22567"/>
                  </a:lnTo>
                  <a:close/>
                </a:path>
                <a:path w="1652904" h="65404">
                  <a:moveTo>
                    <a:pt x="238061" y="55092"/>
                  </a:moveTo>
                  <a:lnTo>
                    <a:pt x="230060" y="47040"/>
                  </a:lnTo>
                  <a:lnTo>
                    <a:pt x="221310" y="47040"/>
                  </a:lnTo>
                  <a:lnTo>
                    <a:pt x="220179" y="47040"/>
                  </a:lnTo>
                  <a:lnTo>
                    <a:pt x="211429" y="47040"/>
                  </a:lnTo>
                  <a:lnTo>
                    <a:pt x="203415" y="55092"/>
                  </a:lnTo>
                  <a:lnTo>
                    <a:pt x="203415" y="65049"/>
                  </a:lnTo>
                  <a:lnTo>
                    <a:pt x="220179" y="65049"/>
                  </a:lnTo>
                  <a:lnTo>
                    <a:pt x="221310" y="65049"/>
                  </a:lnTo>
                  <a:lnTo>
                    <a:pt x="238061" y="65049"/>
                  </a:lnTo>
                  <a:lnTo>
                    <a:pt x="238061" y="55092"/>
                  </a:lnTo>
                  <a:close/>
                </a:path>
                <a:path w="1652904" h="65404">
                  <a:moveTo>
                    <a:pt x="238061" y="25"/>
                  </a:moveTo>
                  <a:lnTo>
                    <a:pt x="221310" y="25"/>
                  </a:lnTo>
                  <a:lnTo>
                    <a:pt x="220179" y="25"/>
                  </a:lnTo>
                  <a:lnTo>
                    <a:pt x="203415" y="25"/>
                  </a:lnTo>
                  <a:lnTo>
                    <a:pt x="203415" y="9982"/>
                  </a:lnTo>
                  <a:lnTo>
                    <a:pt x="211429" y="18046"/>
                  </a:lnTo>
                  <a:lnTo>
                    <a:pt x="220179" y="18046"/>
                  </a:lnTo>
                  <a:lnTo>
                    <a:pt x="221310" y="18046"/>
                  </a:lnTo>
                  <a:lnTo>
                    <a:pt x="230060" y="18046"/>
                  </a:lnTo>
                  <a:lnTo>
                    <a:pt x="238061" y="9982"/>
                  </a:lnTo>
                  <a:lnTo>
                    <a:pt x="238061" y="25"/>
                  </a:lnTo>
                  <a:close/>
                </a:path>
                <a:path w="1652904" h="65404">
                  <a:moveTo>
                    <a:pt x="293662" y="22567"/>
                  </a:moveTo>
                  <a:lnTo>
                    <a:pt x="285661" y="14503"/>
                  </a:lnTo>
                  <a:lnTo>
                    <a:pt x="265899" y="14503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904" h="65404">
                  <a:moveTo>
                    <a:pt x="348132" y="55092"/>
                  </a:moveTo>
                  <a:lnTo>
                    <a:pt x="340131" y="47040"/>
                  </a:lnTo>
                  <a:lnTo>
                    <a:pt x="331406" y="47040"/>
                  </a:lnTo>
                  <a:lnTo>
                    <a:pt x="330250" y="47040"/>
                  </a:lnTo>
                  <a:lnTo>
                    <a:pt x="321513" y="47040"/>
                  </a:lnTo>
                  <a:lnTo>
                    <a:pt x="313499" y="55092"/>
                  </a:lnTo>
                  <a:lnTo>
                    <a:pt x="313499" y="65049"/>
                  </a:lnTo>
                  <a:lnTo>
                    <a:pt x="330250" y="65049"/>
                  </a:lnTo>
                  <a:lnTo>
                    <a:pt x="331406" y="65049"/>
                  </a:lnTo>
                  <a:lnTo>
                    <a:pt x="348132" y="65049"/>
                  </a:lnTo>
                  <a:lnTo>
                    <a:pt x="348132" y="55092"/>
                  </a:lnTo>
                  <a:close/>
                </a:path>
                <a:path w="1652904" h="65404">
                  <a:moveTo>
                    <a:pt x="348132" y="25"/>
                  </a:moveTo>
                  <a:lnTo>
                    <a:pt x="331406" y="25"/>
                  </a:lnTo>
                  <a:lnTo>
                    <a:pt x="330250" y="25"/>
                  </a:lnTo>
                  <a:lnTo>
                    <a:pt x="313499" y="25"/>
                  </a:lnTo>
                  <a:lnTo>
                    <a:pt x="313499" y="9982"/>
                  </a:lnTo>
                  <a:lnTo>
                    <a:pt x="321513" y="18046"/>
                  </a:lnTo>
                  <a:lnTo>
                    <a:pt x="330250" y="18046"/>
                  </a:lnTo>
                  <a:lnTo>
                    <a:pt x="331406" y="18046"/>
                  </a:lnTo>
                  <a:lnTo>
                    <a:pt x="340131" y="18046"/>
                  </a:lnTo>
                  <a:lnTo>
                    <a:pt x="348132" y="9982"/>
                  </a:lnTo>
                  <a:lnTo>
                    <a:pt x="348132" y="25"/>
                  </a:lnTo>
                  <a:close/>
                </a:path>
                <a:path w="1652904" h="65404">
                  <a:moveTo>
                    <a:pt x="403745" y="22567"/>
                  </a:moveTo>
                  <a:lnTo>
                    <a:pt x="395744" y="14503"/>
                  </a:lnTo>
                  <a:lnTo>
                    <a:pt x="375970" y="14503"/>
                  </a:lnTo>
                  <a:lnTo>
                    <a:pt x="367969" y="22567"/>
                  </a:lnTo>
                  <a:lnTo>
                    <a:pt x="367969" y="42481"/>
                  </a:lnTo>
                  <a:lnTo>
                    <a:pt x="375970" y="50533"/>
                  </a:lnTo>
                  <a:lnTo>
                    <a:pt x="395744" y="50533"/>
                  </a:lnTo>
                  <a:lnTo>
                    <a:pt x="403745" y="42481"/>
                  </a:lnTo>
                  <a:lnTo>
                    <a:pt x="403745" y="32524"/>
                  </a:lnTo>
                  <a:lnTo>
                    <a:pt x="403745" y="22567"/>
                  </a:lnTo>
                  <a:close/>
                </a:path>
                <a:path w="1652904" h="65404">
                  <a:moveTo>
                    <a:pt x="458203" y="55092"/>
                  </a:moveTo>
                  <a:lnTo>
                    <a:pt x="450202" y="47040"/>
                  </a:lnTo>
                  <a:lnTo>
                    <a:pt x="441452" y="47040"/>
                  </a:lnTo>
                  <a:lnTo>
                    <a:pt x="440321" y="47040"/>
                  </a:lnTo>
                  <a:lnTo>
                    <a:pt x="431584" y="47040"/>
                  </a:lnTo>
                  <a:lnTo>
                    <a:pt x="423570" y="55092"/>
                  </a:lnTo>
                  <a:lnTo>
                    <a:pt x="423570" y="65049"/>
                  </a:lnTo>
                  <a:lnTo>
                    <a:pt x="440321" y="65049"/>
                  </a:lnTo>
                  <a:lnTo>
                    <a:pt x="441452" y="65049"/>
                  </a:lnTo>
                  <a:lnTo>
                    <a:pt x="458203" y="65049"/>
                  </a:lnTo>
                  <a:lnTo>
                    <a:pt x="458203" y="55092"/>
                  </a:lnTo>
                  <a:close/>
                </a:path>
                <a:path w="1652904" h="65404">
                  <a:moveTo>
                    <a:pt x="458203" y="25"/>
                  </a:moveTo>
                  <a:lnTo>
                    <a:pt x="441452" y="25"/>
                  </a:lnTo>
                  <a:lnTo>
                    <a:pt x="440321" y="25"/>
                  </a:lnTo>
                  <a:lnTo>
                    <a:pt x="423570" y="25"/>
                  </a:lnTo>
                  <a:lnTo>
                    <a:pt x="423570" y="9982"/>
                  </a:lnTo>
                  <a:lnTo>
                    <a:pt x="431584" y="18046"/>
                  </a:lnTo>
                  <a:lnTo>
                    <a:pt x="440321" y="18046"/>
                  </a:lnTo>
                  <a:lnTo>
                    <a:pt x="441452" y="18046"/>
                  </a:lnTo>
                  <a:lnTo>
                    <a:pt x="450202" y="18046"/>
                  </a:lnTo>
                  <a:lnTo>
                    <a:pt x="458203" y="9982"/>
                  </a:lnTo>
                  <a:lnTo>
                    <a:pt x="458203" y="25"/>
                  </a:lnTo>
                  <a:close/>
                </a:path>
                <a:path w="1652904" h="65404">
                  <a:moveTo>
                    <a:pt x="513816" y="22567"/>
                  </a:moveTo>
                  <a:lnTo>
                    <a:pt x="505802" y="14503"/>
                  </a:lnTo>
                  <a:lnTo>
                    <a:pt x="486041" y="14503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02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904" h="65404">
                  <a:moveTo>
                    <a:pt x="568286" y="55092"/>
                  </a:moveTo>
                  <a:lnTo>
                    <a:pt x="560285" y="47040"/>
                  </a:lnTo>
                  <a:lnTo>
                    <a:pt x="551535" y="47040"/>
                  </a:lnTo>
                  <a:lnTo>
                    <a:pt x="550405" y="47040"/>
                  </a:lnTo>
                  <a:lnTo>
                    <a:pt x="541642" y="47040"/>
                  </a:lnTo>
                  <a:lnTo>
                    <a:pt x="533641" y="55092"/>
                  </a:lnTo>
                  <a:lnTo>
                    <a:pt x="533641" y="65049"/>
                  </a:lnTo>
                  <a:lnTo>
                    <a:pt x="550405" y="65049"/>
                  </a:lnTo>
                  <a:lnTo>
                    <a:pt x="551535" y="65049"/>
                  </a:lnTo>
                  <a:lnTo>
                    <a:pt x="568286" y="65049"/>
                  </a:lnTo>
                  <a:lnTo>
                    <a:pt x="568286" y="55092"/>
                  </a:lnTo>
                  <a:close/>
                </a:path>
                <a:path w="1652904" h="65404">
                  <a:moveTo>
                    <a:pt x="568286" y="25"/>
                  </a:moveTo>
                  <a:lnTo>
                    <a:pt x="551535" y="25"/>
                  </a:lnTo>
                  <a:lnTo>
                    <a:pt x="550405" y="25"/>
                  </a:lnTo>
                  <a:lnTo>
                    <a:pt x="533641" y="25"/>
                  </a:lnTo>
                  <a:lnTo>
                    <a:pt x="533641" y="9982"/>
                  </a:lnTo>
                  <a:lnTo>
                    <a:pt x="541642" y="18046"/>
                  </a:lnTo>
                  <a:lnTo>
                    <a:pt x="550405" y="18046"/>
                  </a:lnTo>
                  <a:lnTo>
                    <a:pt x="551535" y="18046"/>
                  </a:lnTo>
                  <a:lnTo>
                    <a:pt x="560285" y="18046"/>
                  </a:lnTo>
                  <a:lnTo>
                    <a:pt x="568286" y="9982"/>
                  </a:lnTo>
                  <a:lnTo>
                    <a:pt x="568286" y="25"/>
                  </a:lnTo>
                  <a:close/>
                </a:path>
                <a:path w="1652904" h="65404">
                  <a:moveTo>
                    <a:pt x="623887" y="22567"/>
                  </a:moveTo>
                  <a:lnTo>
                    <a:pt x="615886" y="14503"/>
                  </a:lnTo>
                  <a:lnTo>
                    <a:pt x="596125" y="14503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904" h="65404">
                  <a:moveTo>
                    <a:pt x="678357" y="55092"/>
                  </a:moveTo>
                  <a:lnTo>
                    <a:pt x="670356" y="47040"/>
                  </a:lnTo>
                  <a:lnTo>
                    <a:pt x="661606" y="47040"/>
                  </a:lnTo>
                  <a:lnTo>
                    <a:pt x="660488" y="47040"/>
                  </a:lnTo>
                  <a:lnTo>
                    <a:pt x="651738" y="47040"/>
                  </a:lnTo>
                  <a:lnTo>
                    <a:pt x="643724" y="55092"/>
                  </a:lnTo>
                  <a:lnTo>
                    <a:pt x="643724" y="65049"/>
                  </a:lnTo>
                  <a:lnTo>
                    <a:pt x="660488" y="65049"/>
                  </a:lnTo>
                  <a:lnTo>
                    <a:pt x="661606" y="65049"/>
                  </a:lnTo>
                  <a:lnTo>
                    <a:pt x="678357" y="65049"/>
                  </a:lnTo>
                  <a:lnTo>
                    <a:pt x="678357" y="55092"/>
                  </a:lnTo>
                  <a:close/>
                </a:path>
                <a:path w="1652904" h="65404">
                  <a:moveTo>
                    <a:pt x="678357" y="25"/>
                  </a:moveTo>
                  <a:lnTo>
                    <a:pt x="661606" y="25"/>
                  </a:lnTo>
                  <a:lnTo>
                    <a:pt x="660488" y="25"/>
                  </a:lnTo>
                  <a:lnTo>
                    <a:pt x="643724" y="25"/>
                  </a:lnTo>
                  <a:lnTo>
                    <a:pt x="643724" y="9982"/>
                  </a:lnTo>
                  <a:lnTo>
                    <a:pt x="651738" y="18046"/>
                  </a:lnTo>
                  <a:lnTo>
                    <a:pt x="660488" y="18046"/>
                  </a:lnTo>
                  <a:lnTo>
                    <a:pt x="661606" y="18046"/>
                  </a:lnTo>
                  <a:lnTo>
                    <a:pt x="670356" y="18046"/>
                  </a:lnTo>
                  <a:lnTo>
                    <a:pt x="678357" y="9982"/>
                  </a:lnTo>
                  <a:lnTo>
                    <a:pt x="678357" y="25"/>
                  </a:lnTo>
                  <a:close/>
                </a:path>
                <a:path w="1652904" h="65404">
                  <a:moveTo>
                    <a:pt x="733971" y="22567"/>
                  </a:moveTo>
                  <a:lnTo>
                    <a:pt x="725970" y="14503"/>
                  </a:lnTo>
                  <a:lnTo>
                    <a:pt x="706196" y="14503"/>
                  </a:lnTo>
                  <a:lnTo>
                    <a:pt x="698195" y="22567"/>
                  </a:lnTo>
                  <a:lnTo>
                    <a:pt x="698195" y="42481"/>
                  </a:lnTo>
                  <a:lnTo>
                    <a:pt x="706196" y="50533"/>
                  </a:lnTo>
                  <a:lnTo>
                    <a:pt x="725970" y="50533"/>
                  </a:lnTo>
                  <a:lnTo>
                    <a:pt x="733971" y="42481"/>
                  </a:lnTo>
                  <a:lnTo>
                    <a:pt x="733971" y="32524"/>
                  </a:lnTo>
                  <a:lnTo>
                    <a:pt x="733971" y="22567"/>
                  </a:lnTo>
                  <a:close/>
                </a:path>
                <a:path w="1652904" h="65404">
                  <a:moveTo>
                    <a:pt x="788441" y="55092"/>
                  </a:moveTo>
                  <a:lnTo>
                    <a:pt x="780440" y="47040"/>
                  </a:lnTo>
                  <a:lnTo>
                    <a:pt x="771690" y="47040"/>
                  </a:lnTo>
                  <a:lnTo>
                    <a:pt x="770547" y="47040"/>
                  </a:lnTo>
                  <a:lnTo>
                    <a:pt x="761796" y="47040"/>
                  </a:lnTo>
                  <a:lnTo>
                    <a:pt x="753795" y="55092"/>
                  </a:lnTo>
                  <a:lnTo>
                    <a:pt x="753795" y="65049"/>
                  </a:lnTo>
                  <a:lnTo>
                    <a:pt x="770547" y="65049"/>
                  </a:lnTo>
                  <a:lnTo>
                    <a:pt x="771690" y="65049"/>
                  </a:lnTo>
                  <a:lnTo>
                    <a:pt x="788441" y="65049"/>
                  </a:lnTo>
                  <a:lnTo>
                    <a:pt x="788441" y="55092"/>
                  </a:lnTo>
                  <a:close/>
                </a:path>
                <a:path w="1652904" h="65404">
                  <a:moveTo>
                    <a:pt x="788441" y="25"/>
                  </a:moveTo>
                  <a:lnTo>
                    <a:pt x="771690" y="25"/>
                  </a:lnTo>
                  <a:lnTo>
                    <a:pt x="770547" y="25"/>
                  </a:lnTo>
                  <a:lnTo>
                    <a:pt x="753795" y="25"/>
                  </a:lnTo>
                  <a:lnTo>
                    <a:pt x="753795" y="9982"/>
                  </a:lnTo>
                  <a:lnTo>
                    <a:pt x="761796" y="18046"/>
                  </a:lnTo>
                  <a:lnTo>
                    <a:pt x="770547" y="18046"/>
                  </a:lnTo>
                  <a:lnTo>
                    <a:pt x="771690" y="18046"/>
                  </a:lnTo>
                  <a:lnTo>
                    <a:pt x="780440" y="18046"/>
                  </a:lnTo>
                  <a:lnTo>
                    <a:pt x="788441" y="9982"/>
                  </a:lnTo>
                  <a:lnTo>
                    <a:pt x="788441" y="25"/>
                  </a:lnTo>
                  <a:close/>
                </a:path>
                <a:path w="1652904" h="65404">
                  <a:moveTo>
                    <a:pt x="844029" y="22567"/>
                  </a:moveTo>
                  <a:lnTo>
                    <a:pt x="836028" y="14503"/>
                  </a:lnTo>
                  <a:lnTo>
                    <a:pt x="816267" y="14503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67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904" h="65404">
                  <a:moveTo>
                    <a:pt x="898499" y="55092"/>
                  </a:moveTo>
                  <a:lnTo>
                    <a:pt x="890498" y="47040"/>
                  </a:lnTo>
                  <a:lnTo>
                    <a:pt x="881773" y="47040"/>
                  </a:lnTo>
                  <a:lnTo>
                    <a:pt x="880605" y="47040"/>
                  </a:lnTo>
                  <a:lnTo>
                    <a:pt x="871880" y="47040"/>
                  </a:lnTo>
                  <a:lnTo>
                    <a:pt x="863879" y="55092"/>
                  </a:lnTo>
                  <a:lnTo>
                    <a:pt x="863879" y="65049"/>
                  </a:lnTo>
                  <a:lnTo>
                    <a:pt x="880605" y="65049"/>
                  </a:lnTo>
                  <a:lnTo>
                    <a:pt x="881773" y="65049"/>
                  </a:lnTo>
                  <a:lnTo>
                    <a:pt x="898499" y="65049"/>
                  </a:lnTo>
                  <a:lnTo>
                    <a:pt x="898499" y="55092"/>
                  </a:lnTo>
                  <a:close/>
                </a:path>
                <a:path w="1652904" h="65404">
                  <a:moveTo>
                    <a:pt x="898499" y="25"/>
                  </a:moveTo>
                  <a:lnTo>
                    <a:pt x="881773" y="25"/>
                  </a:lnTo>
                  <a:lnTo>
                    <a:pt x="880605" y="25"/>
                  </a:lnTo>
                  <a:lnTo>
                    <a:pt x="863879" y="25"/>
                  </a:lnTo>
                  <a:lnTo>
                    <a:pt x="863879" y="9982"/>
                  </a:lnTo>
                  <a:lnTo>
                    <a:pt x="871880" y="18046"/>
                  </a:lnTo>
                  <a:lnTo>
                    <a:pt x="880605" y="18046"/>
                  </a:lnTo>
                  <a:lnTo>
                    <a:pt x="881773" y="18046"/>
                  </a:lnTo>
                  <a:lnTo>
                    <a:pt x="890498" y="18046"/>
                  </a:lnTo>
                  <a:lnTo>
                    <a:pt x="898499" y="9982"/>
                  </a:lnTo>
                  <a:lnTo>
                    <a:pt x="898499" y="25"/>
                  </a:lnTo>
                  <a:close/>
                </a:path>
                <a:path w="1652904" h="65404">
                  <a:moveTo>
                    <a:pt x="954112" y="22567"/>
                  </a:moveTo>
                  <a:lnTo>
                    <a:pt x="946111" y="14503"/>
                  </a:lnTo>
                  <a:lnTo>
                    <a:pt x="926350" y="14503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904" h="65404">
                  <a:moveTo>
                    <a:pt x="1008583" y="55092"/>
                  </a:moveTo>
                  <a:lnTo>
                    <a:pt x="1000582" y="47040"/>
                  </a:lnTo>
                  <a:lnTo>
                    <a:pt x="991819" y="47040"/>
                  </a:lnTo>
                  <a:lnTo>
                    <a:pt x="990701" y="47040"/>
                  </a:lnTo>
                  <a:lnTo>
                    <a:pt x="981951" y="47040"/>
                  </a:lnTo>
                  <a:lnTo>
                    <a:pt x="973937" y="55092"/>
                  </a:lnTo>
                  <a:lnTo>
                    <a:pt x="973937" y="65049"/>
                  </a:lnTo>
                  <a:lnTo>
                    <a:pt x="990701" y="65049"/>
                  </a:lnTo>
                  <a:lnTo>
                    <a:pt x="991819" y="65049"/>
                  </a:lnTo>
                  <a:lnTo>
                    <a:pt x="1008583" y="65049"/>
                  </a:lnTo>
                  <a:lnTo>
                    <a:pt x="1008583" y="55092"/>
                  </a:lnTo>
                  <a:close/>
                </a:path>
                <a:path w="1652904" h="65404">
                  <a:moveTo>
                    <a:pt x="1008583" y="25"/>
                  </a:moveTo>
                  <a:lnTo>
                    <a:pt x="991819" y="25"/>
                  </a:lnTo>
                  <a:lnTo>
                    <a:pt x="990701" y="25"/>
                  </a:lnTo>
                  <a:lnTo>
                    <a:pt x="973937" y="25"/>
                  </a:lnTo>
                  <a:lnTo>
                    <a:pt x="973937" y="9982"/>
                  </a:lnTo>
                  <a:lnTo>
                    <a:pt x="981951" y="18046"/>
                  </a:lnTo>
                  <a:lnTo>
                    <a:pt x="990701" y="18046"/>
                  </a:lnTo>
                  <a:lnTo>
                    <a:pt x="991819" y="18046"/>
                  </a:lnTo>
                  <a:lnTo>
                    <a:pt x="1000582" y="18046"/>
                  </a:lnTo>
                  <a:lnTo>
                    <a:pt x="1008583" y="9982"/>
                  </a:lnTo>
                  <a:lnTo>
                    <a:pt x="1008583" y="25"/>
                  </a:lnTo>
                  <a:close/>
                </a:path>
                <a:path w="1652904" h="65404">
                  <a:moveTo>
                    <a:pt x="1064183" y="22567"/>
                  </a:moveTo>
                  <a:lnTo>
                    <a:pt x="1056182" y="14503"/>
                  </a:lnTo>
                  <a:lnTo>
                    <a:pt x="1036408" y="14503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904" h="65404">
                  <a:moveTo>
                    <a:pt x="1118654" y="55092"/>
                  </a:moveTo>
                  <a:lnTo>
                    <a:pt x="1110653" y="47040"/>
                  </a:lnTo>
                  <a:lnTo>
                    <a:pt x="1101915" y="47040"/>
                  </a:lnTo>
                  <a:lnTo>
                    <a:pt x="1100785" y="47040"/>
                  </a:lnTo>
                  <a:lnTo>
                    <a:pt x="1092022" y="47040"/>
                  </a:lnTo>
                  <a:lnTo>
                    <a:pt x="1084021" y="55092"/>
                  </a:lnTo>
                  <a:lnTo>
                    <a:pt x="1084021" y="65049"/>
                  </a:lnTo>
                  <a:lnTo>
                    <a:pt x="1100785" y="65049"/>
                  </a:lnTo>
                  <a:lnTo>
                    <a:pt x="1101915" y="65049"/>
                  </a:lnTo>
                  <a:lnTo>
                    <a:pt x="1118654" y="65049"/>
                  </a:lnTo>
                  <a:lnTo>
                    <a:pt x="1118654" y="55092"/>
                  </a:lnTo>
                  <a:close/>
                </a:path>
                <a:path w="1652904" h="65404">
                  <a:moveTo>
                    <a:pt x="1118654" y="25"/>
                  </a:moveTo>
                  <a:lnTo>
                    <a:pt x="1101915" y="25"/>
                  </a:lnTo>
                  <a:lnTo>
                    <a:pt x="1100785" y="25"/>
                  </a:lnTo>
                  <a:lnTo>
                    <a:pt x="1084021" y="25"/>
                  </a:lnTo>
                  <a:lnTo>
                    <a:pt x="1084021" y="9982"/>
                  </a:lnTo>
                  <a:lnTo>
                    <a:pt x="1092022" y="18046"/>
                  </a:lnTo>
                  <a:lnTo>
                    <a:pt x="1100785" y="18046"/>
                  </a:lnTo>
                  <a:lnTo>
                    <a:pt x="1101915" y="18046"/>
                  </a:lnTo>
                  <a:lnTo>
                    <a:pt x="1110653" y="18046"/>
                  </a:lnTo>
                  <a:lnTo>
                    <a:pt x="1118654" y="9982"/>
                  </a:lnTo>
                  <a:lnTo>
                    <a:pt x="1118654" y="25"/>
                  </a:lnTo>
                  <a:close/>
                </a:path>
                <a:path w="1652904" h="65404">
                  <a:moveTo>
                    <a:pt x="1174267" y="22567"/>
                  </a:moveTo>
                  <a:lnTo>
                    <a:pt x="1166266" y="14503"/>
                  </a:lnTo>
                  <a:lnTo>
                    <a:pt x="1146505" y="14503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505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904" h="65404">
                  <a:moveTo>
                    <a:pt x="1228737" y="55092"/>
                  </a:moveTo>
                  <a:lnTo>
                    <a:pt x="1220736" y="47040"/>
                  </a:lnTo>
                  <a:lnTo>
                    <a:pt x="1211986" y="47040"/>
                  </a:lnTo>
                  <a:lnTo>
                    <a:pt x="1210843" y="47040"/>
                  </a:lnTo>
                  <a:lnTo>
                    <a:pt x="1202093" y="47040"/>
                  </a:lnTo>
                  <a:lnTo>
                    <a:pt x="1194092" y="55092"/>
                  </a:lnTo>
                  <a:lnTo>
                    <a:pt x="1194092" y="65049"/>
                  </a:lnTo>
                  <a:lnTo>
                    <a:pt x="1210843" y="65049"/>
                  </a:lnTo>
                  <a:lnTo>
                    <a:pt x="1211986" y="65049"/>
                  </a:lnTo>
                  <a:lnTo>
                    <a:pt x="1228737" y="65049"/>
                  </a:lnTo>
                  <a:lnTo>
                    <a:pt x="1228737" y="55092"/>
                  </a:lnTo>
                  <a:close/>
                </a:path>
                <a:path w="1652904" h="65404">
                  <a:moveTo>
                    <a:pt x="1228737" y="25"/>
                  </a:moveTo>
                  <a:lnTo>
                    <a:pt x="1211986" y="25"/>
                  </a:lnTo>
                  <a:lnTo>
                    <a:pt x="1210843" y="25"/>
                  </a:lnTo>
                  <a:lnTo>
                    <a:pt x="1194092" y="25"/>
                  </a:lnTo>
                  <a:lnTo>
                    <a:pt x="1194092" y="9982"/>
                  </a:lnTo>
                  <a:lnTo>
                    <a:pt x="1202093" y="18046"/>
                  </a:lnTo>
                  <a:lnTo>
                    <a:pt x="1210843" y="18046"/>
                  </a:lnTo>
                  <a:lnTo>
                    <a:pt x="1211986" y="18046"/>
                  </a:lnTo>
                  <a:lnTo>
                    <a:pt x="1220736" y="18046"/>
                  </a:lnTo>
                  <a:lnTo>
                    <a:pt x="1228737" y="9982"/>
                  </a:lnTo>
                  <a:lnTo>
                    <a:pt x="1228737" y="25"/>
                  </a:lnTo>
                  <a:close/>
                </a:path>
                <a:path w="1652904" h="65404">
                  <a:moveTo>
                    <a:pt x="1284338" y="22567"/>
                  </a:moveTo>
                  <a:lnTo>
                    <a:pt x="1276337" y="14503"/>
                  </a:lnTo>
                  <a:lnTo>
                    <a:pt x="1256563" y="14503"/>
                  </a:lnTo>
                  <a:lnTo>
                    <a:pt x="1248562" y="22567"/>
                  </a:lnTo>
                  <a:lnTo>
                    <a:pt x="1248562" y="42481"/>
                  </a:lnTo>
                  <a:lnTo>
                    <a:pt x="1256563" y="50533"/>
                  </a:lnTo>
                  <a:lnTo>
                    <a:pt x="1276337" y="50533"/>
                  </a:lnTo>
                  <a:lnTo>
                    <a:pt x="1284338" y="42481"/>
                  </a:lnTo>
                  <a:lnTo>
                    <a:pt x="1284338" y="32524"/>
                  </a:lnTo>
                  <a:lnTo>
                    <a:pt x="1284338" y="22567"/>
                  </a:lnTo>
                  <a:close/>
                </a:path>
                <a:path w="1652904" h="65404">
                  <a:moveTo>
                    <a:pt x="1338808" y="55092"/>
                  </a:moveTo>
                  <a:lnTo>
                    <a:pt x="1330807" y="47040"/>
                  </a:lnTo>
                  <a:lnTo>
                    <a:pt x="1322070" y="47040"/>
                  </a:lnTo>
                  <a:lnTo>
                    <a:pt x="1320927" y="47040"/>
                  </a:lnTo>
                  <a:lnTo>
                    <a:pt x="1312189" y="47040"/>
                  </a:lnTo>
                  <a:lnTo>
                    <a:pt x="1304175" y="55092"/>
                  </a:lnTo>
                  <a:lnTo>
                    <a:pt x="1304175" y="65049"/>
                  </a:lnTo>
                  <a:lnTo>
                    <a:pt x="1320927" y="65049"/>
                  </a:lnTo>
                  <a:lnTo>
                    <a:pt x="1322070" y="65049"/>
                  </a:lnTo>
                  <a:lnTo>
                    <a:pt x="1338808" y="65049"/>
                  </a:lnTo>
                  <a:lnTo>
                    <a:pt x="1338808" y="55092"/>
                  </a:lnTo>
                  <a:close/>
                </a:path>
                <a:path w="1652904" h="65404">
                  <a:moveTo>
                    <a:pt x="1338808" y="25"/>
                  </a:moveTo>
                  <a:lnTo>
                    <a:pt x="1322070" y="25"/>
                  </a:lnTo>
                  <a:lnTo>
                    <a:pt x="1320927" y="25"/>
                  </a:lnTo>
                  <a:lnTo>
                    <a:pt x="1304175" y="25"/>
                  </a:lnTo>
                  <a:lnTo>
                    <a:pt x="1304175" y="9982"/>
                  </a:lnTo>
                  <a:lnTo>
                    <a:pt x="1312189" y="18046"/>
                  </a:lnTo>
                  <a:lnTo>
                    <a:pt x="1320927" y="18046"/>
                  </a:lnTo>
                  <a:lnTo>
                    <a:pt x="1322070" y="18046"/>
                  </a:lnTo>
                  <a:lnTo>
                    <a:pt x="1330807" y="18046"/>
                  </a:lnTo>
                  <a:lnTo>
                    <a:pt x="1338808" y="9982"/>
                  </a:lnTo>
                  <a:lnTo>
                    <a:pt x="1338808" y="25"/>
                  </a:lnTo>
                  <a:close/>
                </a:path>
                <a:path w="1652904" h="65404">
                  <a:moveTo>
                    <a:pt x="1394421" y="22567"/>
                  </a:moveTo>
                  <a:lnTo>
                    <a:pt x="1386420" y="14503"/>
                  </a:lnTo>
                  <a:lnTo>
                    <a:pt x="1366647" y="14503"/>
                  </a:lnTo>
                  <a:lnTo>
                    <a:pt x="1358646" y="22567"/>
                  </a:lnTo>
                  <a:lnTo>
                    <a:pt x="1358646" y="42481"/>
                  </a:lnTo>
                  <a:lnTo>
                    <a:pt x="1366647" y="50533"/>
                  </a:lnTo>
                  <a:lnTo>
                    <a:pt x="1386420" y="50533"/>
                  </a:lnTo>
                  <a:lnTo>
                    <a:pt x="1394421" y="42481"/>
                  </a:lnTo>
                  <a:lnTo>
                    <a:pt x="1394421" y="32524"/>
                  </a:lnTo>
                  <a:lnTo>
                    <a:pt x="1394421" y="22567"/>
                  </a:lnTo>
                  <a:close/>
                </a:path>
                <a:path w="1652904" h="65404">
                  <a:moveTo>
                    <a:pt x="1448892" y="55092"/>
                  </a:moveTo>
                  <a:lnTo>
                    <a:pt x="1440891" y="47040"/>
                  </a:lnTo>
                  <a:lnTo>
                    <a:pt x="1432153" y="47040"/>
                  </a:lnTo>
                  <a:lnTo>
                    <a:pt x="1431010" y="47040"/>
                  </a:lnTo>
                  <a:lnTo>
                    <a:pt x="1422247" y="47040"/>
                  </a:lnTo>
                  <a:lnTo>
                    <a:pt x="1414246" y="55092"/>
                  </a:lnTo>
                  <a:lnTo>
                    <a:pt x="1414246" y="65049"/>
                  </a:lnTo>
                  <a:lnTo>
                    <a:pt x="1431010" y="65049"/>
                  </a:lnTo>
                  <a:lnTo>
                    <a:pt x="1432153" y="65049"/>
                  </a:lnTo>
                  <a:lnTo>
                    <a:pt x="1448892" y="65049"/>
                  </a:lnTo>
                  <a:lnTo>
                    <a:pt x="1448892" y="55092"/>
                  </a:lnTo>
                  <a:close/>
                </a:path>
                <a:path w="1652904" h="65404">
                  <a:moveTo>
                    <a:pt x="1448892" y="25"/>
                  </a:moveTo>
                  <a:lnTo>
                    <a:pt x="1432153" y="25"/>
                  </a:lnTo>
                  <a:lnTo>
                    <a:pt x="1431010" y="25"/>
                  </a:lnTo>
                  <a:lnTo>
                    <a:pt x="1414246" y="25"/>
                  </a:lnTo>
                  <a:lnTo>
                    <a:pt x="1414246" y="9982"/>
                  </a:lnTo>
                  <a:lnTo>
                    <a:pt x="1422247" y="18046"/>
                  </a:lnTo>
                  <a:lnTo>
                    <a:pt x="1431010" y="18046"/>
                  </a:lnTo>
                  <a:lnTo>
                    <a:pt x="1432153" y="18046"/>
                  </a:lnTo>
                  <a:lnTo>
                    <a:pt x="1440891" y="18046"/>
                  </a:lnTo>
                  <a:lnTo>
                    <a:pt x="1448892" y="9982"/>
                  </a:lnTo>
                  <a:lnTo>
                    <a:pt x="1448892" y="25"/>
                  </a:lnTo>
                  <a:close/>
                </a:path>
                <a:path w="1652904" h="65404">
                  <a:moveTo>
                    <a:pt x="1504492" y="22567"/>
                  </a:moveTo>
                  <a:lnTo>
                    <a:pt x="1496491" y="14503"/>
                  </a:lnTo>
                  <a:lnTo>
                    <a:pt x="1476730" y="14503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904" h="65404">
                  <a:moveTo>
                    <a:pt x="1558950" y="55092"/>
                  </a:moveTo>
                  <a:lnTo>
                    <a:pt x="1550949" y="47040"/>
                  </a:lnTo>
                  <a:lnTo>
                    <a:pt x="1542224" y="47040"/>
                  </a:lnTo>
                  <a:lnTo>
                    <a:pt x="1541068" y="47040"/>
                  </a:lnTo>
                  <a:lnTo>
                    <a:pt x="1532343" y="47040"/>
                  </a:lnTo>
                  <a:lnTo>
                    <a:pt x="1524330" y="55092"/>
                  </a:lnTo>
                  <a:lnTo>
                    <a:pt x="1524330" y="65049"/>
                  </a:lnTo>
                  <a:lnTo>
                    <a:pt x="1541068" y="65049"/>
                  </a:lnTo>
                  <a:lnTo>
                    <a:pt x="1542224" y="65049"/>
                  </a:lnTo>
                  <a:lnTo>
                    <a:pt x="1558950" y="65049"/>
                  </a:lnTo>
                  <a:lnTo>
                    <a:pt x="1558950" y="55092"/>
                  </a:lnTo>
                  <a:close/>
                </a:path>
                <a:path w="1652904" h="65404">
                  <a:moveTo>
                    <a:pt x="1558950" y="25"/>
                  </a:moveTo>
                  <a:lnTo>
                    <a:pt x="1542224" y="25"/>
                  </a:lnTo>
                  <a:lnTo>
                    <a:pt x="1541068" y="25"/>
                  </a:lnTo>
                  <a:lnTo>
                    <a:pt x="1524330" y="25"/>
                  </a:lnTo>
                  <a:lnTo>
                    <a:pt x="1524330" y="9982"/>
                  </a:lnTo>
                  <a:lnTo>
                    <a:pt x="1532343" y="18046"/>
                  </a:lnTo>
                  <a:lnTo>
                    <a:pt x="1541068" y="18046"/>
                  </a:lnTo>
                  <a:lnTo>
                    <a:pt x="1542224" y="18046"/>
                  </a:lnTo>
                  <a:lnTo>
                    <a:pt x="1550949" y="18046"/>
                  </a:lnTo>
                  <a:lnTo>
                    <a:pt x="1558950" y="9982"/>
                  </a:lnTo>
                  <a:lnTo>
                    <a:pt x="1558950" y="25"/>
                  </a:lnTo>
                  <a:close/>
                </a:path>
                <a:path w="1652904" h="65404">
                  <a:moveTo>
                    <a:pt x="1614563" y="22567"/>
                  </a:moveTo>
                  <a:lnTo>
                    <a:pt x="1606562" y="14503"/>
                  </a:lnTo>
                  <a:lnTo>
                    <a:pt x="1586801" y="14503"/>
                  </a:lnTo>
                  <a:lnTo>
                    <a:pt x="1578787" y="22567"/>
                  </a:lnTo>
                  <a:lnTo>
                    <a:pt x="1578787" y="42481"/>
                  </a:lnTo>
                  <a:lnTo>
                    <a:pt x="1586801" y="50533"/>
                  </a:lnTo>
                  <a:lnTo>
                    <a:pt x="1606562" y="50533"/>
                  </a:lnTo>
                  <a:lnTo>
                    <a:pt x="1614563" y="42481"/>
                  </a:lnTo>
                  <a:lnTo>
                    <a:pt x="1614563" y="32524"/>
                  </a:lnTo>
                  <a:lnTo>
                    <a:pt x="1614563" y="22567"/>
                  </a:lnTo>
                  <a:close/>
                </a:path>
                <a:path w="1652904" h="65404">
                  <a:moveTo>
                    <a:pt x="1652282" y="47040"/>
                  </a:moveTo>
                  <a:lnTo>
                    <a:pt x="1642402" y="47040"/>
                  </a:lnTo>
                  <a:lnTo>
                    <a:pt x="1634401" y="55092"/>
                  </a:lnTo>
                  <a:lnTo>
                    <a:pt x="1634401" y="65049"/>
                  </a:lnTo>
                  <a:lnTo>
                    <a:pt x="1652282" y="65049"/>
                  </a:lnTo>
                  <a:lnTo>
                    <a:pt x="1652282" y="47040"/>
                  </a:lnTo>
                  <a:close/>
                </a:path>
                <a:path w="1652904" h="65404">
                  <a:moveTo>
                    <a:pt x="1652282" y="25"/>
                  </a:moveTo>
                  <a:lnTo>
                    <a:pt x="1634401" y="25"/>
                  </a:lnTo>
                  <a:lnTo>
                    <a:pt x="1634401" y="9982"/>
                  </a:lnTo>
                  <a:lnTo>
                    <a:pt x="1642402" y="18046"/>
                  </a:lnTo>
                  <a:lnTo>
                    <a:pt x="1652282" y="18046"/>
                  </a:lnTo>
                  <a:lnTo>
                    <a:pt x="1652282" y="2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8">
              <a:extLst>
                <a:ext uri="{FF2B5EF4-FFF2-40B4-BE49-F238E27FC236}">
                  <a16:creationId xmlns:a16="http://schemas.microsoft.com/office/drawing/2014/main" id="{F88C4C01-DAEE-8E76-60E6-4A8899E7FFA4}"/>
                </a:ext>
              </a:extLst>
            </p:cNvPr>
            <p:cNvSpPr/>
            <p:nvPr/>
          </p:nvSpPr>
          <p:spPr>
            <a:xfrm>
              <a:off x="5988443" y="3207410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17881" y="47015"/>
                  </a:moveTo>
                  <a:lnTo>
                    <a:pt x="8013" y="47015"/>
                  </a:lnTo>
                  <a:lnTo>
                    <a:pt x="0" y="55079"/>
                  </a:lnTo>
                  <a:lnTo>
                    <a:pt x="0" y="65011"/>
                  </a:lnTo>
                  <a:lnTo>
                    <a:pt x="17881" y="65011"/>
                  </a:lnTo>
                  <a:lnTo>
                    <a:pt x="17881" y="47015"/>
                  </a:lnTo>
                  <a:close/>
                </a:path>
                <a:path w="3155950" h="129539">
                  <a:moveTo>
                    <a:pt x="17881" y="0"/>
                  </a:move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7881" y="18008"/>
                  </a:lnTo>
                  <a:lnTo>
                    <a:pt x="17881" y="0"/>
                  </a:lnTo>
                  <a:close/>
                </a:path>
                <a:path w="3155950" h="129539">
                  <a:moveTo>
                    <a:pt x="1575676" y="63893"/>
                  </a:moveTo>
                  <a:lnTo>
                    <a:pt x="1557794" y="63893"/>
                  </a:lnTo>
                  <a:lnTo>
                    <a:pt x="1557794" y="81915"/>
                  </a:lnTo>
                  <a:lnTo>
                    <a:pt x="1567675" y="81915"/>
                  </a:lnTo>
                  <a:lnTo>
                    <a:pt x="1575676" y="73850"/>
                  </a:lnTo>
                  <a:lnTo>
                    <a:pt x="1575676" y="63893"/>
                  </a:lnTo>
                  <a:close/>
                </a:path>
                <a:path w="3155950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7891" y="110909"/>
                  </a:lnTo>
                  <a:lnTo>
                    <a:pt x="1667891" y="128917"/>
                  </a:lnTo>
                  <a:lnTo>
                    <a:pt x="1685759" y="128917"/>
                  </a:lnTo>
                  <a:lnTo>
                    <a:pt x="1685759" y="11896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50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36"/>
                  </a:moveTo>
                  <a:lnTo>
                    <a:pt x="1733359" y="78371"/>
                  </a:lnTo>
                  <a:lnTo>
                    <a:pt x="1713585" y="78371"/>
                  </a:lnTo>
                  <a:lnTo>
                    <a:pt x="1705584" y="86436"/>
                  </a:lnTo>
                  <a:lnTo>
                    <a:pt x="1705584" y="106349"/>
                  </a:lnTo>
                  <a:lnTo>
                    <a:pt x="1713585" y="114401"/>
                  </a:lnTo>
                  <a:lnTo>
                    <a:pt x="1733359" y="114401"/>
                  </a:lnTo>
                  <a:lnTo>
                    <a:pt x="1741360" y="106349"/>
                  </a:lnTo>
                  <a:lnTo>
                    <a:pt x="1741360" y="96393"/>
                  </a:lnTo>
                  <a:lnTo>
                    <a:pt x="1741360" y="86436"/>
                  </a:lnTo>
                  <a:close/>
                </a:path>
                <a:path w="3155950" h="129539">
                  <a:moveTo>
                    <a:pt x="1795830" y="118960"/>
                  </a:moveTo>
                  <a:lnTo>
                    <a:pt x="1787829" y="110909"/>
                  </a:lnTo>
                  <a:lnTo>
                    <a:pt x="1779092" y="110909"/>
                  </a:lnTo>
                  <a:lnTo>
                    <a:pt x="1777961" y="110909"/>
                  </a:lnTo>
                  <a:lnTo>
                    <a:pt x="1769198" y="110909"/>
                  </a:lnTo>
                  <a:lnTo>
                    <a:pt x="1761197" y="118960"/>
                  </a:lnTo>
                  <a:lnTo>
                    <a:pt x="1761197" y="128917"/>
                  </a:lnTo>
                  <a:lnTo>
                    <a:pt x="1777961" y="128917"/>
                  </a:lnTo>
                  <a:lnTo>
                    <a:pt x="1779092" y="128917"/>
                  </a:lnTo>
                  <a:lnTo>
                    <a:pt x="1795830" y="128917"/>
                  </a:lnTo>
                  <a:lnTo>
                    <a:pt x="1795830" y="118960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50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50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36"/>
                  </a:moveTo>
                  <a:lnTo>
                    <a:pt x="1843443" y="78371"/>
                  </a:lnTo>
                  <a:lnTo>
                    <a:pt x="1823681" y="78371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81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155950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9163" y="110909"/>
                  </a:lnTo>
                  <a:lnTo>
                    <a:pt x="1888020" y="110909"/>
                  </a:lnTo>
                  <a:lnTo>
                    <a:pt x="1879269" y="110909"/>
                  </a:lnTo>
                  <a:lnTo>
                    <a:pt x="1871268" y="118960"/>
                  </a:lnTo>
                  <a:lnTo>
                    <a:pt x="1871268" y="128917"/>
                  </a:lnTo>
                  <a:lnTo>
                    <a:pt x="1888020" y="128917"/>
                  </a:lnTo>
                  <a:lnTo>
                    <a:pt x="1889163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50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36"/>
                  </a:moveTo>
                  <a:lnTo>
                    <a:pt x="1953514" y="78371"/>
                  </a:lnTo>
                  <a:lnTo>
                    <a:pt x="1933740" y="78371"/>
                  </a:lnTo>
                  <a:lnTo>
                    <a:pt x="1925739" y="86436"/>
                  </a:lnTo>
                  <a:lnTo>
                    <a:pt x="1925739" y="106349"/>
                  </a:lnTo>
                  <a:lnTo>
                    <a:pt x="1933740" y="114401"/>
                  </a:lnTo>
                  <a:lnTo>
                    <a:pt x="1953514" y="114401"/>
                  </a:lnTo>
                  <a:lnTo>
                    <a:pt x="1961515" y="106349"/>
                  </a:lnTo>
                  <a:lnTo>
                    <a:pt x="1961515" y="96393"/>
                  </a:lnTo>
                  <a:lnTo>
                    <a:pt x="1961515" y="86436"/>
                  </a:lnTo>
                  <a:close/>
                </a:path>
                <a:path w="3155950" h="129539">
                  <a:moveTo>
                    <a:pt x="2015985" y="118960"/>
                  </a:moveTo>
                  <a:lnTo>
                    <a:pt x="2007984" y="110909"/>
                  </a:lnTo>
                  <a:lnTo>
                    <a:pt x="1999221" y="110909"/>
                  </a:lnTo>
                  <a:lnTo>
                    <a:pt x="1998091" y="110909"/>
                  </a:lnTo>
                  <a:lnTo>
                    <a:pt x="1989366" y="110909"/>
                  </a:lnTo>
                  <a:lnTo>
                    <a:pt x="1981352" y="118960"/>
                  </a:lnTo>
                  <a:lnTo>
                    <a:pt x="1981352" y="128917"/>
                  </a:lnTo>
                  <a:lnTo>
                    <a:pt x="1998091" y="128917"/>
                  </a:lnTo>
                  <a:lnTo>
                    <a:pt x="1999221" y="128917"/>
                  </a:lnTo>
                  <a:lnTo>
                    <a:pt x="2015985" y="128917"/>
                  </a:lnTo>
                  <a:lnTo>
                    <a:pt x="2015985" y="118960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50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50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36"/>
                  </a:moveTo>
                  <a:lnTo>
                    <a:pt x="2063597" y="78371"/>
                  </a:lnTo>
                  <a:lnTo>
                    <a:pt x="2043823" y="78371"/>
                  </a:lnTo>
                  <a:lnTo>
                    <a:pt x="2035822" y="86436"/>
                  </a:lnTo>
                  <a:lnTo>
                    <a:pt x="2035822" y="106349"/>
                  </a:lnTo>
                  <a:lnTo>
                    <a:pt x="2043823" y="114401"/>
                  </a:lnTo>
                  <a:lnTo>
                    <a:pt x="2063597" y="114401"/>
                  </a:lnTo>
                  <a:lnTo>
                    <a:pt x="2071598" y="106349"/>
                  </a:lnTo>
                  <a:lnTo>
                    <a:pt x="2071598" y="96393"/>
                  </a:lnTo>
                  <a:lnTo>
                    <a:pt x="2071598" y="86436"/>
                  </a:lnTo>
                  <a:close/>
                </a:path>
                <a:path w="3155950" h="129539">
                  <a:moveTo>
                    <a:pt x="2126069" y="118960"/>
                  </a:moveTo>
                  <a:lnTo>
                    <a:pt x="2118068" y="110909"/>
                  </a:lnTo>
                  <a:lnTo>
                    <a:pt x="2109317" y="110909"/>
                  </a:lnTo>
                  <a:lnTo>
                    <a:pt x="2108162" y="110909"/>
                  </a:lnTo>
                  <a:lnTo>
                    <a:pt x="2099437" y="110909"/>
                  </a:lnTo>
                  <a:lnTo>
                    <a:pt x="2091436" y="118960"/>
                  </a:lnTo>
                  <a:lnTo>
                    <a:pt x="2091436" y="128917"/>
                  </a:lnTo>
                  <a:lnTo>
                    <a:pt x="2108162" y="128917"/>
                  </a:lnTo>
                  <a:lnTo>
                    <a:pt x="2109317" y="128917"/>
                  </a:lnTo>
                  <a:lnTo>
                    <a:pt x="2126069" y="128917"/>
                  </a:lnTo>
                  <a:lnTo>
                    <a:pt x="2126069" y="118960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36"/>
                  </a:moveTo>
                  <a:lnTo>
                    <a:pt x="2173681" y="78371"/>
                  </a:lnTo>
                  <a:lnTo>
                    <a:pt x="2153907" y="78371"/>
                  </a:lnTo>
                  <a:lnTo>
                    <a:pt x="2145906" y="86436"/>
                  </a:lnTo>
                  <a:lnTo>
                    <a:pt x="2145906" y="106349"/>
                  </a:lnTo>
                  <a:lnTo>
                    <a:pt x="2153907" y="114401"/>
                  </a:lnTo>
                  <a:lnTo>
                    <a:pt x="2173681" y="114401"/>
                  </a:lnTo>
                  <a:lnTo>
                    <a:pt x="2181682" y="106349"/>
                  </a:lnTo>
                  <a:lnTo>
                    <a:pt x="2181682" y="96393"/>
                  </a:lnTo>
                  <a:lnTo>
                    <a:pt x="2181682" y="86436"/>
                  </a:lnTo>
                  <a:close/>
                </a:path>
                <a:path w="3155950" h="129539">
                  <a:moveTo>
                    <a:pt x="2236127" y="118960"/>
                  </a:moveTo>
                  <a:lnTo>
                    <a:pt x="2228126" y="110909"/>
                  </a:lnTo>
                  <a:lnTo>
                    <a:pt x="2219375" y="110909"/>
                  </a:lnTo>
                  <a:lnTo>
                    <a:pt x="2218245" y="110909"/>
                  </a:lnTo>
                  <a:lnTo>
                    <a:pt x="2209520" y="110909"/>
                  </a:lnTo>
                  <a:lnTo>
                    <a:pt x="2201507" y="118960"/>
                  </a:lnTo>
                  <a:lnTo>
                    <a:pt x="2201507" y="128917"/>
                  </a:lnTo>
                  <a:lnTo>
                    <a:pt x="2218245" y="128917"/>
                  </a:lnTo>
                  <a:lnTo>
                    <a:pt x="2219375" y="128917"/>
                  </a:lnTo>
                  <a:lnTo>
                    <a:pt x="2236127" y="128917"/>
                  </a:lnTo>
                  <a:lnTo>
                    <a:pt x="2236127" y="118960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50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50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36"/>
                  </a:moveTo>
                  <a:lnTo>
                    <a:pt x="2283739" y="78371"/>
                  </a:lnTo>
                  <a:lnTo>
                    <a:pt x="2263978" y="78371"/>
                  </a:lnTo>
                  <a:lnTo>
                    <a:pt x="2255964" y="86436"/>
                  </a:lnTo>
                  <a:lnTo>
                    <a:pt x="2255964" y="106349"/>
                  </a:lnTo>
                  <a:lnTo>
                    <a:pt x="2263978" y="114401"/>
                  </a:lnTo>
                  <a:lnTo>
                    <a:pt x="2283739" y="114401"/>
                  </a:lnTo>
                  <a:lnTo>
                    <a:pt x="2291740" y="106349"/>
                  </a:lnTo>
                  <a:lnTo>
                    <a:pt x="2291740" y="96393"/>
                  </a:lnTo>
                  <a:lnTo>
                    <a:pt x="2291740" y="86436"/>
                  </a:lnTo>
                  <a:close/>
                </a:path>
                <a:path w="3155950" h="129539">
                  <a:moveTo>
                    <a:pt x="2346210" y="118960"/>
                  </a:moveTo>
                  <a:lnTo>
                    <a:pt x="2338209" y="110909"/>
                  </a:lnTo>
                  <a:lnTo>
                    <a:pt x="2329472" y="110909"/>
                  </a:lnTo>
                  <a:lnTo>
                    <a:pt x="2328316" y="110909"/>
                  </a:lnTo>
                  <a:lnTo>
                    <a:pt x="2319591" y="110909"/>
                  </a:lnTo>
                  <a:lnTo>
                    <a:pt x="2311590" y="118960"/>
                  </a:lnTo>
                  <a:lnTo>
                    <a:pt x="2311590" y="128917"/>
                  </a:lnTo>
                  <a:lnTo>
                    <a:pt x="2328316" y="128917"/>
                  </a:lnTo>
                  <a:lnTo>
                    <a:pt x="2329472" y="128917"/>
                  </a:lnTo>
                  <a:lnTo>
                    <a:pt x="2346210" y="128917"/>
                  </a:lnTo>
                  <a:lnTo>
                    <a:pt x="2346210" y="118960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50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50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36"/>
                  </a:moveTo>
                  <a:lnTo>
                    <a:pt x="2393823" y="78371"/>
                  </a:lnTo>
                  <a:lnTo>
                    <a:pt x="2374061" y="78371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155950" h="129539">
                  <a:moveTo>
                    <a:pt x="2456281" y="118960"/>
                  </a:moveTo>
                  <a:lnTo>
                    <a:pt x="2448280" y="110909"/>
                  </a:lnTo>
                  <a:lnTo>
                    <a:pt x="2439543" y="110909"/>
                  </a:lnTo>
                  <a:lnTo>
                    <a:pt x="2438400" y="110909"/>
                  </a:lnTo>
                  <a:lnTo>
                    <a:pt x="2429649" y="110909"/>
                  </a:lnTo>
                  <a:lnTo>
                    <a:pt x="2421648" y="118960"/>
                  </a:lnTo>
                  <a:lnTo>
                    <a:pt x="2421648" y="128917"/>
                  </a:lnTo>
                  <a:lnTo>
                    <a:pt x="2438400" y="128917"/>
                  </a:lnTo>
                  <a:lnTo>
                    <a:pt x="2439543" y="128917"/>
                  </a:lnTo>
                  <a:lnTo>
                    <a:pt x="2456281" y="128917"/>
                  </a:lnTo>
                  <a:lnTo>
                    <a:pt x="2456281" y="118960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50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50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36"/>
                  </a:moveTo>
                  <a:lnTo>
                    <a:pt x="2503894" y="78371"/>
                  </a:lnTo>
                  <a:lnTo>
                    <a:pt x="2484132" y="78371"/>
                  </a:lnTo>
                  <a:lnTo>
                    <a:pt x="2476119" y="86436"/>
                  </a:lnTo>
                  <a:lnTo>
                    <a:pt x="2476119" y="106349"/>
                  </a:lnTo>
                  <a:lnTo>
                    <a:pt x="2484132" y="114401"/>
                  </a:lnTo>
                  <a:lnTo>
                    <a:pt x="2503894" y="114401"/>
                  </a:lnTo>
                  <a:lnTo>
                    <a:pt x="2511895" y="106349"/>
                  </a:lnTo>
                  <a:lnTo>
                    <a:pt x="2511895" y="96393"/>
                  </a:lnTo>
                  <a:lnTo>
                    <a:pt x="2511895" y="86436"/>
                  </a:lnTo>
                  <a:close/>
                </a:path>
                <a:path w="3155950" h="129539">
                  <a:moveTo>
                    <a:pt x="2566365" y="118960"/>
                  </a:moveTo>
                  <a:lnTo>
                    <a:pt x="2558364" y="110909"/>
                  </a:lnTo>
                  <a:lnTo>
                    <a:pt x="2549601" y="110909"/>
                  </a:lnTo>
                  <a:lnTo>
                    <a:pt x="2548483" y="110909"/>
                  </a:lnTo>
                  <a:lnTo>
                    <a:pt x="2539733" y="110909"/>
                  </a:lnTo>
                  <a:lnTo>
                    <a:pt x="2531732" y="118960"/>
                  </a:lnTo>
                  <a:lnTo>
                    <a:pt x="2531732" y="128917"/>
                  </a:lnTo>
                  <a:lnTo>
                    <a:pt x="2548483" y="128917"/>
                  </a:lnTo>
                  <a:lnTo>
                    <a:pt x="2549601" y="128917"/>
                  </a:lnTo>
                  <a:lnTo>
                    <a:pt x="2566365" y="128917"/>
                  </a:lnTo>
                  <a:lnTo>
                    <a:pt x="2566365" y="118960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50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50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36"/>
                  </a:moveTo>
                  <a:lnTo>
                    <a:pt x="2613977" y="78371"/>
                  </a:lnTo>
                  <a:lnTo>
                    <a:pt x="2594203" y="78371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155950" h="129539">
                  <a:moveTo>
                    <a:pt x="2676436" y="118960"/>
                  </a:moveTo>
                  <a:lnTo>
                    <a:pt x="2668435" y="110909"/>
                  </a:lnTo>
                  <a:lnTo>
                    <a:pt x="2659697" y="110909"/>
                  </a:lnTo>
                  <a:lnTo>
                    <a:pt x="2658567" y="110909"/>
                  </a:lnTo>
                  <a:lnTo>
                    <a:pt x="2649817" y="110909"/>
                  </a:lnTo>
                  <a:lnTo>
                    <a:pt x="2641803" y="118960"/>
                  </a:lnTo>
                  <a:lnTo>
                    <a:pt x="2641803" y="128917"/>
                  </a:lnTo>
                  <a:lnTo>
                    <a:pt x="2658567" y="128917"/>
                  </a:lnTo>
                  <a:lnTo>
                    <a:pt x="2659697" y="128917"/>
                  </a:lnTo>
                  <a:lnTo>
                    <a:pt x="2676436" y="128917"/>
                  </a:lnTo>
                  <a:lnTo>
                    <a:pt x="2676436" y="118960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50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50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36"/>
                  </a:moveTo>
                  <a:lnTo>
                    <a:pt x="2724048" y="78371"/>
                  </a:lnTo>
                  <a:lnTo>
                    <a:pt x="2704274" y="78371"/>
                  </a:lnTo>
                  <a:lnTo>
                    <a:pt x="2696273" y="86436"/>
                  </a:lnTo>
                  <a:lnTo>
                    <a:pt x="2696273" y="106349"/>
                  </a:lnTo>
                  <a:lnTo>
                    <a:pt x="2704274" y="114401"/>
                  </a:lnTo>
                  <a:lnTo>
                    <a:pt x="2724048" y="114401"/>
                  </a:lnTo>
                  <a:lnTo>
                    <a:pt x="2732049" y="106349"/>
                  </a:lnTo>
                  <a:lnTo>
                    <a:pt x="2732049" y="96393"/>
                  </a:lnTo>
                  <a:lnTo>
                    <a:pt x="2732049" y="86436"/>
                  </a:lnTo>
                  <a:close/>
                </a:path>
                <a:path w="3155950" h="129539">
                  <a:moveTo>
                    <a:pt x="2786519" y="118960"/>
                  </a:moveTo>
                  <a:lnTo>
                    <a:pt x="2778518" y="110909"/>
                  </a:lnTo>
                  <a:lnTo>
                    <a:pt x="2769768" y="110909"/>
                  </a:lnTo>
                  <a:lnTo>
                    <a:pt x="2768638" y="110909"/>
                  </a:lnTo>
                  <a:lnTo>
                    <a:pt x="2759887" y="110909"/>
                  </a:lnTo>
                  <a:lnTo>
                    <a:pt x="2751886" y="118960"/>
                  </a:lnTo>
                  <a:lnTo>
                    <a:pt x="2751886" y="128917"/>
                  </a:lnTo>
                  <a:lnTo>
                    <a:pt x="2768638" y="128917"/>
                  </a:lnTo>
                  <a:lnTo>
                    <a:pt x="2769768" y="128917"/>
                  </a:lnTo>
                  <a:lnTo>
                    <a:pt x="2786519" y="128917"/>
                  </a:lnTo>
                  <a:lnTo>
                    <a:pt x="2786519" y="118960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50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50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36"/>
                  </a:moveTo>
                  <a:lnTo>
                    <a:pt x="2834132" y="78371"/>
                  </a:lnTo>
                  <a:lnTo>
                    <a:pt x="2814358" y="78371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155950" h="129539">
                  <a:moveTo>
                    <a:pt x="2896603" y="118960"/>
                  </a:moveTo>
                  <a:lnTo>
                    <a:pt x="2888602" y="110909"/>
                  </a:lnTo>
                  <a:lnTo>
                    <a:pt x="2879839" y="110909"/>
                  </a:lnTo>
                  <a:lnTo>
                    <a:pt x="2878683" y="110909"/>
                  </a:lnTo>
                  <a:lnTo>
                    <a:pt x="2869958" y="110909"/>
                  </a:lnTo>
                  <a:lnTo>
                    <a:pt x="2861957" y="118960"/>
                  </a:lnTo>
                  <a:lnTo>
                    <a:pt x="2861957" y="128917"/>
                  </a:lnTo>
                  <a:lnTo>
                    <a:pt x="2878683" y="128917"/>
                  </a:lnTo>
                  <a:lnTo>
                    <a:pt x="2879839" y="128917"/>
                  </a:lnTo>
                  <a:lnTo>
                    <a:pt x="2896603" y="128917"/>
                  </a:lnTo>
                  <a:lnTo>
                    <a:pt x="2896603" y="118960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50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50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36"/>
                  </a:moveTo>
                  <a:lnTo>
                    <a:pt x="2944203" y="78371"/>
                  </a:lnTo>
                  <a:lnTo>
                    <a:pt x="2924429" y="78371"/>
                  </a:lnTo>
                  <a:lnTo>
                    <a:pt x="2916428" y="86436"/>
                  </a:lnTo>
                  <a:lnTo>
                    <a:pt x="2916428" y="106349"/>
                  </a:lnTo>
                  <a:lnTo>
                    <a:pt x="2924429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155950" h="129539">
                  <a:moveTo>
                    <a:pt x="3006661" y="118960"/>
                  </a:moveTo>
                  <a:lnTo>
                    <a:pt x="2998660" y="110909"/>
                  </a:lnTo>
                  <a:lnTo>
                    <a:pt x="2989910" y="110909"/>
                  </a:lnTo>
                  <a:lnTo>
                    <a:pt x="2988767" y="110909"/>
                  </a:lnTo>
                  <a:lnTo>
                    <a:pt x="2980017" y="110909"/>
                  </a:lnTo>
                  <a:lnTo>
                    <a:pt x="2972028" y="118960"/>
                  </a:lnTo>
                  <a:lnTo>
                    <a:pt x="2972028" y="128917"/>
                  </a:lnTo>
                  <a:lnTo>
                    <a:pt x="2988767" y="128917"/>
                  </a:lnTo>
                  <a:lnTo>
                    <a:pt x="2989910" y="128917"/>
                  </a:lnTo>
                  <a:lnTo>
                    <a:pt x="3006661" y="128917"/>
                  </a:lnTo>
                  <a:lnTo>
                    <a:pt x="3006661" y="118960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50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50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36"/>
                  </a:moveTo>
                  <a:lnTo>
                    <a:pt x="3054273" y="78371"/>
                  </a:lnTo>
                  <a:lnTo>
                    <a:pt x="3034487" y="78371"/>
                  </a:lnTo>
                  <a:lnTo>
                    <a:pt x="3026486" y="86436"/>
                  </a:lnTo>
                  <a:lnTo>
                    <a:pt x="3026486" y="106349"/>
                  </a:lnTo>
                  <a:lnTo>
                    <a:pt x="3034487" y="114401"/>
                  </a:lnTo>
                  <a:lnTo>
                    <a:pt x="3054273" y="114401"/>
                  </a:lnTo>
                  <a:lnTo>
                    <a:pt x="3062274" y="106349"/>
                  </a:lnTo>
                  <a:lnTo>
                    <a:pt x="3062274" y="96393"/>
                  </a:lnTo>
                  <a:lnTo>
                    <a:pt x="3062274" y="86436"/>
                  </a:lnTo>
                  <a:close/>
                </a:path>
                <a:path w="3155950" h="129539">
                  <a:moveTo>
                    <a:pt x="3116745" y="118960"/>
                  </a:moveTo>
                  <a:lnTo>
                    <a:pt x="3108744" y="110909"/>
                  </a:lnTo>
                  <a:lnTo>
                    <a:pt x="3099981" y="110909"/>
                  </a:lnTo>
                  <a:lnTo>
                    <a:pt x="3098850" y="110909"/>
                  </a:lnTo>
                  <a:lnTo>
                    <a:pt x="3090100" y="110909"/>
                  </a:lnTo>
                  <a:lnTo>
                    <a:pt x="3082099" y="118960"/>
                  </a:lnTo>
                  <a:lnTo>
                    <a:pt x="3082099" y="128917"/>
                  </a:lnTo>
                  <a:lnTo>
                    <a:pt x="3098850" y="128917"/>
                  </a:lnTo>
                  <a:lnTo>
                    <a:pt x="3099981" y="128917"/>
                  </a:lnTo>
                  <a:lnTo>
                    <a:pt x="3116745" y="128917"/>
                  </a:lnTo>
                  <a:lnTo>
                    <a:pt x="3116745" y="118960"/>
                  </a:lnTo>
                  <a:close/>
                </a:path>
                <a:path w="3155950" h="129539">
                  <a:moveTo>
                    <a:pt x="3116745" y="63893"/>
                  </a:moveTo>
                  <a:lnTo>
                    <a:pt x="3099981" y="63893"/>
                  </a:lnTo>
                  <a:lnTo>
                    <a:pt x="3098850" y="63893"/>
                  </a:lnTo>
                  <a:lnTo>
                    <a:pt x="3082099" y="63893"/>
                  </a:lnTo>
                  <a:lnTo>
                    <a:pt x="3082099" y="73850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50"/>
                  </a:lnTo>
                  <a:lnTo>
                    <a:pt x="3116745" y="63893"/>
                  </a:lnTo>
                  <a:close/>
                </a:path>
                <a:path w="3155950" h="129539">
                  <a:moveTo>
                    <a:pt x="3155556" y="78384"/>
                  </a:moveTo>
                  <a:lnTo>
                    <a:pt x="3144583" y="78384"/>
                  </a:lnTo>
                  <a:lnTo>
                    <a:pt x="3136569" y="86448"/>
                  </a:lnTo>
                  <a:lnTo>
                    <a:pt x="3136569" y="106362"/>
                  </a:lnTo>
                  <a:lnTo>
                    <a:pt x="3144583" y="114414"/>
                  </a:lnTo>
                  <a:lnTo>
                    <a:pt x="3155556" y="114414"/>
                  </a:lnTo>
                  <a:lnTo>
                    <a:pt x="31555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E0873C6E-6137-7B68-9739-E0F4C5161770}"/>
                </a:ext>
              </a:extLst>
            </p:cNvPr>
            <p:cNvSpPr/>
            <p:nvPr/>
          </p:nvSpPr>
          <p:spPr>
            <a:xfrm>
              <a:off x="5901144" y="3207397"/>
              <a:ext cx="1646555" cy="65405"/>
            </a:xfrm>
            <a:custGeom>
              <a:avLst/>
              <a:gdLst/>
              <a:ahLst/>
              <a:cxnLst/>
              <a:rect l="l" t="t" r="r" b="b"/>
              <a:pathLst>
                <a:path w="1646554" h="65404">
                  <a:moveTo>
                    <a:pt x="11861" y="12"/>
                  </a:moveTo>
                  <a:lnTo>
                    <a:pt x="0" y="12"/>
                  </a:lnTo>
                  <a:lnTo>
                    <a:pt x="11760" y="10083"/>
                  </a:lnTo>
                  <a:lnTo>
                    <a:pt x="11861" y="12"/>
                  </a:lnTo>
                  <a:close/>
                </a:path>
                <a:path w="1646554" h="65404">
                  <a:moveTo>
                    <a:pt x="67462" y="22567"/>
                  </a:moveTo>
                  <a:lnTo>
                    <a:pt x="59461" y="14516"/>
                  </a:lnTo>
                  <a:lnTo>
                    <a:pt x="39700" y="14516"/>
                  </a:lnTo>
                  <a:lnTo>
                    <a:pt x="31686" y="22567"/>
                  </a:lnTo>
                  <a:lnTo>
                    <a:pt x="31686" y="26936"/>
                  </a:lnTo>
                  <a:lnTo>
                    <a:pt x="38823" y="32931"/>
                  </a:lnTo>
                  <a:lnTo>
                    <a:pt x="58420" y="49072"/>
                  </a:lnTo>
                  <a:lnTo>
                    <a:pt x="59804" y="50190"/>
                  </a:lnTo>
                  <a:lnTo>
                    <a:pt x="67462" y="42481"/>
                  </a:lnTo>
                  <a:lnTo>
                    <a:pt x="67462" y="22567"/>
                  </a:lnTo>
                  <a:close/>
                </a:path>
                <a:path w="1646554" h="65404">
                  <a:moveTo>
                    <a:pt x="121932" y="55092"/>
                  </a:moveTo>
                  <a:lnTo>
                    <a:pt x="113931" y="47028"/>
                  </a:lnTo>
                  <a:lnTo>
                    <a:pt x="104025" y="47028"/>
                  </a:lnTo>
                  <a:lnTo>
                    <a:pt x="104025" y="65024"/>
                  </a:lnTo>
                  <a:lnTo>
                    <a:pt x="121932" y="65024"/>
                  </a:lnTo>
                  <a:lnTo>
                    <a:pt x="121932" y="55092"/>
                  </a:lnTo>
                  <a:close/>
                </a:path>
                <a:path w="1646554" h="65404">
                  <a:moveTo>
                    <a:pt x="121932" y="0"/>
                  </a:moveTo>
                  <a:lnTo>
                    <a:pt x="104025" y="0"/>
                  </a:lnTo>
                  <a:lnTo>
                    <a:pt x="87299" y="12"/>
                  </a:lnTo>
                  <a:lnTo>
                    <a:pt x="87299" y="9969"/>
                  </a:lnTo>
                  <a:lnTo>
                    <a:pt x="95313" y="18021"/>
                  </a:lnTo>
                  <a:lnTo>
                    <a:pt x="104025" y="18021"/>
                  </a:lnTo>
                  <a:lnTo>
                    <a:pt x="105181" y="18021"/>
                  </a:lnTo>
                  <a:lnTo>
                    <a:pt x="113931" y="18021"/>
                  </a:lnTo>
                  <a:lnTo>
                    <a:pt x="121932" y="9969"/>
                  </a:lnTo>
                  <a:lnTo>
                    <a:pt x="121932" y="0"/>
                  </a:lnTo>
                  <a:close/>
                </a:path>
                <a:path w="1646554" h="65404">
                  <a:moveTo>
                    <a:pt x="177546" y="22567"/>
                  </a:moveTo>
                  <a:lnTo>
                    <a:pt x="169545" y="14516"/>
                  </a:lnTo>
                  <a:lnTo>
                    <a:pt x="149771" y="14516"/>
                  </a:lnTo>
                  <a:lnTo>
                    <a:pt x="141770" y="22567"/>
                  </a:lnTo>
                  <a:lnTo>
                    <a:pt x="141770" y="42481"/>
                  </a:lnTo>
                  <a:lnTo>
                    <a:pt x="149771" y="50533"/>
                  </a:lnTo>
                  <a:lnTo>
                    <a:pt x="169545" y="50533"/>
                  </a:lnTo>
                  <a:lnTo>
                    <a:pt x="177546" y="42481"/>
                  </a:lnTo>
                  <a:lnTo>
                    <a:pt x="177546" y="32524"/>
                  </a:lnTo>
                  <a:lnTo>
                    <a:pt x="177546" y="22567"/>
                  </a:lnTo>
                  <a:close/>
                </a:path>
                <a:path w="1646554" h="65404">
                  <a:moveTo>
                    <a:pt x="232003" y="55092"/>
                  </a:moveTo>
                  <a:lnTo>
                    <a:pt x="224002" y="47028"/>
                  </a:lnTo>
                  <a:lnTo>
                    <a:pt x="215252" y="47028"/>
                  </a:lnTo>
                  <a:lnTo>
                    <a:pt x="214122" y="47028"/>
                  </a:lnTo>
                  <a:lnTo>
                    <a:pt x="205371" y="47028"/>
                  </a:lnTo>
                  <a:lnTo>
                    <a:pt x="197370" y="55092"/>
                  </a:lnTo>
                  <a:lnTo>
                    <a:pt x="197370" y="65024"/>
                  </a:lnTo>
                  <a:lnTo>
                    <a:pt x="214122" y="65024"/>
                  </a:lnTo>
                  <a:lnTo>
                    <a:pt x="215252" y="65024"/>
                  </a:lnTo>
                  <a:lnTo>
                    <a:pt x="232003" y="65024"/>
                  </a:lnTo>
                  <a:lnTo>
                    <a:pt x="232003" y="55092"/>
                  </a:lnTo>
                  <a:close/>
                </a:path>
                <a:path w="1646554" h="65404">
                  <a:moveTo>
                    <a:pt x="232003" y="0"/>
                  </a:moveTo>
                  <a:lnTo>
                    <a:pt x="215252" y="0"/>
                  </a:lnTo>
                  <a:lnTo>
                    <a:pt x="214122" y="0"/>
                  </a:lnTo>
                  <a:lnTo>
                    <a:pt x="197370" y="0"/>
                  </a:lnTo>
                  <a:lnTo>
                    <a:pt x="197370" y="9969"/>
                  </a:lnTo>
                  <a:lnTo>
                    <a:pt x="205371" y="18021"/>
                  </a:lnTo>
                  <a:lnTo>
                    <a:pt x="214122" y="18021"/>
                  </a:lnTo>
                  <a:lnTo>
                    <a:pt x="215252" y="18021"/>
                  </a:lnTo>
                  <a:lnTo>
                    <a:pt x="224002" y="18021"/>
                  </a:lnTo>
                  <a:lnTo>
                    <a:pt x="232003" y="9969"/>
                  </a:lnTo>
                  <a:lnTo>
                    <a:pt x="232003" y="0"/>
                  </a:lnTo>
                  <a:close/>
                </a:path>
                <a:path w="1646554" h="65404">
                  <a:moveTo>
                    <a:pt x="287616" y="22567"/>
                  </a:moveTo>
                  <a:lnTo>
                    <a:pt x="279615" y="14516"/>
                  </a:lnTo>
                  <a:lnTo>
                    <a:pt x="259854" y="14516"/>
                  </a:lnTo>
                  <a:lnTo>
                    <a:pt x="251841" y="22567"/>
                  </a:lnTo>
                  <a:lnTo>
                    <a:pt x="251841" y="42481"/>
                  </a:lnTo>
                  <a:lnTo>
                    <a:pt x="259854" y="50533"/>
                  </a:lnTo>
                  <a:lnTo>
                    <a:pt x="279615" y="50533"/>
                  </a:lnTo>
                  <a:lnTo>
                    <a:pt x="287616" y="42481"/>
                  </a:lnTo>
                  <a:lnTo>
                    <a:pt x="287616" y="32524"/>
                  </a:lnTo>
                  <a:lnTo>
                    <a:pt x="287616" y="22567"/>
                  </a:lnTo>
                  <a:close/>
                </a:path>
                <a:path w="1646554" h="65404">
                  <a:moveTo>
                    <a:pt x="342087" y="55092"/>
                  </a:moveTo>
                  <a:lnTo>
                    <a:pt x="334086" y="47028"/>
                  </a:lnTo>
                  <a:lnTo>
                    <a:pt x="325335" y="47028"/>
                  </a:lnTo>
                  <a:lnTo>
                    <a:pt x="324205" y="47028"/>
                  </a:lnTo>
                  <a:lnTo>
                    <a:pt x="315455" y="47028"/>
                  </a:lnTo>
                  <a:lnTo>
                    <a:pt x="307441" y="55092"/>
                  </a:lnTo>
                  <a:lnTo>
                    <a:pt x="307441" y="65024"/>
                  </a:lnTo>
                  <a:lnTo>
                    <a:pt x="324205" y="65024"/>
                  </a:lnTo>
                  <a:lnTo>
                    <a:pt x="325335" y="65024"/>
                  </a:lnTo>
                  <a:lnTo>
                    <a:pt x="342087" y="65024"/>
                  </a:lnTo>
                  <a:lnTo>
                    <a:pt x="342087" y="55092"/>
                  </a:lnTo>
                  <a:close/>
                </a:path>
                <a:path w="1646554" h="65404">
                  <a:moveTo>
                    <a:pt x="342087" y="0"/>
                  </a:moveTo>
                  <a:lnTo>
                    <a:pt x="325335" y="0"/>
                  </a:lnTo>
                  <a:lnTo>
                    <a:pt x="324205" y="0"/>
                  </a:lnTo>
                  <a:lnTo>
                    <a:pt x="307441" y="0"/>
                  </a:lnTo>
                  <a:lnTo>
                    <a:pt x="307441" y="9969"/>
                  </a:lnTo>
                  <a:lnTo>
                    <a:pt x="315455" y="18021"/>
                  </a:lnTo>
                  <a:lnTo>
                    <a:pt x="324205" y="18021"/>
                  </a:lnTo>
                  <a:lnTo>
                    <a:pt x="325335" y="18021"/>
                  </a:lnTo>
                  <a:lnTo>
                    <a:pt x="334086" y="18021"/>
                  </a:lnTo>
                  <a:lnTo>
                    <a:pt x="342087" y="9969"/>
                  </a:lnTo>
                  <a:lnTo>
                    <a:pt x="342087" y="0"/>
                  </a:lnTo>
                  <a:close/>
                </a:path>
                <a:path w="1646554" h="65404">
                  <a:moveTo>
                    <a:pt x="397687" y="22567"/>
                  </a:moveTo>
                  <a:lnTo>
                    <a:pt x="389686" y="14516"/>
                  </a:lnTo>
                  <a:lnTo>
                    <a:pt x="369925" y="14516"/>
                  </a:lnTo>
                  <a:lnTo>
                    <a:pt x="361911" y="22567"/>
                  </a:lnTo>
                  <a:lnTo>
                    <a:pt x="361911" y="42481"/>
                  </a:lnTo>
                  <a:lnTo>
                    <a:pt x="369925" y="50533"/>
                  </a:lnTo>
                  <a:lnTo>
                    <a:pt x="389686" y="50533"/>
                  </a:lnTo>
                  <a:lnTo>
                    <a:pt x="397687" y="42481"/>
                  </a:lnTo>
                  <a:lnTo>
                    <a:pt x="397687" y="32524"/>
                  </a:lnTo>
                  <a:lnTo>
                    <a:pt x="397687" y="22567"/>
                  </a:lnTo>
                  <a:close/>
                </a:path>
                <a:path w="1646554" h="65404">
                  <a:moveTo>
                    <a:pt x="452158" y="55092"/>
                  </a:moveTo>
                  <a:lnTo>
                    <a:pt x="444157" y="47028"/>
                  </a:lnTo>
                  <a:lnTo>
                    <a:pt x="435432" y="47028"/>
                  </a:lnTo>
                  <a:lnTo>
                    <a:pt x="434276" y="47028"/>
                  </a:lnTo>
                  <a:lnTo>
                    <a:pt x="425538" y="47028"/>
                  </a:lnTo>
                  <a:lnTo>
                    <a:pt x="417525" y="55092"/>
                  </a:lnTo>
                  <a:lnTo>
                    <a:pt x="417525" y="65024"/>
                  </a:lnTo>
                  <a:lnTo>
                    <a:pt x="434276" y="65024"/>
                  </a:lnTo>
                  <a:lnTo>
                    <a:pt x="435432" y="65024"/>
                  </a:lnTo>
                  <a:lnTo>
                    <a:pt x="452158" y="65024"/>
                  </a:lnTo>
                  <a:lnTo>
                    <a:pt x="452158" y="55092"/>
                  </a:lnTo>
                  <a:close/>
                </a:path>
                <a:path w="1646554" h="65404">
                  <a:moveTo>
                    <a:pt x="452158" y="0"/>
                  </a:moveTo>
                  <a:lnTo>
                    <a:pt x="435432" y="0"/>
                  </a:lnTo>
                  <a:lnTo>
                    <a:pt x="434276" y="0"/>
                  </a:lnTo>
                  <a:lnTo>
                    <a:pt x="417525" y="0"/>
                  </a:lnTo>
                  <a:lnTo>
                    <a:pt x="417525" y="9969"/>
                  </a:lnTo>
                  <a:lnTo>
                    <a:pt x="425538" y="18021"/>
                  </a:lnTo>
                  <a:lnTo>
                    <a:pt x="434276" y="18021"/>
                  </a:lnTo>
                  <a:lnTo>
                    <a:pt x="435432" y="18021"/>
                  </a:lnTo>
                  <a:lnTo>
                    <a:pt x="444157" y="18021"/>
                  </a:lnTo>
                  <a:lnTo>
                    <a:pt x="452158" y="9969"/>
                  </a:lnTo>
                  <a:lnTo>
                    <a:pt x="452158" y="0"/>
                  </a:lnTo>
                  <a:close/>
                </a:path>
                <a:path w="1646554" h="65404">
                  <a:moveTo>
                    <a:pt x="507771" y="22567"/>
                  </a:moveTo>
                  <a:lnTo>
                    <a:pt x="499770" y="14516"/>
                  </a:lnTo>
                  <a:lnTo>
                    <a:pt x="479996" y="14516"/>
                  </a:lnTo>
                  <a:lnTo>
                    <a:pt x="471995" y="22567"/>
                  </a:lnTo>
                  <a:lnTo>
                    <a:pt x="471995" y="42481"/>
                  </a:lnTo>
                  <a:lnTo>
                    <a:pt x="479996" y="50533"/>
                  </a:lnTo>
                  <a:lnTo>
                    <a:pt x="499770" y="50533"/>
                  </a:lnTo>
                  <a:lnTo>
                    <a:pt x="507771" y="42481"/>
                  </a:lnTo>
                  <a:lnTo>
                    <a:pt x="507771" y="32524"/>
                  </a:lnTo>
                  <a:lnTo>
                    <a:pt x="507771" y="22567"/>
                  </a:lnTo>
                  <a:close/>
                </a:path>
                <a:path w="1646554" h="65404">
                  <a:moveTo>
                    <a:pt x="562229" y="55092"/>
                  </a:moveTo>
                  <a:lnTo>
                    <a:pt x="554228" y="47028"/>
                  </a:lnTo>
                  <a:lnTo>
                    <a:pt x="545477" y="47028"/>
                  </a:lnTo>
                  <a:lnTo>
                    <a:pt x="544347" y="47028"/>
                  </a:lnTo>
                  <a:lnTo>
                    <a:pt x="535609" y="47028"/>
                  </a:lnTo>
                  <a:lnTo>
                    <a:pt x="527596" y="55092"/>
                  </a:lnTo>
                  <a:lnTo>
                    <a:pt x="527596" y="65024"/>
                  </a:lnTo>
                  <a:lnTo>
                    <a:pt x="544347" y="65024"/>
                  </a:lnTo>
                  <a:lnTo>
                    <a:pt x="545477" y="65024"/>
                  </a:lnTo>
                  <a:lnTo>
                    <a:pt x="562229" y="65024"/>
                  </a:lnTo>
                  <a:lnTo>
                    <a:pt x="562229" y="55092"/>
                  </a:lnTo>
                  <a:close/>
                </a:path>
                <a:path w="1646554" h="65404">
                  <a:moveTo>
                    <a:pt x="562229" y="0"/>
                  </a:moveTo>
                  <a:lnTo>
                    <a:pt x="545477" y="0"/>
                  </a:lnTo>
                  <a:lnTo>
                    <a:pt x="544347" y="0"/>
                  </a:lnTo>
                  <a:lnTo>
                    <a:pt x="527596" y="0"/>
                  </a:lnTo>
                  <a:lnTo>
                    <a:pt x="527596" y="9969"/>
                  </a:lnTo>
                  <a:lnTo>
                    <a:pt x="535609" y="18021"/>
                  </a:lnTo>
                  <a:lnTo>
                    <a:pt x="544347" y="18021"/>
                  </a:lnTo>
                  <a:lnTo>
                    <a:pt x="545477" y="18021"/>
                  </a:lnTo>
                  <a:lnTo>
                    <a:pt x="554228" y="18021"/>
                  </a:lnTo>
                  <a:lnTo>
                    <a:pt x="562229" y="9969"/>
                  </a:lnTo>
                  <a:lnTo>
                    <a:pt x="562229" y="0"/>
                  </a:lnTo>
                  <a:close/>
                </a:path>
                <a:path w="1646554" h="65404">
                  <a:moveTo>
                    <a:pt x="617842" y="22567"/>
                  </a:moveTo>
                  <a:lnTo>
                    <a:pt x="609828" y="14516"/>
                  </a:lnTo>
                  <a:lnTo>
                    <a:pt x="590067" y="14516"/>
                  </a:lnTo>
                  <a:lnTo>
                    <a:pt x="582066" y="22567"/>
                  </a:lnTo>
                  <a:lnTo>
                    <a:pt x="582066" y="42481"/>
                  </a:lnTo>
                  <a:lnTo>
                    <a:pt x="590067" y="50533"/>
                  </a:lnTo>
                  <a:lnTo>
                    <a:pt x="609828" y="50533"/>
                  </a:lnTo>
                  <a:lnTo>
                    <a:pt x="617842" y="42481"/>
                  </a:lnTo>
                  <a:lnTo>
                    <a:pt x="617842" y="32524"/>
                  </a:lnTo>
                  <a:lnTo>
                    <a:pt x="617842" y="22567"/>
                  </a:lnTo>
                  <a:close/>
                </a:path>
                <a:path w="1646554" h="65404">
                  <a:moveTo>
                    <a:pt x="672312" y="55092"/>
                  </a:moveTo>
                  <a:lnTo>
                    <a:pt x="664311" y="47028"/>
                  </a:lnTo>
                  <a:lnTo>
                    <a:pt x="655561" y="47028"/>
                  </a:lnTo>
                  <a:lnTo>
                    <a:pt x="654431" y="47028"/>
                  </a:lnTo>
                  <a:lnTo>
                    <a:pt x="645668" y="47028"/>
                  </a:lnTo>
                  <a:lnTo>
                    <a:pt x="637667" y="55092"/>
                  </a:lnTo>
                  <a:lnTo>
                    <a:pt x="637667" y="65024"/>
                  </a:lnTo>
                  <a:lnTo>
                    <a:pt x="654431" y="65024"/>
                  </a:lnTo>
                  <a:lnTo>
                    <a:pt x="655561" y="65024"/>
                  </a:lnTo>
                  <a:lnTo>
                    <a:pt x="672312" y="65024"/>
                  </a:lnTo>
                  <a:lnTo>
                    <a:pt x="672312" y="55092"/>
                  </a:lnTo>
                  <a:close/>
                </a:path>
                <a:path w="1646554" h="65404">
                  <a:moveTo>
                    <a:pt x="672312" y="0"/>
                  </a:moveTo>
                  <a:lnTo>
                    <a:pt x="655561" y="0"/>
                  </a:lnTo>
                  <a:lnTo>
                    <a:pt x="654431" y="0"/>
                  </a:lnTo>
                  <a:lnTo>
                    <a:pt x="637667" y="0"/>
                  </a:lnTo>
                  <a:lnTo>
                    <a:pt x="637667" y="9969"/>
                  </a:lnTo>
                  <a:lnTo>
                    <a:pt x="645668" y="18021"/>
                  </a:lnTo>
                  <a:lnTo>
                    <a:pt x="654431" y="18021"/>
                  </a:lnTo>
                  <a:lnTo>
                    <a:pt x="655561" y="18021"/>
                  </a:lnTo>
                  <a:lnTo>
                    <a:pt x="664311" y="18021"/>
                  </a:lnTo>
                  <a:lnTo>
                    <a:pt x="672312" y="9969"/>
                  </a:lnTo>
                  <a:lnTo>
                    <a:pt x="672312" y="0"/>
                  </a:lnTo>
                  <a:close/>
                </a:path>
                <a:path w="1646554" h="65404">
                  <a:moveTo>
                    <a:pt x="727913" y="22567"/>
                  </a:moveTo>
                  <a:lnTo>
                    <a:pt x="719912" y="14516"/>
                  </a:lnTo>
                  <a:lnTo>
                    <a:pt x="700151" y="14516"/>
                  </a:lnTo>
                  <a:lnTo>
                    <a:pt x="692137" y="22567"/>
                  </a:lnTo>
                  <a:lnTo>
                    <a:pt x="692137" y="42481"/>
                  </a:lnTo>
                  <a:lnTo>
                    <a:pt x="700151" y="50533"/>
                  </a:lnTo>
                  <a:lnTo>
                    <a:pt x="719912" y="50533"/>
                  </a:lnTo>
                  <a:lnTo>
                    <a:pt x="727913" y="42481"/>
                  </a:lnTo>
                  <a:lnTo>
                    <a:pt x="727913" y="32524"/>
                  </a:lnTo>
                  <a:lnTo>
                    <a:pt x="727913" y="22567"/>
                  </a:lnTo>
                  <a:close/>
                </a:path>
                <a:path w="1646554" h="65404">
                  <a:moveTo>
                    <a:pt x="782383" y="55092"/>
                  </a:moveTo>
                  <a:lnTo>
                    <a:pt x="774382" y="47028"/>
                  </a:lnTo>
                  <a:lnTo>
                    <a:pt x="765632" y="47028"/>
                  </a:lnTo>
                  <a:lnTo>
                    <a:pt x="764514" y="47028"/>
                  </a:lnTo>
                  <a:lnTo>
                    <a:pt x="755764" y="47028"/>
                  </a:lnTo>
                  <a:lnTo>
                    <a:pt x="747750" y="55092"/>
                  </a:lnTo>
                  <a:lnTo>
                    <a:pt x="747750" y="65024"/>
                  </a:lnTo>
                  <a:lnTo>
                    <a:pt x="764514" y="65024"/>
                  </a:lnTo>
                  <a:lnTo>
                    <a:pt x="765632" y="65024"/>
                  </a:lnTo>
                  <a:lnTo>
                    <a:pt x="782383" y="65024"/>
                  </a:lnTo>
                  <a:lnTo>
                    <a:pt x="782383" y="55092"/>
                  </a:lnTo>
                  <a:close/>
                </a:path>
                <a:path w="1646554" h="65404">
                  <a:moveTo>
                    <a:pt x="782383" y="0"/>
                  </a:moveTo>
                  <a:lnTo>
                    <a:pt x="765632" y="0"/>
                  </a:lnTo>
                  <a:lnTo>
                    <a:pt x="764514" y="0"/>
                  </a:lnTo>
                  <a:lnTo>
                    <a:pt x="747750" y="0"/>
                  </a:lnTo>
                  <a:lnTo>
                    <a:pt x="747750" y="9969"/>
                  </a:lnTo>
                  <a:lnTo>
                    <a:pt x="755764" y="18021"/>
                  </a:lnTo>
                  <a:lnTo>
                    <a:pt x="764514" y="18021"/>
                  </a:lnTo>
                  <a:lnTo>
                    <a:pt x="765632" y="18021"/>
                  </a:lnTo>
                  <a:lnTo>
                    <a:pt x="774382" y="18021"/>
                  </a:lnTo>
                  <a:lnTo>
                    <a:pt x="782383" y="9969"/>
                  </a:lnTo>
                  <a:lnTo>
                    <a:pt x="782383" y="0"/>
                  </a:lnTo>
                  <a:close/>
                </a:path>
                <a:path w="1646554" h="65404">
                  <a:moveTo>
                    <a:pt x="837996" y="22567"/>
                  </a:moveTo>
                  <a:lnTo>
                    <a:pt x="829995" y="14516"/>
                  </a:lnTo>
                  <a:lnTo>
                    <a:pt x="810221" y="14516"/>
                  </a:lnTo>
                  <a:lnTo>
                    <a:pt x="802220" y="22567"/>
                  </a:lnTo>
                  <a:lnTo>
                    <a:pt x="802220" y="42481"/>
                  </a:lnTo>
                  <a:lnTo>
                    <a:pt x="810221" y="50533"/>
                  </a:lnTo>
                  <a:lnTo>
                    <a:pt x="829995" y="50533"/>
                  </a:lnTo>
                  <a:lnTo>
                    <a:pt x="837996" y="42481"/>
                  </a:lnTo>
                  <a:lnTo>
                    <a:pt x="837996" y="32524"/>
                  </a:lnTo>
                  <a:lnTo>
                    <a:pt x="837996" y="22567"/>
                  </a:lnTo>
                  <a:close/>
                </a:path>
                <a:path w="1646554" h="65404">
                  <a:moveTo>
                    <a:pt x="892467" y="55092"/>
                  </a:moveTo>
                  <a:lnTo>
                    <a:pt x="884466" y="47028"/>
                  </a:lnTo>
                  <a:lnTo>
                    <a:pt x="875715" y="47028"/>
                  </a:lnTo>
                  <a:lnTo>
                    <a:pt x="874572" y="47028"/>
                  </a:lnTo>
                  <a:lnTo>
                    <a:pt x="865822" y="47028"/>
                  </a:lnTo>
                  <a:lnTo>
                    <a:pt x="857821" y="55092"/>
                  </a:lnTo>
                  <a:lnTo>
                    <a:pt x="857821" y="65024"/>
                  </a:lnTo>
                  <a:lnTo>
                    <a:pt x="874572" y="65024"/>
                  </a:lnTo>
                  <a:lnTo>
                    <a:pt x="875715" y="65024"/>
                  </a:lnTo>
                  <a:lnTo>
                    <a:pt x="892467" y="65024"/>
                  </a:lnTo>
                  <a:lnTo>
                    <a:pt x="892467" y="55092"/>
                  </a:lnTo>
                  <a:close/>
                </a:path>
                <a:path w="1646554" h="65404">
                  <a:moveTo>
                    <a:pt x="892467" y="0"/>
                  </a:moveTo>
                  <a:lnTo>
                    <a:pt x="875715" y="0"/>
                  </a:lnTo>
                  <a:lnTo>
                    <a:pt x="874572" y="0"/>
                  </a:lnTo>
                  <a:lnTo>
                    <a:pt x="857821" y="0"/>
                  </a:lnTo>
                  <a:lnTo>
                    <a:pt x="857821" y="9969"/>
                  </a:lnTo>
                  <a:lnTo>
                    <a:pt x="865822" y="18021"/>
                  </a:lnTo>
                  <a:lnTo>
                    <a:pt x="874572" y="18021"/>
                  </a:lnTo>
                  <a:lnTo>
                    <a:pt x="875715" y="18021"/>
                  </a:lnTo>
                  <a:lnTo>
                    <a:pt x="884466" y="18021"/>
                  </a:lnTo>
                  <a:lnTo>
                    <a:pt x="892467" y="9969"/>
                  </a:lnTo>
                  <a:lnTo>
                    <a:pt x="892467" y="0"/>
                  </a:lnTo>
                  <a:close/>
                </a:path>
                <a:path w="1646554" h="65404">
                  <a:moveTo>
                    <a:pt x="948055" y="22567"/>
                  </a:moveTo>
                  <a:lnTo>
                    <a:pt x="940054" y="14516"/>
                  </a:lnTo>
                  <a:lnTo>
                    <a:pt x="920292" y="14516"/>
                  </a:lnTo>
                  <a:lnTo>
                    <a:pt x="912279" y="22567"/>
                  </a:lnTo>
                  <a:lnTo>
                    <a:pt x="912279" y="42481"/>
                  </a:lnTo>
                  <a:lnTo>
                    <a:pt x="920292" y="50533"/>
                  </a:lnTo>
                  <a:lnTo>
                    <a:pt x="940054" y="50533"/>
                  </a:lnTo>
                  <a:lnTo>
                    <a:pt x="948055" y="42481"/>
                  </a:lnTo>
                  <a:lnTo>
                    <a:pt x="948055" y="32524"/>
                  </a:lnTo>
                  <a:lnTo>
                    <a:pt x="948055" y="22567"/>
                  </a:lnTo>
                  <a:close/>
                </a:path>
                <a:path w="1646554" h="65404">
                  <a:moveTo>
                    <a:pt x="1002525" y="55092"/>
                  </a:moveTo>
                  <a:lnTo>
                    <a:pt x="994524" y="47028"/>
                  </a:lnTo>
                  <a:lnTo>
                    <a:pt x="985799" y="47028"/>
                  </a:lnTo>
                  <a:lnTo>
                    <a:pt x="984631" y="47028"/>
                  </a:lnTo>
                  <a:lnTo>
                    <a:pt x="975906" y="47028"/>
                  </a:lnTo>
                  <a:lnTo>
                    <a:pt x="967905" y="55092"/>
                  </a:lnTo>
                  <a:lnTo>
                    <a:pt x="967905" y="65024"/>
                  </a:lnTo>
                  <a:lnTo>
                    <a:pt x="984631" y="65024"/>
                  </a:lnTo>
                  <a:lnTo>
                    <a:pt x="985799" y="65024"/>
                  </a:lnTo>
                  <a:lnTo>
                    <a:pt x="1002525" y="65024"/>
                  </a:lnTo>
                  <a:lnTo>
                    <a:pt x="1002525" y="55092"/>
                  </a:lnTo>
                  <a:close/>
                </a:path>
                <a:path w="1646554" h="65404">
                  <a:moveTo>
                    <a:pt x="1002525" y="0"/>
                  </a:moveTo>
                  <a:lnTo>
                    <a:pt x="985799" y="0"/>
                  </a:lnTo>
                  <a:lnTo>
                    <a:pt x="984631" y="0"/>
                  </a:lnTo>
                  <a:lnTo>
                    <a:pt x="967905" y="0"/>
                  </a:lnTo>
                  <a:lnTo>
                    <a:pt x="967905" y="9969"/>
                  </a:lnTo>
                  <a:lnTo>
                    <a:pt x="975906" y="18021"/>
                  </a:lnTo>
                  <a:lnTo>
                    <a:pt x="984631" y="18021"/>
                  </a:lnTo>
                  <a:lnTo>
                    <a:pt x="985799" y="18021"/>
                  </a:lnTo>
                  <a:lnTo>
                    <a:pt x="994524" y="18021"/>
                  </a:lnTo>
                  <a:lnTo>
                    <a:pt x="1002525" y="9969"/>
                  </a:lnTo>
                  <a:lnTo>
                    <a:pt x="1002525" y="0"/>
                  </a:lnTo>
                  <a:close/>
                </a:path>
                <a:path w="1646554" h="65404">
                  <a:moveTo>
                    <a:pt x="1058138" y="22567"/>
                  </a:moveTo>
                  <a:lnTo>
                    <a:pt x="1050137" y="14516"/>
                  </a:lnTo>
                  <a:lnTo>
                    <a:pt x="1030376" y="14516"/>
                  </a:lnTo>
                  <a:lnTo>
                    <a:pt x="1022362" y="22567"/>
                  </a:lnTo>
                  <a:lnTo>
                    <a:pt x="1022362" y="42481"/>
                  </a:lnTo>
                  <a:lnTo>
                    <a:pt x="1030376" y="50533"/>
                  </a:lnTo>
                  <a:lnTo>
                    <a:pt x="1050137" y="50533"/>
                  </a:lnTo>
                  <a:lnTo>
                    <a:pt x="1058138" y="42481"/>
                  </a:lnTo>
                  <a:lnTo>
                    <a:pt x="1058138" y="32524"/>
                  </a:lnTo>
                  <a:lnTo>
                    <a:pt x="1058138" y="22567"/>
                  </a:lnTo>
                  <a:close/>
                </a:path>
                <a:path w="1646554" h="65404">
                  <a:moveTo>
                    <a:pt x="1112608" y="55092"/>
                  </a:moveTo>
                  <a:lnTo>
                    <a:pt x="1104607" y="47028"/>
                  </a:lnTo>
                  <a:lnTo>
                    <a:pt x="1095844" y="47028"/>
                  </a:lnTo>
                  <a:lnTo>
                    <a:pt x="1094727" y="47028"/>
                  </a:lnTo>
                  <a:lnTo>
                    <a:pt x="1085977" y="47028"/>
                  </a:lnTo>
                  <a:lnTo>
                    <a:pt x="1077963" y="55092"/>
                  </a:lnTo>
                  <a:lnTo>
                    <a:pt x="1077963" y="65024"/>
                  </a:lnTo>
                  <a:lnTo>
                    <a:pt x="1094727" y="65024"/>
                  </a:lnTo>
                  <a:lnTo>
                    <a:pt x="1095844" y="65024"/>
                  </a:lnTo>
                  <a:lnTo>
                    <a:pt x="1112608" y="65024"/>
                  </a:lnTo>
                  <a:lnTo>
                    <a:pt x="1112608" y="55092"/>
                  </a:lnTo>
                  <a:close/>
                </a:path>
                <a:path w="1646554" h="65404">
                  <a:moveTo>
                    <a:pt x="1112608" y="0"/>
                  </a:moveTo>
                  <a:lnTo>
                    <a:pt x="1095844" y="0"/>
                  </a:lnTo>
                  <a:lnTo>
                    <a:pt x="1094727" y="0"/>
                  </a:lnTo>
                  <a:lnTo>
                    <a:pt x="1077963" y="0"/>
                  </a:lnTo>
                  <a:lnTo>
                    <a:pt x="1077963" y="9969"/>
                  </a:lnTo>
                  <a:lnTo>
                    <a:pt x="1085977" y="18021"/>
                  </a:lnTo>
                  <a:lnTo>
                    <a:pt x="1094727" y="18021"/>
                  </a:lnTo>
                  <a:lnTo>
                    <a:pt x="1095844" y="18021"/>
                  </a:lnTo>
                  <a:lnTo>
                    <a:pt x="1104607" y="18021"/>
                  </a:lnTo>
                  <a:lnTo>
                    <a:pt x="1112608" y="9969"/>
                  </a:lnTo>
                  <a:lnTo>
                    <a:pt x="1112608" y="0"/>
                  </a:lnTo>
                  <a:close/>
                </a:path>
                <a:path w="1646554" h="65404">
                  <a:moveTo>
                    <a:pt x="1168209" y="22567"/>
                  </a:moveTo>
                  <a:lnTo>
                    <a:pt x="1160208" y="14516"/>
                  </a:lnTo>
                  <a:lnTo>
                    <a:pt x="1140434" y="14516"/>
                  </a:lnTo>
                  <a:lnTo>
                    <a:pt x="1132433" y="22567"/>
                  </a:lnTo>
                  <a:lnTo>
                    <a:pt x="1132433" y="42481"/>
                  </a:lnTo>
                  <a:lnTo>
                    <a:pt x="1140434" y="50533"/>
                  </a:lnTo>
                  <a:lnTo>
                    <a:pt x="1160208" y="50533"/>
                  </a:lnTo>
                  <a:lnTo>
                    <a:pt x="1168209" y="42481"/>
                  </a:lnTo>
                  <a:lnTo>
                    <a:pt x="1168209" y="32524"/>
                  </a:lnTo>
                  <a:lnTo>
                    <a:pt x="1168209" y="22567"/>
                  </a:lnTo>
                  <a:close/>
                </a:path>
                <a:path w="1646554" h="65404">
                  <a:moveTo>
                    <a:pt x="1222679" y="55092"/>
                  </a:moveTo>
                  <a:lnTo>
                    <a:pt x="1214678" y="47028"/>
                  </a:lnTo>
                  <a:lnTo>
                    <a:pt x="1205941" y="47028"/>
                  </a:lnTo>
                  <a:lnTo>
                    <a:pt x="1204810" y="47028"/>
                  </a:lnTo>
                  <a:lnTo>
                    <a:pt x="1196047" y="47028"/>
                  </a:lnTo>
                  <a:lnTo>
                    <a:pt x="1188046" y="55092"/>
                  </a:lnTo>
                  <a:lnTo>
                    <a:pt x="1188046" y="65024"/>
                  </a:lnTo>
                  <a:lnTo>
                    <a:pt x="1204810" y="65024"/>
                  </a:lnTo>
                  <a:lnTo>
                    <a:pt x="1205941" y="65024"/>
                  </a:lnTo>
                  <a:lnTo>
                    <a:pt x="1222679" y="65024"/>
                  </a:lnTo>
                  <a:lnTo>
                    <a:pt x="1222679" y="55092"/>
                  </a:lnTo>
                  <a:close/>
                </a:path>
                <a:path w="1646554" h="65404">
                  <a:moveTo>
                    <a:pt x="1222679" y="0"/>
                  </a:moveTo>
                  <a:lnTo>
                    <a:pt x="1205941" y="0"/>
                  </a:lnTo>
                  <a:lnTo>
                    <a:pt x="1204810" y="0"/>
                  </a:lnTo>
                  <a:lnTo>
                    <a:pt x="1188046" y="0"/>
                  </a:lnTo>
                  <a:lnTo>
                    <a:pt x="1188046" y="9969"/>
                  </a:lnTo>
                  <a:lnTo>
                    <a:pt x="1196047" y="18021"/>
                  </a:lnTo>
                  <a:lnTo>
                    <a:pt x="1204810" y="18021"/>
                  </a:lnTo>
                  <a:lnTo>
                    <a:pt x="1205941" y="18021"/>
                  </a:lnTo>
                  <a:lnTo>
                    <a:pt x="1214678" y="18021"/>
                  </a:lnTo>
                  <a:lnTo>
                    <a:pt x="1222679" y="9969"/>
                  </a:lnTo>
                  <a:lnTo>
                    <a:pt x="1222679" y="0"/>
                  </a:lnTo>
                  <a:close/>
                </a:path>
                <a:path w="1646554" h="65404">
                  <a:moveTo>
                    <a:pt x="1278293" y="22567"/>
                  </a:moveTo>
                  <a:lnTo>
                    <a:pt x="1270292" y="14516"/>
                  </a:lnTo>
                  <a:lnTo>
                    <a:pt x="1250530" y="14516"/>
                  </a:lnTo>
                  <a:lnTo>
                    <a:pt x="1242517" y="22567"/>
                  </a:lnTo>
                  <a:lnTo>
                    <a:pt x="1242517" y="42481"/>
                  </a:lnTo>
                  <a:lnTo>
                    <a:pt x="1250530" y="50533"/>
                  </a:lnTo>
                  <a:lnTo>
                    <a:pt x="1270292" y="50533"/>
                  </a:lnTo>
                  <a:lnTo>
                    <a:pt x="1278293" y="42481"/>
                  </a:lnTo>
                  <a:lnTo>
                    <a:pt x="1278293" y="32524"/>
                  </a:lnTo>
                  <a:lnTo>
                    <a:pt x="1278293" y="22567"/>
                  </a:lnTo>
                  <a:close/>
                </a:path>
                <a:path w="1646554" h="65404">
                  <a:moveTo>
                    <a:pt x="1332763" y="55092"/>
                  </a:moveTo>
                  <a:lnTo>
                    <a:pt x="1324762" y="47028"/>
                  </a:lnTo>
                  <a:lnTo>
                    <a:pt x="1316012" y="47028"/>
                  </a:lnTo>
                  <a:lnTo>
                    <a:pt x="1314869" y="47028"/>
                  </a:lnTo>
                  <a:lnTo>
                    <a:pt x="1306118" y="47028"/>
                  </a:lnTo>
                  <a:lnTo>
                    <a:pt x="1298117" y="55092"/>
                  </a:lnTo>
                  <a:lnTo>
                    <a:pt x="1298117" y="65024"/>
                  </a:lnTo>
                  <a:lnTo>
                    <a:pt x="1314869" y="65024"/>
                  </a:lnTo>
                  <a:lnTo>
                    <a:pt x="1316012" y="65024"/>
                  </a:lnTo>
                  <a:lnTo>
                    <a:pt x="1332763" y="65024"/>
                  </a:lnTo>
                  <a:lnTo>
                    <a:pt x="1332763" y="55092"/>
                  </a:lnTo>
                  <a:close/>
                </a:path>
                <a:path w="1646554" h="65404">
                  <a:moveTo>
                    <a:pt x="1332763" y="0"/>
                  </a:moveTo>
                  <a:lnTo>
                    <a:pt x="1316012" y="0"/>
                  </a:lnTo>
                  <a:lnTo>
                    <a:pt x="1314869" y="0"/>
                  </a:lnTo>
                  <a:lnTo>
                    <a:pt x="1298117" y="0"/>
                  </a:lnTo>
                  <a:lnTo>
                    <a:pt x="1298117" y="9969"/>
                  </a:lnTo>
                  <a:lnTo>
                    <a:pt x="1306118" y="18021"/>
                  </a:lnTo>
                  <a:lnTo>
                    <a:pt x="1314869" y="18021"/>
                  </a:lnTo>
                  <a:lnTo>
                    <a:pt x="1316012" y="18021"/>
                  </a:lnTo>
                  <a:lnTo>
                    <a:pt x="1324762" y="18021"/>
                  </a:lnTo>
                  <a:lnTo>
                    <a:pt x="1332763" y="9969"/>
                  </a:lnTo>
                  <a:lnTo>
                    <a:pt x="1332763" y="0"/>
                  </a:lnTo>
                  <a:close/>
                </a:path>
                <a:path w="1646554" h="65404">
                  <a:moveTo>
                    <a:pt x="1388364" y="22567"/>
                  </a:moveTo>
                  <a:lnTo>
                    <a:pt x="1380363" y="14516"/>
                  </a:lnTo>
                  <a:lnTo>
                    <a:pt x="1360589" y="14516"/>
                  </a:lnTo>
                  <a:lnTo>
                    <a:pt x="1352588" y="22567"/>
                  </a:lnTo>
                  <a:lnTo>
                    <a:pt x="1352588" y="42481"/>
                  </a:lnTo>
                  <a:lnTo>
                    <a:pt x="1360589" y="50533"/>
                  </a:lnTo>
                  <a:lnTo>
                    <a:pt x="1380363" y="50533"/>
                  </a:lnTo>
                  <a:lnTo>
                    <a:pt x="1388364" y="42481"/>
                  </a:lnTo>
                  <a:lnTo>
                    <a:pt x="1388364" y="32524"/>
                  </a:lnTo>
                  <a:lnTo>
                    <a:pt x="1388364" y="22567"/>
                  </a:lnTo>
                  <a:close/>
                </a:path>
                <a:path w="1646554" h="65404">
                  <a:moveTo>
                    <a:pt x="1442834" y="55092"/>
                  </a:moveTo>
                  <a:lnTo>
                    <a:pt x="1434833" y="47028"/>
                  </a:lnTo>
                  <a:lnTo>
                    <a:pt x="1426095" y="47028"/>
                  </a:lnTo>
                  <a:lnTo>
                    <a:pt x="1424952" y="47028"/>
                  </a:lnTo>
                  <a:lnTo>
                    <a:pt x="1416215" y="47028"/>
                  </a:lnTo>
                  <a:lnTo>
                    <a:pt x="1408201" y="55092"/>
                  </a:lnTo>
                  <a:lnTo>
                    <a:pt x="1408201" y="65024"/>
                  </a:lnTo>
                  <a:lnTo>
                    <a:pt x="1424952" y="65024"/>
                  </a:lnTo>
                  <a:lnTo>
                    <a:pt x="1426095" y="65024"/>
                  </a:lnTo>
                  <a:lnTo>
                    <a:pt x="1442834" y="65024"/>
                  </a:lnTo>
                  <a:lnTo>
                    <a:pt x="1442834" y="55092"/>
                  </a:lnTo>
                  <a:close/>
                </a:path>
                <a:path w="1646554" h="65404">
                  <a:moveTo>
                    <a:pt x="1442834" y="0"/>
                  </a:moveTo>
                  <a:lnTo>
                    <a:pt x="1426095" y="0"/>
                  </a:lnTo>
                  <a:lnTo>
                    <a:pt x="1424952" y="0"/>
                  </a:lnTo>
                  <a:lnTo>
                    <a:pt x="1408201" y="0"/>
                  </a:lnTo>
                  <a:lnTo>
                    <a:pt x="1408201" y="9969"/>
                  </a:lnTo>
                  <a:lnTo>
                    <a:pt x="1416215" y="18021"/>
                  </a:lnTo>
                  <a:lnTo>
                    <a:pt x="1424952" y="18021"/>
                  </a:lnTo>
                  <a:lnTo>
                    <a:pt x="1426095" y="18021"/>
                  </a:lnTo>
                  <a:lnTo>
                    <a:pt x="1434833" y="18021"/>
                  </a:lnTo>
                  <a:lnTo>
                    <a:pt x="1442834" y="9969"/>
                  </a:lnTo>
                  <a:lnTo>
                    <a:pt x="1442834" y="0"/>
                  </a:lnTo>
                  <a:close/>
                </a:path>
                <a:path w="1646554" h="65404">
                  <a:moveTo>
                    <a:pt x="1498447" y="22567"/>
                  </a:moveTo>
                  <a:lnTo>
                    <a:pt x="1490446" y="14516"/>
                  </a:lnTo>
                  <a:lnTo>
                    <a:pt x="1470672" y="14516"/>
                  </a:lnTo>
                  <a:lnTo>
                    <a:pt x="1462671" y="22567"/>
                  </a:lnTo>
                  <a:lnTo>
                    <a:pt x="1462671" y="42481"/>
                  </a:lnTo>
                  <a:lnTo>
                    <a:pt x="1470672" y="50533"/>
                  </a:lnTo>
                  <a:lnTo>
                    <a:pt x="1490446" y="50533"/>
                  </a:lnTo>
                  <a:lnTo>
                    <a:pt x="1498447" y="42481"/>
                  </a:lnTo>
                  <a:lnTo>
                    <a:pt x="1498447" y="32524"/>
                  </a:lnTo>
                  <a:lnTo>
                    <a:pt x="1498447" y="22567"/>
                  </a:lnTo>
                  <a:close/>
                </a:path>
                <a:path w="1646554" h="65404">
                  <a:moveTo>
                    <a:pt x="1536179" y="0"/>
                  </a:moveTo>
                  <a:lnTo>
                    <a:pt x="1518272" y="0"/>
                  </a:lnTo>
                  <a:lnTo>
                    <a:pt x="1518272" y="9969"/>
                  </a:lnTo>
                  <a:lnTo>
                    <a:pt x="1526273" y="18021"/>
                  </a:lnTo>
                  <a:lnTo>
                    <a:pt x="1536179" y="18021"/>
                  </a:lnTo>
                  <a:lnTo>
                    <a:pt x="1536179" y="0"/>
                  </a:lnTo>
                  <a:close/>
                </a:path>
                <a:path w="1646554" h="65404">
                  <a:moveTo>
                    <a:pt x="1552917" y="55092"/>
                  </a:moveTo>
                  <a:lnTo>
                    <a:pt x="1544916" y="47028"/>
                  </a:lnTo>
                  <a:lnTo>
                    <a:pt x="1536179" y="47028"/>
                  </a:lnTo>
                  <a:lnTo>
                    <a:pt x="1535036" y="47028"/>
                  </a:lnTo>
                  <a:lnTo>
                    <a:pt x="1526273" y="47028"/>
                  </a:lnTo>
                  <a:lnTo>
                    <a:pt x="1518272" y="55092"/>
                  </a:lnTo>
                  <a:lnTo>
                    <a:pt x="1518272" y="65024"/>
                  </a:lnTo>
                  <a:lnTo>
                    <a:pt x="1535036" y="65024"/>
                  </a:lnTo>
                  <a:lnTo>
                    <a:pt x="1536179" y="65024"/>
                  </a:lnTo>
                  <a:lnTo>
                    <a:pt x="1552917" y="65024"/>
                  </a:lnTo>
                  <a:lnTo>
                    <a:pt x="1552917" y="55092"/>
                  </a:lnTo>
                  <a:close/>
                </a:path>
                <a:path w="1646554" h="65404">
                  <a:moveTo>
                    <a:pt x="1646250" y="47028"/>
                  </a:moveTo>
                  <a:lnTo>
                    <a:pt x="1636369" y="47028"/>
                  </a:lnTo>
                  <a:lnTo>
                    <a:pt x="1628355" y="55092"/>
                  </a:lnTo>
                  <a:lnTo>
                    <a:pt x="1628355" y="65024"/>
                  </a:lnTo>
                  <a:lnTo>
                    <a:pt x="1646250" y="65024"/>
                  </a:lnTo>
                  <a:lnTo>
                    <a:pt x="1646250" y="47028"/>
                  </a:lnTo>
                  <a:close/>
                </a:path>
                <a:path w="1646554" h="65404">
                  <a:moveTo>
                    <a:pt x="1646250" y="0"/>
                  </a:moveTo>
                  <a:lnTo>
                    <a:pt x="1628355" y="0"/>
                  </a:lnTo>
                  <a:lnTo>
                    <a:pt x="1628355" y="9969"/>
                  </a:lnTo>
                  <a:lnTo>
                    <a:pt x="1636369" y="18021"/>
                  </a:lnTo>
                  <a:lnTo>
                    <a:pt x="1646250" y="18021"/>
                  </a:lnTo>
                  <a:lnTo>
                    <a:pt x="164625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0">
              <a:extLst>
                <a:ext uri="{FF2B5EF4-FFF2-40B4-BE49-F238E27FC236}">
                  <a16:creationId xmlns:a16="http://schemas.microsoft.com/office/drawing/2014/main" id="{6B9FB430-1B43-FA17-B8AD-9A1645989590}"/>
                </a:ext>
              </a:extLst>
            </p:cNvPr>
            <p:cNvSpPr/>
            <p:nvPr/>
          </p:nvSpPr>
          <p:spPr>
            <a:xfrm>
              <a:off x="7436180" y="3207397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20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39" y="55092"/>
                  </a:moveTo>
                  <a:lnTo>
                    <a:pt x="119938" y="47028"/>
                  </a:lnTo>
                  <a:lnTo>
                    <a:pt x="110058" y="47028"/>
                  </a:lnTo>
                  <a:lnTo>
                    <a:pt x="110058" y="65024"/>
                  </a:lnTo>
                  <a:lnTo>
                    <a:pt x="127939" y="65024"/>
                  </a:lnTo>
                  <a:lnTo>
                    <a:pt x="127939" y="55092"/>
                  </a:lnTo>
                  <a:close/>
                </a:path>
                <a:path w="1652270" h="65404">
                  <a:moveTo>
                    <a:pt x="127939" y="0"/>
                  </a:moveTo>
                  <a:lnTo>
                    <a:pt x="111213" y="0"/>
                  </a:lnTo>
                  <a:lnTo>
                    <a:pt x="110058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0"/>
                  </a:lnTo>
                  <a:close/>
                </a:path>
                <a:path w="1652270" h="65404">
                  <a:moveTo>
                    <a:pt x="183553" y="22567"/>
                  </a:moveTo>
                  <a:lnTo>
                    <a:pt x="175552" y="14516"/>
                  </a:lnTo>
                  <a:lnTo>
                    <a:pt x="155790" y="14516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52270" h="65404">
                  <a:moveTo>
                    <a:pt x="238023" y="55092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54" y="47028"/>
                  </a:lnTo>
                  <a:lnTo>
                    <a:pt x="211391" y="47028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54" y="65024"/>
                  </a:lnTo>
                  <a:lnTo>
                    <a:pt x="221272" y="65024"/>
                  </a:lnTo>
                  <a:lnTo>
                    <a:pt x="238023" y="65024"/>
                  </a:lnTo>
                  <a:lnTo>
                    <a:pt x="238023" y="55092"/>
                  </a:lnTo>
                  <a:close/>
                </a:path>
                <a:path w="1652270" h="65404">
                  <a:moveTo>
                    <a:pt x="238023" y="0"/>
                  </a:moveTo>
                  <a:lnTo>
                    <a:pt x="221272" y="0"/>
                  </a:lnTo>
                  <a:lnTo>
                    <a:pt x="220154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0"/>
                  </a:lnTo>
                  <a:close/>
                </a:path>
                <a:path w="1652270" h="65404">
                  <a:moveTo>
                    <a:pt x="293624" y="22567"/>
                  </a:moveTo>
                  <a:lnTo>
                    <a:pt x="285623" y="14516"/>
                  </a:lnTo>
                  <a:lnTo>
                    <a:pt x="265849" y="14516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52270" h="65404">
                  <a:moveTo>
                    <a:pt x="348094" y="55092"/>
                  </a:moveTo>
                  <a:lnTo>
                    <a:pt x="340093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62" y="47028"/>
                  </a:lnTo>
                  <a:lnTo>
                    <a:pt x="313461" y="55092"/>
                  </a:lnTo>
                  <a:lnTo>
                    <a:pt x="313461" y="65024"/>
                  </a:lnTo>
                  <a:lnTo>
                    <a:pt x="330225" y="65024"/>
                  </a:lnTo>
                  <a:lnTo>
                    <a:pt x="331355" y="65024"/>
                  </a:lnTo>
                  <a:lnTo>
                    <a:pt x="348094" y="65024"/>
                  </a:lnTo>
                  <a:lnTo>
                    <a:pt x="348094" y="55092"/>
                  </a:lnTo>
                  <a:close/>
                </a:path>
                <a:path w="1652270" h="65404">
                  <a:moveTo>
                    <a:pt x="348094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0"/>
                  </a:lnTo>
                  <a:close/>
                </a:path>
                <a:path w="1652270" h="65404">
                  <a:moveTo>
                    <a:pt x="403707" y="22567"/>
                  </a:moveTo>
                  <a:lnTo>
                    <a:pt x="395706" y="14516"/>
                  </a:lnTo>
                  <a:lnTo>
                    <a:pt x="375945" y="14516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52270" h="65404">
                  <a:moveTo>
                    <a:pt x="458177" y="55092"/>
                  </a:moveTo>
                  <a:lnTo>
                    <a:pt x="450176" y="47028"/>
                  </a:lnTo>
                  <a:lnTo>
                    <a:pt x="441426" y="47028"/>
                  </a:lnTo>
                  <a:lnTo>
                    <a:pt x="440283" y="47028"/>
                  </a:lnTo>
                  <a:lnTo>
                    <a:pt x="431533" y="47028"/>
                  </a:lnTo>
                  <a:lnTo>
                    <a:pt x="423532" y="55092"/>
                  </a:lnTo>
                  <a:lnTo>
                    <a:pt x="423532" y="65024"/>
                  </a:lnTo>
                  <a:lnTo>
                    <a:pt x="440283" y="65024"/>
                  </a:lnTo>
                  <a:lnTo>
                    <a:pt x="441426" y="65024"/>
                  </a:lnTo>
                  <a:lnTo>
                    <a:pt x="458177" y="65024"/>
                  </a:lnTo>
                  <a:lnTo>
                    <a:pt x="458177" y="55092"/>
                  </a:lnTo>
                  <a:close/>
                </a:path>
                <a:path w="1652270" h="65404">
                  <a:moveTo>
                    <a:pt x="458177" y="0"/>
                  </a:moveTo>
                  <a:lnTo>
                    <a:pt x="441426" y="0"/>
                  </a:lnTo>
                  <a:lnTo>
                    <a:pt x="440283" y="0"/>
                  </a:lnTo>
                  <a:lnTo>
                    <a:pt x="423532" y="0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0"/>
                  </a:lnTo>
                  <a:close/>
                </a:path>
                <a:path w="1652270" h="65404">
                  <a:moveTo>
                    <a:pt x="513778" y="22567"/>
                  </a:moveTo>
                  <a:lnTo>
                    <a:pt x="505777" y="14516"/>
                  </a:lnTo>
                  <a:lnTo>
                    <a:pt x="486003" y="14516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28"/>
                  </a:lnTo>
                  <a:lnTo>
                    <a:pt x="551484" y="47028"/>
                  </a:lnTo>
                  <a:lnTo>
                    <a:pt x="550354" y="47028"/>
                  </a:lnTo>
                  <a:lnTo>
                    <a:pt x="541629" y="47028"/>
                  </a:lnTo>
                  <a:lnTo>
                    <a:pt x="533615" y="55092"/>
                  </a:lnTo>
                  <a:lnTo>
                    <a:pt x="533615" y="65024"/>
                  </a:lnTo>
                  <a:lnTo>
                    <a:pt x="550354" y="65024"/>
                  </a:lnTo>
                  <a:lnTo>
                    <a:pt x="551484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484" y="0"/>
                  </a:lnTo>
                  <a:lnTo>
                    <a:pt x="550354" y="0"/>
                  </a:lnTo>
                  <a:lnTo>
                    <a:pt x="533615" y="0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87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25" y="47028"/>
                  </a:lnTo>
                  <a:lnTo>
                    <a:pt x="651700" y="47028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25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25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45" y="22567"/>
                  </a:moveTo>
                  <a:lnTo>
                    <a:pt x="725944" y="14516"/>
                  </a:lnTo>
                  <a:lnTo>
                    <a:pt x="706170" y="14516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52270" h="65404">
                  <a:moveTo>
                    <a:pt x="788390" y="55092"/>
                  </a:moveTo>
                  <a:lnTo>
                    <a:pt x="780389" y="47028"/>
                  </a:lnTo>
                  <a:lnTo>
                    <a:pt x="771639" y="47028"/>
                  </a:lnTo>
                  <a:lnTo>
                    <a:pt x="770509" y="47028"/>
                  </a:lnTo>
                  <a:lnTo>
                    <a:pt x="761784" y="47028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09" y="65024"/>
                  </a:lnTo>
                  <a:lnTo>
                    <a:pt x="771639" y="65024"/>
                  </a:lnTo>
                  <a:lnTo>
                    <a:pt x="788390" y="65024"/>
                  </a:lnTo>
                  <a:lnTo>
                    <a:pt x="788390" y="55092"/>
                  </a:lnTo>
                  <a:close/>
                </a:path>
                <a:path w="1652270" h="65404">
                  <a:moveTo>
                    <a:pt x="788390" y="0"/>
                  </a:moveTo>
                  <a:lnTo>
                    <a:pt x="771639" y="0"/>
                  </a:lnTo>
                  <a:lnTo>
                    <a:pt x="770509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0"/>
                  </a:lnTo>
                  <a:close/>
                </a:path>
                <a:path w="1652270" h="65404">
                  <a:moveTo>
                    <a:pt x="844003" y="22567"/>
                  </a:moveTo>
                  <a:lnTo>
                    <a:pt x="836002" y="14516"/>
                  </a:lnTo>
                  <a:lnTo>
                    <a:pt x="816241" y="14516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52270" h="65404">
                  <a:moveTo>
                    <a:pt x="898474" y="55092"/>
                  </a:moveTo>
                  <a:lnTo>
                    <a:pt x="890473" y="47028"/>
                  </a:lnTo>
                  <a:lnTo>
                    <a:pt x="881735" y="47028"/>
                  </a:lnTo>
                  <a:lnTo>
                    <a:pt x="880579" y="47028"/>
                  </a:lnTo>
                  <a:lnTo>
                    <a:pt x="871855" y="47028"/>
                  </a:lnTo>
                  <a:lnTo>
                    <a:pt x="863854" y="55092"/>
                  </a:lnTo>
                  <a:lnTo>
                    <a:pt x="863854" y="65024"/>
                  </a:lnTo>
                  <a:lnTo>
                    <a:pt x="880579" y="65024"/>
                  </a:lnTo>
                  <a:lnTo>
                    <a:pt x="881735" y="65024"/>
                  </a:lnTo>
                  <a:lnTo>
                    <a:pt x="898474" y="65024"/>
                  </a:lnTo>
                  <a:lnTo>
                    <a:pt x="898474" y="55092"/>
                  </a:lnTo>
                  <a:close/>
                </a:path>
                <a:path w="1652270" h="65404">
                  <a:moveTo>
                    <a:pt x="898474" y="0"/>
                  </a:moveTo>
                  <a:lnTo>
                    <a:pt x="881735" y="0"/>
                  </a:lnTo>
                  <a:lnTo>
                    <a:pt x="880579" y="0"/>
                  </a:lnTo>
                  <a:lnTo>
                    <a:pt x="863854" y="0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25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45" y="55092"/>
                  </a:moveTo>
                  <a:lnTo>
                    <a:pt x="1000544" y="47028"/>
                  </a:lnTo>
                  <a:lnTo>
                    <a:pt x="991806" y="47028"/>
                  </a:lnTo>
                  <a:lnTo>
                    <a:pt x="990663" y="47028"/>
                  </a:lnTo>
                  <a:lnTo>
                    <a:pt x="981913" y="47028"/>
                  </a:lnTo>
                  <a:lnTo>
                    <a:pt x="973912" y="55092"/>
                  </a:lnTo>
                  <a:lnTo>
                    <a:pt x="973912" y="65024"/>
                  </a:lnTo>
                  <a:lnTo>
                    <a:pt x="990663" y="65024"/>
                  </a:lnTo>
                  <a:lnTo>
                    <a:pt x="991806" y="65024"/>
                  </a:lnTo>
                  <a:lnTo>
                    <a:pt x="1008545" y="65024"/>
                  </a:lnTo>
                  <a:lnTo>
                    <a:pt x="1008545" y="55092"/>
                  </a:lnTo>
                  <a:close/>
                </a:path>
                <a:path w="1652270" h="65404">
                  <a:moveTo>
                    <a:pt x="1008545" y="0"/>
                  </a:moveTo>
                  <a:lnTo>
                    <a:pt x="991806" y="0"/>
                  </a:lnTo>
                  <a:lnTo>
                    <a:pt x="990663" y="0"/>
                  </a:lnTo>
                  <a:lnTo>
                    <a:pt x="973912" y="0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0"/>
                  </a:lnTo>
                  <a:close/>
                </a:path>
                <a:path w="1652270" h="65404">
                  <a:moveTo>
                    <a:pt x="1064158" y="22567"/>
                  </a:moveTo>
                  <a:lnTo>
                    <a:pt x="1056157" y="14516"/>
                  </a:lnTo>
                  <a:lnTo>
                    <a:pt x="1036396" y="14516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52270" h="65404">
                  <a:moveTo>
                    <a:pt x="1118628" y="55092"/>
                  </a:moveTo>
                  <a:lnTo>
                    <a:pt x="1110627" y="47028"/>
                  </a:lnTo>
                  <a:lnTo>
                    <a:pt x="1101864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95" y="55092"/>
                  </a:lnTo>
                  <a:lnTo>
                    <a:pt x="1083995" y="65024"/>
                  </a:lnTo>
                  <a:lnTo>
                    <a:pt x="1100747" y="65024"/>
                  </a:lnTo>
                  <a:lnTo>
                    <a:pt x="1101864" y="65024"/>
                  </a:lnTo>
                  <a:lnTo>
                    <a:pt x="1118628" y="65024"/>
                  </a:lnTo>
                  <a:lnTo>
                    <a:pt x="1118628" y="55092"/>
                  </a:lnTo>
                  <a:close/>
                </a:path>
                <a:path w="1652270" h="65404">
                  <a:moveTo>
                    <a:pt x="1118628" y="0"/>
                  </a:moveTo>
                  <a:lnTo>
                    <a:pt x="1101864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0"/>
                  </a:lnTo>
                  <a:close/>
                </a:path>
                <a:path w="1652270" h="65404">
                  <a:moveTo>
                    <a:pt x="1174242" y="22567"/>
                  </a:moveTo>
                  <a:lnTo>
                    <a:pt x="1166241" y="14516"/>
                  </a:lnTo>
                  <a:lnTo>
                    <a:pt x="1146467" y="14516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28"/>
                  </a:lnTo>
                  <a:lnTo>
                    <a:pt x="1211961" y="47028"/>
                  </a:lnTo>
                  <a:lnTo>
                    <a:pt x="1210830" y="47028"/>
                  </a:lnTo>
                  <a:lnTo>
                    <a:pt x="1202080" y="47028"/>
                  </a:lnTo>
                  <a:lnTo>
                    <a:pt x="1194066" y="55092"/>
                  </a:lnTo>
                  <a:lnTo>
                    <a:pt x="1194066" y="65024"/>
                  </a:lnTo>
                  <a:lnTo>
                    <a:pt x="1210830" y="65024"/>
                  </a:lnTo>
                  <a:lnTo>
                    <a:pt x="1211961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61" y="0"/>
                  </a:lnTo>
                  <a:lnTo>
                    <a:pt x="1210830" y="0"/>
                  </a:lnTo>
                  <a:lnTo>
                    <a:pt x="1194066" y="0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38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28"/>
                  </a:lnTo>
                  <a:lnTo>
                    <a:pt x="1322031" y="47028"/>
                  </a:lnTo>
                  <a:lnTo>
                    <a:pt x="1320901" y="47028"/>
                  </a:lnTo>
                  <a:lnTo>
                    <a:pt x="1312151" y="47028"/>
                  </a:lnTo>
                  <a:lnTo>
                    <a:pt x="1304150" y="55092"/>
                  </a:lnTo>
                  <a:lnTo>
                    <a:pt x="1304150" y="65024"/>
                  </a:lnTo>
                  <a:lnTo>
                    <a:pt x="1320901" y="65024"/>
                  </a:lnTo>
                  <a:lnTo>
                    <a:pt x="1322031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31" y="0"/>
                  </a:lnTo>
                  <a:lnTo>
                    <a:pt x="1320901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21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66" y="55092"/>
                  </a:moveTo>
                  <a:lnTo>
                    <a:pt x="1440865" y="47028"/>
                  </a:lnTo>
                  <a:lnTo>
                    <a:pt x="1432102" y="47028"/>
                  </a:lnTo>
                  <a:lnTo>
                    <a:pt x="1430947" y="47028"/>
                  </a:lnTo>
                  <a:lnTo>
                    <a:pt x="1422222" y="47028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47" y="65024"/>
                  </a:lnTo>
                  <a:lnTo>
                    <a:pt x="1432102" y="65024"/>
                  </a:lnTo>
                  <a:lnTo>
                    <a:pt x="1448866" y="65024"/>
                  </a:lnTo>
                  <a:lnTo>
                    <a:pt x="1448866" y="55092"/>
                  </a:lnTo>
                  <a:close/>
                </a:path>
                <a:path w="1652270" h="65404">
                  <a:moveTo>
                    <a:pt x="1448866" y="0"/>
                  </a:moveTo>
                  <a:lnTo>
                    <a:pt x="1432102" y="0"/>
                  </a:lnTo>
                  <a:lnTo>
                    <a:pt x="1430947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25" y="55092"/>
                  </a:moveTo>
                  <a:lnTo>
                    <a:pt x="1550924" y="47028"/>
                  </a:lnTo>
                  <a:lnTo>
                    <a:pt x="1542173" y="47028"/>
                  </a:lnTo>
                  <a:lnTo>
                    <a:pt x="1541030" y="47028"/>
                  </a:lnTo>
                  <a:lnTo>
                    <a:pt x="1532280" y="47028"/>
                  </a:lnTo>
                  <a:lnTo>
                    <a:pt x="1524292" y="55092"/>
                  </a:lnTo>
                  <a:lnTo>
                    <a:pt x="1524292" y="65024"/>
                  </a:lnTo>
                  <a:lnTo>
                    <a:pt x="1541030" y="65024"/>
                  </a:lnTo>
                  <a:lnTo>
                    <a:pt x="1542173" y="65024"/>
                  </a:lnTo>
                  <a:lnTo>
                    <a:pt x="1558925" y="65024"/>
                  </a:lnTo>
                  <a:lnTo>
                    <a:pt x="1558925" y="55092"/>
                  </a:lnTo>
                  <a:close/>
                </a:path>
                <a:path w="1652270" h="65404">
                  <a:moveTo>
                    <a:pt x="1652244" y="47028"/>
                  </a:moveTo>
                  <a:lnTo>
                    <a:pt x="1642364" y="47028"/>
                  </a:lnTo>
                  <a:lnTo>
                    <a:pt x="1634363" y="55092"/>
                  </a:lnTo>
                  <a:lnTo>
                    <a:pt x="1634363" y="65024"/>
                  </a:lnTo>
                  <a:lnTo>
                    <a:pt x="1652244" y="65024"/>
                  </a:lnTo>
                  <a:lnTo>
                    <a:pt x="1652244" y="47028"/>
                  </a:lnTo>
                  <a:close/>
                </a:path>
                <a:path w="1652270" h="65404">
                  <a:moveTo>
                    <a:pt x="1652244" y="0"/>
                  </a:moveTo>
                  <a:lnTo>
                    <a:pt x="1634363" y="0"/>
                  </a:lnTo>
                  <a:lnTo>
                    <a:pt x="1634363" y="9969"/>
                  </a:lnTo>
                  <a:lnTo>
                    <a:pt x="1642364" y="18021"/>
                  </a:lnTo>
                  <a:lnTo>
                    <a:pt x="1652244" y="18021"/>
                  </a:lnTo>
                  <a:lnTo>
                    <a:pt x="1652244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1">
              <a:extLst>
                <a:ext uri="{FF2B5EF4-FFF2-40B4-BE49-F238E27FC236}">
                  <a16:creationId xmlns:a16="http://schemas.microsoft.com/office/drawing/2014/main" id="{B73C2E2D-5068-93D8-A055-BA857818ADA6}"/>
                </a:ext>
              </a:extLst>
            </p:cNvPr>
            <p:cNvSpPr/>
            <p:nvPr/>
          </p:nvSpPr>
          <p:spPr>
            <a:xfrm>
              <a:off x="5845543" y="3143529"/>
              <a:ext cx="3298825" cy="128905"/>
            </a:xfrm>
            <a:custGeom>
              <a:avLst/>
              <a:gdLst/>
              <a:ahLst/>
              <a:cxnLst/>
              <a:rect l="l" t="t" r="r" b="b"/>
              <a:pathLst>
                <a:path w="3298825" h="128904">
                  <a:moveTo>
                    <a:pt x="12992" y="22555"/>
                  </a:moveTo>
                  <a:lnTo>
                    <a:pt x="4991" y="14503"/>
                  </a:lnTo>
                  <a:lnTo>
                    <a:pt x="0" y="14503"/>
                  </a:lnTo>
                  <a:lnTo>
                    <a:pt x="12992" y="26263"/>
                  </a:lnTo>
                  <a:lnTo>
                    <a:pt x="12992" y="22555"/>
                  </a:lnTo>
                  <a:close/>
                </a:path>
                <a:path w="3298825" h="128904">
                  <a:moveTo>
                    <a:pt x="67462" y="55054"/>
                  </a:moveTo>
                  <a:lnTo>
                    <a:pt x="59461" y="47002"/>
                  </a:lnTo>
                  <a:lnTo>
                    <a:pt x="50723" y="47002"/>
                  </a:lnTo>
                  <a:lnTo>
                    <a:pt x="49580" y="47002"/>
                  </a:lnTo>
                  <a:lnTo>
                    <a:pt x="40830" y="47002"/>
                  </a:lnTo>
                  <a:lnTo>
                    <a:pt x="38709" y="49149"/>
                  </a:lnTo>
                  <a:lnTo>
                    <a:pt x="50723" y="59651"/>
                  </a:lnTo>
                  <a:lnTo>
                    <a:pt x="52044" y="60807"/>
                  </a:lnTo>
                  <a:lnTo>
                    <a:pt x="56921" y="65011"/>
                  </a:lnTo>
                  <a:lnTo>
                    <a:pt x="67462" y="65011"/>
                  </a:lnTo>
                  <a:lnTo>
                    <a:pt x="67462" y="55054"/>
                  </a:lnTo>
                  <a:close/>
                </a:path>
                <a:path w="3298825" h="128904">
                  <a:moveTo>
                    <a:pt x="67462" y="0"/>
                  </a:moveTo>
                  <a:lnTo>
                    <a:pt x="50723" y="0"/>
                  </a:lnTo>
                  <a:lnTo>
                    <a:pt x="49580" y="0"/>
                  </a:lnTo>
                  <a:lnTo>
                    <a:pt x="32816" y="0"/>
                  </a:lnTo>
                  <a:lnTo>
                    <a:pt x="32816" y="9944"/>
                  </a:lnTo>
                  <a:lnTo>
                    <a:pt x="40830" y="18008"/>
                  </a:lnTo>
                  <a:lnTo>
                    <a:pt x="49580" y="18008"/>
                  </a:lnTo>
                  <a:lnTo>
                    <a:pt x="50723" y="18008"/>
                  </a:lnTo>
                  <a:lnTo>
                    <a:pt x="59461" y="18008"/>
                  </a:lnTo>
                  <a:lnTo>
                    <a:pt x="67462" y="9944"/>
                  </a:lnTo>
                  <a:lnTo>
                    <a:pt x="67462" y="0"/>
                  </a:lnTo>
                  <a:close/>
                </a:path>
                <a:path w="3298825" h="128904">
                  <a:moveTo>
                    <a:pt x="123063" y="22555"/>
                  </a:moveTo>
                  <a:lnTo>
                    <a:pt x="115062" y="14503"/>
                  </a:lnTo>
                  <a:lnTo>
                    <a:pt x="95300" y="14503"/>
                  </a:lnTo>
                  <a:lnTo>
                    <a:pt x="87287" y="22555"/>
                  </a:lnTo>
                  <a:lnTo>
                    <a:pt x="87287" y="42468"/>
                  </a:lnTo>
                  <a:lnTo>
                    <a:pt x="95300" y="50520"/>
                  </a:lnTo>
                  <a:lnTo>
                    <a:pt x="115062" y="50520"/>
                  </a:lnTo>
                  <a:lnTo>
                    <a:pt x="123063" y="42468"/>
                  </a:lnTo>
                  <a:lnTo>
                    <a:pt x="123063" y="32512"/>
                  </a:lnTo>
                  <a:lnTo>
                    <a:pt x="123063" y="22555"/>
                  </a:lnTo>
                  <a:close/>
                </a:path>
                <a:path w="3298825" h="128904">
                  <a:moveTo>
                    <a:pt x="177533" y="55054"/>
                  </a:moveTo>
                  <a:lnTo>
                    <a:pt x="169532" y="47002"/>
                  </a:lnTo>
                  <a:lnTo>
                    <a:pt x="160782" y="47002"/>
                  </a:lnTo>
                  <a:lnTo>
                    <a:pt x="159626" y="47002"/>
                  </a:lnTo>
                  <a:lnTo>
                    <a:pt x="150914" y="47002"/>
                  </a:lnTo>
                  <a:lnTo>
                    <a:pt x="142900" y="55054"/>
                  </a:lnTo>
                  <a:lnTo>
                    <a:pt x="142900" y="65011"/>
                  </a:lnTo>
                  <a:lnTo>
                    <a:pt x="159626" y="65011"/>
                  </a:lnTo>
                  <a:lnTo>
                    <a:pt x="160782" y="65011"/>
                  </a:lnTo>
                  <a:lnTo>
                    <a:pt x="177533" y="65011"/>
                  </a:lnTo>
                  <a:lnTo>
                    <a:pt x="177533" y="55054"/>
                  </a:lnTo>
                  <a:close/>
                </a:path>
                <a:path w="3298825" h="128904">
                  <a:moveTo>
                    <a:pt x="177533" y="0"/>
                  </a:moveTo>
                  <a:lnTo>
                    <a:pt x="160782" y="0"/>
                  </a:lnTo>
                  <a:lnTo>
                    <a:pt x="159626" y="0"/>
                  </a:lnTo>
                  <a:lnTo>
                    <a:pt x="142900" y="0"/>
                  </a:lnTo>
                  <a:lnTo>
                    <a:pt x="142900" y="9944"/>
                  </a:lnTo>
                  <a:lnTo>
                    <a:pt x="150914" y="18008"/>
                  </a:lnTo>
                  <a:lnTo>
                    <a:pt x="159626" y="18008"/>
                  </a:lnTo>
                  <a:lnTo>
                    <a:pt x="160782" y="18008"/>
                  </a:lnTo>
                  <a:lnTo>
                    <a:pt x="169532" y="18008"/>
                  </a:lnTo>
                  <a:lnTo>
                    <a:pt x="177533" y="9944"/>
                  </a:lnTo>
                  <a:lnTo>
                    <a:pt x="177533" y="0"/>
                  </a:lnTo>
                  <a:close/>
                </a:path>
                <a:path w="3298825" h="128904">
                  <a:moveTo>
                    <a:pt x="233146" y="22555"/>
                  </a:moveTo>
                  <a:lnTo>
                    <a:pt x="225145" y="14503"/>
                  </a:lnTo>
                  <a:lnTo>
                    <a:pt x="205371" y="14503"/>
                  </a:lnTo>
                  <a:lnTo>
                    <a:pt x="197370" y="22555"/>
                  </a:lnTo>
                  <a:lnTo>
                    <a:pt x="197370" y="42468"/>
                  </a:lnTo>
                  <a:lnTo>
                    <a:pt x="205371" y="50520"/>
                  </a:lnTo>
                  <a:lnTo>
                    <a:pt x="225145" y="50520"/>
                  </a:lnTo>
                  <a:lnTo>
                    <a:pt x="233146" y="42468"/>
                  </a:lnTo>
                  <a:lnTo>
                    <a:pt x="233146" y="32512"/>
                  </a:lnTo>
                  <a:lnTo>
                    <a:pt x="233146" y="22555"/>
                  </a:lnTo>
                  <a:close/>
                </a:path>
                <a:path w="3298825" h="128904">
                  <a:moveTo>
                    <a:pt x="287604" y="55054"/>
                  </a:moveTo>
                  <a:lnTo>
                    <a:pt x="279603" y="47002"/>
                  </a:lnTo>
                  <a:lnTo>
                    <a:pt x="270852" y="47002"/>
                  </a:lnTo>
                  <a:lnTo>
                    <a:pt x="269722" y="47002"/>
                  </a:lnTo>
                  <a:lnTo>
                    <a:pt x="260972" y="47002"/>
                  </a:lnTo>
                  <a:lnTo>
                    <a:pt x="252971" y="55054"/>
                  </a:lnTo>
                  <a:lnTo>
                    <a:pt x="252971" y="65011"/>
                  </a:lnTo>
                  <a:lnTo>
                    <a:pt x="269722" y="65011"/>
                  </a:lnTo>
                  <a:lnTo>
                    <a:pt x="270852" y="65011"/>
                  </a:lnTo>
                  <a:lnTo>
                    <a:pt x="287604" y="65011"/>
                  </a:lnTo>
                  <a:lnTo>
                    <a:pt x="287604" y="55054"/>
                  </a:lnTo>
                  <a:close/>
                </a:path>
                <a:path w="3298825" h="128904">
                  <a:moveTo>
                    <a:pt x="287604" y="0"/>
                  </a:moveTo>
                  <a:lnTo>
                    <a:pt x="270852" y="0"/>
                  </a:lnTo>
                  <a:lnTo>
                    <a:pt x="269722" y="0"/>
                  </a:lnTo>
                  <a:lnTo>
                    <a:pt x="252971" y="0"/>
                  </a:lnTo>
                  <a:lnTo>
                    <a:pt x="252971" y="9944"/>
                  </a:lnTo>
                  <a:lnTo>
                    <a:pt x="260972" y="18008"/>
                  </a:lnTo>
                  <a:lnTo>
                    <a:pt x="269722" y="18008"/>
                  </a:lnTo>
                  <a:lnTo>
                    <a:pt x="270852" y="18008"/>
                  </a:lnTo>
                  <a:lnTo>
                    <a:pt x="279603" y="18008"/>
                  </a:lnTo>
                  <a:lnTo>
                    <a:pt x="287604" y="9944"/>
                  </a:lnTo>
                  <a:lnTo>
                    <a:pt x="287604" y="0"/>
                  </a:lnTo>
                  <a:close/>
                </a:path>
                <a:path w="3298825" h="128904">
                  <a:moveTo>
                    <a:pt x="343217" y="22555"/>
                  </a:moveTo>
                  <a:lnTo>
                    <a:pt x="335216" y="14503"/>
                  </a:lnTo>
                  <a:lnTo>
                    <a:pt x="315455" y="14503"/>
                  </a:lnTo>
                  <a:lnTo>
                    <a:pt x="307441" y="22555"/>
                  </a:lnTo>
                  <a:lnTo>
                    <a:pt x="307441" y="42468"/>
                  </a:lnTo>
                  <a:lnTo>
                    <a:pt x="315455" y="50520"/>
                  </a:lnTo>
                  <a:lnTo>
                    <a:pt x="335216" y="50520"/>
                  </a:lnTo>
                  <a:lnTo>
                    <a:pt x="343217" y="42468"/>
                  </a:lnTo>
                  <a:lnTo>
                    <a:pt x="343217" y="32512"/>
                  </a:lnTo>
                  <a:lnTo>
                    <a:pt x="343217" y="22555"/>
                  </a:lnTo>
                  <a:close/>
                </a:path>
                <a:path w="3298825" h="128904">
                  <a:moveTo>
                    <a:pt x="397687" y="55054"/>
                  </a:moveTo>
                  <a:lnTo>
                    <a:pt x="389686" y="47002"/>
                  </a:lnTo>
                  <a:lnTo>
                    <a:pt x="380936" y="47002"/>
                  </a:lnTo>
                  <a:lnTo>
                    <a:pt x="379806" y="47002"/>
                  </a:lnTo>
                  <a:lnTo>
                    <a:pt x="371055" y="47002"/>
                  </a:lnTo>
                  <a:lnTo>
                    <a:pt x="363042" y="55054"/>
                  </a:lnTo>
                  <a:lnTo>
                    <a:pt x="363042" y="65011"/>
                  </a:lnTo>
                  <a:lnTo>
                    <a:pt x="379806" y="65011"/>
                  </a:lnTo>
                  <a:lnTo>
                    <a:pt x="380936" y="65011"/>
                  </a:lnTo>
                  <a:lnTo>
                    <a:pt x="397687" y="65011"/>
                  </a:lnTo>
                  <a:lnTo>
                    <a:pt x="397687" y="55054"/>
                  </a:lnTo>
                  <a:close/>
                </a:path>
                <a:path w="3298825" h="128904">
                  <a:moveTo>
                    <a:pt x="397687" y="0"/>
                  </a:moveTo>
                  <a:lnTo>
                    <a:pt x="380936" y="0"/>
                  </a:lnTo>
                  <a:lnTo>
                    <a:pt x="379806" y="0"/>
                  </a:lnTo>
                  <a:lnTo>
                    <a:pt x="363042" y="0"/>
                  </a:lnTo>
                  <a:lnTo>
                    <a:pt x="363042" y="9944"/>
                  </a:lnTo>
                  <a:lnTo>
                    <a:pt x="371055" y="18008"/>
                  </a:lnTo>
                  <a:lnTo>
                    <a:pt x="379806" y="18008"/>
                  </a:lnTo>
                  <a:lnTo>
                    <a:pt x="380936" y="18008"/>
                  </a:lnTo>
                  <a:lnTo>
                    <a:pt x="389686" y="18008"/>
                  </a:lnTo>
                  <a:lnTo>
                    <a:pt x="397687" y="9944"/>
                  </a:lnTo>
                  <a:lnTo>
                    <a:pt x="397687" y="0"/>
                  </a:lnTo>
                  <a:close/>
                </a:path>
                <a:path w="3298825" h="128904">
                  <a:moveTo>
                    <a:pt x="453288" y="22555"/>
                  </a:moveTo>
                  <a:lnTo>
                    <a:pt x="445287" y="14503"/>
                  </a:lnTo>
                  <a:lnTo>
                    <a:pt x="425526" y="14503"/>
                  </a:lnTo>
                  <a:lnTo>
                    <a:pt x="417512" y="22555"/>
                  </a:lnTo>
                  <a:lnTo>
                    <a:pt x="417512" y="42468"/>
                  </a:lnTo>
                  <a:lnTo>
                    <a:pt x="425526" y="50520"/>
                  </a:lnTo>
                  <a:lnTo>
                    <a:pt x="445287" y="50520"/>
                  </a:lnTo>
                  <a:lnTo>
                    <a:pt x="453288" y="42468"/>
                  </a:lnTo>
                  <a:lnTo>
                    <a:pt x="453288" y="32512"/>
                  </a:lnTo>
                  <a:lnTo>
                    <a:pt x="453288" y="22555"/>
                  </a:lnTo>
                  <a:close/>
                </a:path>
                <a:path w="3298825" h="128904">
                  <a:moveTo>
                    <a:pt x="507758" y="55054"/>
                  </a:moveTo>
                  <a:lnTo>
                    <a:pt x="499757" y="47002"/>
                  </a:lnTo>
                  <a:lnTo>
                    <a:pt x="491032" y="47002"/>
                  </a:lnTo>
                  <a:lnTo>
                    <a:pt x="489877" y="47002"/>
                  </a:lnTo>
                  <a:lnTo>
                    <a:pt x="481139" y="47002"/>
                  </a:lnTo>
                  <a:lnTo>
                    <a:pt x="473125" y="55054"/>
                  </a:lnTo>
                  <a:lnTo>
                    <a:pt x="473125" y="65011"/>
                  </a:lnTo>
                  <a:lnTo>
                    <a:pt x="489877" y="65011"/>
                  </a:lnTo>
                  <a:lnTo>
                    <a:pt x="491032" y="65011"/>
                  </a:lnTo>
                  <a:lnTo>
                    <a:pt x="507758" y="65011"/>
                  </a:lnTo>
                  <a:lnTo>
                    <a:pt x="507758" y="55054"/>
                  </a:lnTo>
                  <a:close/>
                </a:path>
                <a:path w="3298825" h="128904">
                  <a:moveTo>
                    <a:pt x="507758" y="0"/>
                  </a:moveTo>
                  <a:lnTo>
                    <a:pt x="491032" y="0"/>
                  </a:lnTo>
                  <a:lnTo>
                    <a:pt x="489877" y="0"/>
                  </a:lnTo>
                  <a:lnTo>
                    <a:pt x="473125" y="0"/>
                  </a:lnTo>
                  <a:lnTo>
                    <a:pt x="473125" y="9944"/>
                  </a:lnTo>
                  <a:lnTo>
                    <a:pt x="481139" y="18008"/>
                  </a:lnTo>
                  <a:lnTo>
                    <a:pt x="489877" y="18008"/>
                  </a:lnTo>
                  <a:lnTo>
                    <a:pt x="491032" y="18008"/>
                  </a:lnTo>
                  <a:lnTo>
                    <a:pt x="499757" y="18008"/>
                  </a:lnTo>
                  <a:lnTo>
                    <a:pt x="507758" y="9944"/>
                  </a:lnTo>
                  <a:lnTo>
                    <a:pt x="507758" y="0"/>
                  </a:lnTo>
                  <a:close/>
                </a:path>
                <a:path w="3298825" h="128904">
                  <a:moveTo>
                    <a:pt x="563372" y="22555"/>
                  </a:moveTo>
                  <a:lnTo>
                    <a:pt x="555371" y="14503"/>
                  </a:lnTo>
                  <a:lnTo>
                    <a:pt x="535597" y="14503"/>
                  </a:lnTo>
                  <a:lnTo>
                    <a:pt x="527596" y="22555"/>
                  </a:lnTo>
                  <a:lnTo>
                    <a:pt x="527596" y="42468"/>
                  </a:lnTo>
                  <a:lnTo>
                    <a:pt x="535597" y="50520"/>
                  </a:lnTo>
                  <a:lnTo>
                    <a:pt x="555371" y="50520"/>
                  </a:lnTo>
                  <a:lnTo>
                    <a:pt x="563372" y="42468"/>
                  </a:lnTo>
                  <a:lnTo>
                    <a:pt x="563372" y="32512"/>
                  </a:lnTo>
                  <a:lnTo>
                    <a:pt x="563372" y="22555"/>
                  </a:lnTo>
                  <a:close/>
                </a:path>
                <a:path w="3298825" h="128904">
                  <a:moveTo>
                    <a:pt x="617829" y="55054"/>
                  </a:moveTo>
                  <a:lnTo>
                    <a:pt x="609828" y="47002"/>
                  </a:lnTo>
                  <a:lnTo>
                    <a:pt x="601078" y="47002"/>
                  </a:lnTo>
                  <a:lnTo>
                    <a:pt x="599948" y="47002"/>
                  </a:lnTo>
                  <a:lnTo>
                    <a:pt x="591210" y="47002"/>
                  </a:lnTo>
                  <a:lnTo>
                    <a:pt x="583196" y="55054"/>
                  </a:lnTo>
                  <a:lnTo>
                    <a:pt x="583196" y="65011"/>
                  </a:lnTo>
                  <a:lnTo>
                    <a:pt x="599948" y="65011"/>
                  </a:lnTo>
                  <a:lnTo>
                    <a:pt x="601078" y="65011"/>
                  </a:lnTo>
                  <a:lnTo>
                    <a:pt x="617829" y="65011"/>
                  </a:lnTo>
                  <a:lnTo>
                    <a:pt x="617829" y="55054"/>
                  </a:lnTo>
                  <a:close/>
                </a:path>
                <a:path w="3298825" h="128904">
                  <a:moveTo>
                    <a:pt x="617829" y="0"/>
                  </a:moveTo>
                  <a:lnTo>
                    <a:pt x="601078" y="0"/>
                  </a:lnTo>
                  <a:lnTo>
                    <a:pt x="599948" y="0"/>
                  </a:lnTo>
                  <a:lnTo>
                    <a:pt x="583196" y="0"/>
                  </a:lnTo>
                  <a:lnTo>
                    <a:pt x="583196" y="9944"/>
                  </a:lnTo>
                  <a:lnTo>
                    <a:pt x="591210" y="18008"/>
                  </a:lnTo>
                  <a:lnTo>
                    <a:pt x="599948" y="18008"/>
                  </a:lnTo>
                  <a:lnTo>
                    <a:pt x="601078" y="18008"/>
                  </a:lnTo>
                  <a:lnTo>
                    <a:pt x="609828" y="18008"/>
                  </a:lnTo>
                  <a:lnTo>
                    <a:pt x="617829" y="9944"/>
                  </a:lnTo>
                  <a:lnTo>
                    <a:pt x="617829" y="0"/>
                  </a:lnTo>
                  <a:close/>
                </a:path>
                <a:path w="3298825" h="128904">
                  <a:moveTo>
                    <a:pt x="673442" y="22555"/>
                  </a:moveTo>
                  <a:lnTo>
                    <a:pt x="665429" y="14503"/>
                  </a:lnTo>
                  <a:lnTo>
                    <a:pt x="645668" y="14503"/>
                  </a:lnTo>
                  <a:lnTo>
                    <a:pt x="637667" y="22555"/>
                  </a:lnTo>
                  <a:lnTo>
                    <a:pt x="637667" y="42468"/>
                  </a:lnTo>
                  <a:lnTo>
                    <a:pt x="645668" y="50520"/>
                  </a:lnTo>
                  <a:lnTo>
                    <a:pt x="665429" y="50520"/>
                  </a:lnTo>
                  <a:lnTo>
                    <a:pt x="673442" y="42468"/>
                  </a:lnTo>
                  <a:lnTo>
                    <a:pt x="673442" y="32512"/>
                  </a:lnTo>
                  <a:lnTo>
                    <a:pt x="673442" y="22555"/>
                  </a:lnTo>
                  <a:close/>
                </a:path>
                <a:path w="3298825" h="128904">
                  <a:moveTo>
                    <a:pt x="727913" y="55054"/>
                  </a:moveTo>
                  <a:lnTo>
                    <a:pt x="719912" y="47002"/>
                  </a:lnTo>
                  <a:lnTo>
                    <a:pt x="711161" y="47002"/>
                  </a:lnTo>
                  <a:lnTo>
                    <a:pt x="710031" y="47002"/>
                  </a:lnTo>
                  <a:lnTo>
                    <a:pt x="701268" y="47002"/>
                  </a:lnTo>
                  <a:lnTo>
                    <a:pt x="693267" y="55054"/>
                  </a:lnTo>
                  <a:lnTo>
                    <a:pt x="693267" y="65011"/>
                  </a:lnTo>
                  <a:lnTo>
                    <a:pt x="710031" y="65011"/>
                  </a:lnTo>
                  <a:lnTo>
                    <a:pt x="711161" y="65011"/>
                  </a:lnTo>
                  <a:lnTo>
                    <a:pt x="727913" y="65011"/>
                  </a:lnTo>
                  <a:lnTo>
                    <a:pt x="727913" y="55054"/>
                  </a:lnTo>
                  <a:close/>
                </a:path>
                <a:path w="3298825" h="128904">
                  <a:moveTo>
                    <a:pt x="727913" y="0"/>
                  </a:moveTo>
                  <a:lnTo>
                    <a:pt x="711161" y="0"/>
                  </a:lnTo>
                  <a:lnTo>
                    <a:pt x="710031" y="0"/>
                  </a:lnTo>
                  <a:lnTo>
                    <a:pt x="693267" y="0"/>
                  </a:lnTo>
                  <a:lnTo>
                    <a:pt x="693267" y="9944"/>
                  </a:lnTo>
                  <a:lnTo>
                    <a:pt x="701268" y="18008"/>
                  </a:lnTo>
                  <a:lnTo>
                    <a:pt x="710031" y="18008"/>
                  </a:lnTo>
                  <a:lnTo>
                    <a:pt x="711161" y="18008"/>
                  </a:lnTo>
                  <a:lnTo>
                    <a:pt x="719912" y="18008"/>
                  </a:lnTo>
                  <a:lnTo>
                    <a:pt x="727913" y="9944"/>
                  </a:lnTo>
                  <a:lnTo>
                    <a:pt x="727913" y="0"/>
                  </a:lnTo>
                  <a:close/>
                </a:path>
                <a:path w="3298825" h="128904">
                  <a:moveTo>
                    <a:pt x="783513" y="22555"/>
                  </a:moveTo>
                  <a:lnTo>
                    <a:pt x="775512" y="14503"/>
                  </a:lnTo>
                  <a:lnTo>
                    <a:pt x="755751" y="14503"/>
                  </a:lnTo>
                  <a:lnTo>
                    <a:pt x="747737" y="22555"/>
                  </a:lnTo>
                  <a:lnTo>
                    <a:pt x="747737" y="42468"/>
                  </a:lnTo>
                  <a:lnTo>
                    <a:pt x="755751" y="50520"/>
                  </a:lnTo>
                  <a:lnTo>
                    <a:pt x="775512" y="50520"/>
                  </a:lnTo>
                  <a:lnTo>
                    <a:pt x="783513" y="42468"/>
                  </a:lnTo>
                  <a:lnTo>
                    <a:pt x="783513" y="32512"/>
                  </a:lnTo>
                  <a:lnTo>
                    <a:pt x="783513" y="22555"/>
                  </a:lnTo>
                  <a:close/>
                </a:path>
                <a:path w="3298825" h="128904">
                  <a:moveTo>
                    <a:pt x="837984" y="55054"/>
                  </a:moveTo>
                  <a:lnTo>
                    <a:pt x="829983" y="47002"/>
                  </a:lnTo>
                  <a:lnTo>
                    <a:pt x="821232" y="47002"/>
                  </a:lnTo>
                  <a:lnTo>
                    <a:pt x="820115" y="47002"/>
                  </a:lnTo>
                  <a:lnTo>
                    <a:pt x="811364" y="47002"/>
                  </a:lnTo>
                  <a:lnTo>
                    <a:pt x="803351" y="55054"/>
                  </a:lnTo>
                  <a:lnTo>
                    <a:pt x="803351" y="65011"/>
                  </a:lnTo>
                  <a:lnTo>
                    <a:pt x="820115" y="65011"/>
                  </a:lnTo>
                  <a:lnTo>
                    <a:pt x="821232" y="65011"/>
                  </a:lnTo>
                  <a:lnTo>
                    <a:pt x="837984" y="65011"/>
                  </a:lnTo>
                  <a:lnTo>
                    <a:pt x="837984" y="55054"/>
                  </a:lnTo>
                  <a:close/>
                </a:path>
                <a:path w="3298825" h="128904">
                  <a:moveTo>
                    <a:pt x="837984" y="0"/>
                  </a:moveTo>
                  <a:lnTo>
                    <a:pt x="821232" y="0"/>
                  </a:lnTo>
                  <a:lnTo>
                    <a:pt x="820115" y="0"/>
                  </a:lnTo>
                  <a:lnTo>
                    <a:pt x="803351" y="0"/>
                  </a:lnTo>
                  <a:lnTo>
                    <a:pt x="803351" y="9944"/>
                  </a:lnTo>
                  <a:lnTo>
                    <a:pt x="811364" y="18008"/>
                  </a:lnTo>
                  <a:lnTo>
                    <a:pt x="820115" y="18008"/>
                  </a:lnTo>
                  <a:lnTo>
                    <a:pt x="821232" y="18008"/>
                  </a:lnTo>
                  <a:lnTo>
                    <a:pt x="829983" y="18008"/>
                  </a:lnTo>
                  <a:lnTo>
                    <a:pt x="837984" y="9944"/>
                  </a:lnTo>
                  <a:lnTo>
                    <a:pt x="837984" y="0"/>
                  </a:lnTo>
                  <a:close/>
                </a:path>
                <a:path w="3298825" h="128904">
                  <a:moveTo>
                    <a:pt x="893597" y="22555"/>
                  </a:moveTo>
                  <a:lnTo>
                    <a:pt x="885596" y="14503"/>
                  </a:lnTo>
                  <a:lnTo>
                    <a:pt x="865822" y="14503"/>
                  </a:lnTo>
                  <a:lnTo>
                    <a:pt x="857821" y="22555"/>
                  </a:lnTo>
                  <a:lnTo>
                    <a:pt x="857821" y="42468"/>
                  </a:lnTo>
                  <a:lnTo>
                    <a:pt x="865822" y="50520"/>
                  </a:lnTo>
                  <a:lnTo>
                    <a:pt x="885596" y="50520"/>
                  </a:lnTo>
                  <a:lnTo>
                    <a:pt x="893597" y="42468"/>
                  </a:lnTo>
                  <a:lnTo>
                    <a:pt x="893597" y="32512"/>
                  </a:lnTo>
                  <a:lnTo>
                    <a:pt x="893597" y="22555"/>
                  </a:lnTo>
                  <a:close/>
                </a:path>
                <a:path w="3298825" h="128904">
                  <a:moveTo>
                    <a:pt x="948067" y="55054"/>
                  </a:moveTo>
                  <a:lnTo>
                    <a:pt x="940066" y="47002"/>
                  </a:lnTo>
                  <a:lnTo>
                    <a:pt x="931316" y="47002"/>
                  </a:lnTo>
                  <a:lnTo>
                    <a:pt x="930173" y="47002"/>
                  </a:lnTo>
                  <a:lnTo>
                    <a:pt x="921423" y="47002"/>
                  </a:lnTo>
                  <a:lnTo>
                    <a:pt x="913422" y="55054"/>
                  </a:lnTo>
                  <a:lnTo>
                    <a:pt x="913422" y="65011"/>
                  </a:lnTo>
                  <a:lnTo>
                    <a:pt x="930173" y="65011"/>
                  </a:lnTo>
                  <a:lnTo>
                    <a:pt x="931316" y="65011"/>
                  </a:lnTo>
                  <a:lnTo>
                    <a:pt x="948067" y="65011"/>
                  </a:lnTo>
                  <a:lnTo>
                    <a:pt x="948067" y="55054"/>
                  </a:lnTo>
                  <a:close/>
                </a:path>
                <a:path w="3298825" h="128904">
                  <a:moveTo>
                    <a:pt x="948067" y="0"/>
                  </a:moveTo>
                  <a:lnTo>
                    <a:pt x="931316" y="0"/>
                  </a:lnTo>
                  <a:lnTo>
                    <a:pt x="930173" y="0"/>
                  </a:lnTo>
                  <a:lnTo>
                    <a:pt x="913422" y="0"/>
                  </a:lnTo>
                  <a:lnTo>
                    <a:pt x="913422" y="9944"/>
                  </a:lnTo>
                  <a:lnTo>
                    <a:pt x="921423" y="18008"/>
                  </a:lnTo>
                  <a:lnTo>
                    <a:pt x="930173" y="18008"/>
                  </a:lnTo>
                  <a:lnTo>
                    <a:pt x="931316" y="18008"/>
                  </a:lnTo>
                  <a:lnTo>
                    <a:pt x="940066" y="18008"/>
                  </a:lnTo>
                  <a:lnTo>
                    <a:pt x="948067" y="9944"/>
                  </a:lnTo>
                  <a:lnTo>
                    <a:pt x="948067" y="0"/>
                  </a:lnTo>
                  <a:close/>
                </a:path>
                <a:path w="3298825" h="128904">
                  <a:moveTo>
                    <a:pt x="1003655" y="22555"/>
                  </a:moveTo>
                  <a:lnTo>
                    <a:pt x="995654" y="14503"/>
                  </a:lnTo>
                  <a:lnTo>
                    <a:pt x="975893" y="14503"/>
                  </a:lnTo>
                  <a:lnTo>
                    <a:pt x="967879" y="22555"/>
                  </a:lnTo>
                  <a:lnTo>
                    <a:pt x="967879" y="42468"/>
                  </a:lnTo>
                  <a:lnTo>
                    <a:pt x="975893" y="50520"/>
                  </a:lnTo>
                  <a:lnTo>
                    <a:pt x="995654" y="50520"/>
                  </a:lnTo>
                  <a:lnTo>
                    <a:pt x="1003655" y="42468"/>
                  </a:lnTo>
                  <a:lnTo>
                    <a:pt x="1003655" y="32512"/>
                  </a:lnTo>
                  <a:lnTo>
                    <a:pt x="1003655" y="22555"/>
                  </a:lnTo>
                  <a:close/>
                </a:path>
                <a:path w="3298825" h="128904">
                  <a:moveTo>
                    <a:pt x="1058125" y="55054"/>
                  </a:moveTo>
                  <a:lnTo>
                    <a:pt x="1050124" y="47002"/>
                  </a:lnTo>
                  <a:lnTo>
                    <a:pt x="1041400" y="47002"/>
                  </a:lnTo>
                  <a:lnTo>
                    <a:pt x="1040231" y="47002"/>
                  </a:lnTo>
                  <a:lnTo>
                    <a:pt x="1031506" y="47002"/>
                  </a:lnTo>
                  <a:lnTo>
                    <a:pt x="1023505" y="55054"/>
                  </a:lnTo>
                  <a:lnTo>
                    <a:pt x="1023505" y="65011"/>
                  </a:lnTo>
                  <a:lnTo>
                    <a:pt x="1040231" y="65011"/>
                  </a:lnTo>
                  <a:lnTo>
                    <a:pt x="1041400" y="65011"/>
                  </a:lnTo>
                  <a:lnTo>
                    <a:pt x="1058125" y="65011"/>
                  </a:lnTo>
                  <a:lnTo>
                    <a:pt x="1058125" y="55054"/>
                  </a:lnTo>
                  <a:close/>
                </a:path>
                <a:path w="3298825" h="128904">
                  <a:moveTo>
                    <a:pt x="1058125" y="0"/>
                  </a:moveTo>
                  <a:lnTo>
                    <a:pt x="1041400" y="0"/>
                  </a:lnTo>
                  <a:lnTo>
                    <a:pt x="1040231" y="0"/>
                  </a:lnTo>
                  <a:lnTo>
                    <a:pt x="1023505" y="0"/>
                  </a:lnTo>
                  <a:lnTo>
                    <a:pt x="1023505" y="9944"/>
                  </a:lnTo>
                  <a:lnTo>
                    <a:pt x="1031506" y="18008"/>
                  </a:lnTo>
                  <a:lnTo>
                    <a:pt x="1040231" y="18008"/>
                  </a:lnTo>
                  <a:lnTo>
                    <a:pt x="1041400" y="18008"/>
                  </a:lnTo>
                  <a:lnTo>
                    <a:pt x="1050124" y="18008"/>
                  </a:lnTo>
                  <a:lnTo>
                    <a:pt x="1058125" y="9944"/>
                  </a:lnTo>
                  <a:lnTo>
                    <a:pt x="1058125" y="0"/>
                  </a:lnTo>
                  <a:close/>
                </a:path>
                <a:path w="3298825" h="128904">
                  <a:moveTo>
                    <a:pt x="1113739" y="22555"/>
                  </a:moveTo>
                  <a:lnTo>
                    <a:pt x="1105738" y="14503"/>
                  </a:lnTo>
                  <a:lnTo>
                    <a:pt x="1085977" y="14503"/>
                  </a:lnTo>
                  <a:lnTo>
                    <a:pt x="1077963" y="22555"/>
                  </a:lnTo>
                  <a:lnTo>
                    <a:pt x="1077963" y="42468"/>
                  </a:lnTo>
                  <a:lnTo>
                    <a:pt x="1085977" y="50520"/>
                  </a:lnTo>
                  <a:lnTo>
                    <a:pt x="1105738" y="50520"/>
                  </a:lnTo>
                  <a:lnTo>
                    <a:pt x="1113739" y="42468"/>
                  </a:lnTo>
                  <a:lnTo>
                    <a:pt x="1113739" y="32512"/>
                  </a:lnTo>
                  <a:lnTo>
                    <a:pt x="1113739" y="22555"/>
                  </a:lnTo>
                  <a:close/>
                </a:path>
                <a:path w="3298825" h="128904">
                  <a:moveTo>
                    <a:pt x="1168209" y="55054"/>
                  </a:moveTo>
                  <a:lnTo>
                    <a:pt x="1160208" y="47002"/>
                  </a:lnTo>
                  <a:lnTo>
                    <a:pt x="1151445" y="47002"/>
                  </a:lnTo>
                  <a:lnTo>
                    <a:pt x="1150327" y="47002"/>
                  </a:lnTo>
                  <a:lnTo>
                    <a:pt x="1141577" y="47002"/>
                  </a:lnTo>
                  <a:lnTo>
                    <a:pt x="1133563" y="55054"/>
                  </a:lnTo>
                  <a:lnTo>
                    <a:pt x="1133563" y="65011"/>
                  </a:lnTo>
                  <a:lnTo>
                    <a:pt x="1150327" y="65011"/>
                  </a:lnTo>
                  <a:lnTo>
                    <a:pt x="1151445" y="65011"/>
                  </a:lnTo>
                  <a:lnTo>
                    <a:pt x="1168209" y="65011"/>
                  </a:lnTo>
                  <a:lnTo>
                    <a:pt x="1168209" y="55054"/>
                  </a:lnTo>
                  <a:close/>
                </a:path>
                <a:path w="3298825" h="128904">
                  <a:moveTo>
                    <a:pt x="1168209" y="0"/>
                  </a:moveTo>
                  <a:lnTo>
                    <a:pt x="1151445" y="0"/>
                  </a:lnTo>
                  <a:lnTo>
                    <a:pt x="1150327" y="0"/>
                  </a:lnTo>
                  <a:lnTo>
                    <a:pt x="1133563" y="0"/>
                  </a:lnTo>
                  <a:lnTo>
                    <a:pt x="1133563" y="9944"/>
                  </a:lnTo>
                  <a:lnTo>
                    <a:pt x="1141577" y="18008"/>
                  </a:lnTo>
                  <a:lnTo>
                    <a:pt x="1150327" y="18008"/>
                  </a:lnTo>
                  <a:lnTo>
                    <a:pt x="1151445" y="18008"/>
                  </a:lnTo>
                  <a:lnTo>
                    <a:pt x="1160208" y="18008"/>
                  </a:lnTo>
                  <a:lnTo>
                    <a:pt x="1168209" y="9944"/>
                  </a:lnTo>
                  <a:lnTo>
                    <a:pt x="1168209" y="0"/>
                  </a:lnTo>
                  <a:close/>
                </a:path>
                <a:path w="3298825" h="128904">
                  <a:moveTo>
                    <a:pt x="1223810" y="22555"/>
                  </a:moveTo>
                  <a:lnTo>
                    <a:pt x="1215809" y="14503"/>
                  </a:lnTo>
                  <a:lnTo>
                    <a:pt x="1196035" y="14503"/>
                  </a:lnTo>
                  <a:lnTo>
                    <a:pt x="1188034" y="22555"/>
                  </a:lnTo>
                  <a:lnTo>
                    <a:pt x="1188034" y="42468"/>
                  </a:lnTo>
                  <a:lnTo>
                    <a:pt x="1196035" y="50520"/>
                  </a:lnTo>
                  <a:lnTo>
                    <a:pt x="1215809" y="50520"/>
                  </a:lnTo>
                  <a:lnTo>
                    <a:pt x="1223810" y="42468"/>
                  </a:lnTo>
                  <a:lnTo>
                    <a:pt x="1223810" y="32512"/>
                  </a:lnTo>
                  <a:lnTo>
                    <a:pt x="1223810" y="22555"/>
                  </a:lnTo>
                  <a:close/>
                </a:path>
                <a:path w="3298825" h="128904">
                  <a:moveTo>
                    <a:pt x="1278280" y="55054"/>
                  </a:moveTo>
                  <a:lnTo>
                    <a:pt x="1270279" y="47002"/>
                  </a:lnTo>
                  <a:lnTo>
                    <a:pt x="1261541" y="47002"/>
                  </a:lnTo>
                  <a:lnTo>
                    <a:pt x="1260411" y="47002"/>
                  </a:lnTo>
                  <a:lnTo>
                    <a:pt x="1251648" y="47002"/>
                  </a:lnTo>
                  <a:lnTo>
                    <a:pt x="1243647" y="55054"/>
                  </a:lnTo>
                  <a:lnTo>
                    <a:pt x="1243647" y="65011"/>
                  </a:lnTo>
                  <a:lnTo>
                    <a:pt x="1260411" y="65011"/>
                  </a:lnTo>
                  <a:lnTo>
                    <a:pt x="1261541" y="65011"/>
                  </a:lnTo>
                  <a:lnTo>
                    <a:pt x="1278280" y="65011"/>
                  </a:lnTo>
                  <a:lnTo>
                    <a:pt x="1278280" y="55054"/>
                  </a:lnTo>
                  <a:close/>
                </a:path>
                <a:path w="3298825" h="128904">
                  <a:moveTo>
                    <a:pt x="1278280" y="0"/>
                  </a:moveTo>
                  <a:lnTo>
                    <a:pt x="1261541" y="0"/>
                  </a:lnTo>
                  <a:lnTo>
                    <a:pt x="1260411" y="0"/>
                  </a:lnTo>
                  <a:lnTo>
                    <a:pt x="1243647" y="0"/>
                  </a:lnTo>
                  <a:lnTo>
                    <a:pt x="1243647" y="9944"/>
                  </a:lnTo>
                  <a:lnTo>
                    <a:pt x="1251648" y="18008"/>
                  </a:lnTo>
                  <a:lnTo>
                    <a:pt x="1260411" y="18008"/>
                  </a:lnTo>
                  <a:lnTo>
                    <a:pt x="1261541" y="18008"/>
                  </a:lnTo>
                  <a:lnTo>
                    <a:pt x="1270279" y="18008"/>
                  </a:lnTo>
                  <a:lnTo>
                    <a:pt x="1278280" y="9944"/>
                  </a:lnTo>
                  <a:lnTo>
                    <a:pt x="1278280" y="0"/>
                  </a:lnTo>
                  <a:close/>
                </a:path>
                <a:path w="3298825" h="128904">
                  <a:moveTo>
                    <a:pt x="1333893" y="22555"/>
                  </a:moveTo>
                  <a:lnTo>
                    <a:pt x="1325892" y="14503"/>
                  </a:lnTo>
                  <a:lnTo>
                    <a:pt x="1306131" y="14503"/>
                  </a:lnTo>
                  <a:lnTo>
                    <a:pt x="1298117" y="22555"/>
                  </a:lnTo>
                  <a:lnTo>
                    <a:pt x="1298117" y="42468"/>
                  </a:lnTo>
                  <a:lnTo>
                    <a:pt x="1306131" y="50520"/>
                  </a:lnTo>
                  <a:lnTo>
                    <a:pt x="1325892" y="50520"/>
                  </a:lnTo>
                  <a:lnTo>
                    <a:pt x="1333893" y="42468"/>
                  </a:lnTo>
                  <a:lnTo>
                    <a:pt x="1333893" y="32512"/>
                  </a:lnTo>
                  <a:lnTo>
                    <a:pt x="1333893" y="22555"/>
                  </a:lnTo>
                  <a:close/>
                </a:path>
                <a:path w="3298825" h="128904">
                  <a:moveTo>
                    <a:pt x="1371612" y="0"/>
                  </a:moveTo>
                  <a:lnTo>
                    <a:pt x="1353718" y="0"/>
                  </a:lnTo>
                  <a:lnTo>
                    <a:pt x="1353718" y="9944"/>
                  </a:lnTo>
                  <a:lnTo>
                    <a:pt x="1361719" y="18008"/>
                  </a:lnTo>
                  <a:lnTo>
                    <a:pt x="1371612" y="18008"/>
                  </a:lnTo>
                  <a:lnTo>
                    <a:pt x="1371612" y="0"/>
                  </a:lnTo>
                  <a:close/>
                </a:path>
                <a:path w="3298825" h="128904">
                  <a:moveTo>
                    <a:pt x="1388364" y="55054"/>
                  </a:moveTo>
                  <a:lnTo>
                    <a:pt x="1380363" y="47002"/>
                  </a:lnTo>
                  <a:lnTo>
                    <a:pt x="1371612" y="47002"/>
                  </a:lnTo>
                  <a:lnTo>
                    <a:pt x="1370469" y="47002"/>
                  </a:lnTo>
                  <a:lnTo>
                    <a:pt x="1361719" y="47002"/>
                  </a:lnTo>
                  <a:lnTo>
                    <a:pt x="1353718" y="55054"/>
                  </a:lnTo>
                  <a:lnTo>
                    <a:pt x="1353718" y="65011"/>
                  </a:lnTo>
                  <a:lnTo>
                    <a:pt x="1370469" y="65011"/>
                  </a:lnTo>
                  <a:lnTo>
                    <a:pt x="1371612" y="65011"/>
                  </a:lnTo>
                  <a:lnTo>
                    <a:pt x="1388364" y="65011"/>
                  </a:lnTo>
                  <a:lnTo>
                    <a:pt x="1388364" y="55054"/>
                  </a:lnTo>
                  <a:close/>
                </a:path>
                <a:path w="3298825" h="128904">
                  <a:moveTo>
                    <a:pt x="1481696" y="47002"/>
                  </a:moveTo>
                  <a:lnTo>
                    <a:pt x="1471815" y="47002"/>
                  </a:lnTo>
                  <a:lnTo>
                    <a:pt x="1463802" y="55054"/>
                  </a:lnTo>
                  <a:lnTo>
                    <a:pt x="1463802" y="65011"/>
                  </a:lnTo>
                  <a:lnTo>
                    <a:pt x="1481696" y="65011"/>
                  </a:lnTo>
                  <a:lnTo>
                    <a:pt x="1481696" y="47002"/>
                  </a:lnTo>
                  <a:close/>
                </a:path>
                <a:path w="3298825" h="128904">
                  <a:moveTo>
                    <a:pt x="3149562" y="63868"/>
                  </a:moveTo>
                  <a:lnTo>
                    <a:pt x="3131667" y="63868"/>
                  </a:lnTo>
                  <a:lnTo>
                    <a:pt x="3131667" y="81889"/>
                  </a:lnTo>
                  <a:lnTo>
                    <a:pt x="3141561" y="81889"/>
                  </a:lnTo>
                  <a:lnTo>
                    <a:pt x="3149562" y="73837"/>
                  </a:lnTo>
                  <a:lnTo>
                    <a:pt x="3149562" y="63868"/>
                  </a:lnTo>
                  <a:close/>
                </a:path>
                <a:path w="3298825" h="128904">
                  <a:moveTo>
                    <a:pt x="3205175" y="86436"/>
                  </a:moveTo>
                  <a:lnTo>
                    <a:pt x="3197174" y="78384"/>
                  </a:lnTo>
                  <a:lnTo>
                    <a:pt x="3177387" y="78384"/>
                  </a:lnTo>
                  <a:lnTo>
                    <a:pt x="3169386" y="86436"/>
                  </a:lnTo>
                  <a:lnTo>
                    <a:pt x="3169386" y="106349"/>
                  </a:lnTo>
                  <a:lnTo>
                    <a:pt x="3177387" y="114401"/>
                  </a:lnTo>
                  <a:lnTo>
                    <a:pt x="3197174" y="114401"/>
                  </a:lnTo>
                  <a:lnTo>
                    <a:pt x="3205175" y="106349"/>
                  </a:lnTo>
                  <a:lnTo>
                    <a:pt x="3205175" y="96393"/>
                  </a:lnTo>
                  <a:lnTo>
                    <a:pt x="3205175" y="86436"/>
                  </a:lnTo>
                  <a:close/>
                </a:path>
                <a:path w="3298825" h="128904">
                  <a:moveTo>
                    <a:pt x="3259645" y="118960"/>
                  </a:moveTo>
                  <a:lnTo>
                    <a:pt x="3251644" y="110896"/>
                  </a:lnTo>
                  <a:lnTo>
                    <a:pt x="3241751" y="110896"/>
                  </a:lnTo>
                  <a:lnTo>
                    <a:pt x="3241751" y="128892"/>
                  </a:lnTo>
                  <a:lnTo>
                    <a:pt x="3259645" y="128892"/>
                  </a:lnTo>
                  <a:lnTo>
                    <a:pt x="3259645" y="118960"/>
                  </a:lnTo>
                  <a:close/>
                </a:path>
                <a:path w="3298825" h="128904">
                  <a:moveTo>
                    <a:pt x="3259645" y="63868"/>
                  </a:moveTo>
                  <a:lnTo>
                    <a:pt x="3242881" y="63868"/>
                  </a:lnTo>
                  <a:lnTo>
                    <a:pt x="3241751" y="63868"/>
                  </a:lnTo>
                  <a:lnTo>
                    <a:pt x="3225000" y="63868"/>
                  </a:lnTo>
                  <a:lnTo>
                    <a:pt x="3225000" y="73837"/>
                  </a:lnTo>
                  <a:lnTo>
                    <a:pt x="3233001" y="81889"/>
                  </a:lnTo>
                  <a:lnTo>
                    <a:pt x="3241751" y="81889"/>
                  </a:lnTo>
                  <a:lnTo>
                    <a:pt x="3242881" y="81889"/>
                  </a:lnTo>
                  <a:lnTo>
                    <a:pt x="3251644" y="81889"/>
                  </a:lnTo>
                  <a:lnTo>
                    <a:pt x="3259645" y="73837"/>
                  </a:lnTo>
                  <a:lnTo>
                    <a:pt x="3259645" y="63868"/>
                  </a:lnTo>
                  <a:close/>
                </a:path>
                <a:path w="3298825" h="128904">
                  <a:moveTo>
                    <a:pt x="3298456" y="78384"/>
                  </a:moveTo>
                  <a:lnTo>
                    <a:pt x="3287484" y="78384"/>
                  </a:lnTo>
                  <a:lnTo>
                    <a:pt x="3279470" y="86436"/>
                  </a:lnTo>
                  <a:lnTo>
                    <a:pt x="3279470" y="106349"/>
                  </a:lnTo>
                  <a:lnTo>
                    <a:pt x="3287484" y="114401"/>
                  </a:lnTo>
                  <a:lnTo>
                    <a:pt x="3298456" y="114401"/>
                  </a:lnTo>
                  <a:lnTo>
                    <a:pt x="32984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2">
              <a:extLst>
                <a:ext uri="{FF2B5EF4-FFF2-40B4-BE49-F238E27FC236}">
                  <a16:creationId xmlns:a16="http://schemas.microsoft.com/office/drawing/2014/main" id="{C1277BD3-176C-3FF5-FC0F-22483CF1BB73}"/>
                </a:ext>
              </a:extLst>
            </p:cNvPr>
            <p:cNvSpPr/>
            <p:nvPr/>
          </p:nvSpPr>
          <p:spPr>
            <a:xfrm>
              <a:off x="7216013" y="3143529"/>
              <a:ext cx="1762760" cy="65405"/>
            </a:xfrm>
            <a:custGeom>
              <a:avLst/>
              <a:gdLst/>
              <a:ahLst/>
              <a:cxnLst/>
              <a:rect l="l" t="t" r="r" b="b"/>
              <a:pathLst>
                <a:path w="1762759" h="65405">
                  <a:moveTo>
                    <a:pt x="17894" y="55054"/>
                  </a:moveTo>
                  <a:lnTo>
                    <a:pt x="9893" y="47002"/>
                  </a:lnTo>
                  <a:lnTo>
                    <a:pt x="0" y="47002"/>
                  </a:lnTo>
                  <a:lnTo>
                    <a:pt x="0" y="65011"/>
                  </a:lnTo>
                  <a:lnTo>
                    <a:pt x="17894" y="65011"/>
                  </a:lnTo>
                  <a:lnTo>
                    <a:pt x="17894" y="55054"/>
                  </a:lnTo>
                  <a:close/>
                </a:path>
                <a:path w="1762759" h="65405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44"/>
                  </a:lnTo>
                  <a:lnTo>
                    <a:pt x="17894" y="0"/>
                  </a:lnTo>
                  <a:close/>
                </a:path>
                <a:path w="1762759" h="65405">
                  <a:moveTo>
                    <a:pt x="73494" y="22555"/>
                  </a:moveTo>
                  <a:lnTo>
                    <a:pt x="65493" y="14503"/>
                  </a:lnTo>
                  <a:lnTo>
                    <a:pt x="45720" y="14503"/>
                  </a:lnTo>
                  <a:lnTo>
                    <a:pt x="37719" y="22555"/>
                  </a:lnTo>
                  <a:lnTo>
                    <a:pt x="37719" y="42468"/>
                  </a:lnTo>
                  <a:lnTo>
                    <a:pt x="45720" y="50520"/>
                  </a:lnTo>
                  <a:lnTo>
                    <a:pt x="65493" y="50520"/>
                  </a:lnTo>
                  <a:lnTo>
                    <a:pt x="73494" y="42468"/>
                  </a:lnTo>
                  <a:lnTo>
                    <a:pt x="73494" y="32512"/>
                  </a:lnTo>
                  <a:lnTo>
                    <a:pt x="73494" y="22555"/>
                  </a:lnTo>
                  <a:close/>
                </a:path>
                <a:path w="1762759" h="65405">
                  <a:moveTo>
                    <a:pt x="127965" y="55054"/>
                  </a:moveTo>
                  <a:lnTo>
                    <a:pt x="119964" y="47002"/>
                  </a:lnTo>
                  <a:lnTo>
                    <a:pt x="110083" y="47002"/>
                  </a:lnTo>
                  <a:lnTo>
                    <a:pt x="110083" y="65011"/>
                  </a:lnTo>
                  <a:lnTo>
                    <a:pt x="127965" y="65011"/>
                  </a:lnTo>
                  <a:lnTo>
                    <a:pt x="127965" y="55054"/>
                  </a:lnTo>
                  <a:close/>
                </a:path>
                <a:path w="1762759" h="65405">
                  <a:moveTo>
                    <a:pt x="127965" y="0"/>
                  </a:moveTo>
                  <a:lnTo>
                    <a:pt x="111226" y="0"/>
                  </a:lnTo>
                  <a:lnTo>
                    <a:pt x="110083" y="0"/>
                  </a:lnTo>
                  <a:lnTo>
                    <a:pt x="93332" y="0"/>
                  </a:lnTo>
                  <a:lnTo>
                    <a:pt x="93332" y="9944"/>
                  </a:lnTo>
                  <a:lnTo>
                    <a:pt x="101346" y="18008"/>
                  </a:lnTo>
                  <a:lnTo>
                    <a:pt x="110083" y="18008"/>
                  </a:lnTo>
                  <a:lnTo>
                    <a:pt x="111226" y="18008"/>
                  </a:lnTo>
                  <a:lnTo>
                    <a:pt x="119964" y="18008"/>
                  </a:lnTo>
                  <a:lnTo>
                    <a:pt x="127965" y="9944"/>
                  </a:lnTo>
                  <a:lnTo>
                    <a:pt x="127965" y="0"/>
                  </a:lnTo>
                  <a:close/>
                </a:path>
                <a:path w="1762759" h="65405">
                  <a:moveTo>
                    <a:pt x="183578" y="22555"/>
                  </a:moveTo>
                  <a:lnTo>
                    <a:pt x="175577" y="14503"/>
                  </a:lnTo>
                  <a:lnTo>
                    <a:pt x="155803" y="14503"/>
                  </a:lnTo>
                  <a:lnTo>
                    <a:pt x="147802" y="22555"/>
                  </a:lnTo>
                  <a:lnTo>
                    <a:pt x="147802" y="42468"/>
                  </a:lnTo>
                  <a:lnTo>
                    <a:pt x="155803" y="50520"/>
                  </a:lnTo>
                  <a:lnTo>
                    <a:pt x="175577" y="50520"/>
                  </a:lnTo>
                  <a:lnTo>
                    <a:pt x="183578" y="42468"/>
                  </a:lnTo>
                  <a:lnTo>
                    <a:pt x="183578" y="32512"/>
                  </a:lnTo>
                  <a:lnTo>
                    <a:pt x="183578" y="22555"/>
                  </a:lnTo>
                  <a:close/>
                </a:path>
                <a:path w="1762759" h="65405">
                  <a:moveTo>
                    <a:pt x="235712" y="12293"/>
                  </a:moveTo>
                  <a:lnTo>
                    <a:pt x="221310" y="10807"/>
                  </a:lnTo>
                  <a:lnTo>
                    <a:pt x="220637" y="10731"/>
                  </a:lnTo>
                  <a:lnTo>
                    <a:pt x="220167" y="10680"/>
                  </a:lnTo>
                  <a:lnTo>
                    <a:pt x="203403" y="8724"/>
                  </a:lnTo>
                  <a:lnTo>
                    <a:pt x="203403" y="9944"/>
                  </a:lnTo>
                  <a:lnTo>
                    <a:pt x="211404" y="18008"/>
                  </a:lnTo>
                  <a:lnTo>
                    <a:pt x="220167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5712" y="12293"/>
                  </a:lnTo>
                  <a:close/>
                </a:path>
                <a:path w="1762759" h="65405">
                  <a:moveTo>
                    <a:pt x="238048" y="55054"/>
                  </a:moveTo>
                  <a:lnTo>
                    <a:pt x="230047" y="47002"/>
                  </a:lnTo>
                  <a:lnTo>
                    <a:pt x="221310" y="47002"/>
                  </a:lnTo>
                  <a:lnTo>
                    <a:pt x="220167" y="47002"/>
                  </a:lnTo>
                  <a:lnTo>
                    <a:pt x="211404" y="47002"/>
                  </a:lnTo>
                  <a:lnTo>
                    <a:pt x="203403" y="55054"/>
                  </a:lnTo>
                  <a:lnTo>
                    <a:pt x="203403" y="65011"/>
                  </a:lnTo>
                  <a:lnTo>
                    <a:pt x="220167" y="65011"/>
                  </a:lnTo>
                  <a:lnTo>
                    <a:pt x="221310" y="65011"/>
                  </a:lnTo>
                  <a:lnTo>
                    <a:pt x="238048" y="65011"/>
                  </a:lnTo>
                  <a:lnTo>
                    <a:pt x="238048" y="55054"/>
                  </a:lnTo>
                  <a:close/>
                </a:path>
                <a:path w="1762759" h="65405">
                  <a:moveTo>
                    <a:pt x="293636" y="22555"/>
                  </a:moveTo>
                  <a:lnTo>
                    <a:pt x="288124" y="17005"/>
                  </a:lnTo>
                  <a:lnTo>
                    <a:pt x="275551" y="16040"/>
                  </a:lnTo>
                  <a:lnTo>
                    <a:pt x="265264" y="15125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22555"/>
                  </a:lnTo>
                  <a:close/>
                </a:path>
                <a:path w="1762759" h="65405">
                  <a:moveTo>
                    <a:pt x="348107" y="55054"/>
                  </a:moveTo>
                  <a:lnTo>
                    <a:pt x="340106" y="47002"/>
                  </a:lnTo>
                  <a:lnTo>
                    <a:pt x="331381" y="47002"/>
                  </a:lnTo>
                  <a:lnTo>
                    <a:pt x="330225" y="47002"/>
                  </a:lnTo>
                  <a:lnTo>
                    <a:pt x="321500" y="47002"/>
                  </a:lnTo>
                  <a:lnTo>
                    <a:pt x="313486" y="55054"/>
                  </a:lnTo>
                  <a:lnTo>
                    <a:pt x="313486" y="65011"/>
                  </a:lnTo>
                  <a:lnTo>
                    <a:pt x="330225" y="65011"/>
                  </a:lnTo>
                  <a:lnTo>
                    <a:pt x="331381" y="65011"/>
                  </a:lnTo>
                  <a:lnTo>
                    <a:pt x="348107" y="65011"/>
                  </a:lnTo>
                  <a:lnTo>
                    <a:pt x="348107" y="55054"/>
                  </a:lnTo>
                  <a:close/>
                </a:path>
                <a:path w="1762759" h="65405">
                  <a:moveTo>
                    <a:pt x="403720" y="42468"/>
                  </a:moveTo>
                  <a:lnTo>
                    <a:pt x="403682" y="22504"/>
                  </a:lnTo>
                  <a:lnTo>
                    <a:pt x="385648" y="22123"/>
                  </a:lnTo>
                  <a:lnTo>
                    <a:pt x="368947" y="21551"/>
                  </a:lnTo>
                  <a:lnTo>
                    <a:pt x="367995" y="22504"/>
                  </a:lnTo>
                  <a:lnTo>
                    <a:pt x="367944" y="42468"/>
                  </a:lnTo>
                  <a:lnTo>
                    <a:pt x="375958" y="50520"/>
                  </a:lnTo>
                  <a:lnTo>
                    <a:pt x="395719" y="50520"/>
                  </a:lnTo>
                  <a:lnTo>
                    <a:pt x="403720" y="42468"/>
                  </a:lnTo>
                  <a:close/>
                </a:path>
                <a:path w="1762759" h="65405">
                  <a:moveTo>
                    <a:pt x="458190" y="55054"/>
                  </a:moveTo>
                  <a:lnTo>
                    <a:pt x="450189" y="47002"/>
                  </a:lnTo>
                  <a:lnTo>
                    <a:pt x="441439" y="47002"/>
                  </a:lnTo>
                  <a:lnTo>
                    <a:pt x="440321" y="47002"/>
                  </a:lnTo>
                  <a:lnTo>
                    <a:pt x="431558" y="47002"/>
                  </a:lnTo>
                  <a:lnTo>
                    <a:pt x="423557" y="55054"/>
                  </a:lnTo>
                  <a:lnTo>
                    <a:pt x="423557" y="65011"/>
                  </a:lnTo>
                  <a:lnTo>
                    <a:pt x="440321" y="65011"/>
                  </a:lnTo>
                  <a:lnTo>
                    <a:pt x="441439" y="65011"/>
                  </a:lnTo>
                  <a:lnTo>
                    <a:pt x="458190" y="65011"/>
                  </a:lnTo>
                  <a:lnTo>
                    <a:pt x="458190" y="55054"/>
                  </a:lnTo>
                  <a:close/>
                </a:path>
                <a:path w="1762759" h="65405">
                  <a:moveTo>
                    <a:pt x="513791" y="22555"/>
                  </a:moveTo>
                  <a:lnTo>
                    <a:pt x="512889" y="21640"/>
                  </a:lnTo>
                  <a:lnTo>
                    <a:pt x="496989" y="22186"/>
                  </a:lnTo>
                  <a:lnTo>
                    <a:pt x="478015" y="22567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22555"/>
                  </a:lnTo>
                  <a:close/>
                </a:path>
                <a:path w="1762759" h="65405">
                  <a:moveTo>
                    <a:pt x="568261" y="55054"/>
                  </a:moveTo>
                  <a:lnTo>
                    <a:pt x="560260" y="47002"/>
                  </a:lnTo>
                  <a:lnTo>
                    <a:pt x="551510" y="47002"/>
                  </a:lnTo>
                  <a:lnTo>
                    <a:pt x="550392" y="47002"/>
                  </a:lnTo>
                  <a:lnTo>
                    <a:pt x="541629" y="47002"/>
                  </a:lnTo>
                  <a:lnTo>
                    <a:pt x="533628" y="55054"/>
                  </a:lnTo>
                  <a:lnTo>
                    <a:pt x="533628" y="65011"/>
                  </a:lnTo>
                  <a:lnTo>
                    <a:pt x="550392" y="65011"/>
                  </a:lnTo>
                  <a:lnTo>
                    <a:pt x="551510" y="65011"/>
                  </a:lnTo>
                  <a:lnTo>
                    <a:pt x="568261" y="65011"/>
                  </a:lnTo>
                  <a:lnTo>
                    <a:pt x="568261" y="55054"/>
                  </a:lnTo>
                  <a:close/>
                </a:path>
                <a:path w="1762759" h="65405">
                  <a:moveTo>
                    <a:pt x="623874" y="22555"/>
                  </a:moveTo>
                  <a:lnTo>
                    <a:pt x="616686" y="15316"/>
                  </a:lnTo>
                  <a:lnTo>
                    <a:pt x="606196" y="16243"/>
                  </a:lnTo>
                  <a:lnTo>
                    <a:pt x="593432" y="17195"/>
                  </a:lnTo>
                  <a:lnTo>
                    <a:pt x="588098" y="22555"/>
                  </a:lnTo>
                  <a:lnTo>
                    <a:pt x="588098" y="42468"/>
                  </a:lnTo>
                  <a:lnTo>
                    <a:pt x="596112" y="50520"/>
                  </a:lnTo>
                  <a:lnTo>
                    <a:pt x="615873" y="50520"/>
                  </a:lnTo>
                  <a:lnTo>
                    <a:pt x="623874" y="42468"/>
                  </a:lnTo>
                  <a:lnTo>
                    <a:pt x="623874" y="22555"/>
                  </a:lnTo>
                  <a:close/>
                </a:path>
                <a:path w="1762759" h="65405">
                  <a:moveTo>
                    <a:pt x="678345" y="55054"/>
                  </a:moveTo>
                  <a:lnTo>
                    <a:pt x="670344" y="47002"/>
                  </a:lnTo>
                  <a:lnTo>
                    <a:pt x="661593" y="47002"/>
                  </a:lnTo>
                  <a:lnTo>
                    <a:pt x="660450" y="47002"/>
                  </a:lnTo>
                  <a:lnTo>
                    <a:pt x="651700" y="47002"/>
                  </a:lnTo>
                  <a:lnTo>
                    <a:pt x="643699" y="55054"/>
                  </a:lnTo>
                  <a:lnTo>
                    <a:pt x="643699" y="65011"/>
                  </a:lnTo>
                  <a:lnTo>
                    <a:pt x="660450" y="65011"/>
                  </a:lnTo>
                  <a:lnTo>
                    <a:pt x="661593" y="65011"/>
                  </a:lnTo>
                  <a:lnTo>
                    <a:pt x="678345" y="65011"/>
                  </a:lnTo>
                  <a:lnTo>
                    <a:pt x="678345" y="55054"/>
                  </a:lnTo>
                  <a:close/>
                </a:path>
                <a:path w="1762759" h="65405">
                  <a:moveTo>
                    <a:pt x="678345" y="9029"/>
                  </a:moveTo>
                  <a:lnTo>
                    <a:pt x="661593" y="10960"/>
                  </a:lnTo>
                  <a:lnTo>
                    <a:pt x="646252" y="12522"/>
                  </a:lnTo>
                  <a:lnTo>
                    <a:pt x="651700" y="18008"/>
                  </a:lnTo>
                  <a:lnTo>
                    <a:pt x="660450" y="18008"/>
                  </a:lnTo>
                  <a:lnTo>
                    <a:pt x="661593" y="18008"/>
                  </a:lnTo>
                  <a:lnTo>
                    <a:pt x="670344" y="18008"/>
                  </a:lnTo>
                  <a:lnTo>
                    <a:pt x="678345" y="9944"/>
                  </a:lnTo>
                  <a:lnTo>
                    <a:pt x="678345" y="9029"/>
                  </a:lnTo>
                  <a:close/>
                </a:path>
                <a:path w="1762759" h="65405">
                  <a:moveTo>
                    <a:pt x="733945" y="22555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55"/>
                  </a:lnTo>
                  <a:lnTo>
                    <a:pt x="698169" y="42468"/>
                  </a:lnTo>
                  <a:lnTo>
                    <a:pt x="706170" y="50520"/>
                  </a:lnTo>
                  <a:lnTo>
                    <a:pt x="725944" y="50520"/>
                  </a:lnTo>
                  <a:lnTo>
                    <a:pt x="733945" y="42468"/>
                  </a:lnTo>
                  <a:lnTo>
                    <a:pt x="733945" y="32512"/>
                  </a:lnTo>
                  <a:lnTo>
                    <a:pt x="733945" y="22555"/>
                  </a:lnTo>
                  <a:close/>
                </a:path>
                <a:path w="1762759" h="65405">
                  <a:moveTo>
                    <a:pt x="788416" y="55054"/>
                  </a:moveTo>
                  <a:lnTo>
                    <a:pt x="780415" y="47002"/>
                  </a:lnTo>
                  <a:lnTo>
                    <a:pt x="771664" y="47002"/>
                  </a:lnTo>
                  <a:lnTo>
                    <a:pt x="770521" y="47002"/>
                  </a:lnTo>
                  <a:lnTo>
                    <a:pt x="761796" y="47002"/>
                  </a:lnTo>
                  <a:lnTo>
                    <a:pt x="753783" y="55054"/>
                  </a:lnTo>
                  <a:lnTo>
                    <a:pt x="753783" y="65011"/>
                  </a:lnTo>
                  <a:lnTo>
                    <a:pt x="770521" y="65011"/>
                  </a:lnTo>
                  <a:lnTo>
                    <a:pt x="771664" y="65011"/>
                  </a:lnTo>
                  <a:lnTo>
                    <a:pt x="788416" y="65011"/>
                  </a:lnTo>
                  <a:lnTo>
                    <a:pt x="788416" y="55054"/>
                  </a:lnTo>
                  <a:close/>
                </a:path>
                <a:path w="1762759" h="65405">
                  <a:moveTo>
                    <a:pt x="788416" y="0"/>
                  </a:moveTo>
                  <a:lnTo>
                    <a:pt x="771664" y="0"/>
                  </a:lnTo>
                  <a:lnTo>
                    <a:pt x="770521" y="0"/>
                  </a:lnTo>
                  <a:lnTo>
                    <a:pt x="753783" y="0"/>
                  </a:lnTo>
                  <a:lnTo>
                    <a:pt x="753783" y="9944"/>
                  </a:lnTo>
                  <a:lnTo>
                    <a:pt x="761796" y="18008"/>
                  </a:lnTo>
                  <a:lnTo>
                    <a:pt x="770521" y="18008"/>
                  </a:lnTo>
                  <a:lnTo>
                    <a:pt x="771664" y="18008"/>
                  </a:lnTo>
                  <a:lnTo>
                    <a:pt x="780415" y="18008"/>
                  </a:lnTo>
                  <a:lnTo>
                    <a:pt x="788416" y="9944"/>
                  </a:lnTo>
                  <a:lnTo>
                    <a:pt x="788416" y="0"/>
                  </a:lnTo>
                  <a:close/>
                </a:path>
                <a:path w="1762759" h="65405">
                  <a:moveTo>
                    <a:pt x="844029" y="22555"/>
                  </a:moveTo>
                  <a:lnTo>
                    <a:pt x="836028" y="14503"/>
                  </a:lnTo>
                  <a:lnTo>
                    <a:pt x="816254" y="14503"/>
                  </a:lnTo>
                  <a:lnTo>
                    <a:pt x="808253" y="22555"/>
                  </a:lnTo>
                  <a:lnTo>
                    <a:pt x="808253" y="42468"/>
                  </a:lnTo>
                  <a:lnTo>
                    <a:pt x="816254" y="50520"/>
                  </a:lnTo>
                  <a:lnTo>
                    <a:pt x="836028" y="50520"/>
                  </a:lnTo>
                  <a:lnTo>
                    <a:pt x="844029" y="42468"/>
                  </a:lnTo>
                  <a:lnTo>
                    <a:pt x="844029" y="32512"/>
                  </a:lnTo>
                  <a:lnTo>
                    <a:pt x="844029" y="22555"/>
                  </a:lnTo>
                  <a:close/>
                </a:path>
                <a:path w="1762759" h="65405">
                  <a:moveTo>
                    <a:pt x="898499" y="55054"/>
                  </a:moveTo>
                  <a:lnTo>
                    <a:pt x="890498" y="47002"/>
                  </a:lnTo>
                  <a:lnTo>
                    <a:pt x="881748" y="47002"/>
                  </a:lnTo>
                  <a:lnTo>
                    <a:pt x="880592" y="47002"/>
                  </a:lnTo>
                  <a:lnTo>
                    <a:pt x="871867" y="47002"/>
                  </a:lnTo>
                  <a:lnTo>
                    <a:pt x="863866" y="55054"/>
                  </a:lnTo>
                  <a:lnTo>
                    <a:pt x="863866" y="65011"/>
                  </a:lnTo>
                  <a:lnTo>
                    <a:pt x="880592" y="65011"/>
                  </a:lnTo>
                  <a:lnTo>
                    <a:pt x="881748" y="65011"/>
                  </a:lnTo>
                  <a:lnTo>
                    <a:pt x="898499" y="65011"/>
                  </a:lnTo>
                  <a:lnTo>
                    <a:pt x="898499" y="55054"/>
                  </a:lnTo>
                  <a:close/>
                </a:path>
                <a:path w="1762759" h="65405">
                  <a:moveTo>
                    <a:pt x="898499" y="0"/>
                  </a:moveTo>
                  <a:lnTo>
                    <a:pt x="881748" y="0"/>
                  </a:lnTo>
                  <a:lnTo>
                    <a:pt x="880592" y="0"/>
                  </a:lnTo>
                  <a:lnTo>
                    <a:pt x="863866" y="0"/>
                  </a:lnTo>
                  <a:lnTo>
                    <a:pt x="863866" y="9944"/>
                  </a:lnTo>
                  <a:lnTo>
                    <a:pt x="871867" y="18008"/>
                  </a:lnTo>
                  <a:lnTo>
                    <a:pt x="880592" y="18008"/>
                  </a:lnTo>
                  <a:lnTo>
                    <a:pt x="881748" y="18008"/>
                  </a:lnTo>
                  <a:lnTo>
                    <a:pt x="890498" y="18008"/>
                  </a:lnTo>
                  <a:lnTo>
                    <a:pt x="898499" y="9944"/>
                  </a:lnTo>
                  <a:lnTo>
                    <a:pt x="898499" y="0"/>
                  </a:lnTo>
                  <a:close/>
                </a:path>
                <a:path w="1762759" h="65405">
                  <a:moveTo>
                    <a:pt x="954112" y="22555"/>
                  </a:moveTo>
                  <a:lnTo>
                    <a:pt x="946111" y="14503"/>
                  </a:lnTo>
                  <a:lnTo>
                    <a:pt x="926338" y="14503"/>
                  </a:lnTo>
                  <a:lnTo>
                    <a:pt x="918337" y="22555"/>
                  </a:lnTo>
                  <a:lnTo>
                    <a:pt x="918337" y="42468"/>
                  </a:lnTo>
                  <a:lnTo>
                    <a:pt x="926338" y="50520"/>
                  </a:lnTo>
                  <a:lnTo>
                    <a:pt x="946111" y="50520"/>
                  </a:lnTo>
                  <a:lnTo>
                    <a:pt x="954112" y="42468"/>
                  </a:lnTo>
                  <a:lnTo>
                    <a:pt x="954112" y="32512"/>
                  </a:lnTo>
                  <a:lnTo>
                    <a:pt x="954112" y="22555"/>
                  </a:lnTo>
                  <a:close/>
                </a:path>
                <a:path w="1762759" h="65405">
                  <a:moveTo>
                    <a:pt x="1008557" y="55054"/>
                  </a:moveTo>
                  <a:lnTo>
                    <a:pt x="1000556" y="47002"/>
                  </a:lnTo>
                  <a:lnTo>
                    <a:pt x="991806" y="47002"/>
                  </a:lnTo>
                  <a:lnTo>
                    <a:pt x="990676" y="47002"/>
                  </a:lnTo>
                  <a:lnTo>
                    <a:pt x="981951" y="47002"/>
                  </a:lnTo>
                  <a:lnTo>
                    <a:pt x="973937" y="55054"/>
                  </a:lnTo>
                  <a:lnTo>
                    <a:pt x="973937" y="65011"/>
                  </a:lnTo>
                  <a:lnTo>
                    <a:pt x="990676" y="65011"/>
                  </a:lnTo>
                  <a:lnTo>
                    <a:pt x="991806" y="65011"/>
                  </a:lnTo>
                  <a:lnTo>
                    <a:pt x="1008557" y="65011"/>
                  </a:lnTo>
                  <a:lnTo>
                    <a:pt x="1008557" y="55054"/>
                  </a:lnTo>
                  <a:close/>
                </a:path>
                <a:path w="1762759" h="65405">
                  <a:moveTo>
                    <a:pt x="1008557" y="0"/>
                  </a:moveTo>
                  <a:lnTo>
                    <a:pt x="991806" y="0"/>
                  </a:lnTo>
                  <a:lnTo>
                    <a:pt x="990676" y="0"/>
                  </a:lnTo>
                  <a:lnTo>
                    <a:pt x="973937" y="0"/>
                  </a:lnTo>
                  <a:lnTo>
                    <a:pt x="973937" y="9944"/>
                  </a:lnTo>
                  <a:lnTo>
                    <a:pt x="981951" y="18008"/>
                  </a:lnTo>
                  <a:lnTo>
                    <a:pt x="990676" y="18008"/>
                  </a:lnTo>
                  <a:lnTo>
                    <a:pt x="991806" y="18008"/>
                  </a:lnTo>
                  <a:lnTo>
                    <a:pt x="1000556" y="18008"/>
                  </a:lnTo>
                  <a:lnTo>
                    <a:pt x="1008557" y="9944"/>
                  </a:lnTo>
                  <a:lnTo>
                    <a:pt x="1008557" y="0"/>
                  </a:lnTo>
                  <a:close/>
                </a:path>
                <a:path w="1762759" h="65405">
                  <a:moveTo>
                    <a:pt x="1064171" y="22555"/>
                  </a:moveTo>
                  <a:lnTo>
                    <a:pt x="1056170" y="14503"/>
                  </a:lnTo>
                  <a:lnTo>
                    <a:pt x="1036408" y="14503"/>
                  </a:lnTo>
                  <a:lnTo>
                    <a:pt x="1028395" y="22555"/>
                  </a:lnTo>
                  <a:lnTo>
                    <a:pt x="1028395" y="42468"/>
                  </a:lnTo>
                  <a:lnTo>
                    <a:pt x="1036408" y="50520"/>
                  </a:lnTo>
                  <a:lnTo>
                    <a:pt x="1056170" y="50520"/>
                  </a:lnTo>
                  <a:lnTo>
                    <a:pt x="1064171" y="42468"/>
                  </a:lnTo>
                  <a:lnTo>
                    <a:pt x="1064171" y="32512"/>
                  </a:lnTo>
                  <a:lnTo>
                    <a:pt x="1064171" y="22555"/>
                  </a:lnTo>
                  <a:close/>
                </a:path>
                <a:path w="1762759" h="65405">
                  <a:moveTo>
                    <a:pt x="1118641" y="55054"/>
                  </a:moveTo>
                  <a:lnTo>
                    <a:pt x="1110640" y="47002"/>
                  </a:lnTo>
                  <a:lnTo>
                    <a:pt x="1101902" y="47002"/>
                  </a:lnTo>
                  <a:lnTo>
                    <a:pt x="1100747" y="47002"/>
                  </a:lnTo>
                  <a:lnTo>
                    <a:pt x="1092022" y="47002"/>
                  </a:lnTo>
                  <a:lnTo>
                    <a:pt x="1084021" y="55054"/>
                  </a:lnTo>
                  <a:lnTo>
                    <a:pt x="1084021" y="65011"/>
                  </a:lnTo>
                  <a:lnTo>
                    <a:pt x="1100747" y="65011"/>
                  </a:lnTo>
                  <a:lnTo>
                    <a:pt x="1101902" y="65011"/>
                  </a:lnTo>
                  <a:lnTo>
                    <a:pt x="1118641" y="65011"/>
                  </a:lnTo>
                  <a:lnTo>
                    <a:pt x="1118641" y="55054"/>
                  </a:lnTo>
                  <a:close/>
                </a:path>
                <a:path w="1762759" h="65405">
                  <a:moveTo>
                    <a:pt x="1118641" y="0"/>
                  </a:moveTo>
                  <a:lnTo>
                    <a:pt x="1101902" y="0"/>
                  </a:lnTo>
                  <a:lnTo>
                    <a:pt x="1100747" y="0"/>
                  </a:lnTo>
                  <a:lnTo>
                    <a:pt x="1084021" y="0"/>
                  </a:lnTo>
                  <a:lnTo>
                    <a:pt x="1084021" y="9944"/>
                  </a:lnTo>
                  <a:lnTo>
                    <a:pt x="1092022" y="18008"/>
                  </a:lnTo>
                  <a:lnTo>
                    <a:pt x="1100747" y="18008"/>
                  </a:lnTo>
                  <a:lnTo>
                    <a:pt x="1101902" y="18008"/>
                  </a:lnTo>
                  <a:lnTo>
                    <a:pt x="1110640" y="18008"/>
                  </a:lnTo>
                  <a:lnTo>
                    <a:pt x="1118641" y="9944"/>
                  </a:lnTo>
                  <a:lnTo>
                    <a:pt x="1118641" y="0"/>
                  </a:lnTo>
                  <a:close/>
                </a:path>
                <a:path w="1762759" h="65405">
                  <a:moveTo>
                    <a:pt x="1174254" y="22555"/>
                  </a:moveTo>
                  <a:lnTo>
                    <a:pt x="1166253" y="14503"/>
                  </a:lnTo>
                  <a:lnTo>
                    <a:pt x="1146492" y="14503"/>
                  </a:lnTo>
                  <a:lnTo>
                    <a:pt x="1138478" y="22555"/>
                  </a:lnTo>
                  <a:lnTo>
                    <a:pt x="1138478" y="42468"/>
                  </a:lnTo>
                  <a:lnTo>
                    <a:pt x="1146492" y="50520"/>
                  </a:lnTo>
                  <a:lnTo>
                    <a:pt x="1166253" y="50520"/>
                  </a:lnTo>
                  <a:lnTo>
                    <a:pt x="1174254" y="42468"/>
                  </a:lnTo>
                  <a:lnTo>
                    <a:pt x="1174254" y="32512"/>
                  </a:lnTo>
                  <a:lnTo>
                    <a:pt x="1174254" y="22555"/>
                  </a:lnTo>
                  <a:close/>
                </a:path>
                <a:path w="1762759" h="65405">
                  <a:moveTo>
                    <a:pt x="1228712" y="55054"/>
                  </a:moveTo>
                  <a:lnTo>
                    <a:pt x="1220711" y="47002"/>
                  </a:lnTo>
                  <a:lnTo>
                    <a:pt x="1211973" y="47002"/>
                  </a:lnTo>
                  <a:lnTo>
                    <a:pt x="1210830" y="47002"/>
                  </a:lnTo>
                  <a:lnTo>
                    <a:pt x="1202080" y="47002"/>
                  </a:lnTo>
                  <a:lnTo>
                    <a:pt x="1194079" y="55054"/>
                  </a:lnTo>
                  <a:lnTo>
                    <a:pt x="1194079" y="65011"/>
                  </a:lnTo>
                  <a:lnTo>
                    <a:pt x="1210830" y="65011"/>
                  </a:lnTo>
                  <a:lnTo>
                    <a:pt x="1211973" y="65011"/>
                  </a:lnTo>
                  <a:lnTo>
                    <a:pt x="1228712" y="65011"/>
                  </a:lnTo>
                  <a:lnTo>
                    <a:pt x="1228712" y="55054"/>
                  </a:lnTo>
                  <a:close/>
                </a:path>
                <a:path w="1762759" h="65405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44"/>
                  </a:lnTo>
                  <a:lnTo>
                    <a:pt x="1202080" y="18008"/>
                  </a:lnTo>
                  <a:lnTo>
                    <a:pt x="1210830" y="18008"/>
                  </a:lnTo>
                  <a:lnTo>
                    <a:pt x="1211973" y="18008"/>
                  </a:lnTo>
                  <a:lnTo>
                    <a:pt x="1220711" y="18008"/>
                  </a:lnTo>
                  <a:lnTo>
                    <a:pt x="1228712" y="9944"/>
                  </a:lnTo>
                  <a:lnTo>
                    <a:pt x="1228712" y="0"/>
                  </a:lnTo>
                  <a:close/>
                </a:path>
                <a:path w="1762759" h="65405">
                  <a:moveTo>
                    <a:pt x="1284325" y="22555"/>
                  </a:moveTo>
                  <a:lnTo>
                    <a:pt x="1276324" y="14503"/>
                  </a:lnTo>
                  <a:lnTo>
                    <a:pt x="1256563" y="14503"/>
                  </a:lnTo>
                  <a:lnTo>
                    <a:pt x="1248549" y="22555"/>
                  </a:lnTo>
                  <a:lnTo>
                    <a:pt x="1248549" y="42468"/>
                  </a:lnTo>
                  <a:lnTo>
                    <a:pt x="1256563" y="50520"/>
                  </a:lnTo>
                  <a:lnTo>
                    <a:pt x="1276324" y="50520"/>
                  </a:lnTo>
                  <a:lnTo>
                    <a:pt x="1284325" y="42468"/>
                  </a:lnTo>
                  <a:lnTo>
                    <a:pt x="1284325" y="32512"/>
                  </a:lnTo>
                  <a:lnTo>
                    <a:pt x="1284325" y="22555"/>
                  </a:lnTo>
                  <a:close/>
                </a:path>
                <a:path w="1762759" h="65405">
                  <a:moveTo>
                    <a:pt x="1338795" y="55054"/>
                  </a:moveTo>
                  <a:lnTo>
                    <a:pt x="1330794" y="47002"/>
                  </a:lnTo>
                  <a:lnTo>
                    <a:pt x="1322031" y="47002"/>
                  </a:lnTo>
                  <a:lnTo>
                    <a:pt x="1320914" y="47002"/>
                  </a:lnTo>
                  <a:lnTo>
                    <a:pt x="1312164" y="47002"/>
                  </a:lnTo>
                  <a:lnTo>
                    <a:pt x="1304163" y="55054"/>
                  </a:lnTo>
                  <a:lnTo>
                    <a:pt x="1304163" y="65011"/>
                  </a:lnTo>
                  <a:lnTo>
                    <a:pt x="1320914" y="65011"/>
                  </a:lnTo>
                  <a:lnTo>
                    <a:pt x="1322031" y="65011"/>
                  </a:lnTo>
                  <a:lnTo>
                    <a:pt x="1338795" y="65011"/>
                  </a:lnTo>
                  <a:lnTo>
                    <a:pt x="1338795" y="55054"/>
                  </a:lnTo>
                  <a:close/>
                </a:path>
                <a:path w="1762759" h="65405">
                  <a:moveTo>
                    <a:pt x="1338795" y="0"/>
                  </a:moveTo>
                  <a:lnTo>
                    <a:pt x="1322031" y="0"/>
                  </a:lnTo>
                  <a:lnTo>
                    <a:pt x="1320914" y="0"/>
                  </a:lnTo>
                  <a:lnTo>
                    <a:pt x="1304163" y="0"/>
                  </a:lnTo>
                  <a:lnTo>
                    <a:pt x="1304163" y="9944"/>
                  </a:lnTo>
                  <a:lnTo>
                    <a:pt x="1312164" y="18008"/>
                  </a:lnTo>
                  <a:lnTo>
                    <a:pt x="1320914" y="18008"/>
                  </a:lnTo>
                  <a:lnTo>
                    <a:pt x="1322031" y="18008"/>
                  </a:lnTo>
                  <a:lnTo>
                    <a:pt x="1330794" y="18008"/>
                  </a:lnTo>
                  <a:lnTo>
                    <a:pt x="1338795" y="9944"/>
                  </a:lnTo>
                  <a:lnTo>
                    <a:pt x="1338795" y="0"/>
                  </a:lnTo>
                  <a:close/>
                </a:path>
                <a:path w="1762759" h="65405">
                  <a:moveTo>
                    <a:pt x="1394409" y="22555"/>
                  </a:moveTo>
                  <a:lnTo>
                    <a:pt x="1386408" y="14503"/>
                  </a:lnTo>
                  <a:lnTo>
                    <a:pt x="1366634" y="14503"/>
                  </a:lnTo>
                  <a:lnTo>
                    <a:pt x="1358633" y="22555"/>
                  </a:lnTo>
                  <a:lnTo>
                    <a:pt x="1358633" y="42468"/>
                  </a:lnTo>
                  <a:lnTo>
                    <a:pt x="1366634" y="50520"/>
                  </a:lnTo>
                  <a:lnTo>
                    <a:pt x="1386408" y="50520"/>
                  </a:lnTo>
                  <a:lnTo>
                    <a:pt x="1394409" y="42468"/>
                  </a:lnTo>
                  <a:lnTo>
                    <a:pt x="1394409" y="32512"/>
                  </a:lnTo>
                  <a:lnTo>
                    <a:pt x="1394409" y="22555"/>
                  </a:lnTo>
                  <a:close/>
                </a:path>
                <a:path w="1762759" h="65405">
                  <a:moveTo>
                    <a:pt x="1448866" y="55054"/>
                  </a:moveTo>
                  <a:lnTo>
                    <a:pt x="1440865" y="47002"/>
                  </a:lnTo>
                  <a:lnTo>
                    <a:pt x="1432128" y="47002"/>
                  </a:lnTo>
                  <a:lnTo>
                    <a:pt x="1430997" y="47002"/>
                  </a:lnTo>
                  <a:lnTo>
                    <a:pt x="1422247" y="47002"/>
                  </a:lnTo>
                  <a:lnTo>
                    <a:pt x="1414233" y="55054"/>
                  </a:lnTo>
                  <a:lnTo>
                    <a:pt x="1414233" y="65011"/>
                  </a:lnTo>
                  <a:lnTo>
                    <a:pt x="1430997" y="65011"/>
                  </a:lnTo>
                  <a:lnTo>
                    <a:pt x="1432128" y="65011"/>
                  </a:lnTo>
                  <a:lnTo>
                    <a:pt x="1448866" y="65011"/>
                  </a:lnTo>
                  <a:lnTo>
                    <a:pt x="1448866" y="55054"/>
                  </a:lnTo>
                  <a:close/>
                </a:path>
                <a:path w="1762759" h="65405">
                  <a:moveTo>
                    <a:pt x="1448866" y="0"/>
                  </a:moveTo>
                  <a:lnTo>
                    <a:pt x="1432128" y="0"/>
                  </a:lnTo>
                  <a:lnTo>
                    <a:pt x="1430997" y="0"/>
                  </a:lnTo>
                  <a:lnTo>
                    <a:pt x="1414233" y="0"/>
                  </a:lnTo>
                  <a:lnTo>
                    <a:pt x="1414233" y="9944"/>
                  </a:lnTo>
                  <a:lnTo>
                    <a:pt x="1422247" y="18008"/>
                  </a:lnTo>
                  <a:lnTo>
                    <a:pt x="1430997" y="18008"/>
                  </a:lnTo>
                  <a:lnTo>
                    <a:pt x="1432128" y="18008"/>
                  </a:lnTo>
                  <a:lnTo>
                    <a:pt x="1440865" y="18008"/>
                  </a:lnTo>
                  <a:lnTo>
                    <a:pt x="1448866" y="9944"/>
                  </a:lnTo>
                  <a:lnTo>
                    <a:pt x="1448866" y="0"/>
                  </a:lnTo>
                  <a:close/>
                </a:path>
                <a:path w="1762759" h="65405">
                  <a:moveTo>
                    <a:pt x="1504480" y="22555"/>
                  </a:moveTo>
                  <a:lnTo>
                    <a:pt x="1496479" y="14503"/>
                  </a:lnTo>
                  <a:lnTo>
                    <a:pt x="1476705" y="14503"/>
                  </a:lnTo>
                  <a:lnTo>
                    <a:pt x="1468704" y="22555"/>
                  </a:lnTo>
                  <a:lnTo>
                    <a:pt x="1468704" y="42468"/>
                  </a:lnTo>
                  <a:lnTo>
                    <a:pt x="1476705" y="50520"/>
                  </a:lnTo>
                  <a:lnTo>
                    <a:pt x="1496479" y="50520"/>
                  </a:lnTo>
                  <a:lnTo>
                    <a:pt x="1504480" y="42468"/>
                  </a:lnTo>
                  <a:lnTo>
                    <a:pt x="1504480" y="32512"/>
                  </a:lnTo>
                  <a:lnTo>
                    <a:pt x="1504480" y="22555"/>
                  </a:lnTo>
                  <a:close/>
                </a:path>
                <a:path w="1762759" h="65405">
                  <a:moveTo>
                    <a:pt x="1558950" y="55054"/>
                  </a:moveTo>
                  <a:lnTo>
                    <a:pt x="1550949" y="47002"/>
                  </a:lnTo>
                  <a:lnTo>
                    <a:pt x="1542199" y="47002"/>
                  </a:lnTo>
                  <a:lnTo>
                    <a:pt x="1541068" y="47002"/>
                  </a:lnTo>
                  <a:lnTo>
                    <a:pt x="1532318" y="47002"/>
                  </a:lnTo>
                  <a:lnTo>
                    <a:pt x="1524317" y="55054"/>
                  </a:lnTo>
                  <a:lnTo>
                    <a:pt x="1524317" y="65011"/>
                  </a:lnTo>
                  <a:lnTo>
                    <a:pt x="1541068" y="65011"/>
                  </a:lnTo>
                  <a:lnTo>
                    <a:pt x="1542199" y="65011"/>
                  </a:lnTo>
                  <a:lnTo>
                    <a:pt x="1558950" y="65011"/>
                  </a:lnTo>
                  <a:lnTo>
                    <a:pt x="1558950" y="55054"/>
                  </a:lnTo>
                  <a:close/>
                </a:path>
                <a:path w="1762759" h="65405">
                  <a:moveTo>
                    <a:pt x="1558950" y="0"/>
                  </a:moveTo>
                  <a:lnTo>
                    <a:pt x="1542199" y="0"/>
                  </a:lnTo>
                  <a:lnTo>
                    <a:pt x="1541068" y="0"/>
                  </a:lnTo>
                  <a:lnTo>
                    <a:pt x="1524317" y="0"/>
                  </a:lnTo>
                  <a:lnTo>
                    <a:pt x="1524317" y="9944"/>
                  </a:lnTo>
                  <a:lnTo>
                    <a:pt x="1532318" y="18008"/>
                  </a:lnTo>
                  <a:lnTo>
                    <a:pt x="1541068" y="18008"/>
                  </a:lnTo>
                  <a:lnTo>
                    <a:pt x="1542199" y="18008"/>
                  </a:lnTo>
                  <a:lnTo>
                    <a:pt x="1550949" y="18008"/>
                  </a:lnTo>
                  <a:lnTo>
                    <a:pt x="1558950" y="9944"/>
                  </a:lnTo>
                  <a:lnTo>
                    <a:pt x="1558950" y="0"/>
                  </a:lnTo>
                  <a:close/>
                </a:path>
                <a:path w="1762759" h="65405">
                  <a:moveTo>
                    <a:pt x="1614563" y="22555"/>
                  </a:moveTo>
                  <a:lnTo>
                    <a:pt x="1606562" y="14503"/>
                  </a:lnTo>
                  <a:lnTo>
                    <a:pt x="1586788" y="14503"/>
                  </a:lnTo>
                  <a:lnTo>
                    <a:pt x="1578787" y="22555"/>
                  </a:lnTo>
                  <a:lnTo>
                    <a:pt x="1578787" y="42468"/>
                  </a:lnTo>
                  <a:lnTo>
                    <a:pt x="1586788" y="50520"/>
                  </a:lnTo>
                  <a:lnTo>
                    <a:pt x="1606562" y="50520"/>
                  </a:lnTo>
                  <a:lnTo>
                    <a:pt x="1614563" y="42468"/>
                  </a:lnTo>
                  <a:lnTo>
                    <a:pt x="1614563" y="32512"/>
                  </a:lnTo>
                  <a:lnTo>
                    <a:pt x="1614563" y="22555"/>
                  </a:lnTo>
                  <a:close/>
                </a:path>
                <a:path w="1762759" h="65405">
                  <a:moveTo>
                    <a:pt x="1652270" y="0"/>
                  </a:moveTo>
                  <a:lnTo>
                    <a:pt x="1634388" y="0"/>
                  </a:lnTo>
                  <a:lnTo>
                    <a:pt x="1634388" y="9944"/>
                  </a:lnTo>
                  <a:lnTo>
                    <a:pt x="1642389" y="18008"/>
                  </a:lnTo>
                  <a:lnTo>
                    <a:pt x="1652270" y="18008"/>
                  </a:lnTo>
                  <a:lnTo>
                    <a:pt x="1652270" y="0"/>
                  </a:lnTo>
                  <a:close/>
                </a:path>
                <a:path w="1762759" h="65405">
                  <a:moveTo>
                    <a:pt x="1669034" y="55054"/>
                  </a:moveTo>
                  <a:lnTo>
                    <a:pt x="1661033" y="47002"/>
                  </a:lnTo>
                  <a:lnTo>
                    <a:pt x="1652270" y="47002"/>
                  </a:lnTo>
                  <a:lnTo>
                    <a:pt x="1651114" y="47002"/>
                  </a:lnTo>
                  <a:lnTo>
                    <a:pt x="1642389" y="47002"/>
                  </a:lnTo>
                  <a:lnTo>
                    <a:pt x="1634388" y="55054"/>
                  </a:lnTo>
                  <a:lnTo>
                    <a:pt x="1634388" y="65011"/>
                  </a:lnTo>
                  <a:lnTo>
                    <a:pt x="1651114" y="65011"/>
                  </a:lnTo>
                  <a:lnTo>
                    <a:pt x="1652270" y="65011"/>
                  </a:lnTo>
                  <a:lnTo>
                    <a:pt x="1669034" y="65011"/>
                  </a:lnTo>
                  <a:lnTo>
                    <a:pt x="1669034" y="55054"/>
                  </a:lnTo>
                  <a:close/>
                </a:path>
                <a:path w="1762759" h="65405">
                  <a:moveTo>
                    <a:pt x="1762340" y="47002"/>
                  </a:moveTo>
                  <a:lnTo>
                    <a:pt x="1752447" y="47002"/>
                  </a:lnTo>
                  <a:lnTo>
                    <a:pt x="1744459" y="55054"/>
                  </a:lnTo>
                  <a:lnTo>
                    <a:pt x="1744459" y="65011"/>
                  </a:lnTo>
                  <a:lnTo>
                    <a:pt x="1762340" y="65011"/>
                  </a:lnTo>
                  <a:lnTo>
                    <a:pt x="1762340" y="47002"/>
                  </a:lnTo>
                  <a:close/>
                </a:path>
                <a:path w="1762759" h="65405">
                  <a:moveTo>
                    <a:pt x="1762340" y="0"/>
                  </a:moveTo>
                  <a:lnTo>
                    <a:pt x="1744459" y="0"/>
                  </a:lnTo>
                  <a:lnTo>
                    <a:pt x="1744459" y="9944"/>
                  </a:lnTo>
                  <a:lnTo>
                    <a:pt x="1752447" y="18008"/>
                  </a:lnTo>
                  <a:lnTo>
                    <a:pt x="1762340" y="18008"/>
                  </a:lnTo>
                  <a:lnTo>
                    <a:pt x="176234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3">
              <a:extLst>
                <a:ext uri="{FF2B5EF4-FFF2-40B4-BE49-F238E27FC236}">
                  <a16:creationId xmlns:a16="http://schemas.microsoft.com/office/drawing/2014/main" id="{189B6AE7-5EB8-7C28-6E46-055AC193F845}"/>
                </a:ext>
              </a:extLst>
            </p:cNvPr>
            <p:cNvSpPr/>
            <p:nvPr/>
          </p:nvSpPr>
          <p:spPr>
            <a:xfrm>
              <a:off x="5768289" y="3079635"/>
              <a:ext cx="3376295" cy="128905"/>
            </a:xfrm>
            <a:custGeom>
              <a:avLst/>
              <a:gdLst/>
              <a:ahLst/>
              <a:cxnLst/>
              <a:rect l="l" t="t" r="r" b="b"/>
              <a:pathLst>
                <a:path w="3376295" h="128905">
                  <a:moveTo>
                    <a:pt x="34632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13182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376295" h="128905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3376295" h="128905">
                  <a:moveTo>
                    <a:pt x="144716" y="55067"/>
                  </a:moveTo>
                  <a:lnTo>
                    <a:pt x="136715" y="47015"/>
                  </a:lnTo>
                  <a:lnTo>
                    <a:pt x="127977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77" y="65024"/>
                  </a:lnTo>
                  <a:lnTo>
                    <a:pt x="144716" y="65024"/>
                  </a:lnTo>
                  <a:lnTo>
                    <a:pt x="144716" y="55067"/>
                  </a:lnTo>
                  <a:close/>
                </a:path>
                <a:path w="3376295" h="128905">
                  <a:moveTo>
                    <a:pt x="144716" y="0"/>
                  </a:moveTo>
                  <a:lnTo>
                    <a:pt x="127977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3376295" h="128905">
                  <a:moveTo>
                    <a:pt x="200317" y="22567"/>
                  </a:moveTo>
                  <a:lnTo>
                    <a:pt x="192316" y="14516"/>
                  </a:lnTo>
                  <a:lnTo>
                    <a:pt x="172554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54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3376295" h="128905">
                  <a:moveTo>
                    <a:pt x="254787" y="55067"/>
                  </a:moveTo>
                  <a:lnTo>
                    <a:pt x="246786" y="47015"/>
                  </a:lnTo>
                  <a:lnTo>
                    <a:pt x="238036" y="47015"/>
                  </a:lnTo>
                  <a:lnTo>
                    <a:pt x="236880" y="47015"/>
                  </a:lnTo>
                  <a:lnTo>
                    <a:pt x="228168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6880" y="65024"/>
                  </a:lnTo>
                  <a:lnTo>
                    <a:pt x="238036" y="65024"/>
                  </a:lnTo>
                  <a:lnTo>
                    <a:pt x="254787" y="65024"/>
                  </a:lnTo>
                  <a:lnTo>
                    <a:pt x="254787" y="55067"/>
                  </a:lnTo>
                  <a:close/>
                </a:path>
                <a:path w="3376295" h="128905">
                  <a:moveTo>
                    <a:pt x="254787" y="0"/>
                  </a:moveTo>
                  <a:lnTo>
                    <a:pt x="238036" y="0"/>
                  </a:lnTo>
                  <a:lnTo>
                    <a:pt x="236880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68" y="18008"/>
                  </a:lnTo>
                  <a:lnTo>
                    <a:pt x="236880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376295" h="128905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81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81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3376295" h="128905">
                  <a:moveTo>
                    <a:pt x="364858" y="55067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76" y="47015"/>
                  </a:lnTo>
                  <a:lnTo>
                    <a:pt x="338226" y="47015"/>
                  </a:lnTo>
                  <a:lnTo>
                    <a:pt x="330225" y="55067"/>
                  </a:lnTo>
                  <a:lnTo>
                    <a:pt x="330225" y="65024"/>
                  </a:lnTo>
                  <a:lnTo>
                    <a:pt x="346976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67"/>
                  </a:lnTo>
                  <a:close/>
                </a:path>
                <a:path w="3376295" h="128905">
                  <a:moveTo>
                    <a:pt x="364858" y="0"/>
                  </a:moveTo>
                  <a:lnTo>
                    <a:pt x="348107" y="0"/>
                  </a:lnTo>
                  <a:lnTo>
                    <a:pt x="346976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26" y="18008"/>
                  </a:lnTo>
                  <a:lnTo>
                    <a:pt x="346976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376295" h="128905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3376295" h="128905">
                  <a:moveTo>
                    <a:pt x="474941" y="55067"/>
                  </a:moveTo>
                  <a:lnTo>
                    <a:pt x="466940" y="47015"/>
                  </a:lnTo>
                  <a:lnTo>
                    <a:pt x="458190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5024"/>
                  </a:lnTo>
                  <a:lnTo>
                    <a:pt x="457060" y="65024"/>
                  </a:lnTo>
                  <a:lnTo>
                    <a:pt x="458190" y="65024"/>
                  </a:lnTo>
                  <a:lnTo>
                    <a:pt x="474941" y="65024"/>
                  </a:lnTo>
                  <a:lnTo>
                    <a:pt x="474941" y="55067"/>
                  </a:lnTo>
                  <a:close/>
                </a:path>
                <a:path w="3376295" h="128905">
                  <a:moveTo>
                    <a:pt x="474941" y="0"/>
                  </a:moveTo>
                  <a:lnTo>
                    <a:pt x="458190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3376295" h="128905">
                  <a:moveTo>
                    <a:pt x="530542" y="22567"/>
                  </a:moveTo>
                  <a:lnTo>
                    <a:pt x="522541" y="14516"/>
                  </a:lnTo>
                  <a:lnTo>
                    <a:pt x="502780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80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3376295" h="128905">
                  <a:moveTo>
                    <a:pt x="585012" y="55067"/>
                  </a:moveTo>
                  <a:lnTo>
                    <a:pt x="577011" y="47015"/>
                  </a:lnTo>
                  <a:lnTo>
                    <a:pt x="568286" y="47015"/>
                  </a:lnTo>
                  <a:lnTo>
                    <a:pt x="567131" y="47015"/>
                  </a:lnTo>
                  <a:lnTo>
                    <a:pt x="558393" y="47015"/>
                  </a:lnTo>
                  <a:lnTo>
                    <a:pt x="550379" y="55067"/>
                  </a:lnTo>
                  <a:lnTo>
                    <a:pt x="550379" y="65024"/>
                  </a:lnTo>
                  <a:lnTo>
                    <a:pt x="567131" y="65024"/>
                  </a:lnTo>
                  <a:lnTo>
                    <a:pt x="568286" y="65024"/>
                  </a:lnTo>
                  <a:lnTo>
                    <a:pt x="585012" y="65024"/>
                  </a:lnTo>
                  <a:lnTo>
                    <a:pt x="585012" y="55067"/>
                  </a:lnTo>
                  <a:close/>
                </a:path>
                <a:path w="3376295" h="128905">
                  <a:moveTo>
                    <a:pt x="585012" y="0"/>
                  </a:moveTo>
                  <a:lnTo>
                    <a:pt x="568286" y="0"/>
                  </a:lnTo>
                  <a:lnTo>
                    <a:pt x="567131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7131" y="18008"/>
                  </a:lnTo>
                  <a:lnTo>
                    <a:pt x="568286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376295" h="128905">
                  <a:moveTo>
                    <a:pt x="640626" y="22567"/>
                  </a:moveTo>
                  <a:lnTo>
                    <a:pt x="632625" y="14516"/>
                  </a:lnTo>
                  <a:lnTo>
                    <a:pt x="612851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51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3376295" h="128905">
                  <a:moveTo>
                    <a:pt x="695083" y="55067"/>
                  </a:moveTo>
                  <a:lnTo>
                    <a:pt x="687082" y="47015"/>
                  </a:lnTo>
                  <a:lnTo>
                    <a:pt x="678332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67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32" y="65024"/>
                  </a:lnTo>
                  <a:lnTo>
                    <a:pt x="695083" y="65024"/>
                  </a:lnTo>
                  <a:lnTo>
                    <a:pt x="695083" y="55067"/>
                  </a:lnTo>
                  <a:close/>
                </a:path>
                <a:path w="3376295" h="128905">
                  <a:moveTo>
                    <a:pt x="695083" y="0"/>
                  </a:moveTo>
                  <a:lnTo>
                    <a:pt x="678332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32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376295" h="128905">
                  <a:moveTo>
                    <a:pt x="750697" y="22567"/>
                  </a:moveTo>
                  <a:lnTo>
                    <a:pt x="742683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83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3376295" h="128905">
                  <a:moveTo>
                    <a:pt x="805167" y="55067"/>
                  </a:moveTo>
                  <a:lnTo>
                    <a:pt x="797166" y="47015"/>
                  </a:lnTo>
                  <a:lnTo>
                    <a:pt x="788416" y="47015"/>
                  </a:lnTo>
                  <a:lnTo>
                    <a:pt x="787285" y="47015"/>
                  </a:lnTo>
                  <a:lnTo>
                    <a:pt x="778522" y="47015"/>
                  </a:lnTo>
                  <a:lnTo>
                    <a:pt x="770521" y="55067"/>
                  </a:lnTo>
                  <a:lnTo>
                    <a:pt x="770521" y="65024"/>
                  </a:lnTo>
                  <a:lnTo>
                    <a:pt x="787285" y="65024"/>
                  </a:lnTo>
                  <a:lnTo>
                    <a:pt x="788416" y="65024"/>
                  </a:lnTo>
                  <a:lnTo>
                    <a:pt x="805167" y="65024"/>
                  </a:lnTo>
                  <a:lnTo>
                    <a:pt x="805167" y="55067"/>
                  </a:lnTo>
                  <a:close/>
                </a:path>
                <a:path w="3376295" h="128905">
                  <a:moveTo>
                    <a:pt x="805167" y="0"/>
                  </a:moveTo>
                  <a:lnTo>
                    <a:pt x="788416" y="0"/>
                  </a:lnTo>
                  <a:lnTo>
                    <a:pt x="787285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22" y="18008"/>
                  </a:lnTo>
                  <a:lnTo>
                    <a:pt x="787285" y="18008"/>
                  </a:lnTo>
                  <a:lnTo>
                    <a:pt x="788416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3376295" h="128905">
                  <a:moveTo>
                    <a:pt x="860767" y="22567"/>
                  </a:moveTo>
                  <a:lnTo>
                    <a:pt x="852766" y="14516"/>
                  </a:lnTo>
                  <a:lnTo>
                    <a:pt x="833005" y="14516"/>
                  </a:lnTo>
                  <a:lnTo>
                    <a:pt x="824992" y="22567"/>
                  </a:lnTo>
                  <a:lnTo>
                    <a:pt x="824992" y="42481"/>
                  </a:lnTo>
                  <a:lnTo>
                    <a:pt x="833005" y="50533"/>
                  </a:lnTo>
                  <a:lnTo>
                    <a:pt x="852766" y="50533"/>
                  </a:lnTo>
                  <a:lnTo>
                    <a:pt x="860767" y="42481"/>
                  </a:lnTo>
                  <a:lnTo>
                    <a:pt x="860767" y="32524"/>
                  </a:lnTo>
                  <a:lnTo>
                    <a:pt x="860767" y="22567"/>
                  </a:lnTo>
                  <a:close/>
                </a:path>
                <a:path w="3376295" h="128905">
                  <a:moveTo>
                    <a:pt x="915238" y="55067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69" y="47015"/>
                  </a:lnTo>
                  <a:lnTo>
                    <a:pt x="888619" y="47015"/>
                  </a:lnTo>
                  <a:lnTo>
                    <a:pt x="880605" y="55067"/>
                  </a:lnTo>
                  <a:lnTo>
                    <a:pt x="880605" y="65024"/>
                  </a:lnTo>
                  <a:lnTo>
                    <a:pt x="897369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67"/>
                  </a:lnTo>
                  <a:close/>
                </a:path>
                <a:path w="3376295" h="128905">
                  <a:moveTo>
                    <a:pt x="915238" y="0"/>
                  </a:moveTo>
                  <a:lnTo>
                    <a:pt x="898486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19" y="18008"/>
                  </a:lnTo>
                  <a:lnTo>
                    <a:pt x="897369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376295" h="128905">
                  <a:moveTo>
                    <a:pt x="970851" y="22567"/>
                  </a:moveTo>
                  <a:lnTo>
                    <a:pt x="962850" y="14516"/>
                  </a:lnTo>
                  <a:lnTo>
                    <a:pt x="943076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76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3376295" h="128905">
                  <a:moveTo>
                    <a:pt x="1025321" y="55067"/>
                  </a:moveTo>
                  <a:lnTo>
                    <a:pt x="1017320" y="47015"/>
                  </a:lnTo>
                  <a:lnTo>
                    <a:pt x="1008570" y="47015"/>
                  </a:lnTo>
                  <a:lnTo>
                    <a:pt x="1007427" y="47015"/>
                  </a:lnTo>
                  <a:lnTo>
                    <a:pt x="998677" y="47015"/>
                  </a:lnTo>
                  <a:lnTo>
                    <a:pt x="990676" y="55067"/>
                  </a:lnTo>
                  <a:lnTo>
                    <a:pt x="990676" y="65024"/>
                  </a:lnTo>
                  <a:lnTo>
                    <a:pt x="1007427" y="65024"/>
                  </a:lnTo>
                  <a:lnTo>
                    <a:pt x="1008570" y="65024"/>
                  </a:lnTo>
                  <a:lnTo>
                    <a:pt x="1025321" y="65024"/>
                  </a:lnTo>
                  <a:lnTo>
                    <a:pt x="1025321" y="55067"/>
                  </a:lnTo>
                  <a:close/>
                </a:path>
                <a:path w="3376295" h="128905">
                  <a:moveTo>
                    <a:pt x="1025321" y="0"/>
                  </a:moveTo>
                  <a:lnTo>
                    <a:pt x="1008570" y="0"/>
                  </a:lnTo>
                  <a:lnTo>
                    <a:pt x="1007427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77" y="18008"/>
                  </a:lnTo>
                  <a:lnTo>
                    <a:pt x="1007427" y="18008"/>
                  </a:lnTo>
                  <a:lnTo>
                    <a:pt x="1008570" y="18008"/>
                  </a:lnTo>
                  <a:lnTo>
                    <a:pt x="1017320" y="18008"/>
                  </a:lnTo>
                  <a:lnTo>
                    <a:pt x="1025321" y="9956"/>
                  </a:lnTo>
                  <a:lnTo>
                    <a:pt x="1025321" y="0"/>
                  </a:lnTo>
                  <a:close/>
                </a:path>
                <a:path w="3376295" h="128905">
                  <a:moveTo>
                    <a:pt x="1080909" y="22567"/>
                  </a:moveTo>
                  <a:lnTo>
                    <a:pt x="1072908" y="14516"/>
                  </a:lnTo>
                  <a:lnTo>
                    <a:pt x="1053147" y="14516"/>
                  </a:lnTo>
                  <a:lnTo>
                    <a:pt x="1045133" y="22567"/>
                  </a:lnTo>
                  <a:lnTo>
                    <a:pt x="1045133" y="42481"/>
                  </a:lnTo>
                  <a:lnTo>
                    <a:pt x="1053147" y="50533"/>
                  </a:lnTo>
                  <a:lnTo>
                    <a:pt x="1072908" y="50533"/>
                  </a:lnTo>
                  <a:lnTo>
                    <a:pt x="1080909" y="42481"/>
                  </a:lnTo>
                  <a:lnTo>
                    <a:pt x="1080909" y="32524"/>
                  </a:lnTo>
                  <a:lnTo>
                    <a:pt x="1080909" y="22567"/>
                  </a:lnTo>
                  <a:close/>
                </a:path>
                <a:path w="3376295" h="128905">
                  <a:moveTo>
                    <a:pt x="1135380" y="55067"/>
                  </a:moveTo>
                  <a:lnTo>
                    <a:pt x="1127379" y="47015"/>
                  </a:lnTo>
                  <a:lnTo>
                    <a:pt x="1118654" y="47015"/>
                  </a:lnTo>
                  <a:lnTo>
                    <a:pt x="1117485" y="47015"/>
                  </a:lnTo>
                  <a:lnTo>
                    <a:pt x="1108760" y="47015"/>
                  </a:lnTo>
                  <a:lnTo>
                    <a:pt x="1100759" y="55067"/>
                  </a:lnTo>
                  <a:lnTo>
                    <a:pt x="1100759" y="65024"/>
                  </a:lnTo>
                  <a:lnTo>
                    <a:pt x="1117485" y="65024"/>
                  </a:lnTo>
                  <a:lnTo>
                    <a:pt x="1118654" y="65024"/>
                  </a:lnTo>
                  <a:lnTo>
                    <a:pt x="1135380" y="65024"/>
                  </a:lnTo>
                  <a:lnTo>
                    <a:pt x="1135380" y="55067"/>
                  </a:lnTo>
                  <a:close/>
                </a:path>
                <a:path w="3376295" h="128905">
                  <a:moveTo>
                    <a:pt x="1135380" y="0"/>
                  </a:moveTo>
                  <a:lnTo>
                    <a:pt x="1118654" y="0"/>
                  </a:lnTo>
                  <a:lnTo>
                    <a:pt x="1117485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485" y="18008"/>
                  </a:lnTo>
                  <a:lnTo>
                    <a:pt x="1118654" y="18008"/>
                  </a:lnTo>
                  <a:lnTo>
                    <a:pt x="1127379" y="18008"/>
                  </a:lnTo>
                  <a:lnTo>
                    <a:pt x="1135380" y="9956"/>
                  </a:lnTo>
                  <a:lnTo>
                    <a:pt x="1135380" y="0"/>
                  </a:lnTo>
                  <a:close/>
                </a:path>
                <a:path w="3376295" h="128905">
                  <a:moveTo>
                    <a:pt x="1190993" y="22567"/>
                  </a:moveTo>
                  <a:lnTo>
                    <a:pt x="1182992" y="14516"/>
                  </a:lnTo>
                  <a:lnTo>
                    <a:pt x="1163231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31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3376295" h="128905">
                  <a:moveTo>
                    <a:pt x="1245463" y="55067"/>
                  </a:moveTo>
                  <a:lnTo>
                    <a:pt x="1237462" y="47015"/>
                  </a:lnTo>
                  <a:lnTo>
                    <a:pt x="1228699" y="47015"/>
                  </a:lnTo>
                  <a:lnTo>
                    <a:pt x="1227582" y="47015"/>
                  </a:lnTo>
                  <a:lnTo>
                    <a:pt x="1218831" y="47015"/>
                  </a:lnTo>
                  <a:lnTo>
                    <a:pt x="1210818" y="55067"/>
                  </a:lnTo>
                  <a:lnTo>
                    <a:pt x="1210818" y="65024"/>
                  </a:lnTo>
                  <a:lnTo>
                    <a:pt x="1227582" y="65024"/>
                  </a:lnTo>
                  <a:lnTo>
                    <a:pt x="1228699" y="65024"/>
                  </a:lnTo>
                  <a:lnTo>
                    <a:pt x="1245463" y="65024"/>
                  </a:lnTo>
                  <a:lnTo>
                    <a:pt x="1245463" y="55067"/>
                  </a:lnTo>
                  <a:close/>
                </a:path>
                <a:path w="3376295" h="128905">
                  <a:moveTo>
                    <a:pt x="1245463" y="0"/>
                  </a:moveTo>
                  <a:lnTo>
                    <a:pt x="1228699" y="0"/>
                  </a:lnTo>
                  <a:lnTo>
                    <a:pt x="1227582" y="0"/>
                  </a:lnTo>
                  <a:lnTo>
                    <a:pt x="1210818" y="0"/>
                  </a:lnTo>
                  <a:lnTo>
                    <a:pt x="1210818" y="9956"/>
                  </a:lnTo>
                  <a:lnTo>
                    <a:pt x="1218831" y="18008"/>
                  </a:lnTo>
                  <a:lnTo>
                    <a:pt x="1227582" y="18008"/>
                  </a:lnTo>
                  <a:lnTo>
                    <a:pt x="1228699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3376295" h="128905">
                  <a:moveTo>
                    <a:pt x="1301064" y="22567"/>
                  </a:moveTo>
                  <a:lnTo>
                    <a:pt x="1293063" y="14516"/>
                  </a:lnTo>
                  <a:lnTo>
                    <a:pt x="1273289" y="14516"/>
                  </a:lnTo>
                  <a:lnTo>
                    <a:pt x="1265288" y="22567"/>
                  </a:lnTo>
                  <a:lnTo>
                    <a:pt x="1265288" y="42481"/>
                  </a:lnTo>
                  <a:lnTo>
                    <a:pt x="1273289" y="50533"/>
                  </a:lnTo>
                  <a:lnTo>
                    <a:pt x="1293063" y="50533"/>
                  </a:lnTo>
                  <a:lnTo>
                    <a:pt x="1301064" y="42481"/>
                  </a:lnTo>
                  <a:lnTo>
                    <a:pt x="1301064" y="32524"/>
                  </a:lnTo>
                  <a:lnTo>
                    <a:pt x="1301064" y="22567"/>
                  </a:lnTo>
                  <a:close/>
                </a:path>
                <a:path w="3376295" h="128905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67"/>
                  </a:lnTo>
                  <a:lnTo>
                    <a:pt x="1320901" y="65024"/>
                  </a:lnTo>
                  <a:lnTo>
                    <a:pt x="1338795" y="65024"/>
                  </a:lnTo>
                  <a:lnTo>
                    <a:pt x="1338795" y="47015"/>
                  </a:lnTo>
                  <a:close/>
                </a:path>
                <a:path w="3376295" h="128905">
                  <a:moveTo>
                    <a:pt x="1338795" y="9601"/>
                  </a:moveTo>
                  <a:lnTo>
                    <a:pt x="1320901" y="4292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9601"/>
                  </a:lnTo>
                  <a:close/>
                </a:path>
                <a:path w="3376295" h="128905">
                  <a:moveTo>
                    <a:pt x="3116757" y="63893"/>
                  </a:moveTo>
                  <a:lnTo>
                    <a:pt x="3098838" y="63893"/>
                  </a:lnTo>
                  <a:lnTo>
                    <a:pt x="3098838" y="81902"/>
                  </a:lnTo>
                  <a:lnTo>
                    <a:pt x="3108756" y="81902"/>
                  </a:lnTo>
                  <a:lnTo>
                    <a:pt x="3116757" y="73837"/>
                  </a:lnTo>
                  <a:lnTo>
                    <a:pt x="3116757" y="63893"/>
                  </a:lnTo>
                  <a:close/>
                </a:path>
                <a:path w="3376295" h="128905">
                  <a:moveTo>
                    <a:pt x="3172358" y="86448"/>
                  </a:moveTo>
                  <a:lnTo>
                    <a:pt x="3164357" y="78397"/>
                  </a:lnTo>
                  <a:lnTo>
                    <a:pt x="3144583" y="78397"/>
                  </a:lnTo>
                  <a:lnTo>
                    <a:pt x="3136582" y="86448"/>
                  </a:lnTo>
                  <a:lnTo>
                    <a:pt x="3136582" y="106362"/>
                  </a:lnTo>
                  <a:lnTo>
                    <a:pt x="3144583" y="114414"/>
                  </a:lnTo>
                  <a:lnTo>
                    <a:pt x="3164357" y="114414"/>
                  </a:lnTo>
                  <a:lnTo>
                    <a:pt x="3172358" y="106362"/>
                  </a:lnTo>
                  <a:lnTo>
                    <a:pt x="3172358" y="96405"/>
                  </a:lnTo>
                  <a:lnTo>
                    <a:pt x="3172358" y="86448"/>
                  </a:lnTo>
                  <a:close/>
                </a:path>
                <a:path w="3376295" h="128905">
                  <a:moveTo>
                    <a:pt x="3226816" y="118948"/>
                  </a:moveTo>
                  <a:lnTo>
                    <a:pt x="3218815" y="110896"/>
                  </a:lnTo>
                  <a:lnTo>
                    <a:pt x="3208921" y="110896"/>
                  </a:lnTo>
                  <a:lnTo>
                    <a:pt x="3208921" y="128905"/>
                  </a:lnTo>
                  <a:lnTo>
                    <a:pt x="3226816" y="128905"/>
                  </a:lnTo>
                  <a:lnTo>
                    <a:pt x="3226816" y="118948"/>
                  </a:lnTo>
                  <a:close/>
                </a:path>
                <a:path w="3376295" h="128905">
                  <a:moveTo>
                    <a:pt x="3226816" y="63893"/>
                  </a:moveTo>
                  <a:lnTo>
                    <a:pt x="3210064" y="63893"/>
                  </a:lnTo>
                  <a:lnTo>
                    <a:pt x="3208921" y="63893"/>
                  </a:lnTo>
                  <a:lnTo>
                    <a:pt x="3192183" y="63893"/>
                  </a:lnTo>
                  <a:lnTo>
                    <a:pt x="3192183" y="73837"/>
                  </a:lnTo>
                  <a:lnTo>
                    <a:pt x="3200171" y="81902"/>
                  </a:lnTo>
                  <a:lnTo>
                    <a:pt x="3208921" y="81902"/>
                  </a:lnTo>
                  <a:lnTo>
                    <a:pt x="3210064" y="81902"/>
                  </a:lnTo>
                  <a:lnTo>
                    <a:pt x="3218815" y="81902"/>
                  </a:lnTo>
                  <a:lnTo>
                    <a:pt x="3226816" y="73837"/>
                  </a:lnTo>
                  <a:lnTo>
                    <a:pt x="3226816" y="63893"/>
                  </a:lnTo>
                  <a:close/>
                </a:path>
                <a:path w="3376295" h="128905">
                  <a:moveTo>
                    <a:pt x="3282429" y="86448"/>
                  </a:moveTo>
                  <a:lnTo>
                    <a:pt x="3274428" y="78397"/>
                  </a:lnTo>
                  <a:lnTo>
                    <a:pt x="3254641" y="78397"/>
                  </a:lnTo>
                  <a:lnTo>
                    <a:pt x="3246640" y="86448"/>
                  </a:lnTo>
                  <a:lnTo>
                    <a:pt x="3246640" y="106362"/>
                  </a:lnTo>
                  <a:lnTo>
                    <a:pt x="3254641" y="114414"/>
                  </a:lnTo>
                  <a:lnTo>
                    <a:pt x="3274428" y="114414"/>
                  </a:lnTo>
                  <a:lnTo>
                    <a:pt x="3282429" y="106362"/>
                  </a:lnTo>
                  <a:lnTo>
                    <a:pt x="3282429" y="96405"/>
                  </a:lnTo>
                  <a:lnTo>
                    <a:pt x="3282429" y="86448"/>
                  </a:lnTo>
                  <a:close/>
                </a:path>
                <a:path w="3376295" h="128905">
                  <a:moveTo>
                    <a:pt x="3336899" y="118948"/>
                  </a:moveTo>
                  <a:lnTo>
                    <a:pt x="3328898" y="110896"/>
                  </a:lnTo>
                  <a:lnTo>
                    <a:pt x="3320135" y="110896"/>
                  </a:lnTo>
                  <a:lnTo>
                    <a:pt x="3319005" y="110896"/>
                  </a:lnTo>
                  <a:lnTo>
                    <a:pt x="3310255" y="110896"/>
                  </a:lnTo>
                  <a:lnTo>
                    <a:pt x="3302254" y="118948"/>
                  </a:lnTo>
                  <a:lnTo>
                    <a:pt x="3302254" y="128905"/>
                  </a:lnTo>
                  <a:lnTo>
                    <a:pt x="3319005" y="128905"/>
                  </a:lnTo>
                  <a:lnTo>
                    <a:pt x="3320135" y="128905"/>
                  </a:lnTo>
                  <a:lnTo>
                    <a:pt x="3336899" y="128905"/>
                  </a:lnTo>
                  <a:lnTo>
                    <a:pt x="3336899" y="118948"/>
                  </a:lnTo>
                  <a:close/>
                </a:path>
                <a:path w="3376295" h="128905">
                  <a:moveTo>
                    <a:pt x="3336899" y="63893"/>
                  </a:moveTo>
                  <a:lnTo>
                    <a:pt x="3320135" y="63893"/>
                  </a:lnTo>
                  <a:lnTo>
                    <a:pt x="3319005" y="63893"/>
                  </a:lnTo>
                  <a:lnTo>
                    <a:pt x="3302254" y="63893"/>
                  </a:lnTo>
                  <a:lnTo>
                    <a:pt x="3302254" y="73837"/>
                  </a:lnTo>
                  <a:lnTo>
                    <a:pt x="3310255" y="81902"/>
                  </a:lnTo>
                  <a:lnTo>
                    <a:pt x="3319005" y="81902"/>
                  </a:lnTo>
                  <a:lnTo>
                    <a:pt x="3320135" y="81902"/>
                  </a:lnTo>
                  <a:lnTo>
                    <a:pt x="3328898" y="81902"/>
                  </a:lnTo>
                  <a:lnTo>
                    <a:pt x="3336899" y="73837"/>
                  </a:lnTo>
                  <a:lnTo>
                    <a:pt x="3336899" y="63893"/>
                  </a:lnTo>
                  <a:close/>
                </a:path>
                <a:path w="3376295" h="128905">
                  <a:moveTo>
                    <a:pt x="3375710" y="78397"/>
                  </a:moveTo>
                  <a:lnTo>
                    <a:pt x="3364738" y="78397"/>
                  </a:lnTo>
                  <a:lnTo>
                    <a:pt x="3356724" y="86448"/>
                  </a:lnTo>
                  <a:lnTo>
                    <a:pt x="3356724" y="106362"/>
                  </a:lnTo>
                  <a:lnTo>
                    <a:pt x="3364738" y="114414"/>
                  </a:lnTo>
                  <a:lnTo>
                    <a:pt x="3375710" y="114414"/>
                  </a:lnTo>
                  <a:lnTo>
                    <a:pt x="3375710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24">
              <a:extLst>
                <a:ext uri="{FF2B5EF4-FFF2-40B4-BE49-F238E27FC236}">
                  <a16:creationId xmlns:a16="http://schemas.microsoft.com/office/drawing/2014/main" id="{C7728CE5-CE16-4AB9-AF63-F6740215A210}"/>
                </a:ext>
              </a:extLst>
            </p:cNvPr>
            <p:cNvSpPr/>
            <p:nvPr/>
          </p:nvSpPr>
          <p:spPr>
            <a:xfrm>
              <a:off x="5717565" y="3015741"/>
              <a:ext cx="3426460" cy="129539"/>
            </a:xfrm>
            <a:custGeom>
              <a:avLst/>
              <a:gdLst/>
              <a:ahLst/>
              <a:cxnLst/>
              <a:rect l="l" t="t" r="r" b="b"/>
              <a:pathLst>
                <a:path w="3426459" h="129539">
                  <a:moveTo>
                    <a:pt x="30886" y="22555"/>
                  </a:moveTo>
                  <a:lnTo>
                    <a:pt x="22885" y="14503"/>
                  </a:lnTo>
                  <a:lnTo>
                    <a:pt x="3124" y="14503"/>
                  </a:lnTo>
                  <a:lnTo>
                    <a:pt x="0" y="17653"/>
                  </a:lnTo>
                  <a:lnTo>
                    <a:pt x="9804" y="27800"/>
                  </a:lnTo>
                  <a:lnTo>
                    <a:pt x="23304" y="41592"/>
                  </a:lnTo>
                  <a:lnTo>
                    <a:pt x="27533" y="45847"/>
                  </a:lnTo>
                  <a:lnTo>
                    <a:pt x="30886" y="42468"/>
                  </a:lnTo>
                  <a:lnTo>
                    <a:pt x="30886" y="22555"/>
                  </a:lnTo>
                  <a:close/>
                </a:path>
                <a:path w="3426459" h="129539">
                  <a:moveTo>
                    <a:pt x="85356" y="55079"/>
                  </a:moveTo>
                  <a:lnTo>
                    <a:pt x="77355" y="47028"/>
                  </a:lnTo>
                  <a:lnTo>
                    <a:pt x="68618" y="47028"/>
                  </a:lnTo>
                  <a:lnTo>
                    <a:pt x="67487" y="47028"/>
                  </a:lnTo>
                  <a:lnTo>
                    <a:pt x="58737" y="47028"/>
                  </a:lnTo>
                  <a:lnTo>
                    <a:pt x="50723" y="55079"/>
                  </a:lnTo>
                  <a:lnTo>
                    <a:pt x="50723" y="65036"/>
                  </a:lnTo>
                  <a:lnTo>
                    <a:pt x="67487" y="65036"/>
                  </a:lnTo>
                  <a:lnTo>
                    <a:pt x="68618" y="65036"/>
                  </a:lnTo>
                  <a:lnTo>
                    <a:pt x="85356" y="65036"/>
                  </a:lnTo>
                  <a:lnTo>
                    <a:pt x="85356" y="55079"/>
                  </a:lnTo>
                  <a:close/>
                </a:path>
                <a:path w="3426459" h="129539">
                  <a:moveTo>
                    <a:pt x="85356" y="0"/>
                  </a:moveTo>
                  <a:lnTo>
                    <a:pt x="67487" y="0"/>
                  </a:lnTo>
                  <a:lnTo>
                    <a:pt x="50723" y="12"/>
                  </a:lnTo>
                  <a:lnTo>
                    <a:pt x="50723" y="9956"/>
                  </a:lnTo>
                  <a:lnTo>
                    <a:pt x="58737" y="18008"/>
                  </a:lnTo>
                  <a:lnTo>
                    <a:pt x="67487" y="18008"/>
                  </a:lnTo>
                  <a:lnTo>
                    <a:pt x="68618" y="18008"/>
                  </a:lnTo>
                  <a:lnTo>
                    <a:pt x="77355" y="18008"/>
                  </a:lnTo>
                  <a:lnTo>
                    <a:pt x="85356" y="9956"/>
                  </a:lnTo>
                  <a:lnTo>
                    <a:pt x="85356" y="0"/>
                  </a:lnTo>
                  <a:close/>
                </a:path>
                <a:path w="3426459" h="129539">
                  <a:moveTo>
                    <a:pt x="140970" y="22555"/>
                  </a:moveTo>
                  <a:lnTo>
                    <a:pt x="132969" y="14503"/>
                  </a:lnTo>
                  <a:lnTo>
                    <a:pt x="113207" y="14503"/>
                  </a:lnTo>
                  <a:lnTo>
                    <a:pt x="105194" y="22555"/>
                  </a:lnTo>
                  <a:lnTo>
                    <a:pt x="105194" y="42468"/>
                  </a:lnTo>
                  <a:lnTo>
                    <a:pt x="113207" y="50520"/>
                  </a:lnTo>
                  <a:lnTo>
                    <a:pt x="132969" y="50520"/>
                  </a:lnTo>
                  <a:lnTo>
                    <a:pt x="140970" y="42468"/>
                  </a:lnTo>
                  <a:lnTo>
                    <a:pt x="140970" y="32512"/>
                  </a:lnTo>
                  <a:lnTo>
                    <a:pt x="140970" y="22555"/>
                  </a:lnTo>
                  <a:close/>
                </a:path>
                <a:path w="3426459" h="129539">
                  <a:moveTo>
                    <a:pt x="178701" y="0"/>
                  </a:moveTo>
                  <a:lnTo>
                    <a:pt x="160794" y="0"/>
                  </a:lnTo>
                  <a:lnTo>
                    <a:pt x="160794" y="9956"/>
                  </a:lnTo>
                  <a:lnTo>
                    <a:pt x="168808" y="18008"/>
                  </a:lnTo>
                  <a:lnTo>
                    <a:pt x="178701" y="18008"/>
                  </a:lnTo>
                  <a:lnTo>
                    <a:pt x="178701" y="0"/>
                  </a:lnTo>
                  <a:close/>
                </a:path>
                <a:path w="3426459" h="129539">
                  <a:moveTo>
                    <a:pt x="195440" y="55079"/>
                  </a:moveTo>
                  <a:lnTo>
                    <a:pt x="187439" y="47028"/>
                  </a:lnTo>
                  <a:lnTo>
                    <a:pt x="178701" y="47028"/>
                  </a:lnTo>
                  <a:lnTo>
                    <a:pt x="177558" y="47028"/>
                  </a:lnTo>
                  <a:lnTo>
                    <a:pt x="168808" y="47028"/>
                  </a:lnTo>
                  <a:lnTo>
                    <a:pt x="160794" y="55079"/>
                  </a:lnTo>
                  <a:lnTo>
                    <a:pt x="160794" y="65036"/>
                  </a:lnTo>
                  <a:lnTo>
                    <a:pt x="177558" y="65036"/>
                  </a:lnTo>
                  <a:lnTo>
                    <a:pt x="178701" y="65036"/>
                  </a:lnTo>
                  <a:lnTo>
                    <a:pt x="195440" y="65036"/>
                  </a:lnTo>
                  <a:lnTo>
                    <a:pt x="195440" y="55079"/>
                  </a:lnTo>
                  <a:close/>
                </a:path>
                <a:path w="3426459" h="129539">
                  <a:moveTo>
                    <a:pt x="288759" y="47028"/>
                  </a:moveTo>
                  <a:lnTo>
                    <a:pt x="278892" y="47028"/>
                  </a:lnTo>
                  <a:lnTo>
                    <a:pt x="270878" y="55079"/>
                  </a:lnTo>
                  <a:lnTo>
                    <a:pt x="270878" y="65036"/>
                  </a:lnTo>
                  <a:lnTo>
                    <a:pt x="288759" y="65036"/>
                  </a:lnTo>
                  <a:lnTo>
                    <a:pt x="288759" y="47028"/>
                  </a:lnTo>
                  <a:close/>
                </a:path>
                <a:path w="3426459" h="129539">
                  <a:moveTo>
                    <a:pt x="288759" y="0"/>
                  </a:moveTo>
                  <a:lnTo>
                    <a:pt x="270878" y="0"/>
                  </a:lnTo>
                  <a:lnTo>
                    <a:pt x="270878" y="9956"/>
                  </a:lnTo>
                  <a:lnTo>
                    <a:pt x="278892" y="18008"/>
                  </a:lnTo>
                  <a:lnTo>
                    <a:pt x="288759" y="18008"/>
                  </a:lnTo>
                  <a:lnTo>
                    <a:pt x="288759" y="0"/>
                  </a:lnTo>
                  <a:close/>
                </a:path>
                <a:path w="3426459" h="129539">
                  <a:moveTo>
                    <a:pt x="1296187" y="63893"/>
                  </a:moveTo>
                  <a:lnTo>
                    <a:pt x="1278305" y="63893"/>
                  </a:lnTo>
                  <a:lnTo>
                    <a:pt x="1278305" y="81902"/>
                  </a:lnTo>
                  <a:lnTo>
                    <a:pt x="1288186" y="81902"/>
                  </a:lnTo>
                  <a:lnTo>
                    <a:pt x="1296187" y="73850"/>
                  </a:lnTo>
                  <a:lnTo>
                    <a:pt x="1296187" y="63893"/>
                  </a:lnTo>
                  <a:close/>
                </a:path>
                <a:path w="3426459" h="129539">
                  <a:moveTo>
                    <a:pt x="1402905" y="77216"/>
                  </a:moveTo>
                  <a:lnTo>
                    <a:pt x="1388389" y="73152"/>
                  </a:lnTo>
                  <a:lnTo>
                    <a:pt x="1388389" y="81902"/>
                  </a:lnTo>
                  <a:lnTo>
                    <a:pt x="1398257" y="81902"/>
                  </a:lnTo>
                  <a:lnTo>
                    <a:pt x="1402905" y="77216"/>
                  </a:lnTo>
                  <a:close/>
                </a:path>
                <a:path w="3426459" h="129539">
                  <a:moveTo>
                    <a:pt x="1406258" y="118960"/>
                  </a:moveTo>
                  <a:lnTo>
                    <a:pt x="1398257" y="110909"/>
                  </a:lnTo>
                  <a:lnTo>
                    <a:pt x="1388389" y="110909"/>
                  </a:lnTo>
                  <a:lnTo>
                    <a:pt x="1388389" y="128917"/>
                  </a:lnTo>
                  <a:lnTo>
                    <a:pt x="1406258" y="128917"/>
                  </a:lnTo>
                  <a:lnTo>
                    <a:pt x="1406258" y="118960"/>
                  </a:lnTo>
                  <a:close/>
                </a:path>
                <a:path w="3426459" h="129539">
                  <a:moveTo>
                    <a:pt x="1461871" y="92735"/>
                  </a:moveTo>
                  <a:lnTo>
                    <a:pt x="1443672" y="88201"/>
                  </a:lnTo>
                  <a:lnTo>
                    <a:pt x="1428381" y="84162"/>
                  </a:lnTo>
                  <a:lnTo>
                    <a:pt x="1426095" y="86461"/>
                  </a:lnTo>
                  <a:lnTo>
                    <a:pt x="1426095" y="106375"/>
                  </a:lnTo>
                  <a:lnTo>
                    <a:pt x="1434109" y="114427"/>
                  </a:lnTo>
                  <a:lnTo>
                    <a:pt x="1453870" y="114427"/>
                  </a:lnTo>
                  <a:lnTo>
                    <a:pt x="1461871" y="106375"/>
                  </a:lnTo>
                  <a:lnTo>
                    <a:pt x="1461871" y="92735"/>
                  </a:lnTo>
                  <a:close/>
                </a:path>
                <a:path w="3426459" h="129539">
                  <a:moveTo>
                    <a:pt x="1516341" y="118960"/>
                  </a:moveTo>
                  <a:lnTo>
                    <a:pt x="1508340" y="110909"/>
                  </a:lnTo>
                  <a:lnTo>
                    <a:pt x="1499590" y="110909"/>
                  </a:lnTo>
                  <a:lnTo>
                    <a:pt x="1498447" y="110909"/>
                  </a:lnTo>
                  <a:lnTo>
                    <a:pt x="1489697" y="110909"/>
                  </a:lnTo>
                  <a:lnTo>
                    <a:pt x="1481696" y="118960"/>
                  </a:lnTo>
                  <a:lnTo>
                    <a:pt x="1481696" y="128917"/>
                  </a:lnTo>
                  <a:lnTo>
                    <a:pt x="1498447" y="128917"/>
                  </a:lnTo>
                  <a:lnTo>
                    <a:pt x="1499590" y="128917"/>
                  </a:lnTo>
                  <a:lnTo>
                    <a:pt x="1516341" y="128917"/>
                  </a:lnTo>
                  <a:lnTo>
                    <a:pt x="1516341" y="118960"/>
                  </a:lnTo>
                  <a:close/>
                </a:path>
                <a:path w="3426459" h="129539">
                  <a:moveTo>
                    <a:pt x="1560474" y="114427"/>
                  </a:moveTo>
                  <a:lnTo>
                    <a:pt x="1553794" y="113157"/>
                  </a:lnTo>
                  <a:lnTo>
                    <a:pt x="1540129" y="110363"/>
                  </a:lnTo>
                  <a:lnTo>
                    <a:pt x="1544167" y="114427"/>
                  </a:lnTo>
                  <a:lnTo>
                    <a:pt x="1560474" y="114427"/>
                  </a:lnTo>
                  <a:close/>
                </a:path>
                <a:path w="3426459" h="129539">
                  <a:moveTo>
                    <a:pt x="1626412" y="125958"/>
                  </a:moveTo>
                  <a:lnTo>
                    <a:pt x="1608531" y="123113"/>
                  </a:lnTo>
                  <a:lnTo>
                    <a:pt x="1591779" y="120205"/>
                  </a:lnTo>
                  <a:lnTo>
                    <a:pt x="1591779" y="128917"/>
                  </a:lnTo>
                  <a:lnTo>
                    <a:pt x="1608531" y="128917"/>
                  </a:lnTo>
                  <a:lnTo>
                    <a:pt x="1609674" y="128917"/>
                  </a:lnTo>
                  <a:lnTo>
                    <a:pt x="1626412" y="128917"/>
                  </a:lnTo>
                  <a:lnTo>
                    <a:pt x="1626412" y="125958"/>
                  </a:lnTo>
                  <a:close/>
                </a:path>
                <a:path w="3426459" h="129539">
                  <a:moveTo>
                    <a:pt x="2286863" y="120624"/>
                  </a:moveTo>
                  <a:lnTo>
                    <a:pt x="2270112" y="123532"/>
                  </a:lnTo>
                  <a:lnTo>
                    <a:pt x="2252230" y="126365"/>
                  </a:lnTo>
                  <a:lnTo>
                    <a:pt x="2252230" y="128917"/>
                  </a:lnTo>
                  <a:lnTo>
                    <a:pt x="2268969" y="128917"/>
                  </a:lnTo>
                  <a:lnTo>
                    <a:pt x="2270112" y="128917"/>
                  </a:lnTo>
                  <a:lnTo>
                    <a:pt x="2286863" y="128917"/>
                  </a:lnTo>
                  <a:lnTo>
                    <a:pt x="2286863" y="120624"/>
                  </a:lnTo>
                  <a:close/>
                </a:path>
                <a:path w="3426459" h="129539">
                  <a:moveTo>
                    <a:pt x="2337892" y="110985"/>
                  </a:moveTo>
                  <a:lnTo>
                    <a:pt x="2324849" y="113626"/>
                  </a:lnTo>
                  <a:lnTo>
                    <a:pt x="2320645" y="114427"/>
                  </a:lnTo>
                  <a:lnTo>
                    <a:pt x="2334476" y="114427"/>
                  </a:lnTo>
                  <a:lnTo>
                    <a:pt x="2337892" y="110985"/>
                  </a:lnTo>
                  <a:close/>
                </a:path>
                <a:path w="3426459" h="129539">
                  <a:moveTo>
                    <a:pt x="2396947" y="118960"/>
                  </a:moveTo>
                  <a:lnTo>
                    <a:pt x="2388946" y="110909"/>
                  </a:lnTo>
                  <a:lnTo>
                    <a:pt x="2380196" y="110909"/>
                  </a:lnTo>
                  <a:lnTo>
                    <a:pt x="2379040" y="110909"/>
                  </a:lnTo>
                  <a:lnTo>
                    <a:pt x="2370315" y="110909"/>
                  </a:lnTo>
                  <a:lnTo>
                    <a:pt x="2362314" y="118960"/>
                  </a:lnTo>
                  <a:lnTo>
                    <a:pt x="2362314" y="128917"/>
                  </a:lnTo>
                  <a:lnTo>
                    <a:pt x="2379040" y="128917"/>
                  </a:lnTo>
                  <a:lnTo>
                    <a:pt x="2380196" y="128917"/>
                  </a:lnTo>
                  <a:lnTo>
                    <a:pt x="2396947" y="128917"/>
                  </a:lnTo>
                  <a:lnTo>
                    <a:pt x="2396947" y="118960"/>
                  </a:lnTo>
                  <a:close/>
                </a:path>
                <a:path w="3426459" h="129539">
                  <a:moveTo>
                    <a:pt x="2452560" y="86461"/>
                  </a:moveTo>
                  <a:lnTo>
                    <a:pt x="2450795" y="84683"/>
                  </a:lnTo>
                  <a:lnTo>
                    <a:pt x="2434971" y="88836"/>
                  </a:lnTo>
                  <a:lnTo>
                    <a:pt x="2416784" y="93345"/>
                  </a:lnTo>
                  <a:lnTo>
                    <a:pt x="2416784" y="106375"/>
                  </a:lnTo>
                  <a:lnTo>
                    <a:pt x="2424785" y="114427"/>
                  </a:lnTo>
                  <a:lnTo>
                    <a:pt x="2444559" y="114427"/>
                  </a:lnTo>
                  <a:lnTo>
                    <a:pt x="2452560" y="106375"/>
                  </a:lnTo>
                  <a:lnTo>
                    <a:pt x="2452560" y="86461"/>
                  </a:lnTo>
                  <a:close/>
                </a:path>
                <a:path w="3426459" h="129539">
                  <a:moveTo>
                    <a:pt x="2507005" y="118960"/>
                  </a:moveTo>
                  <a:lnTo>
                    <a:pt x="2499004" y="110909"/>
                  </a:lnTo>
                  <a:lnTo>
                    <a:pt x="2490279" y="110909"/>
                  </a:lnTo>
                  <a:lnTo>
                    <a:pt x="2489123" y="110909"/>
                  </a:lnTo>
                  <a:lnTo>
                    <a:pt x="2480399" y="110909"/>
                  </a:lnTo>
                  <a:lnTo>
                    <a:pt x="2472385" y="118960"/>
                  </a:lnTo>
                  <a:lnTo>
                    <a:pt x="2472385" y="128917"/>
                  </a:lnTo>
                  <a:lnTo>
                    <a:pt x="2489123" y="128917"/>
                  </a:lnTo>
                  <a:lnTo>
                    <a:pt x="2490279" y="128917"/>
                  </a:lnTo>
                  <a:lnTo>
                    <a:pt x="2507005" y="128917"/>
                  </a:lnTo>
                  <a:lnTo>
                    <a:pt x="2507005" y="118960"/>
                  </a:lnTo>
                  <a:close/>
                </a:path>
                <a:path w="3426459" h="129539">
                  <a:moveTo>
                    <a:pt x="2507005" y="68897"/>
                  </a:moveTo>
                  <a:lnTo>
                    <a:pt x="2490279" y="73850"/>
                  </a:lnTo>
                  <a:lnTo>
                    <a:pt x="2489581" y="74053"/>
                  </a:lnTo>
                  <a:lnTo>
                    <a:pt x="2489123" y="74180"/>
                  </a:lnTo>
                  <a:lnTo>
                    <a:pt x="2476271" y="77762"/>
                  </a:lnTo>
                  <a:lnTo>
                    <a:pt x="2480399" y="81902"/>
                  </a:lnTo>
                  <a:lnTo>
                    <a:pt x="2489123" y="81902"/>
                  </a:lnTo>
                  <a:lnTo>
                    <a:pt x="2490279" y="81902"/>
                  </a:lnTo>
                  <a:lnTo>
                    <a:pt x="2499004" y="81902"/>
                  </a:lnTo>
                  <a:lnTo>
                    <a:pt x="2507005" y="73850"/>
                  </a:lnTo>
                  <a:lnTo>
                    <a:pt x="2507005" y="68897"/>
                  </a:lnTo>
                  <a:close/>
                </a:path>
                <a:path w="3426459" h="129539">
                  <a:moveTo>
                    <a:pt x="2562618" y="86461"/>
                  </a:moveTo>
                  <a:lnTo>
                    <a:pt x="2554617" y="78409"/>
                  </a:lnTo>
                  <a:lnTo>
                    <a:pt x="2534856" y="78409"/>
                  </a:lnTo>
                  <a:lnTo>
                    <a:pt x="2526842" y="86461"/>
                  </a:lnTo>
                  <a:lnTo>
                    <a:pt x="2526842" y="106375"/>
                  </a:lnTo>
                  <a:lnTo>
                    <a:pt x="2534856" y="114427"/>
                  </a:lnTo>
                  <a:lnTo>
                    <a:pt x="2554617" y="114427"/>
                  </a:lnTo>
                  <a:lnTo>
                    <a:pt x="2562618" y="106375"/>
                  </a:lnTo>
                  <a:lnTo>
                    <a:pt x="2562618" y="96418"/>
                  </a:lnTo>
                  <a:lnTo>
                    <a:pt x="2562618" y="86461"/>
                  </a:lnTo>
                  <a:close/>
                </a:path>
                <a:path w="3426459" h="129539">
                  <a:moveTo>
                    <a:pt x="2617089" y="118960"/>
                  </a:moveTo>
                  <a:lnTo>
                    <a:pt x="2609088" y="110909"/>
                  </a:lnTo>
                  <a:lnTo>
                    <a:pt x="2600350" y="110909"/>
                  </a:lnTo>
                  <a:lnTo>
                    <a:pt x="2599194" y="110909"/>
                  </a:lnTo>
                  <a:lnTo>
                    <a:pt x="2590469" y="110909"/>
                  </a:lnTo>
                  <a:lnTo>
                    <a:pt x="2582468" y="118960"/>
                  </a:lnTo>
                  <a:lnTo>
                    <a:pt x="2582468" y="128917"/>
                  </a:lnTo>
                  <a:lnTo>
                    <a:pt x="2599194" y="128917"/>
                  </a:lnTo>
                  <a:lnTo>
                    <a:pt x="2600350" y="128917"/>
                  </a:lnTo>
                  <a:lnTo>
                    <a:pt x="2617089" y="128917"/>
                  </a:lnTo>
                  <a:lnTo>
                    <a:pt x="2617089" y="118960"/>
                  </a:lnTo>
                  <a:close/>
                </a:path>
                <a:path w="3426459" h="129539">
                  <a:moveTo>
                    <a:pt x="2617089" y="63893"/>
                  </a:moveTo>
                  <a:lnTo>
                    <a:pt x="2600350" y="63893"/>
                  </a:lnTo>
                  <a:lnTo>
                    <a:pt x="2599194" y="63893"/>
                  </a:lnTo>
                  <a:lnTo>
                    <a:pt x="2582468" y="63893"/>
                  </a:lnTo>
                  <a:lnTo>
                    <a:pt x="2582468" y="73850"/>
                  </a:lnTo>
                  <a:lnTo>
                    <a:pt x="2590469" y="81902"/>
                  </a:lnTo>
                  <a:lnTo>
                    <a:pt x="2599194" y="81902"/>
                  </a:lnTo>
                  <a:lnTo>
                    <a:pt x="2600350" y="81902"/>
                  </a:lnTo>
                  <a:lnTo>
                    <a:pt x="2609088" y="81902"/>
                  </a:lnTo>
                  <a:lnTo>
                    <a:pt x="2617089" y="73850"/>
                  </a:lnTo>
                  <a:lnTo>
                    <a:pt x="2617089" y="63893"/>
                  </a:lnTo>
                  <a:close/>
                </a:path>
                <a:path w="3426459" h="129539">
                  <a:moveTo>
                    <a:pt x="2672702" y="86461"/>
                  </a:moveTo>
                  <a:lnTo>
                    <a:pt x="2664701" y="78409"/>
                  </a:lnTo>
                  <a:lnTo>
                    <a:pt x="2644940" y="78409"/>
                  </a:lnTo>
                  <a:lnTo>
                    <a:pt x="2636926" y="86461"/>
                  </a:lnTo>
                  <a:lnTo>
                    <a:pt x="2636926" y="106375"/>
                  </a:lnTo>
                  <a:lnTo>
                    <a:pt x="2644940" y="114427"/>
                  </a:lnTo>
                  <a:lnTo>
                    <a:pt x="2664701" y="114427"/>
                  </a:lnTo>
                  <a:lnTo>
                    <a:pt x="2672702" y="106375"/>
                  </a:lnTo>
                  <a:lnTo>
                    <a:pt x="2672702" y="96418"/>
                  </a:lnTo>
                  <a:lnTo>
                    <a:pt x="2672702" y="86461"/>
                  </a:lnTo>
                  <a:close/>
                </a:path>
                <a:path w="3426459" h="129539">
                  <a:moveTo>
                    <a:pt x="2727160" y="118960"/>
                  </a:moveTo>
                  <a:lnTo>
                    <a:pt x="2719159" y="110909"/>
                  </a:lnTo>
                  <a:lnTo>
                    <a:pt x="2710421" y="110909"/>
                  </a:lnTo>
                  <a:lnTo>
                    <a:pt x="2709278" y="110909"/>
                  </a:lnTo>
                  <a:lnTo>
                    <a:pt x="2700528" y="110909"/>
                  </a:lnTo>
                  <a:lnTo>
                    <a:pt x="2692527" y="118960"/>
                  </a:lnTo>
                  <a:lnTo>
                    <a:pt x="2692527" y="128917"/>
                  </a:lnTo>
                  <a:lnTo>
                    <a:pt x="2709278" y="128917"/>
                  </a:lnTo>
                  <a:lnTo>
                    <a:pt x="2710421" y="128917"/>
                  </a:lnTo>
                  <a:lnTo>
                    <a:pt x="2727160" y="128917"/>
                  </a:lnTo>
                  <a:lnTo>
                    <a:pt x="2727160" y="118960"/>
                  </a:lnTo>
                  <a:close/>
                </a:path>
                <a:path w="3426459" h="129539">
                  <a:moveTo>
                    <a:pt x="2727160" y="63893"/>
                  </a:moveTo>
                  <a:lnTo>
                    <a:pt x="2710421" y="63893"/>
                  </a:lnTo>
                  <a:lnTo>
                    <a:pt x="2709278" y="63893"/>
                  </a:lnTo>
                  <a:lnTo>
                    <a:pt x="2692527" y="63893"/>
                  </a:lnTo>
                  <a:lnTo>
                    <a:pt x="2692527" y="73850"/>
                  </a:lnTo>
                  <a:lnTo>
                    <a:pt x="2700528" y="81902"/>
                  </a:lnTo>
                  <a:lnTo>
                    <a:pt x="2709278" y="81902"/>
                  </a:lnTo>
                  <a:lnTo>
                    <a:pt x="2710421" y="81902"/>
                  </a:lnTo>
                  <a:lnTo>
                    <a:pt x="2719159" y="81902"/>
                  </a:lnTo>
                  <a:lnTo>
                    <a:pt x="2727160" y="73850"/>
                  </a:lnTo>
                  <a:lnTo>
                    <a:pt x="2727160" y="63893"/>
                  </a:lnTo>
                  <a:close/>
                </a:path>
                <a:path w="3426459" h="129539">
                  <a:moveTo>
                    <a:pt x="2782773" y="86461"/>
                  </a:moveTo>
                  <a:lnTo>
                    <a:pt x="2774772" y="78409"/>
                  </a:lnTo>
                  <a:lnTo>
                    <a:pt x="2755011" y="78409"/>
                  </a:lnTo>
                  <a:lnTo>
                    <a:pt x="2746997" y="86461"/>
                  </a:lnTo>
                  <a:lnTo>
                    <a:pt x="2746997" y="106375"/>
                  </a:lnTo>
                  <a:lnTo>
                    <a:pt x="2755011" y="114427"/>
                  </a:lnTo>
                  <a:lnTo>
                    <a:pt x="2774772" y="114427"/>
                  </a:lnTo>
                  <a:lnTo>
                    <a:pt x="2782773" y="106375"/>
                  </a:lnTo>
                  <a:lnTo>
                    <a:pt x="2782773" y="96418"/>
                  </a:lnTo>
                  <a:lnTo>
                    <a:pt x="2782773" y="86461"/>
                  </a:lnTo>
                  <a:close/>
                </a:path>
                <a:path w="3426459" h="129539">
                  <a:moveTo>
                    <a:pt x="2837243" y="118960"/>
                  </a:moveTo>
                  <a:lnTo>
                    <a:pt x="2829242" y="110909"/>
                  </a:lnTo>
                  <a:lnTo>
                    <a:pt x="2820479" y="110909"/>
                  </a:lnTo>
                  <a:lnTo>
                    <a:pt x="2819362" y="110909"/>
                  </a:lnTo>
                  <a:lnTo>
                    <a:pt x="2810611" y="110909"/>
                  </a:lnTo>
                  <a:lnTo>
                    <a:pt x="2802610" y="118960"/>
                  </a:lnTo>
                  <a:lnTo>
                    <a:pt x="2802610" y="128917"/>
                  </a:lnTo>
                  <a:lnTo>
                    <a:pt x="2819362" y="128917"/>
                  </a:lnTo>
                  <a:lnTo>
                    <a:pt x="2820479" y="128917"/>
                  </a:lnTo>
                  <a:lnTo>
                    <a:pt x="2837243" y="128917"/>
                  </a:lnTo>
                  <a:lnTo>
                    <a:pt x="2837243" y="118960"/>
                  </a:lnTo>
                  <a:close/>
                </a:path>
                <a:path w="3426459" h="129539">
                  <a:moveTo>
                    <a:pt x="2837243" y="63893"/>
                  </a:moveTo>
                  <a:lnTo>
                    <a:pt x="2820479" y="63893"/>
                  </a:lnTo>
                  <a:lnTo>
                    <a:pt x="2819362" y="63893"/>
                  </a:lnTo>
                  <a:lnTo>
                    <a:pt x="2802610" y="63893"/>
                  </a:lnTo>
                  <a:lnTo>
                    <a:pt x="2802610" y="73850"/>
                  </a:lnTo>
                  <a:lnTo>
                    <a:pt x="2810611" y="81902"/>
                  </a:lnTo>
                  <a:lnTo>
                    <a:pt x="2819362" y="81902"/>
                  </a:lnTo>
                  <a:lnTo>
                    <a:pt x="2820479" y="81902"/>
                  </a:lnTo>
                  <a:lnTo>
                    <a:pt x="2829242" y="81902"/>
                  </a:lnTo>
                  <a:lnTo>
                    <a:pt x="2837243" y="73850"/>
                  </a:lnTo>
                  <a:lnTo>
                    <a:pt x="2837243" y="63893"/>
                  </a:lnTo>
                  <a:close/>
                </a:path>
                <a:path w="3426459" h="129539">
                  <a:moveTo>
                    <a:pt x="2892856" y="86461"/>
                  </a:moveTo>
                  <a:lnTo>
                    <a:pt x="2884855" y="78409"/>
                  </a:lnTo>
                  <a:lnTo>
                    <a:pt x="2865082" y="78409"/>
                  </a:lnTo>
                  <a:lnTo>
                    <a:pt x="2857081" y="86461"/>
                  </a:lnTo>
                  <a:lnTo>
                    <a:pt x="2857081" y="106375"/>
                  </a:lnTo>
                  <a:lnTo>
                    <a:pt x="2865082" y="114427"/>
                  </a:lnTo>
                  <a:lnTo>
                    <a:pt x="2884855" y="114427"/>
                  </a:lnTo>
                  <a:lnTo>
                    <a:pt x="2892856" y="106375"/>
                  </a:lnTo>
                  <a:lnTo>
                    <a:pt x="2892856" y="96418"/>
                  </a:lnTo>
                  <a:lnTo>
                    <a:pt x="2892856" y="86461"/>
                  </a:lnTo>
                  <a:close/>
                </a:path>
                <a:path w="3426459" h="129539">
                  <a:moveTo>
                    <a:pt x="2947314" y="118960"/>
                  </a:moveTo>
                  <a:lnTo>
                    <a:pt x="2939313" y="110909"/>
                  </a:lnTo>
                  <a:lnTo>
                    <a:pt x="2930575" y="110909"/>
                  </a:lnTo>
                  <a:lnTo>
                    <a:pt x="2929445" y="110909"/>
                  </a:lnTo>
                  <a:lnTo>
                    <a:pt x="2920695" y="110909"/>
                  </a:lnTo>
                  <a:lnTo>
                    <a:pt x="2912681" y="118960"/>
                  </a:lnTo>
                  <a:lnTo>
                    <a:pt x="2912681" y="128917"/>
                  </a:lnTo>
                  <a:lnTo>
                    <a:pt x="2929445" y="128917"/>
                  </a:lnTo>
                  <a:lnTo>
                    <a:pt x="2930575" y="128917"/>
                  </a:lnTo>
                  <a:lnTo>
                    <a:pt x="2947314" y="128917"/>
                  </a:lnTo>
                  <a:lnTo>
                    <a:pt x="2947314" y="118960"/>
                  </a:lnTo>
                  <a:close/>
                </a:path>
                <a:path w="3426459" h="129539">
                  <a:moveTo>
                    <a:pt x="2947314" y="63893"/>
                  </a:moveTo>
                  <a:lnTo>
                    <a:pt x="2930575" y="63893"/>
                  </a:lnTo>
                  <a:lnTo>
                    <a:pt x="2929445" y="63893"/>
                  </a:lnTo>
                  <a:lnTo>
                    <a:pt x="2912681" y="63893"/>
                  </a:lnTo>
                  <a:lnTo>
                    <a:pt x="2912681" y="73850"/>
                  </a:lnTo>
                  <a:lnTo>
                    <a:pt x="2920695" y="81902"/>
                  </a:lnTo>
                  <a:lnTo>
                    <a:pt x="2929445" y="81902"/>
                  </a:lnTo>
                  <a:lnTo>
                    <a:pt x="2930575" y="81902"/>
                  </a:lnTo>
                  <a:lnTo>
                    <a:pt x="2939313" y="81902"/>
                  </a:lnTo>
                  <a:lnTo>
                    <a:pt x="2947314" y="73850"/>
                  </a:lnTo>
                  <a:lnTo>
                    <a:pt x="2947314" y="63893"/>
                  </a:lnTo>
                  <a:close/>
                </a:path>
                <a:path w="3426459" h="129539">
                  <a:moveTo>
                    <a:pt x="3002927" y="86461"/>
                  </a:moveTo>
                  <a:lnTo>
                    <a:pt x="2994926" y="78409"/>
                  </a:lnTo>
                  <a:lnTo>
                    <a:pt x="2975152" y="78409"/>
                  </a:lnTo>
                  <a:lnTo>
                    <a:pt x="2967151" y="86461"/>
                  </a:lnTo>
                  <a:lnTo>
                    <a:pt x="2967151" y="106375"/>
                  </a:lnTo>
                  <a:lnTo>
                    <a:pt x="2975152" y="114427"/>
                  </a:lnTo>
                  <a:lnTo>
                    <a:pt x="2994926" y="114427"/>
                  </a:lnTo>
                  <a:lnTo>
                    <a:pt x="3002927" y="106375"/>
                  </a:lnTo>
                  <a:lnTo>
                    <a:pt x="3002927" y="96418"/>
                  </a:lnTo>
                  <a:lnTo>
                    <a:pt x="3002927" y="86461"/>
                  </a:lnTo>
                  <a:close/>
                </a:path>
                <a:path w="3426459" h="129539">
                  <a:moveTo>
                    <a:pt x="3057398" y="118960"/>
                  </a:moveTo>
                  <a:lnTo>
                    <a:pt x="3049397" y="110909"/>
                  </a:lnTo>
                  <a:lnTo>
                    <a:pt x="3040646" y="110909"/>
                  </a:lnTo>
                  <a:lnTo>
                    <a:pt x="3039516" y="110909"/>
                  </a:lnTo>
                  <a:lnTo>
                    <a:pt x="3030766" y="110909"/>
                  </a:lnTo>
                  <a:lnTo>
                    <a:pt x="3022765" y="118960"/>
                  </a:lnTo>
                  <a:lnTo>
                    <a:pt x="3022765" y="128917"/>
                  </a:lnTo>
                  <a:lnTo>
                    <a:pt x="3039516" y="128917"/>
                  </a:lnTo>
                  <a:lnTo>
                    <a:pt x="3040646" y="128917"/>
                  </a:lnTo>
                  <a:lnTo>
                    <a:pt x="3057398" y="128917"/>
                  </a:lnTo>
                  <a:lnTo>
                    <a:pt x="3057398" y="118960"/>
                  </a:lnTo>
                  <a:close/>
                </a:path>
                <a:path w="3426459" h="129539">
                  <a:moveTo>
                    <a:pt x="3057398" y="63893"/>
                  </a:moveTo>
                  <a:lnTo>
                    <a:pt x="3040646" y="63893"/>
                  </a:lnTo>
                  <a:lnTo>
                    <a:pt x="3039516" y="63893"/>
                  </a:lnTo>
                  <a:lnTo>
                    <a:pt x="3022765" y="63893"/>
                  </a:lnTo>
                  <a:lnTo>
                    <a:pt x="3022765" y="73850"/>
                  </a:lnTo>
                  <a:lnTo>
                    <a:pt x="3030766" y="81902"/>
                  </a:lnTo>
                  <a:lnTo>
                    <a:pt x="3039516" y="81902"/>
                  </a:lnTo>
                  <a:lnTo>
                    <a:pt x="3040646" y="81902"/>
                  </a:lnTo>
                  <a:lnTo>
                    <a:pt x="3049397" y="81902"/>
                  </a:lnTo>
                  <a:lnTo>
                    <a:pt x="3057398" y="73850"/>
                  </a:lnTo>
                  <a:lnTo>
                    <a:pt x="3057398" y="63893"/>
                  </a:lnTo>
                  <a:close/>
                </a:path>
                <a:path w="3426459" h="129539">
                  <a:moveTo>
                    <a:pt x="3113011" y="86461"/>
                  </a:moveTo>
                  <a:lnTo>
                    <a:pt x="3105010" y="78409"/>
                  </a:lnTo>
                  <a:lnTo>
                    <a:pt x="3085236" y="78409"/>
                  </a:lnTo>
                  <a:lnTo>
                    <a:pt x="3077235" y="86461"/>
                  </a:lnTo>
                  <a:lnTo>
                    <a:pt x="3077235" y="106375"/>
                  </a:lnTo>
                  <a:lnTo>
                    <a:pt x="3085236" y="114427"/>
                  </a:lnTo>
                  <a:lnTo>
                    <a:pt x="3105010" y="114427"/>
                  </a:lnTo>
                  <a:lnTo>
                    <a:pt x="3113011" y="106375"/>
                  </a:lnTo>
                  <a:lnTo>
                    <a:pt x="3113011" y="96418"/>
                  </a:lnTo>
                  <a:lnTo>
                    <a:pt x="3113011" y="86461"/>
                  </a:lnTo>
                  <a:close/>
                </a:path>
                <a:path w="3426459" h="129539">
                  <a:moveTo>
                    <a:pt x="3167481" y="118960"/>
                  </a:moveTo>
                  <a:lnTo>
                    <a:pt x="3159480" y="110909"/>
                  </a:lnTo>
                  <a:lnTo>
                    <a:pt x="3150717" y="110909"/>
                  </a:lnTo>
                  <a:lnTo>
                    <a:pt x="3149562" y="110909"/>
                  </a:lnTo>
                  <a:lnTo>
                    <a:pt x="3140837" y="110909"/>
                  </a:lnTo>
                  <a:lnTo>
                    <a:pt x="3132836" y="118960"/>
                  </a:lnTo>
                  <a:lnTo>
                    <a:pt x="3132836" y="128917"/>
                  </a:lnTo>
                  <a:lnTo>
                    <a:pt x="3149562" y="128917"/>
                  </a:lnTo>
                  <a:lnTo>
                    <a:pt x="3150717" y="128917"/>
                  </a:lnTo>
                  <a:lnTo>
                    <a:pt x="3167481" y="128917"/>
                  </a:lnTo>
                  <a:lnTo>
                    <a:pt x="3167481" y="118960"/>
                  </a:lnTo>
                  <a:close/>
                </a:path>
                <a:path w="3426459" h="129539">
                  <a:moveTo>
                    <a:pt x="3167481" y="63893"/>
                  </a:moveTo>
                  <a:lnTo>
                    <a:pt x="3150717" y="63893"/>
                  </a:lnTo>
                  <a:lnTo>
                    <a:pt x="3149562" y="63893"/>
                  </a:lnTo>
                  <a:lnTo>
                    <a:pt x="3132836" y="63893"/>
                  </a:lnTo>
                  <a:lnTo>
                    <a:pt x="3132836" y="73850"/>
                  </a:lnTo>
                  <a:lnTo>
                    <a:pt x="3140837" y="81902"/>
                  </a:lnTo>
                  <a:lnTo>
                    <a:pt x="3149562" y="81902"/>
                  </a:lnTo>
                  <a:lnTo>
                    <a:pt x="3150717" y="81902"/>
                  </a:lnTo>
                  <a:lnTo>
                    <a:pt x="3159480" y="81902"/>
                  </a:lnTo>
                  <a:lnTo>
                    <a:pt x="3167481" y="73850"/>
                  </a:lnTo>
                  <a:lnTo>
                    <a:pt x="3167481" y="63893"/>
                  </a:lnTo>
                  <a:close/>
                </a:path>
                <a:path w="3426459" h="129539">
                  <a:moveTo>
                    <a:pt x="3223082" y="86461"/>
                  </a:moveTo>
                  <a:lnTo>
                    <a:pt x="3215081" y="78409"/>
                  </a:lnTo>
                  <a:lnTo>
                    <a:pt x="3195307" y="78409"/>
                  </a:lnTo>
                  <a:lnTo>
                    <a:pt x="3187306" y="86461"/>
                  </a:lnTo>
                  <a:lnTo>
                    <a:pt x="3187306" y="106375"/>
                  </a:lnTo>
                  <a:lnTo>
                    <a:pt x="3195307" y="114427"/>
                  </a:lnTo>
                  <a:lnTo>
                    <a:pt x="3215081" y="114427"/>
                  </a:lnTo>
                  <a:lnTo>
                    <a:pt x="3223082" y="106375"/>
                  </a:lnTo>
                  <a:lnTo>
                    <a:pt x="3223082" y="96418"/>
                  </a:lnTo>
                  <a:lnTo>
                    <a:pt x="3223082" y="86461"/>
                  </a:lnTo>
                  <a:close/>
                </a:path>
                <a:path w="3426459" h="129539">
                  <a:moveTo>
                    <a:pt x="3277539" y="118960"/>
                  </a:moveTo>
                  <a:lnTo>
                    <a:pt x="3269538" y="110909"/>
                  </a:lnTo>
                  <a:lnTo>
                    <a:pt x="3260788" y="110909"/>
                  </a:lnTo>
                  <a:lnTo>
                    <a:pt x="3259645" y="110909"/>
                  </a:lnTo>
                  <a:lnTo>
                    <a:pt x="3250895" y="110909"/>
                  </a:lnTo>
                  <a:lnTo>
                    <a:pt x="3242907" y="118960"/>
                  </a:lnTo>
                  <a:lnTo>
                    <a:pt x="3242907" y="128917"/>
                  </a:lnTo>
                  <a:lnTo>
                    <a:pt x="3259645" y="128917"/>
                  </a:lnTo>
                  <a:lnTo>
                    <a:pt x="3260788" y="128917"/>
                  </a:lnTo>
                  <a:lnTo>
                    <a:pt x="3277539" y="128917"/>
                  </a:lnTo>
                  <a:lnTo>
                    <a:pt x="3277539" y="118960"/>
                  </a:lnTo>
                  <a:close/>
                </a:path>
                <a:path w="3426459" h="129539">
                  <a:moveTo>
                    <a:pt x="3277539" y="63893"/>
                  </a:moveTo>
                  <a:lnTo>
                    <a:pt x="3260788" y="63893"/>
                  </a:lnTo>
                  <a:lnTo>
                    <a:pt x="3259645" y="63893"/>
                  </a:lnTo>
                  <a:lnTo>
                    <a:pt x="3242907" y="63893"/>
                  </a:lnTo>
                  <a:lnTo>
                    <a:pt x="3242907" y="73850"/>
                  </a:lnTo>
                  <a:lnTo>
                    <a:pt x="3250895" y="81902"/>
                  </a:lnTo>
                  <a:lnTo>
                    <a:pt x="3259645" y="81902"/>
                  </a:lnTo>
                  <a:lnTo>
                    <a:pt x="3260788" y="81902"/>
                  </a:lnTo>
                  <a:lnTo>
                    <a:pt x="3269538" y="81902"/>
                  </a:lnTo>
                  <a:lnTo>
                    <a:pt x="3277539" y="73850"/>
                  </a:lnTo>
                  <a:lnTo>
                    <a:pt x="3277539" y="63893"/>
                  </a:lnTo>
                  <a:close/>
                </a:path>
                <a:path w="3426459" h="129539">
                  <a:moveTo>
                    <a:pt x="3333153" y="86461"/>
                  </a:moveTo>
                  <a:lnTo>
                    <a:pt x="3325152" y="78409"/>
                  </a:lnTo>
                  <a:lnTo>
                    <a:pt x="3305365" y="78409"/>
                  </a:lnTo>
                  <a:lnTo>
                    <a:pt x="3297364" y="86461"/>
                  </a:lnTo>
                  <a:lnTo>
                    <a:pt x="3297364" y="106375"/>
                  </a:lnTo>
                  <a:lnTo>
                    <a:pt x="3305365" y="114427"/>
                  </a:lnTo>
                  <a:lnTo>
                    <a:pt x="3325152" y="114427"/>
                  </a:lnTo>
                  <a:lnTo>
                    <a:pt x="3333153" y="106375"/>
                  </a:lnTo>
                  <a:lnTo>
                    <a:pt x="3333153" y="96418"/>
                  </a:lnTo>
                  <a:lnTo>
                    <a:pt x="3333153" y="86461"/>
                  </a:lnTo>
                  <a:close/>
                </a:path>
                <a:path w="3426459" h="129539">
                  <a:moveTo>
                    <a:pt x="3387623" y="118960"/>
                  </a:moveTo>
                  <a:lnTo>
                    <a:pt x="3379622" y="110909"/>
                  </a:lnTo>
                  <a:lnTo>
                    <a:pt x="3370859" y="110909"/>
                  </a:lnTo>
                  <a:lnTo>
                    <a:pt x="3369729" y="110909"/>
                  </a:lnTo>
                  <a:lnTo>
                    <a:pt x="3360978" y="110909"/>
                  </a:lnTo>
                  <a:lnTo>
                    <a:pt x="3352977" y="118960"/>
                  </a:lnTo>
                  <a:lnTo>
                    <a:pt x="3352977" y="128917"/>
                  </a:lnTo>
                  <a:lnTo>
                    <a:pt x="3369729" y="128917"/>
                  </a:lnTo>
                  <a:lnTo>
                    <a:pt x="3370859" y="128917"/>
                  </a:lnTo>
                  <a:lnTo>
                    <a:pt x="3387623" y="128917"/>
                  </a:lnTo>
                  <a:lnTo>
                    <a:pt x="3387623" y="118960"/>
                  </a:lnTo>
                  <a:close/>
                </a:path>
                <a:path w="3426459" h="129539">
                  <a:moveTo>
                    <a:pt x="3387623" y="63893"/>
                  </a:moveTo>
                  <a:lnTo>
                    <a:pt x="3370859" y="63893"/>
                  </a:lnTo>
                  <a:lnTo>
                    <a:pt x="3369729" y="63893"/>
                  </a:lnTo>
                  <a:lnTo>
                    <a:pt x="3352977" y="63893"/>
                  </a:lnTo>
                  <a:lnTo>
                    <a:pt x="3352977" y="73850"/>
                  </a:lnTo>
                  <a:lnTo>
                    <a:pt x="3360978" y="81902"/>
                  </a:lnTo>
                  <a:lnTo>
                    <a:pt x="3369729" y="81902"/>
                  </a:lnTo>
                  <a:lnTo>
                    <a:pt x="3370859" y="81902"/>
                  </a:lnTo>
                  <a:lnTo>
                    <a:pt x="3379622" y="81902"/>
                  </a:lnTo>
                  <a:lnTo>
                    <a:pt x="3387623" y="73850"/>
                  </a:lnTo>
                  <a:lnTo>
                    <a:pt x="3387623" y="63893"/>
                  </a:lnTo>
                  <a:close/>
                </a:path>
                <a:path w="3426459" h="129539">
                  <a:moveTo>
                    <a:pt x="3426434" y="78409"/>
                  </a:moveTo>
                  <a:lnTo>
                    <a:pt x="3415461" y="78409"/>
                  </a:lnTo>
                  <a:lnTo>
                    <a:pt x="3407448" y="86461"/>
                  </a:lnTo>
                  <a:lnTo>
                    <a:pt x="3407448" y="106375"/>
                  </a:lnTo>
                  <a:lnTo>
                    <a:pt x="3415461" y="114427"/>
                  </a:lnTo>
                  <a:lnTo>
                    <a:pt x="3426434" y="114427"/>
                  </a:lnTo>
                  <a:lnTo>
                    <a:pt x="3426434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5">
              <a:extLst>
                <a:ext uri="{FF2B5EF4-FFF2-40B4-BE49-F238E27FC236}">
                  <a16:creationId xmlns:a16="http://schemas.microsoft.com/office/drawing/2014/main" id="{261E0A3B-D335-ED00-DD72-CACB90753EB1}"/>
                </a:ext>
              </a:extLst>
            </p:cNvPr>
            <p:cNvSpPr/>
            <p:nvPr/>
          </p:nvSpPr>
          <p:spPr>
            <a:xfrm>
              <a:off x="5895124" y="3015741"/>
              <a:ext cx="2973705" cy="65405"/>
            </a:xfrm>
            <a:custGeom>
              <a:avLst/>
              <a:gdLst/>
              <a:ahLst/>
              <a:cxnLst/>
              <a:rect l="l" t="t" r="r" b="b"/>
              <a:pathLst>
                <a:path w="2973704" h="65405">
                  <a:moveTo>
                    <a:pt x="17881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80" y="18008"/>
                  </a:lnTo>
                  <a:lnTo>
                    <a:pt x="17881" y="9956"/>
                  </a:lnTo>
                  <a:lnTo>
                    <a:pt x="17881" y="0"/>
                  </a:lnTo>
                  <a:close/>
                </a:path>
                <a:path w="2973704" h="65405">
                  <a:moveTo>
                    <a:pt x="73482" y="22555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55"/>
                  </a:lnTo>
                  <a:lnTo>
                    <a:pt x="37706" y="42468"/>
                  </a:lnTo>
                  <a:lnTo>
                    <a:pt x="45720" y="50520"/>
                  </a:lnTo>
                  <a:lnTo>
                    <a:pt x="65481" y="50520"/>
                  </a:lnTo>
                  <a:lnTo>
                    <a:pt x="73482" y="42468"/>
                  </a:lnTo>
                  <a:lnTo>
                    <a:pt x="73482" y="32512"/>
                  </a:lnTo>
                  <a:lnTo>
                    <a:pt x="73482" y="22555"/>
                  </a:lnTo>
                  <a:close/>
                </a:path>
                <a:path w="2973704" h="65405">
                  <a:moveTo>
                    <a:pt x="127952" y="55079"/>
                  </a:moveTo>
                  <a:lnTo>
                    <a:pt x="119951" y="47028"/>
                  </a:lnTo>
                  <a:lnTo>
                    <a:pt x="110045" y="47028"/>
                  </a:lnTo>
                  <a:lnTo>
                    <a:pt x="110045" y="65036"/>
                  </a:lnTo>
                  <a:lnTo>
                    <a:pt x="127952" y="65036"/>
                  </a:lnTo>
                  <a:lnTo>
                    <a:pt x="127952" y="55079"/>
                  </a:lnTo>
                  <a:close/>
                </a:path>
                <a:path w="2973704" h="65405">
                  <a:moveTo>
                    <a:pt x="127952" y="0"/>
                  </a:moveTo>
                  <a:lnTo>
                    <a:pt x="111201" y="0"/>
                  </a:lnTo>
                  <a:lnTo>
                    <a:pt x="110045" y="0"/>
                  </a:lnTo>
                  <a:lnTo>
                    <a:pt x="93319" y="0"/>
                  </a:lnTo>
                  <a:lnTo>
                    <a:pt x="93319" y="9956"/>
                  </a:lnTo>
                  <a:lnTo>
                    <a:pt x="101333" y="18008"/>
                  </a:lnTo>
                  <a:lnTo>
                    <a:pt x="110045" y="18008"/>
                  </a:lnTo>
                  <a:lnTo>
                    <a:pt x="111201" y="18008"/>
                  </a:lnTo>
                  <a:lnTo>
                    <a:pt x="119951" y="18008"/>
                  </a:lnTo>
                  <a:lnTo>
                    <a:pt x="127952" y="9956"/>
                  </a:lnTo>
                  <a:lnTo>
                    <a:pt x="127952" y="0"/>
                  </a:lnTo>
                  <a:close/>
                </a:path>
                <a:path w="2973704" h="65405">
                  <a:moveTo>
                    <a:pt x="183565" y="22555"/>
                  </a:moveTo>
                  <a:lnTo>
                    <a:pt x="175564" y="14503"/>
                  </a:lnTo>
                  <a:lnTo>
                    <a:pt x="155790" y="14503"/>
                  </a:lnTo>
                  <a:lnTo>
                    <a:pt x="147789" y="22555"/>
                  </a:lnTo>
                  <a:lnTo>
                    <a:pt x="147789" y="42468"/>
                  </a:lnTo>
                  <a:lnTo>
                    <a:pt x="155790" y="50520"/>
                  </a:lnTo>
                  <a:lnTo>
                    <a:pt x="175564" y="50520"/>
                  </a:lnTo>
                  <a:lnTo>
                    <a:pt x="183565" y="42468"/>
                  </a:lnTo>
                  <a:lnTo>
                    <a:pt x="183565" y="32512"/>
                  </a:lnTo>
                  <a:lnTo>
                    <a:pt x="183565" y="22555"/>
                  </a:lnTo>
                  <a:close/>
                </a:path>
                <a:path w="2973704" h="65405">
                  <a:moveTo>
                    <a:pt x="238023" y="55079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41" y="47028"/>
                  </a:lnTo>
                  <a:lnTo>
                    <a:pt x="211391" y="47028"/>
                  </a:lnTo>
                  <a:lnTo>
                    <a:pt x="203390" y="55079"/>
                  </a:lnTo>
                  <a:lnTo>
                    <a:pt x="203390" y="65036"/>
                  </a:lnTo>
                  <a:lnTo>
                    <a:pt x="220141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79"/>
                  </a:lnTo>
                  <a:close/>
                </a:path>
                <a:path w="2973704" h="65405">
                  <a:moveTo>
                    <a:pt x="238023" y="0"/>
                  </a:moveTo>
                  <a:lnTo>
                    <a:pt x="221272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56"/>
                  </a:lnTo>
                  <a:lnTo>
                    <a:pt x="211391" y="18008"/>
                  </a:lnTo>
                  <a:lnTo>
                    <a:pt x="220141" y="18008"/>
                  </a:lnTo>
                  <a:lnTo>
                    <a:pt x="221272" y="18008"/>
                  </a:lnTo>
                  <a:lnTo>
                    <a:pt x="230022" y="18008"/>
                  </a:lnTo>
                  <a:lnTo>
                    <a:pt x="238023" y="9956"/>
                  </a:lnTo>
                  <a:lnTo>
                    <a:pt x="238023" y="0"/>
                  </a:lnTo>
                  <a:close/>
                </a:path>
                <a:path w="2973704" h="65405">
                  <a:moveTo>
                    <a:pt x="293636" y="22555"/>
                  </a:moveTo>
                  <a:lnTo>
                    <a:pt x="285635" y="14503"/>
                  </a:lnTo>
                  <a:lnTo>
                    <a:pt x="265874" y="14503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32512"/>
                  </a:lnTo>
                  <a:lnTo>
                    <a:pt x="293636" y="22555"/>
                  </a:lnTo>
                  <a:close/>
                </a:path>
                <a:path w="2973704" h="65405">
                  <a:moveTo>
                    <a:pt x="348107" y="55079"/>
                  </a:moveTo>
                  <a:lnTo>
                    <a:pt x="340106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75" y="47028"/>
                  </a:lnTo>
                  <a:lnTo>
                    <a:pt x="313461" y="55079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79"/>
                  </a:lnTo>
                  <a:close/>
                </a:path>
                <a:path w="2973704" h="65405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56"/>
                  </a:lnTo>
                  <a:lnTo>
                    <a:pt x="321475" y="18008"/>
                  </a:lnTo>
                  <a:lnTo>
                    <a:pt x="330225" y="18008"/>
                  </a:lnTo>
                  <a:lnTo>
                    <a:pt x="331355" y="18008"/>
                  </a:lnTo>
                  <a:lnTo>
                    <a:pt x="340106" y="18008"/>
                  </a:lnTo>
                  <a:lnTo>
                    <a:pt x="348107" y="9956"/>
                  </a:lnTo>
                  <a:lnTo>
                    <a:pt x="348107" y="0"/>
                  </a:lnTo>
                  <a:close/>
                </a:path>
                <a:path w="2973704" h="65405">
                  <a:moveTo>
                    <a:pt x="403707" y="22555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55"/>
                  </a:lnTo>
                  <a:lnTo>
                    <a:pt x="367931" y="42468"/>
                  </a:lnTo>
                  <a:lnTo>
                    <a:pt x="375945" y="50520"/>
                  </a:lnTo>
                  <a:lnTo>
                    <a:pt x="395706" y="50520"/>
                  </a:lnTo>
                  <a:lnTo>
                    <a:pt x="403707" y="42468"/>
                  </a:lnTo>
                  <a:lnTo>
                    <a:pt x="403707" y="32512"/>
                  </a:lnTo>
                  <a:lnTo>
                    <a:pt x="403707" y="22555"/>
                  </a:lnTo>
                  <a:close/>
                </a:path>
                <a:path w="2973704" h="65405">
                  <a:moveTo>
                    <a:pt x="458177" y="55079"/>
                  </a:moveTo>
                  <a:lnTo>
                    <a:pt x="450176" y="47028"/>
                  </a:lnTo>
                  <a:lnTo>
                    <a:pt x="441452" y="47028"/>
                  </a:lnTo>
                  <a:lnTo>
                    <a:pt x="440296" y="47028"/>
                  </a:lnTo>
                  <a:lnTo>
                    <a:pt x="431558" y="47028"/>
                  </a:lnTo>
                  <a:lnTo>
                    <a:pt x="423545" y="55079"/>
                  </a:lnTo>
                  <a:lnTo>
                    <a:pt x="423545" y="65036"/>
                  </a:lnTo>
                  <a:lnTo>
                    <a:pt x="440296" y="65036"/>
                  </a:lnTo>
                  <a:lnTo>
                    <a:pt x="441452" y="65036"/>
                  </a:lnTo>
                  <a:lnTo>
                    <a:pt x="458177" y="65036"/>
                  </a:lnTo>
                  <a:lnTo>
                    <a:pt x="458177" y="55079"/>
                  </a:lnTo>
                  <a:close/>
                </a:path>
                <a:path w="2973704" h="65405">
                  <a:moveTo>
                    <a:pt x="458177" y="0"/>
                  </a:moveTo>
                  <a:lnTo>
                    <a:pt x="441452" y="0"/>
                  </a:lnTo>
                  <a:lnTo>
                    <a:pt x="440296" y="0"/>
                  </a:lnTo>
                  <a:lnTo>
                    <a:pt x="423545" y="0"/>
                  </a:lnTo>
                  <a:lnTo>
                    <a:pt x="423545" y="9956"/>
                  </a:lnTo>
                  <a:lnTo>
                    <a:pt x="431558" y="18008"/>
                  </a:lnTo>
                  <a:lnTo>
                    <a:pt x="440296" y="18008"/>
                  </a:lnTo>
                  <a:lnTo>
                    <a:pt x="441452" y="18008"/>
                  </a:lnTo>
                  <a:lnTo>
                    <a:pt x="450176" y="18008"/>
                  </a:lnTo>
                  <a:lnTo>
                    <a:pt x="458177" y="9956"/>
                  </a:lnTo>
                  <a:lnTo>
                    <a:pt x="458177" y="0"/>
                  </a:lnTo>
                  <a:close/>
                </a:path>
                <a:path w="2973704" h="65405">
                  <a:moveTo>
                    <a:pt x="513791" y="22555"/>
                  </a:moveTo>
                  <a:lnTo>
                    <a:pt x="505790" y="14503"/>
                  </a:lnTo>
                  <a:lnTo>
                    <a:pt x="486016" y="14503"/>
                  </a:lnTo>
                  <a:lnTo>
                    <a:pt x="478015" y="22555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32512"/>
                  </a:lnTo>
                  <a:lnTo>
                    <a:pt x="513791" y="22555"/>
                  </a:lnTo>
                  <a:close/>
                </a:path>
                <a:path w="2973704" h="65405">
                  <a:moveTo>
                    <a:pt x="568248" y="55079"/>
                  </a:moveTo>
                  <a:lnTo>
                    <a:pt x="560247" y="47028"/>
                  </a:lnTo>
                  <a:lnTo>
                    <a:pt x="551497" y="47028"/>
                  </a:lnTo>
                  <a:lnTo>
                    <a:pt x="550367" y="47028"/>
                  </a:lnTo>
                  <a:lnTo>
                    <a:pt x="541629" y="47028"/>
                  </a:lnTo>
                  <a:lnTo>
                    <a:pt x="533615" y="55079"/>
                  </a:lnTo>
                  <a:lnTo>
                    <a:pt x="533615" y="65036"/>
                  </a:lnTo>
                  <a:lnTo>
                    <a:pt x="550367" y="65036"/>
                  </a:lnTo>
                  <a:lnTo>
                    <a:pt x="551497" y="65036"/>
                  </a:lnTo>
                  <a:lnTo>
                    <a:pt x="568248" y="65036"/>
                  </a:lnTo>
                  <a:lnTo>
                    <a:pt x="568248" y="55079"/>
                  </a:lnTo>
                  <a:close/>
                </a:path>
                <a:path w="2973704" h="65405">
                  <a:moveTo>
                    <a:pt x="568248" y="0"/>
                  </a:moveTo>
                  <a:lnTo>
                    <a:pt x="551497" y="0"/>
                  </a:lnTo>
                  <a:lnTo>
                    <a:pt x="550367" y="0"/>
                  </a:lnTo>
                  <a:lnTo>
                    <a:pt x="533615" y="0"/>
                  </a:lnTo>
                  <a:lnTo>
                    <a:pt x="533615" y="9956"/>
                  </a:lnTo>
                  <a:lnTo>
                    <a:pt x="541629" y="18008"/>
                  </a:lnTo>
                  <a:lnTo>
                    <a:pt x="550367" y="18008"/>
                  </a:lnTo>
                  <a:lnTo>
                    <a:pt x="551497" y="18008"/>
                  </a:lnTo>
                  <a:lnTo>
                    <a:pt x="560247" y="18008"/>
                  </a:lnTo>
                  <a:lnTo>
                    <a:pt x="568248" y="9956"/>
                  </a:lnTo>
                  <a:lnTo>
                    <a:pt x="568248" y="0"/>
                  </a:lnTo>
                  <a:close/>
                </a:path>
                <a:path w="2973704" h="65405">
                  <a:moveTo>
                    <a:pt x="623862" y="22555"/>
                  </a:moveTo>
                  <a:lnTo>
                    <a:pt x="615848" y="14503"/>
                  </a:lnTo>
                  <a:lnTo>
                    <a:pt x="596087" y="14503"/>
                  </a:lnTo>
                  <a:lnTo>
                    <a:pt x="588086" y="22555"/>
                  </a:lnTo>
                  <a:lnTo>
                    <a:pt x="588086" y="42468"/>
                  </a:lnTo>
                  <a:lnTo>
                    <a:pt x="596087" y="50520"/>
                  </a:lnTo>
                  <a:lnTo>
                    <a:pt x="615848" y="50520"/>
                  </a:lnTo>
                  <a:lnTo>
                    <a:pt x="623862" y="42468"/>
                  </a:lnTo>
                  <a:lnTo>
                    <a:pt x="623862" y="32512"/>
                  </a:lnTo>
                  <a:lnTo>
                    <a:pt x="623862" y="22555"/>
                  </a:lnTo>
                  <a:close/>
                </a:path>
                <a:path w="2973704" h="65405">
                  <a:moveTo>
                    <a:pt x="678332" y="55079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50" y="47028"/>
                  </a:lnTo>
                  <a:lnTo>
                    <a:pt x="651687" y="47028"/>
                  </a:lnTo>
                  <a:lnTo>
                    <a:pt x="643686" y="55079"/>
                  </a:lnTo>
                  <a:lnTo>
                    <a:pt x="643686" y="65036"/>
                  </a:lnTo>
                  <a:lnTo>
                    <a:pt x="660450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79"/>
                  </a:lnTo>
                  <a:close/>
                </a:path>
                <a:path w="2973704" h="65405">
                  <a:moveTo>
                    <a:pt x="678332" y="0"/>
                  </a:moveTo>
                  <a:lnTo>
                    <a:pt x="661581" y="0"/>
                  </a:lnTo>
                  <a:lnTo>
                    <a:pt x="660450" y="0"/>
                  </a:lnTo>
                  <a:lnTo>
                    <a:pt x="643686" y="0"/>
                  </a:lnTo>
                  <a:lnTo>
                    <a:pt x="643686" y="9956"/>
                  </a:lnTo>
                  <a:lnTo>
                    <a:pt x="651687" y="18008"/>
                  </a:lnTo>
                  <a:lnTo>
                    <a:pt x="660450" y="18008"/>
                  </a:lnTo>
                  <a:lnTo>
                    <a:pt x="661581" y="18008"/>
                  </a:lnTo>
                  <a:lnTo>
                    <a:pt x="670331" y="18008"/>
                  </a:lnTo>
                  <a:lnTo>
                    <a:pt x="678332" y="9956"/>
                  </a:lnTo>
                  <a:lnTo>
                    <a:pt x="678332" y="0"/>
                  </a:lnTo>
                  <a:close/>
                </a:path>
                <a:path w="2973704" h="65405">
                  <a:moveTo>
                    <a:pt x="733933" y="22555"/>
                  </a:moveTo>
                  <a:lnTo>
                    <a:pt x="725932" y="14503"/>
                  </a:lnTo>
                  <a:lnTo>
                    <a:pt x="706170" y="14503"/>
                  </a:lnTo>
                  <a:lnTo>
                    <a:pt x="698157" y="22555"/>
                  </a:lnTo>
                  <a:lnTo>
                    <a:pt x="698157" y="42468"/>
                  </a:lnTo>
                  <a:lnTo>
                    <a:pt x="706170" y="50520"/>
                  </a:lnTo>
                  <a:lnTo>
                    <a:pt x="725932" y="50520"/>
                  </a:lnTo>
                  <a:lnTo>
                    <a:pt x="733933" y="42468"/>
                  </a:lnTo>
                  <a:lnTo>
                    <a:pt x="733933" y="32512"/>
                  </a:lnTo>
                  <a:lnTo>
                    <a:pt x="733933" y="22555"/>
                  </a:lnTo>
                  <a:close/>
                </a:path>
                <a:path w="2973704" h="65405">
                  <a:moveTo>
                    <a:pt x="788403" y="55079"/>
                  </a:moveTo>
                  <a:lnTo>
                    <a:pt x="780402" y="47028"/>
                  </a:lnTo>
                  <a:lnTo>
                    <a:pt x="771652" y="47028"/>
                  </a:lnTo>
                  <a:lnTo>
                    <a:pt x="770534" y="47028"/>
                  </a:lnTo>
                  <a:lnTo>
                    <a:pt x="761784" y="47028"/>
                  </a:lnTo>
                  <a:lnTo>
                    <a:pt x="753770" y="55079"/>
                  </a:lnTo>
                  <a:lnTo>
                    <a:pt x="753770" y="65036"/>
                  </a:lnTo>
                  <a:lnTo>
                    <a:pt x="770534" y="65036"/>
                  </a:lnTo>
                  <a:lnTo>
                    <a:pt x="771652" y="65036"/>
                  </a:lnTo>
                  <a:lnTo>
                    <a:pt x="788403" y="65036"/>
                  </a:lnTo>
                  <a:lnTo>
                    <a:pt x="788403" y="55079"/>
                  </a:lnTo>
                  <a:close/>
                </a:path>
                <a:path w="2973704" h="65405">
                  <a:moveTo>
                    <a:pt x="788403" y="0"/>
                  </a:moveTo>
                  <a:lnTo>
                    <a:pt x="771652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56"/>
                  </a:lnTo>
                  <a:lnTo>
                    <a:pt x="761784" y="18008"/>
                  </a:lnTo>
                  <a:lnTo>
                    <a:pt x="770534" y="18008"/>
                  </a:lnTo>
                  <a:lnTo>
                    <a:pt x="771652" y="18008"/>
                  </a:lnTo>
                  <a:lnTo>
                    <a:pt x="780402" y="18008"/>
                  </a:lnTo>
                  <a:lnTo>
                    <a:pt x="788403" y="9956"/>
                  </a:lnTo>
                  <a:lnTo>
                    <a:pt x="788403" y="0"/>
                  </a:lnTo>
                  <a:close/>
                </a:path>
                <a:path w="2973704" h="65405">
                  <a:moveTo>
                    <a:pt x="844016" y="22555"/>
                  </a:moveTo>
                  <a:lnTo>
                    <a:pt x="836015" y="14503"/>
                  </a:lnTo>
                  <a:lnTo>
                    <a:pt x="816241" y="14503"/>
                  </a:lnTo>
                  <a:lnTo>
                    <a:pt x="808240" y="22555"/>
                  </a:lnTo>
                  <a:lnTo>
                    <a:pt x="808240" y="42468"/>
                  </a:lnTo>
                  <a:lnTo>
                    <a:pt x="816241" y="50520"/>
                  </a:lnTo>
                  <a:lnTo>
                    <a:pt x="836015" y="50520"/>
                  </a:lnTo>
                  <a:lnTo>
                    <a:pt x="844016" y="42468"/>
                  </a:lnTo>
                  <a:lnTo>
                    <a:pt x="844016" y="32512"/>
                  </a:lnTo>
                  <a:lnTo>
                    <a:pt x="844016" y="22555"/>
                  </a:lnTo>
                  <a:close/>
                </a:path>
                <a:path w="2973704" h="65405">
                  <a:moveTo>
                    <a:pt x="898486" y="55079"/>
                  </a:moveTo>
                  <a:lnTo>
                    <a:pt x="890485" y="47028"/>
                  </a:lnTo>
                  <a:lnTo>
                    <a:pt x="881735" y="47028"/>
                  </a:lnTo>
                  <a:lnTo>
                    <a:pt x="880592" y="47028"/>
                  </a:lnTo>
                  <a:lnTo>
                    <a:pt x="871842" y="47028"/>
                  </a:lnTo>
                  <a:lnTo>
                    <a:pt x="863841" y="55079"/>
                  </a:lnTo>
                  <a:lnTo>
                    <a:pt x="863841" y="65036"/>
                  </a:lnTo>
                  <a:lnTo>
                    <a:pt x="880592" y="65036"/>
                  </a:lnTo>
                  <a:lnTo>
                    <a:pt x="881735" y="65036"/>
                  </a:lnTo>
                  <a:lnTo>
                    <a:pt x="898486" y="65036"/>
                  </a:lnTo>
                  <a:lnTo>
                    <a:pt x="898486" y="55079"/>
                  </a:lnTo>
                  <a:close/>
                </a:path>
                <a:path w="2973704" h="65405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56"/>
                  </a:lnTo>
                  <a:lnTo>
                    <a:pt x="871842" y="18008"/>
                  </a:lnTo>
                  <a:lnTo>
                    <a:pt x="880592" y="18008"/>
                  </a:lnTo>
                  <a:lnTo>
                    <a:pt x="881735" y="18008"/>
                  </a:lnTo>
                  <a:lnTo>
                    <a:pt x="890485" y="18008"/>
                  </a:lnTo>
                  <a:lnTo>
                    <a:pt x="898486" y="9956"/>
                  </a:lnTo>
                  <a:lnTo>
                    <a:pt x="898486" y="0"/>
                  </a:lnTo>
                  <a:close/>
                </a:path>
                <a:path w="2973704" h="65405">
                  <a:moveTo>
                    <a:pt x="954074" y="22555"/>
                  </a:moveTo>
                  <a:lnTo>
                    <a:pt x="946073" y="14503"/>
                  </a:lnTo>
                  <a:lnTo>
                    <a:pt x="926312" y="14503"/>
                  </a:lnTo>
                  <a:lnTo>
                    <a:pt x="918298" y="22555"/>
                  </a:lnTo>
                  <a:lnTo>
                    <a:pt x="918298" y="42468"/>
                  </a:lnTo>
                  <a:lnTo>
                    <a:pt x="926312" y="50520"/>
                  </a:lnTo>
                  <a:lnTo>
                    <a:pt x="946073" y="50520"/>
                  </a:lnTo>
                  <a:lnTo>
                    <a:pt x="954074" y="42468"/>
                  </a:lnTo>
                  <a:lnTo>
                    <a:pt x="954074" y="32512"/>
                  </a:lnTo>
                  <a:lnTo>
                    <a:pt x="954074" y="22555"/>
                  </a:lnTo>
                  <a:close/>
                </a:path>
                <a:path w="2973704" h="65405">
                  <a:moveTo>
                    <a:pt x="1008545" y="55079"/>
                  </a:moveTo>
                  <a:lnTo>
                    <a:pt x="1000544" y="47028"/>
                  </a:lnTo>
                  <a:lnTo>
                    <a:pt x="991819" y="47028"/>
                  </a:lnTo>
                  <a:lnTo>
                    <a:pt x="990650" y="47028"/>
                  </a:lnTo>
                  <a:lnTo>
                    <a:pt x="981925" y="47028"/>
                  </a:lnTo>
                  <a:lnTo>
                    <a:pt x="973924" y="55079"/>
                  </a:lnTo>
                  <a:lnTo>
                    <a:pt x="973924" y="65036"/>
                  </a:lnTo>
                  <a:lnTo>
                    <a:pt x="990650" y="65036"/>
                  </a:lnTo>
                  <a:lnTo>
                    <a:pt x="991819" y="65036"/>
                  </a:lnTo>
                  <a:lnTo>
                    <a:pt x="1008545" y="65036"/>
                  </a:lnTo>
                  <a:lnTo>
                    <a:pt x="1008545" y="55079"/>
                  </a:lnTo>
                  <a:close/>
                </a:path>
                <a:path w="2973704" h="65405">
                  <a:moveTo>
                    <a:pt x="1008545" y="2870"/>
                  </a:moveTo>
                  <a:lnTo>
                    <a:pt x="1001483" y="12"/>
                  </a:lnTo>
                  <a:lnTo>
                    <a:pt x="991819" y="12"/>
                  </a:lnTo>
                  <a:lnTo>
                    <a:pt x="973924" y="0"/>
                  </a:lnTo>
                  <a:lnTo>
                    <a:pt x="973924" y="9956"/>
                  </a:lnTo>
                  <a:lnTo>
                    <a:pt x="981925" y="18008"/>
                  </a:lnTo>
                  <a:lnTo>
                    <a:pt x="990650" y="18008"/>
                  </a:lnTo>
                  <a:lnTo>
                    <a:pt x="991819" y="18008"/>
                  </a:lnTo>
                  <a:lnTo>
                    <a:pt x="1000544" y="18008"/>
                  </a:lnTo>
                  <a:lnTo>
                    <a:pt x="1008545" y="9956"/>
                  </a:lnTo>
                  <a:lnTo>
                    <a:pt x="1008545" y="2870"/>
                  </a:lnTo>
                  <a:close/>
                </a:path>
                <a:path w="2973704" h="65405">
                  <a:moveTo>
                    <a:pt x="1064158" y="24638"/>
                  </a:moveTo>
                  <a:lnTo>
                    <a:pt x="1051369" y="19850"/>
                  </a:lnTo>
                  <a:lnTo>
                    <a:pt x="1037653" y="14503"/>
                  </a:lnTo>
                  <a:lnTo>
                    <a:pt x="1036396" y="14503"/>
                  </a:lnTo>
                  <a:lnTo>
                    <a:pt x="1028382" y="22555"/>
                  </a:lnTo>
                  <a:lnTo>
                    <a:pt x="1028382" y="42468"/>
                  </a:lnTo>
                  <a:lnTo>
                    <a:pt x="1036396" y="50520"/>
                  </a:lnTo>
                  <a:lnTo>
                    <a:pt x="1056157" y="50520"/>
                  </a:lnTo>
                  <a:lnTo>
                    <a:pt x="1064158" y="42468"/>
                  </a:lnTo>
                  <a:lnTo>
                    <a:pt x="1064158" y="24638"/>
                  </a:lnTo>
                  <a:close/>
                </a:path>
                <a:path w="2973704" h="65405">
                  <a:moveTo>
                    <a:pt x="1118628" y="55079"/>
                  </a:moveTo>
                  <a:lnTo>
                    <a:pt x="1110627" y="47028"/>
                  </a:lnTo>
                  <a:lnTo>
                    <a:pt x="1101890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83" y="55079"/>
                  </a:lnTo>
                  <a:lnTo>
                    <a:pt x="1083983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28" y="65036"/>
                  </a:lnTo>
                  <a:lnTo>
                    <a:pt x="1118628" y="55079"/>
                  </a:lnTo>
                  <a:close/>
                </a:path>
                <a:path w="2973704" h="65405">
                  <a:moveTo>
                    <a:pt x="2439530" y="55079"/>
                  </a:moveTo>
                  <a:lnTo>
                    <a:pt x="2431529" y="47028"/>
                  </a:lnTo>
                  <a:lnTo>
                    <a:pt x="2422791" y="47028"/>
                  </a:lnTo>
                  <a:lnTo>
                    <a:pt x="2421636" y="47028"/>
                  </a:lnTo>
                  <a:lnTo>
                    <a:pt x="2412911" y="47028"/>
                  </a:lnTo>
                  <a:lnTo>
                    <a:pt x="2404910" y="55079"/>
                  </a:lnTo>
                  <a:lnTo>
                    <a:pt x="2404910" y="65036"/>
                  </a:lnTo>
                  <a:lnTo>
                    <a:pt x="2421636" y="65036"/>
                  </a:lnTo>
                  <a:lnTo>
                    <a:pt x="2422791" y="65036"/>
                  </a:lnTo>
                  <a:lnTo>
                    <a:pt x="2439530" y="65036"/>
                  </a:lnTo>
                  <a:lnTo>
                    <a:pt x="2439530" y="55079"/>
                  </a:lnTo>
                  <a:close/>
                </a:path>
                <a:path w="2973704" h="65405">
                  <a:moveTo>
                    <a:pt x="2495143" y="22555"/>
                  </a:moveTo>
                  <a:lnTo>
                    <a:pt x="2487472" y="14833"/>
                  </a:lnTo>
                  <a:lnTo>
                    <a:pt x="2473414" y="20307"/>
                  </a:lnTo>
                  <a:lnTo>
                    <a:pt x="2459367" y="25552"/>
                  </a:lnTo>
                  <a:lnTo>
                    <a:pt x="2459367" y="42468"/>
                  </a:lnTo>
                  <a:lnTo>
                    <a:pt x="2467381" y="50520"/>
                  </a:lnTo>
                  <a:lnTo>
                    <a:pt x="2487142" y="50520"/>
                  </a:lnTo>
                  <a:lnTo>
                    <a:pt x="2495143" y="42468"/>
                  </a:lnTo>
                  <a:lnTo>
                    <a:pt x="2495143" y="22555"/>
                  </a:lnTo>
                  <a:close/>
                </a:path>
                <a:path w="2973704" h="65405">
                  <a:moveTo>
                    <a:pt x="2549601" y="55079"/>
                  </a:moveTo>
                  <a:lnTo>
                    <a:pt x="2541600" y="47028"/>
                  </a:lnTo>
                  <a:lnTo>
                    <a:pt x="2532862" y="47028"/>
                  </a:lnTo>
                  <a:lnTo>
                    <a:pt x="2531719" y="47028"/>
                  </a:lnTo>
                  <a:lnTo>
                    <a:pt x="2522969" y="47028"/>
                  </a:lnTo>
                  <a:lnTo>
                    <a:pt x="2514968" y="55079"/>
                  </a:lnTo>
                  <a:lnTo>
                    <a:pt x="2514968" y="65036"/>
                  </a:lnTo>
                  <a:lnTo>
                    <a:pt x="2531719" y="65036"/>
                  </a:lnTo>
                  <a:lnTo>
                    <a:pt x="2532862" y="65036"/>
                  </a:lnTo>
                  <a:lnTo>
                    <a:pt x="2549601" y="65036"/>
                  </a:lnTo>
                  <a:lnTo>
                    <a:pt x="2549601" y="55079"/>
                  </a:lnTo>
                  <a:close/>
                </a:path>
                <a:path w="2973704" h="65405">
                  <a:moveTo>
                    <a:pt x="2549601" y="0"/>
                  </a:moveTo>
                  <a:lnTo>
                    <a:pt x="2531719" y="0"/>
                  </a:lnTo>
                  <a:lnTo>
                    <a:pt x="2524506" y="12"/>
                  </a:lnTo>
                  <a:lnTo>
                    <a:pt x="2514968" y="3873"/>
                  </a:lnTo>
                  <a:lnTo>
                    <a:pt x="2514968" y="9956"/>
                  </a:lnTo>
                  <a:lnTo>
                    <a:pt x="2522969" y="18008"/>
                  </a:lnTo>
                  <a:lnTo>
                    <a:pt x="2531719" y="18008"/>
                  </a:lnTo>
                  <a:lnTo>
                    <a:pt x="2532862" y="18008"/>
                  </a:lnTo>
                  <a:lnTo>
                    <a:pt x="2541600" y="18008"/>
                  </a:lnTo>
                  <a:lnTo>
                    <a:pt x="2549601" y="9956"/>
                  </a:lnTo>
                  <a:lnTo>
                    <a:pt x="2549601" y="0"/>
                  </a:lnTo>
                  <a:close/>
                </a:path>
                <a:path w="2973704" h="65405">
                  <a:moveTo>
                    <a:pt x="2605214" y="22555"/>
                  </a:moveTo>
                  <a:lnTo>
                    <a:pt x="2597213" y="14503"/>
                  </a:lnTo>
                  <a:lnTo>
                    <a:pt x="2577452" y="14503"/>
                  </a:lnTo>
                  <a:lnTo>
                    <a:pt x="2569438" y="22555"/>
                  </a:lnTo>
                  <a:lnTo>
                    <a:pt x="2569438" y="42468"/>
                  </a:lnTo>
                  <a:lnTo>
                    <a:pt x="2577452" y="50520"/>
                  </a:lnTo>
                  <a:lnTo>
                    <a:pt x="2597213" y="50520"/>
                  </a:lnTo>
                  <a:lnTo>
                    <a:pt x="2605214" y="42468"/>
                  </a:lnTo>
                  <a:lnTo>
                    <a:pt x="2605214" y="32512"/>
                  </a:lnTo>
                  <a:lnTo>
                    <a:pt x="2605214" y="22555"/>
                  </a:lnTo>
                  <a:close/>
                </a:path>
                <a:path w="2973704" h="65405">
                  <a:moveTo>
                    <a:pt x="2659684" y="55079"/>
                  </a:moveTo>
                  <a:lnTo>
                    <a:pt x="2651683" y="47028"/>
                  </a:lnTo>
                  <a:lnTo>
                    <a:pt x="2642920" y="47028"/>
                  </a:lnTo>
                  <a:lnTo>
                    <a:pt x="2641803" y="47028"/>
                  </a:lnTo>
                  <a:lnTo>
                    <a:pt x="2633053" y="47028"/>
                  </a:lnTo>
                  <a:lnTo>
                    <a:pt x="2625052" y="55079"/>
                  </a:lnTo>
                  <a:lnTo>
                    <a:pt x="2625052" y="65036"/>
                  </a:lnTo>
                  <a:lnTo>
                    <a:pt x="2641803" y="65036"/>
                  </a:lnTo>
                  <a:lnTo>
                    <a:pt x="2642920" y="65036"/>
                  </a:lnTo>
                  <a:lnTo>
                    <a:pt x="2659684" y="65036"/>
                  </a:lnTo>
                  <a:lnTo>
                    <a:pt x="2659684" y="55079"/>
                  </a:lnTo>
                  <a:close/>
                </a:path>
                <a:path w="2973704" h="65405">
                  <a:moveTo>
                    <a:pt x="2659684" y="0"/>
                  </a:moveTo>
                  <a:lnTo>
                    <a:pt x="2642920" y="0"/>
                  </a:lnTo>
                  <a:lnTo>
                    <a:pt x="2641803" y="0"/>
                  </a:lnTo>
                  <a:lnTo>
                    <a:pt x="2625052" y="0"/>
                  </a:lnTo>
                  <a:lnTo>
                    <a:pt x="2625052" y="9956"/>
                  </a:lnTo>
                  <a:lnTo>
                    <a:pt x="2633053" y="18008"/>
                  </a:lnTo>
                  <a:lnTo>
                    <a:pt x="2641803" y="18008"/>
                  </a:lnTo>
                  <a:lnTo>
                    <a:pt x="2642920" y="18008"/>
                  </a:lnTo>
                  <a:lnTo>
                    <a:pt x="2651683" y="18008"/>
                  </a:lnTo>
                  <a:lnTo>
                    <a:pt x="2659684" y="9956"/>
                  </a:lnTo>
                  <a:lnTo>
                    <a:pt x="2659684" y="0"/>
                  </a:lnTo>
                  <a:close/>
                </a:path>
                <a:path w="2973704" h="65405">
                  <a:moveTo>
                    <a:pt x="2715298" y="22555"/>
                  </a:moveTo>
                  <a:lnTo>
                    <a:pt x="2707297" y="14503"/>
                  </a:lnTo>
                  <a:lnTo>
                    <a:pt x="2687523" y="14503"/>
                  </a:lnTo>
                  <a:lnTo>
                    <a:pt x="2679522" y="22555"/>
                  </a:lnTo>
                  <a:lnTo>
                    <a:pt x="2679522" y="42468"/>
                  </a:lnTo>
                  <a:lnTo>
                    <a:pt x="2687523" y="50520"/>
                  </a:lnTo>
                  <a:lnTo>
                    <a:pt x="2707297" y="50520"/>
                  </a:lnTo>
                  <a:lnTo>
                    <a:pt x="2715298" y="42468"/>
                  </a:lnTo>
                  <a:lnTo>
                    <a:pt x="2715298" y="32512"/>
                  </a:lnTo>
                  <a:lnTo>
                    <a:pt x="2715298" y="22555"/>
                  </a:lnTo>
                  <a:close/>
                </a:path>
                <a:path w="2973704" h="65405">
                  <a:moveTo>
                    <a:pt x="2769755" y="55079"/>
                  </a:moveTo>
                  <a:lnTo>
                    <a:pt x="2761754" y="47028"/>
                  </a:lnTo>
                  <a:lnTo>
                    <a:pt x="2753017" y="47028"/>
                  </a:lnTo>
                  <a:lnTo>
                    <a:pt x="2751886" y="47028"/>
                  </a:lnTo>
                  <a:lnTo>
                    <a:pt x="2743136" y="47028"/>
                  </a:lnTo>
                  <a:lnTo>
                    <a:pt x="2735122" y="55079"/>
                  </a:lnTo>
                  <a:lnTo>
                    <a:pt x="2735122" y="65036"/>
                  </a:lnTo>
                  <a:lnTo>
                    <a:pt x="2751886" y="65036"/>
                  </a:lnTo>
                  <a:lnTo>
                    <a:pt x="2753017" y="65036"/>
                  </a:lnTo>
                  <a:lnTo>
                    <a:pt x="2769755" y="65036"/>
                  </a:lnTo>
                  <a:lnTo>
                    <a:pt x="2769755" y="55079"/>
                  </a:lnTo>
                  <a:close/>
                </a:path>
                <a:path w="2973704" h="65405">
                  <a:moveTo>
                    <a:pt x="2769755" y="0"/>
                  </a:moveTo>
                  <a:lnTo>
                    <a:pt x="2753017" y="0"/>
                  </a:lnTo>
                  <a:lnTo>
                    <a:pt x="2751886" y="0"/>
                  </a:lnTo>
                  <a:lnTo>
                    <a:pt x="2735122" y="0"/>
                  </a:lnTo>
                  <a:lnTo>
                    <a:pt x="2735122" y="9956"/>
                  </a:lnTo>
                  <a:lnTo>
                    <a:pt x="2743136" y="18008"/>
                  </a:lnTo>
                  <a:lnTo>
                    <a:pt x="2751886" y="18008"/>
                  </a:lnTo>
                  <a:lnTo>
                    <a:pt x="2753017" y="18008"/>
                  </a:lnTo>
                  <a:lnTo>
                    <a:pt x="2761754" y="18008"/>
                  </a:lnTo>
                  <a:lnTo>
                    <a:pt x="2769755" y="9956"/>
                  </a:lnTo>
                  <a:lnTo>
                    <a:pt x="2769755" y="0"/>
                  </a:lnTo>
                  <a:close/>
                </a:path>
                <a:path w="2973704" h="65405">
                  <a:moveTo>
                    <a:pt x="2825369" y="22555"/>
                  </a:moveTo>
                  <a:lnTo>
                    <a:pt x="2817368" y="14503"/>
                  </a:lnTo>
                  <a:lnTo>
                    <a:pt x="2797594" y="14503"/>
                  </a:lnTo>
                  <a:lnTo>
                    <a:pt x="2789593" y="22555"/>
                  </a:lnTo>
                  <a:lnTo>
                    <a:pt x="2789593" y="42468"/>
                  </a:lnTo>
                  <a:lnTo>
                    <a:pt x="2797594" y="50520"/>
                  </a:lnTo>
                  <a:lnTo>
                    <a:pt x="2817368" y="50520"/>
                  </a:lnTo>
                  <a:lnTo>
                    <a:pt x="2825369" y="42468"/>
                  </a:lnTo>
                  <a:lnTo>
                    <a:pt x="2825369" y="32512"/>
                  </a:lnTo>
                  <a:lnTo>
                    <a:pt x="2825369" y="22555"/>
                  </a:lnTo>
                  <a:close/>
                </a:path>
                <a:path w="2973704" h="65405">
                  <a:moveTo>
                    <a:pt x="2863088" y="0"/>
                  </a:moveTo>
                  <a:lnTo>
                    <a:pt x="2845206" y="0"/>
                  </a:lnTo>
                  <a:lnTo>
                    <a:pt x="2845206" y="9956"/>
                  </a:lnTo>
                  <a:lnTo>
                    <a:pt x="2853207" y="18008"/>
                  </a:lnTo>
                  <a:lnTo>
                    <a:pt x="2863088" y="18008"/>
                  </a:lnTo>
                  <a:lnTo>
                    <a:pt x="2863088" y="0"/>
                  </a:lnTo>
                  <a:close/>
                </a:path>
                <a:path w="2973704" h="65405">
                  <a:moveTo>
                    <a:pt x="2879839" y="55079"/>
                  </a:moveTo>
                  <a:lnTo>
                    <a:pt x="2871838" y="47028"/>
                  </a:lnTo>
                  <a:lnTo>
                    <a:pt x="2863088" y="47028"/>
                  </a:lnTo>
                  <a:lnTo>
                    <a:pt x="2861957" y="47028"/>
                  </a:lnTo>
                  <a:lnTo>
                    <a:pt x="2853207" y="47028"/>
                  </a:lnTo>
                  <a:lnTo>
                    <a:pt x="2845206" y="55079"/>
                  </a:lnTo>
                  <a:lnTo>
                    <a:pt x="2845206" y="65036"/>
                  </a:lnTo>
                  <a:lnTo>
                    <a:pt x="2861957" y="65036"/>
                  </a:lnTo>
                  <a:lnTo>
                    <a:pt x="2863088" y="65036"/>
                  </a:lnTo>
                  <a:lnTo>
                    <a:pt x="2879839" y="65036"/>
                  </a:lnTo>
                  <a:lnTo>
                    <a:pt x="2879839" y="55079"/>
                  </a:lnTo>
                  <a:close/>
                </a:path>
                <a:path w="2973704" h="65405">
                  <a:moveTo>
                    <a:pt x="2973159" y="47028"/>
                  </a:moveTo>
                  <a:lnTo>
                    <a:pt x="2963278" y="47028"/>
                  </a:lnTo>
                  <a:lnTo>
                    <a:pt x="2955277" y="55079"/>
                  </a:lnTo>
                  <a:lnTo>
                    <a:pt x="2955277" y="65036"/>
                  </a:lnTo>
                  <a:lnTo>
                    <a:pt x="2973159" y="65036"/>
                  </a:lnTo>
                  <a:lnTo>
                    <a:pt x="2973159" y="47028"/>
                  </a:lnTo>
                  <a:close/>
                </a:path>
                <a:path w="2973704" h="65405">
                  <a:moveTo>
                    <a:pt x="2973159" y="0"/>
                  </a:moveTo>
                  <a:lnTo>
                    <a:pt x="2955277" y="0"/>
                  </a:lnTo>
                  <a:lnTo>
                    <a:pt x="2955277" y="9956"/>
                  </a:lnTo>
                  <a:lnTo>
                    <a:pt x="2963278" y="18008"/>
                  </a:lnTo>
                  <a:lnTo>
                    <a:pt x="2973159" y="18008"/>
                  </a:lnTo>
                  <a:lnTo>
                    <a:pt x="2973159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6">
              <a:extLst>
                <a:ext uri="{FF2B5EF4-FFF2-40B4-BE49-F238E27FC236}">
                  <a16:creationId xmlns:a16="http://schemas.microsoft.com/office/drawing/2014/main" id="{0133BBDD-485B-980A-8EDD-35EF0457ED3C}"/>
                </a:ext>
              </a:extLst>
            </p:cNvPr>
            <p:cNvSpPr/>
            <p:nvPr/>
          </p:nvSpPr>
          <p:spPr>
            <a:xfrm>
              <a:off x="5658218" y="2951860"/>
              <a:ext cx="3486150" cy="129539"/>
            </a:xfrm>
            <a:custGeom>
              <a:avLst/>
              <a:gdLst/>
              <a:ahLst/>
              <a:cxnLst/>
              <a:rect l="l" t="t" r="r" b="b"/>
              <a:pathLst>
                <a:path w="3486150" h="129539">
                  <a:moveTo>
                    <a:pt x="34632" y="55079"/>
                  </a:moveTo>
                  <a:lnTo>
                    <a:pt x="27381" y="47764"/>
                  </a:lnTo>
                  <a:lnTo>
                    <a:pt x="30099" y="50711"/>
                  </a:lnTo>
                  <a:lnTo>
                    <a:pt x="34632" y="55524"/>
                  </a:lnTo>
                  <a:lnTo>
                    <a:pt x="34632" y="55079"/>
                  </a:lnTo>
                  <a:close/>
                </a:path>
                <a:path w="3486150" h="129539">
                  <a:moveTo>
                    <a:pt x="34632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38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486150" h="129539">
                  <a:moveTo>
                    <a:pt x="90233" y="22555"/>
                  </a:moveTo>
                  <a:lnTo>
                    <a:pt x="82232" y="14503"/>
                  </a:lnTo>
                  <a:lnTo>
                    <a:pt x="62471" y="14503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71" y="50520"/>
                  </a:lnTo>
                  <a:lnTo>
                    <a:pt x="82232" y="50520"/>
                  </a:lnTo>
                  <a:lnTo>
                    <a:pt x="90233" y="42468"/>
                  </a:lnTo>
                  <a:lnTo>
                    <a:pt x="90233" y="32512"/>
                  </a:lnTo>
                  <a:lnTo>
                    <a:pt x="90233" y="22555"/>
                  </a:lnTo>
                  <a:close/>
                </a:path>
                <a:path w="3486150" h="129539">
                  <a:moveTo>
                    <a:pt x="144703" y="55079"/>
                  </a:moveTo>
                  <a:lnTo>
                    <a:pt x="136702" y="47015"/>
                  </a:lnTo>
                  <a:lnTo>
                    <a:pt x="127965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79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65" y="65024"/>
                  </a:lnTo>
                  <a:lnTo>
                    <a:pt x="144703" y="65024"/>
                  </a:lnTo>
                  <a:lnTo>
                    <a:pt x="144703" y="55079"/>
                  </a:lnTo>
                  <a:close/>
                </a:path>
                <a:path w="3486150" h="129539">
                  <a:moveTo>
                    <a:pt x="144703" y="0"/>
                  </a:moveTo>
                  <a:lnTo>
                    <a:pt x="127965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65" y="18008"/>
                  </a:lnTo>
                  <a:lnTo>
                    <a:pt x="136702" y="18008"/>
                  </a:lnTo>
                  <a:lnTo>
                    <a:pt x="144703" y="9956"/>
                  </a:lnTo>
                  <a:lnTo>
                    <a:pt x="144703" y="0"/>
                  </a:lnTo>
                  <a:close/>
                </a:path>
                <a:path w="3486150" h="129539">
                  <a:moveTo>
                    <a:pt x="200317" y="22555"/>
                  </a:moveTo>
                  <a:lnTo>
                    <a:pt x="192316" y="14503"/>
                  </a:lnTo>
                  <a:lnTo>
                    <a:pt x="172554" y="14503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54" y="50520"/>
                  </a:lnTo>
                  <a:lnTo>
                    <a:pt x="192316" y="50520"/>
                  </a:lnTo>
                  <a:lnTo>
                    <a:pt x="200317" y="42468"/>
                  </a:lnTo>
                  <a:lnTo>
                    <a:pt x="200317" y="32512"/>
                  </a:lnTo>
                  <a:lnTo>
                    <a:pt x="200317" y="22555"/>
                  </a:lnTo>
                  <a:close/>
                </a:path>
                <a:path w="3486150" h="129539">
                  <a:moveTo>
                    <a:pt x="254787" y="55079"/>
                  </a:moveTo>
                  <a:lnTo>
                    <a:pt x="246786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41" y="55079"/>
                  </a:lnTo>
                  <a:lnTo>
                    <a:pt x="220141" y="65024"/>
                  </a:lnTo>
                  <a:lnTo>
                    <a:pt x="236905" y="65024"/>
                  </a:lnTo>
                  <a:lnTo>
                    <a:pt x="238048" y="65024"/>
                  </a:lnTo>
                  <a:lnTo>
                    <a:pt x="254787" y="65024"/>
                  </a:lnTo>
                  <a:lnTo>
                    <a:pt x="254787" y="55079"/>
                  </a:lnTo>
                  <a:close/>
                </a:path>
                <a:path w="3486150" h="129539">
                  <a:moveTo>
                    <a:pt x="254787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41" y="0"/>
                  </a:lnTo>
                  <a:lnTo>
                    <a:pt x="220141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486150" h="129539">
                  <a:moveTo>
                    <a:pt x="310388" y="22555"/>
                  </a:moveTo>
                  <a:lnTo>
                    <a:pt x="302387" y="14503"/>
                  </a:lnTo>
                  <a:lnTo>
                    <a:pt x="282625" y="14503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20"/>
                  </a:lnTo>
                  <a:lnTo>
                    <a:pt x="302387" y="50520"/>
                  </a:lnTo>
                  <a:lnTo>
                    <a:pt x="310388" y="42468"/>
                  </a:lnTo>
                  <a:lnTo>
                    <a:pt x="310388" y="32512"/>
                  </a:lnTo>
                  <a:lnTo>
                    <a:pt x="310388" y="22555"/>
                  </a:lnTo>
                  <a:close/>
                </a:path>
                <a:path w="3486150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51" y="47015"/>
                  </a:lnTo>
                  <a:lnTo>
                    <a:pt x="338239" y="47015"/>
                  </a:lnTo>
                  <a:lnTo>
                    <a:pt x="330225" y="55079"/>
                  </a:lnTo>
                  <a:lnTo>
                    <a:pt x="330225" y="65024"/>
                  </a:lnTo>
                  <a:lnTo>
                    <a:pt x="346951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79"/>
                  </a:lnTo>
                  <a:close/>
                </a:path>
                <a:path w="3486150" h="129539">
                  <a:moveTo>
                    <a:pt x="364858" y="0"/>
                  </a:moveTo>
                  <a:lnTo>
                    <a:pt x="348107" y="0"/>
                  </a:lnTo>
                  <a:lnTo>
                    <a:pt x="346951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39" y="18008"/>
                  </a:lnTo>
                  <a:lnTo>
                    <a:pt x="346951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486150" h="129539">
                  <a:moveTo>
                    <a:pt x="420471" y="22555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55"/>
                  </a:lnTo>
                  <a:lnTo>
                    <a:pt x="384695" y="42468"/>
                  </a:lnTo>
                  <a:lnTo>
                    <a:pt x="392696" y="50520"/>
                  </a:lnTo>
                  <a:lnTo>
                    <a:pt x="412470" y="50520"/>
                  </a:lnTo>
                  <a:lnTo>
                    <a:pt x="420471" y="42468"/>
                  </a:lnTo>
                  <a:lnTo>
                    <a:pt x="420471" y="32512"/>
                  </a:lnTo>
                  <a:lnTo>
                    <a:pt x="420471" y="22555"/>
                  </a:lnTo>
                  <a:close/>
                </a:path>
                <a:path w="3486150" h="129539">
                  <a:moveTo>
                    <a:pt x="474929" y="55079"/>
                  </a:moveTo>
                  <a:lnTo>
                    <a:pt x="466928" y="47015"/>
                  </a:lnTo>
                  <a:lnTo>
                    <a:pt x="458177" y="47015"/>
                  </a:lnTo>
                  <a:lnTo>
                    <a:pt x="457047" y="47015"/>
                  </a:lnTo>
                  <a:lnTo>
                    <a:pt x="448297" y="47015"/>
                  </a:lnTo>
                  <a:lnTo>
                    <a:pt x="440296" y="55079"/>
                  </a:lnTo>
                  <a:lnTo>
                    <a:pt x="440296" y="65024"/>
                  </a:lnTo>
                  <a:lnTo>
                    <a:pt x="457047" y="65024"/>
                  </a:lnTo>
                  <a:lnTo>
                    <a:pt x="458177" y="65024"/>
                  </a:lnTo>
                  <a:lnTo>
                    <a:pt x="474929" y="65024"/>
                  </a:lnTo>
                  <a:lnTo>
                    <a:pt x="474929" y="55079"/>
                  </a:lnTo>
                  <a:close/>
                </a:path>
                <a:path w="3486150" h="129539">
                  <a:moveTo>
                    <a:pt x="474929" y="0"/>
                  </a:moveTo>
                  <a:lnTo>
                    <a:pt x="458177" y="0"/>
                  </a:lnTo>
                  <a:lnTo>
                    <a:pt x="457047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297" y="18008"/>
                  </a:lnTo>
                  <a:lnTo>
                    <a:pt x="457047" y="18008"/>
                  </a:lnTo>
                  <a:lnTo>
                    <a:pt x="458177" y="18008"/>
                  </a:lnTo>
                  <a:lnTo>
                    <a:pt x="466928" y="18008"/>
                  </a:lnTo>
                  <a:lnTo>
                    <a:pt x="474929" y="9956"/>
                  </a:lnTo>
                  <a:lnTo>
                    <a:pt x="474929" y="0"/>
                  </a:lnTo>
                  <a:close/>
                </a:path>
                <a:path w="3486150" h="129539">
                  <a:moveTo>
                    <a:pt x="530542" y="22555"/>
                  </a:moveTo>
                  <a:lnTo>
                    <a:pt x="522541" y="14503"/>
                  </a:lnTo>
                  <a:lnTo>
                    <a:pt x="502780" y="14503"/>
                  </a:lnTo>
                  <a:lnTo>
                    <a:pt x="494766" y="22555"/>
                  </a:lnTo>
                  <a:lnTo>
                    <a:pt x="494766" y="42468"/>
                  </a:lnTo>
                  <a:lnTo>
                    <a:pt x="502780" y="50520"/>
                  </a:lnTo>
                  <a:lnTo>
                    <a:pt x="522541" y="50520"/>
                  </a:lnTo>
                  <a:lnTo>
                    <a:pt x="530542" y="42468"/>
                  </a:lnTo>
                  <a:lnTo>
                    <a:pt x="530542" y="32512"/>
                  </a:lnTo>
                  <a:lnTo>
                    <a:pt x="530542" y="22555"/>
                  </a:lnTo>
                  <a:close/>
                </a:path>
                <a:path w="3486150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61" y="47015"/>
                  </a:lnTo>
                  <a:lnTo>
                    <a:pt x="567131" y="47015"/>
                  </a:lnTo>
                  <a:lnTo>
                    <a:pt x="558380" y="47015"/>
                  </a:lnTo>
                  <a:lnTo>
                    <a:pt x="550367" y="55079"/>
                  </a:lnTo>
                  <a:lnTo>
                    <a:pt x="550367" y="65024"/>
                  </a:lnTo>
                  <a:lnTo>
                    <a:pt x="567131" y="65024"/>
                  </a:lnTo>
                  <a:lnTo>
                    <a:pt x="568261" y="65024"/>
                  </a:lnTo>
                  <a:lnTo>
                    <a:pt x="585012" y="65024"/>
                  </a:lnTo>
                  <a:lnTo>
                    <a:pt x="585012" y="55079"/>
                  </a:lnTo>
                  <a:close/>
                </a:path>
                <a:path w="3486150" h="129539">
                  <a:moveTo>
                    <a:pt x="585012" y="0"/>
                  </a:moveTo>
                  <a:lnTo>
                    <a:pt x="568261" y="0"/>
                  </a:lnTo>
                  <a:lnTo>
                    <a:pt x="567131" y="0"/>
                  </a:lnTo>
                  <a:lnTo>
                    <a:pt x="550367" y="0"/>
                  </a:lnTo>
                  <a:lnTo>
                    <a:pt x="550367" y="9956"/>
                  </a:lnTo>
                  <a:lnTo>
                    <a:pt x="558380" y="18008"/>
                  </a:lnTo>
                  <a:lnTo>
                    <a:pt x="567131" y="18008"/>
                  </a:lnTo>
                  <a:lnTo>
                    <a:pt x="568261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486150" h="129539">
                  <a:moveTo>
                    <a:pt x="640613" y="22555"/>
                  </a:moveTo>
                  <a:lnTo>
                    <a:pt x="632612" y="14503"/>
                  </a:lnTo>
                  <a:lnTo>
                    <a:pt x="612851" y="14503"/>
                  </a:lnTo>
                  <a:lnTo>
                    <a:pt x="604837" y="22555"/>
                  </a:lnTo>
                  <a:lnTo>
                    <a:pt x="604837" y="42468"/>
                  </a:lnTo>
                  <a:lnTo>
                    <a:pt x="612851" y="50520"/>
                  </a:lnTo>
                  <a:lnTo>
                    <a:pt x="632612" y="50520"/>
                  </a:lnTo>
                  <a:lnTo>
                    <a:pt x="640613" y="42468"/>
                  </a:lnTo>
                  <a:lnTo>
                    <a:pt x="640613" y="32512"/>
                  </a:lnTo>
                  <a:lnTo>
                    <a:pt x="640613" y="22555"/>
                  </a:lnTo>
                  <a:close/>
                </a:path>
                <a:path w="3486150" h="129539">
                  <a:moveTo>
                    <a:pt x="695083" y="55079"/>
                  </a:moveTo>
                  <a:lnTo>
                    <a:pt x="687082" y="47015"/>
                  </a:lnTo>
                  <a:lnTo>
                    <a:pt x="678357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79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57" y="65024"/>
                  </a:lnTo>
                  <a:lnTo>
                    <a:pt x="695083" y="65024"/>
                  </a:lnTo>
                  <a:lnTo>
                    <a:pt x="695083" y="55079"/>
                  </a:lnTo>
                  <a:close/>
                </a:path>
                <a:path w="3486150" h="129539">
                  <a:moveTo>
                    <a:pt x="695083" y="0"/>
                  </a:moveTo>
                  <a:lnTo>
                    <a:pt x="678357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57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486150" h="129539">
                  <a:moveTo>
                    <a:pt x="750697" y="22555"/>
                  </a:moveTo>
                  <a:lnTo>
                    <a:pt x="742696" y="14503"/>
                  </a:lnTo>
                  <a:lnTo>
                    <a:pt x="722922" y="14503"/>
                  </a:lnTo>
                  <a:lnTo>
                    <a:pt x="714921" y="22555"/>
                  </a:lnTo>
                  <a:lnTo>
                    <a:pt x="714921" y="42468"/>
                  </a:lnTo>
                  <a:lnTo>
                    <a:pt x="722922" y="50520"/>
                  </a:lnTo>
                  <a:lnTo>
                    <a:pt x="742696" y="50520"/>
                  </a:lnTo>
                  <a:lnTo>
                    <a:pt x="750697" y="42468"/>
                  </a:lnTo>
                  <a:lnTo>
                    <a:pt x="750697" y="32512"/>
                  </a:lnTo>
                  <a:lnTo>
                    <a:pt x="750697" y="22555"/>
                  </a:lnTo>
                  <a:close/>
                </a:path>
                <a:path w="3486150" h="129539">
                  <a:moveTo>
                    <a:pt x="805154" y="55079"/>
                  </a:moveTo>
                  <a:lnTo>
                    <a:pt x="797153" y="47015"/>
                  </a:lnTo>
                  <a:lnTo>
                    <a:pt x="788403" y="47015"/>
                  </a:lnTo>
                  <a:lnTo>
                    <a:pt x="787273" y="47015"/>
                  </a:lnTo>
                  <a:lnTo>
                    <a:pt x="778535" y="47015"/>
                  </a:lnTo>
                  <a:lnTo>
                    <a:pt x="770521" y="55079"/>
                  </a:lnTo>
                  <a:lnTo>
                    <a:pt x="770521" y="65024"/>
                  </a:lnTo>
                  <a:lnTo>
                    <a:pt x="787273" y="65024"/>
                  </a:lnTo>
                  <a:lnTo>
                    <a:pt x="788403" y="65024"/>
                  </a:lnTo>
                  <a:lnTo>
                    <a:pt x="805154" y="65024"/>
                  </a:lnTo>
                  <a:lnTo>
                    <a:pt x="805154" y="55079"/>
                  </a:lnTo>
                  <a:close/>
                </a:path>
                <a:path w="3486150" h="129539">
                  <a:moveTo>
                    <a:pt x="805154" y="0"/>
                  </a:moveTo>
                  <a:lnTo>
                    <a:pt x="788403" y="0"/>
                  </a:lnTo>
                  <a:lnTo>
                    <a:pt x="787273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35" y="18008"/>
                  </a:lnTo>
                  <a:lnTo>
                    <a:pt x="787273" y="18008"/>
                  </a:lnTo>
                  <a:lnTo>
                    <a:pt x="788403" y="18008"/>
                  </a:lnTo>
                  <a:lnTo>
                    <a:pt x="797153" y="18008"/>
                  </a:lnTo>
                  <a:lnTo>
                    <a:pt x="805154" y="9956"/>
                  </a:lnTo>
                  <a:lnTo>
                    <a:pt x="805154" y="0"/>
                  </a:lnTo>
                  <a:close/>
                </a:path>
                <a:path w="3486150" h="129539">
                  <a:moveTo>
                    <a:pt x="860767" y="22555"/>
                  </a:moveTo>
                  <a:lnTo>
                    <a:pt x="852754" y="14503"/>
                  </a:lnTo>
                  <a:lnTo>
                    <a:pt x="832993" y="14503"/>
                  </a:lnTo>
                  <a:lnTo>
                    <a:pt x="824992" y="22555"/>
                  </a:lnTo>
                  <a:lnTo>
                    <a:pt x="824992" y="42468"/>
                  </a:lnTo>
                  <a:lnTo>
                    <a:pt x="832993" y="50520"/>
                  </a:lnTo>
                  <a:lnTo>
                    <a:pt x="852754" y="50520"/>
                  </a:lnTo>
                  <a:lnTo>
                    <a:pt x="860767" y="42468"/>
                  </a:lnTo>
                  <a:lnTo>
                    <a:pt x="860767" y="32512"/>
                  </a:lnTo>
                  <a:lnTo>
                    <a:pt x="860767" y="22555"/>
                  </a:lnTo>
                  <a:close/>
                </a:path>
                <a:path w="3486150" h="129539">
                  <a:moveTo>
                    <a:pt x="915238" y="55079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56" y="47015"/>
                  </a:lnTo>
                  <a:lnTo>
                    <a:pt x="888593" y="47015"/>
                  </a:lnTo>
                  <a:lnTo>
                    <a:pt x="880592" y="55079"/>
                  </a:lnTo>
                  <a:lnTo>
                    <a:pt x="880592" y="65024"/>
                  </a:lnTo>
                  <a:lnTo>
                    <a:pt x="897356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79"/>
                  </a:lnTo>
                  <a:close/>
                </a:path>
                <a:path w="3486150" h="129539">
                  <a:moveTo>
                    <a:pt x="915238" y="0"/>
                  </a:moveTo>
                  <a:lnTo>
                    <a:pt x="898486" y="0"/>
                  </a:lnTo>
                  <a:lnTo>
                    <a:pt x="897356" y="0"/>
                  </a:lnTo>
                  <a:lnTo>
                    <a:pt x="880592" y="0"/>
                  </a:lnTo>
                  <a:lnTo>
                    <a:pt x="880592" y="9956"/>
                  </a:lnTo>
                  <a:lnTo>
                    <a:pt x="888593" y="18008"/>
                  </a:lnTo>
                  <a:lnTo>
                    <a:pt x="897356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486150" h="129539">
                  <a:moveTo>
                    <a:pt x="970838" y="22555"/>
                  </a:moveTo>
                  <a:lnTo>
                    <a:pt x="962837" y="14503"/>
                  </a:lnTo>
                  <a:lnTo>
                    <a:pt x="943076" y="14503"/>
                  </a:lnTo>
                  <a:lnTo>
                    <a:pt x="935062" y="22555"/>
                  </a:lnTo>
                  <a:lnTo>
                    <a:pt x="935062" y="42468"/>
                  </a:lnTo>
                  <a:lnTo>
                    <a:pt x="943076" y="50520"/>
                  </a:lnTo>
                  <a:lnTo>
                    <a:pt x="962837" y="50520"/>
                  </a:lnTo>
                  <a:lnTo>
                    <a:pt x="970838" y="42468"/>
                  </a:lnTo>
                  <a:lnTo>
                    <a:pt x="970838" y="32512"/>
                  </a:lnTo>
                  <a:lnTo>
                    <a:pt x="970838" y="22555"/>
                  </a:lnTo>
                  <a:close/>
                </a:path>
                <a:path w="3486150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57" y="47015"/>
                  </a:lnTo>
                  <a:lnTo>
                    <a:pt x="1007440" y="47015"/>
                  </a:lnTo>
                  <a:lnTo>
                    <a:pt x="998689" y="47015"/>
                  </a:lnTo>
                  <a:lnTo>
                    <a:pt x="990676" y="55079"/>
                  </a:lnTo>
                  <a:lnTo>
                    <a:pt x="990676" y="65024"/>
                  </a:lnTo>
                  <a:lnTo>
                    <a:pt x="1007440" y="65024"/>
                  </a:lnTo>
                  <a:lnTo>
                    <a:pt x="1008557" y="65024"/>
                  </a:lnTo>
                  <a:lnTo>
                    <a:pt x="1025309" y="65024"/>
                  </a:lnTo>
                  <a:lnTo>
                    <a:pt x="1025309" y="55079"/>
                  </a:lnTo>
                  <a:close/>
                </a:path>
                <a:path w="3486150" h="129539">
                  <a:moveTo>
                    <a:pt x="1025309" y="0"/>
                  </a:moveTo>
                  <a:lnTo>
                    <a:pt x="1008557" y="0"/>
                  </a:lnTo>
                  <a:lnTo>
                    <a:pt x="1007440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89" y="18008"/>
                  </a:lnTo>
                  <a:lnTo>
                    <a:pt x="1007440" y="18008"/>
                  </a:lnTo>
                  <a:lnTo>
                    <a:pt x="1008557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3486150" h="129539">
                  <a:moveTo>
                    <a:pt x="1080922" y="22555"/>
                  </a:moveTo>
                  <a:lnTo>
                    <a:pt x="1072921" y="14503"/>
                  </a:lnTo>
                  <a:lnTo>
                    <a:pt x="1053147" y="14503"/>
                  </a:lnTo>
                  <a:lnTo>
                    <a:pt x="1045146" y="22555"/>
                  </a:lnTo>
                  <a:lnTo>
                    <a:pt x="1045146" y="42468"/>
                  </a:lnTo>
                  <a:lnTo>
                    <a:pt x="1053147" y="50520"/>
                  </a:lnTo>
                  <a:lnTo>
                    <a:pt x="1072921" y="50520"/>
                  </a:lnTo>
                  <a:lnTo>
                    <a:pt x="1080922" y="42468"/>
                  </a:lnTo>
                  <a:lnTo>
                    <a:pt x="1080922" y="32512"/>
                  </a:lnTo>
                  <a:lnTo>
                    <a:pt x="1080922" y="22555"/>
                  </a:lnTo>
                  <a:close/>
                </a:path>
                <a:path w="3486150" h="129539">
                  <a:moveTo>
                    <a:pt x="1130147" y="15240"/>
                  </a:moveTo>
                  <a:lnTo>
                    <a:pt x="1118641" y="9677"/>
                  </a:lnTo>
                  <a:lnTo>
                    <a:pt x="1117854" y="9296"/>
                  </a:lnTo>
                  <a:lnTo>
                    <a:pt x="1117498" y="9118"/>
                  </a:lnTo>
                  <a:lnTo>
                    <a:pt x="1112177" y="6502"/>
                  </a:lnTo>
                  <a:lnTo>
                    <a:pt x="1100747" y="736"/>
                  </a:lnTo>
                  <a:lnTo>
                    <a:pt x="1100747" y="9956"/>
                  </a:lnTo>
                  <a:lnTo>
                    <a:pt x="1108748" y="18008"/>
                  </a:lnTo>
                  <a:lnTo>
                    <a:pt x="1117498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0147" y="15240"/>
                  </a:lnTo>
                  <a:close/>
                </a:path>
                <a:path w="3486150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498" y="47015"/>
                  </a:lnTo>
                  <a:lnTo>
                    <a:pt x="1108748" y="47015"/>
                  </a:lnTo>
                  <a:lnTo>
                    <a:pt x="1100747" y="55079"/>
                  </a:lnTo>
                  <a:lnTo>
                    <a:pt x="1100747" y="65024"/>
                  </a:lnTo>
                  <a:lnTo>
                    <a:pt x="1117498" y="65024"/>
                  </a:lnTo>
                  <a:lnTo>
                    <a:pt x="1118641" y="65024"/>
                  </a:lnTo>
                  <a:lnTo>
                    <a:pt x="1135392" y="65024"/>
                  </a:lnTo>
                  <a:lnTo>
                    <a:pt x="1135392" y="55079"/>
                  </a:lnTo>
                  <a:close/>
                </a:path>
                <a:path w="3486150" h="129539">
                  <a:moveTo>
                    <a:pt x="1190269" y="43180"/>
                  </a:moveTo>
                  <a:lnTo>
                    <a:pt x="1172654" y="35306"/>
                  </a:lnTo>
                  <a:lnTo>
                    <a:pt x="1155204" y="27190"/>
                  </a:lnTo>
                  <a:lnTo>
                    <a:pt x="1155204" y="42468"/>
                  </a:lnTo>
                  <a:lnTo>
                    <a:pt x="1163218" y="50520"/>
                  </a:lnTo>
                  <a:lnTo>
                    <a:pt x="1182979" y="50520"/>
                  </a:lnTo>
                  <a:lnTo>
                    <a:pt x="1190269" y="43180"/>
                  </a:lnTo>
                  <a:close/>
                </a:path>
                <a:path w="3486150" h="129539">
                  <a:moveTo>
                    <a:pt x="1228725" y="59855"/>
                  </a:moveTo>
                  <a:lnTo>
                    <a:pt x="1212837" y="53047"/>
                  </a:lnTo>
                  <a:lnTo>
                    <a:pt x="1210830" y="55079"/>
                  </a:lnTo>
                  <a:lnTo>
                    <a:pt x="1210830" y="65024"/>
                  </a:lnTo>
                  <a:lnTo>
                    <a:pt x="1228725" y="65024"/>
                  </a:lnTo>
                  <a:lnTo>
                    <a:pt x="1228725" y="59855"/>
                  </a:lnTo>
                  <a:close/>
                </a:path>
                <a:path w="3486150" h="129539">
                  <a:moveTo>
                    <a:pt x="3116745" y="63881"/>
                  </a:moveTo>
                  <a:lnTo>
                    <a:pt x="3098863" y="63881"/>
                  </a:lnTo>
                  <a:lnTo>
                    <a:pt x="3098863" y="81889"/>
                  </a:lnTo>
                  <a:lnTo>
                    <a:pt x="3108744" y="81889"/>
                  </a:lnTo>
                  <a:lnTo>
                    <a:pt x="3116745" y="73837"/>
                  </a:lnTo>
                  <a:lnTo>
                    <a:pt x="3116745" y="63881"/>
                  </a:lnTo>
                  <a:close/>
                </a:path>
                <a:path w="3486150" h="129539">
                  <a:moveTo>
                    <a:pt x="3172358" y="86436"/>
                  </a:moveTo>
                  <a:lnTo>
                    <a:pt x="3164357" y="78384"/>
                  </a:lnTo>
                  <a:lnTo>
                    <a:pt x="3144583" y="78384"/>
                  </a:lnTo>
                  <a:lnTo>
                    <a:pt x="3136582" y="86436"/>
                  </a:lnTo>
                  <a:lnTo>
                    <a:pt x="3136582" y="106349"/>
                  </a:lnTo>
                  <a:lnTo>
                    <a:pt x="3144583" y="114401"/>
                  </a:lnTo>
                  <a:lnTo>
                    <a:pt x="3164357" y="114401"/>
                  </a:lnTo>
                  <a:lnTo>
                    <a:pt x="3172358" y="106349"/>
                  </a:lnTo>
                  <a:lnTo>
                    <a:pt x="3172358" y="96393"/>
                  </a:lnTo>
                  <a:lnTo>
                    <a:pt x="3172358" y="86436"/>
                  </a:lnTo>
                  <a:close/>
                </a:path>
                <a:path w="3486150" h="129539">
                  <a:moveTo>
                    <a:pt x="3226828" y="118960"/>
                  </a:moveTo>
                  <a:lnTo>
                    <a:pt x="3218827" y="110909"/>
                  </a:lnTo>
                  <a:lnTo>
                    <a:pt x="3208909" y="110909"/>
                  </a:lnTo>
                  <a:lnTo>
                    <a:pt x="3208909" y="128917"/>
                  </a:lnTo>
                  <a:lnTo>
                    <a:pt x="3226828" y="128917"/>
                  </a:lnTo>
                  <a:lnTo>
                    <a:pt x="3226828" y="118960"/>
                  </a:lnTo>
                  <a:close/>
                </a:path>
                <a:path w="3486150" h="129539">
                  <a:moveTo>
                    <a:pt x="3226828" y="63881"/>
                  </a:moveTo>
                  <a:lnTo>
                    <a:pt x="3210064" y="63881"/>
                  </a:lnTo>
                  <a:lnTo>
                    <a:pt x="3208909" y="63881"/>
                  </a:lnTo>
                  <a:lnTo>
                    <a:pt x="3192183" y="63881"/>
                  </a:lnTo>
                  <a:lnTo>
                    <a:pt x="3192183" y="73837"/>
                  </a:lnTo>
                  <a:lnTo>
                    <a:pt x="3200184" y="81889"/>
                  </a:lnTo>
                  <a:lnTo>
                    <a:pt x="3208909" y="81889"/>
                  </a:lnTo>
                  <a:lnTo>
                    <a:pt x="3210064" y="81889"/>
                  </a:lnTo>
                  <a:lnTo>
                    <a:pt x="3218827" y="81889"/>
                  </a:lnTo>
                  <a:lnTo>
                    <a:pt x="3226828" y="73837"/>
                  </a:lnTo>
                  <a:lnTo>
                    <a:pt x="3226828" y="63881"/>
                  </a:lnTo>
                  <a:close/>
                </a:path>
                <a:path w="3486150" h="129539">
                  <a:moveTo>
                    <a:pt x="3282429" y="86436"/>
                  </a:moveTo>
                  <a:lnTo>
                    <a:pt x="3274428" y="78384"/>
                  </a:lnTo>
                  <a:lnTo>
                    <a:pt x="3254654" y="78384"/>
                  </a:lnTo>
                  <a:lnTo>
                    <a:pt x="3246653" y="86436"/>
                  </a:lnTo>
                  <a:lnTo>
                    <a:pt x="3246653" y="106349"/>
                  </a:lnTo>
                  <a:lnTo>
                    <a:pt x="3254654" y="114401"/>
                  </a:lnTo>
                  <a:lnTo>
                    <a:pt x="3274428" y="114401"/>
                  </a:lnTo>
                  <a:lnTo>
                    <a:pt x="3282429" y="106349"/>
                  </a:lnTo>
                  <a:lnTo>
                    <a:pt x="3282429" y="96393"/>
                  </a:lnTo>
                  <a:lnTo>
                    <a:pt x="3282429" y="86436"/>
                  </a:lnTo>
                  <a:close/>
                </a:path>
                <a:path w="3486150" h="129539">
                  <a:moveTo>
                    <a:pt x="3336887" y="118960"/>
                  </a:moveTo>
                  <a:lnTo>
                    <a:pt x="3328886" y="110909"/>
                  </a:lnTo>
                  <a:lnTo>
                    <a:pt x="3320135" y="110909"/>
                  </a:lnTo>
                  <a:lnTo>
                    <a:pt x="3318992" y="110909"/>
                  </a:lnTo>
                  <a:lnTo>
                    <a:pt x="3310242" y="110909"/>
                  </a:lnTo>
                  <a:lnTo>
                    <a:pt x="3302254" y="118960"/>
                  </a:lnTo>
                  <a:lnTo>
                    <a:pt x="3302254" y="128917"/>
                  </a:lnTo>
                  <a:lnTo>
                    <a:pt x="3318992" y="128917"/>
                  </a:lnTo>
                  <a:lnTo>
                    <a:pt x="3320135" y="128917"/>
                  </a:lnTo>
                  <a:lnTo>
                    <a:pt x="3336887" y="128917"/>
                  </a:lnTo>
                  <a:lnTo>
                    <a:pt x="3336887" y="118960"/>
                  </a:lnTo>
                  <a:close/>
                </a:path>
                <a:path w="3486150" h="129539">
                  <a:moveTo>
                    <a:pt x="3336887" y="63881"/>
                  </a:moveTo>
                  <a:lnTo>
                    <a:pt x="3320135" y="63881"/>
                  </a:lnTo>
                  <a:lnTo>
                    <a:pt x="3318992" y="63881"/>
                  </a:lnTo>
                  <a:lnTo>
                    <a:pt x="3302254" y="63881"/>
                  </a:lnTo>
                  <a:lnTo>
                    <a:pt x="3302254" y="73837"/>
                  </a:lnTo>
                  <a:lnTo>
                    <a:pt x="3310242" y="81889"/>
                  </a:lnTo>
                  <a:lnTo>
                    <a:pt x="3318992" y="81889"/>
                  </a:lnTo>
                  <a:lnTo>
                    <a:pt x="3320135" y="81889"/>
                  </a:lnTo>
                  <a:lnTo>
                    <a:pt x="3328886" y="81889"/>
                  </a:lnTo>
                  <a:lnTo>
                    <a:pt x="3336887" y="73837"/>
                  </a:lnTo>
                  <a:lnTo>
                    <a:pt x="3336887" y="63881"/>
                  </a:lnTo>
                  <a:close/>
                </a:path>
                <a:path w="3486150" h="129539">
                  <a:moveTo>
                    <a:pt x="3392500" y="86436"/>
                  </a:moveTo>
                  <a:lnTo>
                    <a:pt x="3384499" y="78384"/>
                  </a:lnTo>
                  <a:lnTo>
                    <a:pt x="3364712" y="78384"/>
                  </a:lnTo>
                  <a:lnTo>
                    <a:pt x="3356711" y="86436"/>
                  </a:lnTo>
                  <a:lnTo>
                    <a:pt x="3356711" y="106349"/>
                  </a:lnTo>
                  <a:lnTo>
                    <a:pt x="3364712" y="114401"/>
                  </a:lnTo>
                  <a:lnTo>
                    <a:pt x="3384499" y="114401"/>
                  </a:lnTo>
                  <a:lnTo>
                    <a:pt x="3392500" y="106349"/>
                  </a:lnTo>
                  <a:lnTo>
                    <a:pt x="3392500" y="96393"/>
                  </a:lnTo>
                  <a:lnTo>
                    <a:pt x="3392500" y="86436"/>
                  </a:lnTo>
                  <a:close/>
                </a:path>
                <a:path w="3486150" h="129539">
                  <a:moveTo>
                    <a:pt x="3446970" y="118960"/>
                  </a:moveTo>
                  <a:lnTo>
                    <a:pt x="3438969" y="110909"/>
                  </a:lnTo>
                  <a:lnTo>
                    <a:pt x="3430206" y="110909"/>
                  </a:lnTo>
                  <a:lnTo>
                    <a:pt x="3429076" y="110909"/>
                  </a:lnTo>
                  <a:lnTo>
                    <a:pt x="3420326" y="110909"/>
                  </a:lnTo>
                  <a:lnTo>
                    <a:pt x="3412325" y="118960"/>
                  </a:lnTo>
                  <a:lnTo>
                    <a:pt x="3412325" y="128917"/>
                  </a:lnTo>
                  <a:lnTo>
                    <a:pt x="3429076" y="128917"/>
                  </a:lnTo>
                  <a:lnTo>
                    <a:pt x="3430206" y="128917"/>
                  </a:lnTo>
                  <a:lnTo>
                    <a:pt x="3446970" y="128917"/>
                  </a:lnTo>
                  <a:lnTo>
                    <a:pt x="3446970" y="118960"/>
                  </a:lnTo>
                  <a:close/>
                </a:path>
                <a:path w="3486150" h="129539">
                  <a:moveTo>
                    <a:pt x="3446970" y="63881"/>
                  </a:moveTo>
                  <a:lnTo>
                    <a:pt x="3430206" y="63881"/>
                  </a:lnTo>
                  <a:lnTo>
                    <a:pt x="3429076" y="63881"/>
                  </a:lnTo>
                  <a:lnTo>
                    <a:pt x="3412325" y="63881"/>
                  </a:lnTo>
                  <a:lnTo>
                    <a:pt x="3412325" y="73837"/>
                  </a:lnTo>
                  <a:lnTo>
                    <a:pt x="3420326" y="81889"/>
                  </a:lnTo>
                  <a:lnTo>
                    <a:pt x="3429076" y="81889"/>
                  </a:lnTo>
                  <a:lnTo>
                    <a:pt x="3430206" y="81889"/>
                  </a:lnTo>
                  <a:lnTo>
                    <a:pt x="3438969" y="81889"/>
                  </a:lnTo>
                  <a:lnTo>
                    <a:pt x="3446970" y="73837"/>
                  </a:lnTo>
                  <a:lnTo>
                    <a:pt x="3446970" y="63881"/>
                  </a:lnTo>
                  <a:close/>
                </a:path>
                <a:path w="3486150" h="129539">
                  <a:moveTo>
                    <a:pt x="3485781" y="78384"/>
                  </a:moveTo>
                  <a:lnTo>
                    <a:pt x="3474809" y="78384"/>
                  </a:lnTo>
                  <a:lnTo>
                    <a:pt x="3466795" y="86436"/>
                  </a:lnTo>
                  <a:lnTo>
                    <a:pt x="3466795" y="106349"/>
                  </a:lnTo>
                  <a:lnTo>
                    <a:pt x="3474809" y="114401"/>
                  </a:lnTo>
                  <a:lnTo>
                    <a:pt x="3485781" y="114401"/>
                  </a:lnTo>
                  <a:lnTo>
                    <a:pt x="3485781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27">
              <a:extLst>
                <a:ext uri="{FF2B5EF4-FFF2-40B4-BE49-F238E27FC236}">
                  <a16:creationId xmlns:a16="http://schemas.microsoft.com/office/drawing/2014/main" id="{F9EC23B5-68FE-C979-FB9B-738E8F6EE72B}"/>
                </a:ext>
              </a:extLst>
            </p:cNvPr>
            <p:cNvSpPr/>
            <p:nvPr/>
          </p:nvSpPr>
          <p:spPr>
            <a:xfrm>
              <a:off x="5604573" y="2887967"/>
              <a:ext cx="3539490" cy="129539"/>
            </a:xfrm>
            <a:custGeom>
              <a:avLst/>
              <a:gdLst/>
              <a:ahLst/>
              <a:cxnLst/>
              <a:rect l="l" t="t" r="r" b="b"/>
              <a:pathLst>
                <a:path w="3539490" h="129539">
                  <a:moveTo>
                    <a:pt x="33807" y="22567"/>
                  </a:moveTo>
                  <a:lnTo>
                    <a:pt x="25806" y="14516"/>
                  </a:lnTo>
                  <a:lnTo>
                    <a:pt x="6045" y="14516"/>
                  </a:lnTo>
                  <a:lnTo>
                    <a:pt x="0" y="20586"/>
                  </a:lnTo>
                  <a:lnTo>
                    <a:pt x="10337" y="32702"/>
                  </a:lnTo>
                  <a:lnTo>
                    <a:pt x="24409" y="48920"/>
                  </a:lnTo>
                  <a:lnTo>
                    <a:pt x="25819" y="50520"/>
                  </a:lnTo>
                  <a:lnTo>
                    <a:pt x="33807" y="42481"/>
                  </a:lnTo>
                  <a:lnTo>
                    <a:pt x="33807" y="22567"/>
                  </a:lnTo>
                  <a:close/>
                </a:path>
                <a:path w="3539490" h="129539">
                  <a:moveTo>
                    <a:pt x="88277" y="55067"/>
                  </a:moveTo>
                  <a:lnTo>
                    <a:pt x="80276" y="47015"/>
                  </a:lnTo>
                  <a:lnTo>
                    <a:pt x="71526" y="47015"/>
                  </a:lnTo>
                  <a:lnTo>
                    <a:pt x="70383" y="47015"/>
                  </a:lnTo>
                  <a:lnTo>
                    <a:pt x="61658" y="47015"/>
                  </a:lnTo>
                  <a:lnTo>
                    <a:pt x="53644" y="55067"/>
                  </a:lnTo>
                  <a:lnTo>
                    <a:pt x="53644" y="65024"/>
                  </a:lnTo>
                  <a:lnTo>
                    <a:pt x="70383" y="65024"/>
                  </a:lnTo>
                  <a:lnTo>
                    <a:pt x="71526" y="65024"/>
                  </a:lnTo>
                  <a:lnTo>
                    <a:pt x="88277" y="65024"/>
                  </a:lnTo>
                  <a:lnTo>
                    <a:pt x="88277" y="55067"/>
                  </a:lnTo>
                  <a:close/>
                </a:path>
                <a:path w="3539490" h="129539">
                  <a:moveTo>
                    <a:pt x="88277" y="0"/>
                  </a:moveTo>
                  <a:lnTo>
                    <a:pt x="71526" y="0"/>
                  </a:lnTo>
                  <a:lnTo>
                    <a:pt x="70383" y="0"/>
                  </a:lnTo>
                  <a:lnTo>
                    <a:pt x="53644" y="0"/>
                  </a:lnTo>
                  <a:lnTo>
                    <a:pt x="53644" y="9969"/>
                  </a:lnTo>
                  <a:lnTo>
                    <a:pt x="61658" y="18021"/>
                  </a:lnTo>
                  <a:lnTo>
                    <a:pt x="70383" y="18021"/>
                  </a:lnTo>
                  <a:lnTo>
                    <a:pt x="71526" y="18021"/>
                  </a:lnTo>
                  <a:lnTo>
                    <a:pt x="80276" y="18021"/>
                  </a:lnTo>
                  <a:lnTo>
                    <a:pt x="88277" y="9969"/>
                  </a:lnTo>
                  <a:lnTo>
                    <a:pt x="88277" y="0"/>
                  </a:lnTo>
                  <a:close/>
                </a:path>
                <a:path w="3539490" h="129539">
                  <a:moveTo>
                    <a:pt x="143878" y="22555"/>
                  </a:moveTo>
                  <a:lnTo>
                    <a:pt x="135877" y="14503"/>
                  </a:lnTo>
                  <a:lnTo>
                    <a:pt x="116116" y="14503"/>
                  </a:lnTo>
                  <a:lnTo>
                    <a:pt x="108102" y="22555"/>
                  </a:lnTo>
                  <a:lnTo>
                    <a:pt x="108102" y="42468"/>
                  </a:lnTo>
                  <a:lnTo>
                    <a:pt x="116116" y="50533"/>
                  </a:lnTo>
                  <a:lnTo>
                    <a:pt x="135877" y="50533"/>
                  </a:lnTo>
                  <a:lnTo>
                    <a:pt x="143878" y="42468"/>
                  </a:lnTo>
                  <a:lnTo>
                    <a:pt x="143878" y="32512"/>
                  </a:lnTo>
                  <a:lnTo>
                    <a:pt x="143878" y="22555"/>
                  </a:lnTo>
                  <a:close/>
                </a:path>
                <a:path w="3539490" h="129539">
                  <a:moveTo>
                    <a:pt x="198348" y="55067"/>
                  </a:moveTo>
                  <a:lnTo>
                    <a:pt x="190347" y="47015"/>
                  </a:lnTo>
                  <a:lnTo>
                    <a:pt x="181610" y="47015"/>
                  </a:lnTo>
                  <a:lnTo>
                    <a:pt x="180479" y="47015"/>
                  </a:lnTo>
                  <a:lnTo>
                    <a:pt x="171729" y="47015"/>
                  </a:lnTo>
                  <a:lnTo>
                    <a:pt x="163715" y="55067"/>
                  </a:lnTo>
                  <a:lnTo>
                    <a:pt x="163715" y="65024"/>
                  </a:lnTo>
                  <a:lnTo>
                    <a:pt x="180479" y="65024"/>
                  </a:lnTo>
                  <a:lnTo>
                    <a:pt x="181610" y="65024"/>
                  </a:lnTo>
                  <a:lnTo>
                    <a:pt x="198348" y="65024"/>
                  </a:lnTo>
                  <a:lnTo>
                    <a:pt x="198348" y="55067"/>
                  </a:lnTo>
                  <a:close/>
                </a:path>
                <a:path w="3539490" h="129539">
                  <a:moveTo>
                    <a:pt x="198348" y="0"/>
                  </a:moveTo>
                  <a:lnTo>
                    <a:pt x="181610" y="0"/>
                  </a:lnTo>
                  <a:lnTo>
                    <a:pt x="180479" y="0"/>
                  </a:lnTo>
                  <a:lnTo>
                    <a:pt x="163715" y="0"/>
                  </a:lnTo>
                  <a:lnTo>
                    <a:pt x="163715" y="9969"/>
                  </a:lnTo>
                  <a:lnTo>
                    <a:pt x="171729" y="18021"/>
                  </a:lnTo>
                  <a:lnTo>
                    <a:pt x="180479" y="18021"/>
                  </a:lnTo>
                  <a:lnTo>
                    <a:pt x="181610" y="18021"/>
                  </a:lnTo>
                  <a:lnTo>
                    <a:pt x="190347" y="18021"/>
                  </a:lnTo>
                  <a:lnTo>
                    <a:pt x="198348" y="9969"/>
                  </a:lnTo>
                  <a:lnTo>
                    <a:pt x="198348" y="0"/>
                  </a:lnTo>
                  <a:close/>
                </a:path>
                <a:path w="3539490" h="129539">
                  <a:moveTo>
                    <a:pt x="253961" y="22555"/>
                  </a:moveTo>
                  <a:lnTo>
                    <a:pt x="245960" y="14503"/>
                  </a:lnTo>
                  <a:lnTo>
                    <a:pt x="226199" y="14503"/>
                  </a:lnTo>
                  <a:lnTo>
                    <a:pt x="218186" y="22555"/>
                  </a:lnTo>
                  <a:lnTo>
                    <a:pt x="218186" y="42468"/>
                  </a:lnTo>
                  <a:lnTo>
                    <a:pt x="226199" y="50533"/>
                  </a:lnTo>
                  <a:lnTo>
                    <a:pt x="245960" y="50533"/>
                  </a:lnTo>
                  <a:lnTo>
                    <a:pt x="253961" y="42468"/>
                  </a:lnTo>
                  <a:lnTo>
                    <a:pt x="253961" y="32512"/>
                  </a:lnTo>
                  <a:lnTo>
                    <a:pt x="253961" y="22555"/>
                  </a:lnTo>
                  <a:close/>
                </a:path>
                <a:path w="3539490" h="129539">
                  <a:moveTo>
                    <a:pt x="308432" y="55067"/>
                  </a:moveTo>
                  <a:lnTo>
                    <a:pt x="300431" y="47015"/>
                  </a:lnTo>
                  <a:lnTo>
                    <a:pt x="291693" y="47015"/>
                  </a:lnTo>
                  <a:lnTo>
                    <a:pt x="290550" y="47015"/>
                  </a:lnTo>
                  <a:lnTo>
                    <a:pt x="281800" y="47015"/>
                  </a:lnTo>
                  <a:lnTo>
                    <a:pt x="273786" y="55067"/>
                  </a:lnTo>
                  <a:lnTo>
                    <a:pt x="273786" y="65024"/>
                  </a:lnTo>
                  <a:lnTo>
                    <a:pt x="290550" y="65024"/>
                  </a:lnTo>
                  <a:lnTo>
                    <a:pt x="291693" y="65024"/>
                  </a:lnTo>
                  <a:lnTo>
                    <a:pt x="308432" y="65024"/>
                  </a:lnTo>
                  <a:lnTo>
                    <a:pt x="308432" y="55067"/>
                  </a:lnTo>
                  <a:close/>
                </a:path>
                <a:path w="3539490" h="129539">
                  <a:moveTo>
                    <a:pt x="308432" y="0"/>
                  </a:moveTo>
                  <a:lnTo>
                    <a:pt x="291693" y="0"/>
                  </a:lnTo>
                  <a:lnTo>
                    <a:pt x="290550" y="0"/>
                  </a:lnTo>
                  <a:lnTo>
                    <a:pt x="273786" y="0"/>
                  </a:lnTo>
                  <a:lnTo>
                    <a:pt x="273786" y="9969"/>
                  </a:lnTo>
                  <a:lnTo>
                    <a:pt x="281800" y="18021"/>
                  </a:lnTo>
                  <a:lnTo>
                    <a:pt x="290550" y="18021"/>
                  </a:lnTo>
                  <a:lnTo>
                    <a:pt x="291693" y="18021"/>
                  </a:lnTo>
                  <a:lnTo>
                    <a:pt x="300431" y="18021"/>
                  </a:lnTo>
                  <a:lnTo>
                    <a:pt x="308432" y="9969"/>
                  </a:lnTo>
                  <a:lnTo>
                    <a:pt x="308432" y="0"/>
                  </a:lnTo>
                  <a:close/>
                </a:path>
                <a:path w="3539490" h="129539">
                  <a:moveTo>
                    <a:pt x="364032" y="22555"/>
                  </a:moveTo>
                  <a:lnTo>
                    <a:pt x="356031" y="14503"/>
                  </a:lnTo>
                  <a:lnTo>
                    <a:pt x="336270" y="14503"/>
                  </a:lnTo>
                  <a:lnTo>
                    <a:pt x="328256" y="22555"/>
                  </a:lnTo>
                  <a:lnTo>
                    <a:pt x="328256" y="42468"/>
                  </a:lnTo>
                  <a:lnTo>
                    <a:pt x="336270" y="50533"/>
                  </a:lnTo>
                  <a:lnTo>
                    <a:pt x="356031" y="50533"/>
                  </a:lnTo>
                  <a:lnTo>
                    <a:pt x="364032" y="42468"/>
                  </a:lnTo>
                  <a:lnTo>
                    <a:pt x="364032" y="32512"/>
                  </a:lnTo>
                  <a:lnTo>
                    <a:pt x="364032" y="22555"/>
                  </a:lnTo>
                  <a:close/>
                </a:path>
                <a:path w="3539490" h="129539">
                  <a:moveTo>
                    <a:pt x="418503" y="55067"/>
                  </a:moveTo>
                  <a:lnTo>
                    <a:pt x="410502" y="47015"/>
                  </a:lnTo>
                  <a:lnTo>
                    <a:pt x="401751" y="47015"/>
                  </a:lnTo>
                  <a:lnTo>
                    <a:pt x="400596" y="47015"/>
                  </a:lnTo>
                  <a:lnTo>
                    <a:pt x="391883" y="47015"/>
                  </a:lnTo>
                  <a:lnTo>
                    <a:pt x="383870" y="55067"/>
                  </a:lnTo>
                  <a:lnTo>
                    <a:pt x="383870" y="65024"/>
                  </a:lnTo>
                  <a:lnTo>
                    <a:pt x="400596" y="65024"/>
                  </a:lnTo>
                  <a:lnTo>
                    <a:pt x="401751" y="65024"/>
                  </a:lnTo>
                  <a:lnTo>
                    <a:pt x="418503" y="65024"/>
                  </a:lnTo>
                  <a:lnTo>
                    <a:pt x="418503" y="55067"/>
                  </a:lnTo>
                  <a:close/>
                </a:path>
                <a:path w="3539490" h="129539">
                  <a:moveTo>
                    <a:pt x="418503" y="0"/>
                  </a:moveTo>
                  <a:lnTo>
                    <a:pt x="401751" y="0"/>
                  </a:lnTo>
                  <a:lnTo>
                    <a:pt x="400596" y="0"/>
                  </a:lnTo>
                  <a:lnTo>
                    <a:pt x="383870" y="0"/>
                  </a:lnTo>
                  <a:lnTo>
                    <a:pt x="383870" y="9969"/>
                  </a:lnTo>
                  <a:lnTo>
                    <a:pt x="391883" y="18021"/>
                  </a:lnTo>
                  <a:lnTo>
                    <a:pt x="400596" y="18021"/>
                  </a:lnTo>
                  <a:lnTo>
                    <a:pt x="401751" y="18021"/>
                  </a:lnTo>
                  <a:lnTo>
                    <a:pt x="410502" y="18021"/>
                  </a:lnTo>
                  <a:lnTo>
                    <a:pt x="418503" y="9969"/>
                  </a:lnTo>
                  <a:lnTo>
                    <a:pt x="418503" y="0"/>
                  </a:lnTo>
                  <a:close/>
                </a:path>
                <a:path w="3539490" h="129539">
                  <a:moveTo>
                    <a:pt x="474116" y="22555"/>
                  </a:moveTo>
                  <a:lnTo>
                    <a:pt x="466115" y="14503"/>
                  </a:lnTo>
                  <a:lnTo>
                    <a:pt x="446341" y="14503"/>
                  </a:lnTo>
                  <a:lnTo>
                    <a:pt x="438340" y="22555"/>
                  </a:lnTo>
                  <a:lnTo>
                    <a:pt x="438340" y="42468"/>
                  </a:lnTo>
                  <a:lnTo>
                    <a:pt x="446341" y="50533"/>
                  </a:lnTo>
                  <a:lnTo>
                    <a:pt x="466115" y="50533"/>
                  </a:lnTo>
                  <a:lnTo>
                    <a:pt x="474116" y="42468"/>
                  </a:lnTo>
                  <a:lnTo>
                    <a:pt x="474116" y="32512"/>
                  </a:lnTo>
                  <a:lnTo>
                    <a:pt x="474116" y="22555"/>
                  </a:lnTo>
                  <a:close/>
                </a:path>
                <a:path w="3539490" h="129539">
                  <a:moveTo>
                    <a:pt x="528574" y="55067"/>
                  </a:moveTo>
                  <a:lnTo>
                    <a:pt x="520573" y="47015"/>
                  </a:lnTo>
                  <a:lnTo>
                    <a:pt x="511822" y="47015"/>
                  </a:lnTo>
                  <a:lnTo>
                    <a:pt x="510692" y="47015"/>
                  </a:lnTo>
                  <a:lnTo>
                    <a:pt x="501942" y="47015"/>
                  </a:lnTo>
                  <a:lnTo>
                    <a:pt x="493941" y="55067"/>
                  </a:lnTo>
                  <a:lnTo>
                    <a:pt x="493941" y="65024"/>
                  </a:lnTo>
                  <a:lnTo>
                    <a:pt x="510692" y="65024"/>
                  </a:lnTo>
                  <a:lnTo>
                    <a:pt x="511822" y="65024"/>
                  </a:lnTo>
                  <a:lnTo>
                    <a:pt x="528574" y="65024"/>
                  </a:lnTo>
                  <a:lnTo>
                    <a:pt x="528574" y="55067"/>
                  </a:lnTo>
                  <a:close/>
                </a:path>
                <a:path w="3539490" h="129539">
                  <a:moveTo>
                    <a:pt x="528574" y="0"/>
                  </a:moveTo>
                  <a:lnTo>
                    <a:pt x="511822" y="0"/>
                  </a:lnTo>
                  <a:lnTo>
                    <a:pt x="510692" y="0"/>
                  </a:lnTo>
                  <a:lnTo>
                    <a:pt x="493941" y="0"/>
                  </a:lnTo>
                  <a:lnTo>
                    <a:pt x="493941" y="9969"/>
                  </a:lnTo>
                  <a:lnTo>
                    <a:pt x="501942" y="18021"/>
                  </a:lnTo>
                  <a:lnTo>
                    <a:pt x="510692" y="18021"/>
                  </a:lnTo>
                  <a:lnTo>
                    <a:pt x="511822" y="18021"/>
                  </a:lnTo>
                  <a:lnTo>
                    <a:pt x="520573" y="18021"/>
                  </a:lnTo>
                  <a:lnTo>
                    <a:pt x="528574" y="9969"/>
                  </a:lnTo>
                  <a:lnTo>
                    <a:pt x="528574" y="0"/>
                  </a:lnTo>
                  <a:close/>
                </a:path>
                <a:path w="3539490" h="129539">
                  <a:moveTo>
                    <a:pt x="584187" y="22555"/>
                  </a:moveTo>
                  <a:lnTo>
                    <a:pt x="576186" y="14503"/>
                  </a:lnTo>
                  <a:lnTo>
                    <a:pt x="556425" y="14503"/>
                  </a:lnTo>
                  <a:lnTo>
                    <a:pt x="548411" y="22555"/>
                  </a:lnTo>
                  <a:lnTo>
                    <a:pt x="548411" y="42468"/>
                  </a:lnTo>
                  <a:lnTo>
                    <a:pt x="556425" y="50533"/>
                  </a:lnTo>
                  <a:lnTo>
                    <a:pt x="576186" y="50533"/>
                  </a:lnTo>
                  <a:lnTo>
                    <a:pt x="584187" y="42468"/>
                  </a:lnTo>
                  <a:lnTo>
                    <a:pt x="584187" y="32512"/>
                  </a:lnTo>
                  <a:lnTo>
                    <a:pt x="584187" y="22555"/>
                  </a:lnTo>
                  <a:close/>
                </a:path>
                <a:path w="3539490" h="129539">
                  <a:moveTo>
                    <a:pt x="638657" y="55067"/>
                  </a:moveTo>
                  <a:lnTo>
                    <a:pt x="630656" y="47015"/>
                  </a:lnTo>
                  <a:lnTo>
                    <a:pt x="621906" y="47015"/>
                  </a:lnTo>
                  <a:lnTo>
                    <a:pt x="620776" y="47015"/>
                  </a:lnTo>
                  <a:lnTo>
                    <a:pt x="612025" y="47015"/>
                  </a:lnTo>
                  <a:lnTo>
                    <a:pt x="604012" y="55067"/>
                  </a:lnTo>
                  <a:lnTo>
                    <a:pt x="604012" y="65024"/>
                  </a:lnTo>
                  <a:lnTo>
                    <a:pt x="620776" y="65024"/>
                  </a:lnTo>
                  <a:lnTo>
                    <a:pt x="621906" y="65024"/>
                  </a:lnTo>
                  <a:lnTo>
                    <a:pt x="638657" y="65024"/>
                  </a:lnTo>
                  <a:lnTo>
                    <a:pt x="638657" y="55067"/>
                  </a:lnTo>
                  <a:close/>
                </a:path>
                <a:path w="3539490" h="129539">
                  <a:moveTo>
                    <a:pt x="638657" y="0"/>
                  </a:moveTo>
                  <a:lnTo>
                    <a:pt x="621906" y="0"/>
                  </a:lnTo>
                  <a:lnTo>
                    <a:pt x="620776" y="0"/>
                  </a:lnTo>
                  <a:lnTo>
                    <a:pt x="604012" y="0"/>
                  </a:lnTo>
                  <a:lnTo>
                    <a:pt x="604012" y="9969"/>
                  </a:lnTo>
                  <a:lnTo>
                    <a:pt x="612025" y="18021"/>
                  </a:lnTo>
                  <a:lnTo>
                    <a:pt x="620776" y="18021"/>
                  </a:lnTo>
                  <a:lnTo>
                    <a:pt x="621906" y="18021"/>
                  </a:lnTo>
                  <a:lnTo>
                    <a:pt x="630656" y="18021"/>
                  </a:lnTo>
                  <a:lnTo>
                    <a:pt x="638657" y="9969"/>
                  </a:lnTo>
                  <a:lnTo>
                    <a:pt x="638657" y="0"/>
                  </a:lnTo>
                  <a:close/>
                </a:path>
                <a:path w="3539490" h="129539">
                  <a:moveTo>
                    <a:pt x="694258" y="22555"/>
                  </a:moveTo>
                  <a:lnTo>
                    <a:pt x="686257" y="14503"/>
                  </a:lnTo>
                  <a:lnTo>
                    <a:pt x="666496" y="14503"/>
                  </a:lnTo>
                  <a:lnTo>
                    <a:pt x="658482" y="22555"/>
                  </a:lnTo>
                  <a:lnTo>
                    <a:pt x="658482" y="42468"/>
                  </a:lnTo>
                  <a:lnTo>
                    <a:pt x="666496" y="50533"/>
                  </a:lnTo>
                  <a:lnTo>
                    <a:pt x="686257" y="50533"/>
                  </a:lnTo>
                  <a:lnTo>
                    <a:pt x="694258" y="42468"/>
                  </a:lnTo>
                  <a:lnTo>
                    <a:pt x="694258" y="32512"/>
                  </a:lnTo>
                  <a:lnTo>
                    <a:pt x="694258" y="22555"/>
                  </a:lnTo>
                  <a:close/>
                </a:path>
                <a:path w="3539490" h="129539">
                  <a:moveTo>
                    <a:pt x="732002" y="0"/>
                  </a:moveTo>
                  <a:lnTo>
                    <a:pt x="714095" y="0"/>
                  </a:lnTo>
                  <a:lnTo>
                    <a:pt x="714095" y="9969"/>
                  </a:lnTo>
                  <a:lnTo>
                    <a:pt x="722109" y="18021"/>
                  </a:lnTo>
                  <a:lnTo>
                    <a:pt x="732002" y="18021"/>
                  </a:lnTo>
                  <a:lnTo>
                    <a:pt x="732002" y="0"/>
                  </a:lnTo>
                  <a:close/>
                </a:path>
                <a:path w="3539490" h="129539">
                  <a:moveTo>
                    <a:pt x="748728" y="55067"/>
                  </a:moveTo>
                  <a:lnTo>
                    <a:pt x="740727" y="47015"/>
                  </a:lnTo>
                  <a:lnTo>
                    <a:pt x="732002" y="47015"/>
                  </a:lnTo>
                  <a:lnTo>
                    <a:pt x="730846" y="47015"/>
                  </a:lnTo>
                  <a:lnTo>
                    <a:pt x="722109" y="47015"/>
                  </a:lnTo>
                  <a:lnTo>
                    <a:pt x="714095" y="55067"/>
                  </a:lnTo>
                  <a:lnTo>
                    <a:pt x="714095" y="65024"/>
                  </a:lnTo>
                  <a:lnTo>
                    <a:pt x="730846" y="65024"/>
                  </a:lnTo>
                  <a:lnTo>
                    <a:pt x="732002" y="65024"/>
                  </a:lnTo>
                  <a:lnTo>
                    <a:pt x="748728" y="65024"/>
                  </a:lnTo>
                  <a:lnTo>
                    <a:pt x="748728" y="55067"/>
                  </a:lnTo>
                  <a:close/>
                </a:path>
                <a:path w="3539490" h="129539">
                  <a:moveTo>
                    <a:pt x="842048" y="47015"/>
                  </a:moveTo>
                  <a:lnTo>
                    <a:pt x="832180" y="47015"/>
                  </a:lnTo>
                  <a:lnTo>
                    <a:pt x="824166" y="55067"/>
                  </a:lnTo>
                  <a:lnTo>
                    <a:pt x="824166" y="65024"/>
                  </a:lnTo>
                  <a:lnTo>
                    <a:pt x="842048" y="65024"/>
                  </a:lnTo>
                  <a:lnTo>
                    <a:pt x="842048" y="47015"/>
                  </a:lnTo>
                  <a:close/>
                </a:path>
                <a:path w="3539490" h="129539">
                  <a:moveTo>
                    <a:pt x="842048" y="0"/>
                  </a:moveTo>
                  <a:lnTo>
                    <a:pt x="824166" y="0"/>
                  </a:lnTo>
                  <a:lnTo>
                    <a:pt x="824166" y="9969"/>
                  </a:lnTo>
                  <a:lnTo>
                    <a:pt x="832180" y="18021"/>
                  </a:lnTo>
                  <a:lnTo>
                    <a:pt x="842048" y="18021"/>
                  </a:lnTo>
                  <a:lnTo>
                    <a:pt x="842048" y="0"/>
                  </a:lnTo>
                  <a:close/>
                </a:path>
                <a:path w="3539490" h="129539">
                  <a:moveTo>
                    <a:pt x="1183792" y="79133"/>
                  </a:moveTo>
                  <a:lnTo>
                    <a:pt x="1171143" y="73012"/>
                  </a:lnTo>
                  <a:lnTo>
                    <a:pt x="1171143" y="81902"/>
                  </a:lnTo>
                  <a:lnTo>
                    <a:pt x="1181036" y="81902"/>
                  </a:lnTo>
                  <a:lnTo>
                    <a:pt x="1183792" y="79133"/>
                  </a:lnTo>
                  <a:close/>
                </a:path>
                <a:path w="3539490" h="129539">
                  <a:moveTo>
                    <a:pt x="1294803" y="128917"/>
                  </a:moveTo>
                  <a:lnTo>
                    <a:pt x="1281201" y="123266"/>
                  </a:lnTo>
                  <a:lnTo>
                    <a:pt x="1281201" y="128917"/>
                  </a:lnTo>
                  <a:lnTo>
                    <a:pt x="1294803" y="128917"/>
                  </a:lnTo>
                  <a:close/>
                </a:path>
                <a:path w="3539490" h="129539">
                  <a:moveTo>
                    <a:pt x="2840151" y="118973"/>
                  </a:moveTo>
                  <a:lnTo>
                    <a:pt x="2838869" y="117678"/>
                  </a:lnTo>
                  <a:lnTo>
                    <a:pt x="2823413" y="124282"/>
                  </a:lnTo>
                  <a:lnTo>
                    <a:pt x="2822562" y="124637"/>
                  </a:lnTo>
                  <a:lnTo>
                    <a:pt x="2822270" y="124764"/>
                  </a:lnTo>
                  <a:lnTo>
                    <a:pt x="2815983" y="127406"/>
                  </a:lnTo>
                  <a:lnTo>
                    <a:pt x="2812288" y="128917"/>
                  </a:lnTo>
                  <a:lnTo>
                    <a:pt x="2822270" y="128917"/>
                  </a:lnTo>
                  <a:lnTo>
                    <a:pt x="2823413" y="128917"/>
                  </a:lnTo>
                  <a:lnTo>
                    <a:pt x="2840151" y="128917"/>
                  </a:lnTo>
                  <a:lnTo>
                    <a:pt x="2840151" y="118973"/>
                  </a:lnTo>
                  <a:close/>
                </a:path>
                <a:path w="3539490" h="129539">
                  <a:moveTo>
                    <a:pt x="2895765" y="92202"/>
                  </a:moveTo>
                  <a:lnTo>
                    <a:pt x="2878328" y="100304"/>
                  </a:lnTo>
                  <a:lnTo>
                    <a:pt x="2861449" y="107823"/>
                  </a:lnTo>
                  <a:lnTo>
                    <a:pt x="2868003" y="114414"/>
                  </a:lnTo>
                  <a:lnTo>
                    <a:pt x="2887764" y="114414"/>
                  </a:lnTo>
                  <a:lnTo>
                    <a:pt x="2895765" y="106362"/>
                  </a:lnTo>
                  <a:lnTo>
                    <a:pt x="2895765" y="92202"/>
                  </a:lnTo>
                  <a:close/>
                </a:path>
                <a:path w="3539490" h="129539">
                  <a:moveTo>
                    <a:pt x="2950235" y="118973"/>
                  </a:moveTo>
                  <a:lnTo>
                    <a:pt x="2942234" y="110909"/>
                  </a:lnTo>
                  <a:lnTo>
                    <a:pt x="2933471" y="110909"/>
                  </a:lnTo>
                  <a:lnTo>
                    <a:pt x="2932353" y="110909"/>
                  </a:lnTo>
                  <a:lnTo>
                    <a:pt x="2923603" y="110909"/>
                  </a:lnTo>
                  <a:lnTo>
                    <a:pt x="2915602" y="118973"/>
                  </a:lnTo>
                  <a:lnTo>
                    <a:pt x="2915602" y="128917"/>
                  </a:lnTo>
                  <a:lnTo>
                    <a:pt x="2932353" y="128917"/>
                  </a:lnTo>
                  <a:lnTo>
                    <a:pt x="2933471" y="128917"/>
                  </a:lnTo>
                  <a:lnTo>
                    <a:pt x="2950235" y="128917"/>
                  </a:lnTo>
                  <a:lnTo>
                    <a:pt x="2950235" y="118973"/>
                  </a:lnTo>
                  <a:close/>
                </a:path>
                <a:path w="3539490" h="129539">
                  <a:moveTo>
                    <a:pt x="2950235" y="65874"/>
                  </a:moveTo>
                  <a:lnTo>
                    <a:pt x="2946958" y="67551"/>
                  </a:lnTo>
                  <a:lnTo>
                    <a:pt x="2933471" y="74218"/>
                  </a:lnTo>
                  <a:lnTo>
                    <a:pt x="2921622" y="79908"/>
                  </a:lnTo>
                  <a:lnTo>
                    <a:pt x="2923603" y="81902"/>
                  </a:lnTo>
                  <a:lnTo>
                    <a:pt x="2932353" y="81902"/>
                  </a:lnTo>
                  <a:lnTo>
                    <a:pt x="2933471" y="81902"/>
                  </a:lnTo>
                  <a:lnTo>
                    <a:pt x="2942234" y="81902"/>
                  </a:lnTo>
                  <a:lnTo>
                    <a:pt x="2950235" y="73850"/>
                  </a:lnTo>
                  <a:lnTo>
                    <a:pt x="2950235" y="65874"/>
                  </a:lnTo>
                  <a:close/>
                </a:path>
                <a:path w="3539490" h="129539">
                  <a:moveTo>
                    <a:pt x="3005848" y="86448"/>
                  </a:moveTo>
                  <a:lnTo>
                    <a:pt x="2997847" y="78397"/>
                  </a:lnTo>
                  <a:lnTo>
                    <a:pt x="2978073" y="78397"/>
                  </a:lnTo>
                  <a:lnTo>
                    <a:pt x="2970072" y="86448"/>
                  </a:lnTo>
                  <a:lnTo>
                    <a:pt x="2970072" y="106362"/>
                  </a:lnTo>
                  <a:lnTo>
                    <a:pt x="2978073" y="114414"/>
                  </a:lnTo>
                  <a:lnTo>
                    <a:pt x="2997847" y="114414"/>
                  </a:lnTo>
                  <a:lnTo>
                    <a:pt x="3005848" y="106362"/>
                  </a:lnTo>
                  <a:lnTo>
                    <a:pt x="3005848" y="96405"/>
                  </a:lnTo>
                  <a:lnTo>
                    <a:pt x="3005848" y="86448"/>
                  </a:lnTo>
                  <a:close/>
                </a:path>
                <a:path w="3539490" h="129539">
                  <a:moveTo>
                    <a:pt x="3060306" y="118973"/>
                  </a:moveTo>
                  <a:lnTo>
                    <a:pt x="3052305" y="110909"/>
                  </a:lnTo>
                  <a:lnTo>
                    <a:pt x="3043567" y="110909"/>
                  </a:lnTo>
                  <a:lnTo>
                    <a:pt x="3042437" y="110909"/>
                  </a:lnTo>
                  <a:lnTo>
                    <a:pt x="3033687" y="110909"/>
                  </a:lnTo>
                  <a:lnTo>
                    <a:pt x="3025673" y="118973"/>
                  </a:lnTo>
                  <a:lnTo>
                    <a:pt x="3025673" y="128917"/>
                  </a:lnTo>
                  <a:lnTo>
                    <a:pt x="3042437" y="128917"/>
                  </a:lnTo>
                  <a:lnTo>
                    <a:pt x="3043567" y="128917"/>
                  </a:lnTo>
                  <a:lnTo>
                    <a:pt x="3060306" y="128917"/>
                  </a:lnTo>
                  <a:lnTo>
                    <a:pt x="3060306" y="118973"/>
                  </a:lnTo>
                  <a:close/>
                </a:path>
                <a:path w="3539490" h="129539">
                  <a:moveTo>
                    <a:pt x="3060306" y="63893"/>
                  </a:moveTo>
                  <a:lnTo>
                    <a:pt x="3043567" y="63893"/>
                  </a:lnTo>
                  <a:lnTo>
                    <a:pt x="3042437" y="63893"/>
                  </a:lnTo>
                  <a:lnTo>
                    <a:pt x="3025673" y="63893"/>
                  </a:lnTo>
                  <a:lnTo>
                    <a:pt x="3025673" y="73850"/>
                  </a:lnTo>
                  <a:lnTo>
                    <a:pt x="3033687" y="81902"/>
                  </a:lnTo>
                  <a:lnTo>
                    <a:pt x="3042437" y="81902"/>
                  </a:lnTo>
                  <a:lnTo>
                    <a:pt x="3043567" y="81902"/>
                  </a:lnTo>
                  <a:lnTo>
                    <a:pt x="3052305" y="81902"/>
                  </a:lnTo>
                  <a:lnTo>
                    <a:pt x="3060306" y="73850"/>
                  </a:lnTo>
                  <a:lnTo>
                    <a:pt x="3060306" y="63893"/>
                  </a:lnTo>
                  <a:close/>
                </a:path>
                <a:path w="3539490" h="129539">
                  <a:moveTo>
                    <a:pt x="3115919" y="86448"/>
                  </a:moveTo>
                  <a:lnTo>
                    <a:pt x="3107918" y="78397"/>
                  </a:lnTo>
                  <a:lnTo>
                    <a:pt x="3088144" y="78397"/>
                  </a:lnTo>
                  <a:lnTo>
                    <a:pt x="3080143" y="86448"/>
                  </a:lnTo>
                  <a:lnTo>
                    <a:pt x="3080143" y="106362"/>
                  </a:lnTo>
                  <a:lnTo>
                    <a:pt x="3088144" y="114414"/>
                  </a:lnTo>
                  <a:lnTo>
                    <a:pt x="3107918" y="114414"/>
                  </a:lnTo>
                  <a:lnTo>
                    <a:pt x="3115919" y="106362"/>
                  </a:lnTo>
                  <a:lnTo>
                    <a:pt x="3115919" y="96405"/>
                  </a:lnTo>
                  <a:lnTo>
                    <a:pt x="3115919" y="86448"/>
                  </a:lnTo>
                  <a:close/>
                </a:path>
                <a:path w="3539490" h="129539">
                  <a:moveTo>
                    <a:pt x="3170390" y="118973"/>
                  </a:moveTo>
                  <a:lnTo>
                    <a:pt x="3162389" y="110909"/>
                  </a:lnTo>
                  <a:lnTo>
                    <a:pt x="3153638" y="110909"/>
                  </a:lnTo>
                  <a:lnTo>
                    <a:pt x="3152508" y="110909"/>
                  </a:lnTo>
                  <a:lnTo>
                    <a:pt x="3143758" y="110909"/>
                  </a:lnTo>
                  <a:lnTo>
                    <a:pt x="3135757" y="118973"/>
                  </a:lnTo>
                  <a:lnTo>
                    <a:pt x="3135757" y="128917"/>
                  </a:lnTo>
                  <a:lnTo>
                    <a:pt x="3152508" y="128917"/>
                  </a:lnTo>
                  <a:lnTo>
                    <a:pt x="3153638" y="128917"/>
                  </a:lnTo>
                  <a:lnTo>
                    <a:pt x="3170390" y="128917"/>
                  </a:lnTo>
                  <a:lnTo>
                    <a:pt x="3170390" y="118973"/>
                  </a:lnTo>
                  <a:close/>
                </a:path>
                <a:path w="3539490" h="129539">
                  <a:moveTo>
                    <a:pt x="3170390" y="63893"/>
                  </a:moveTo>
                  <a:lnTo>
                    <a:pt x="3153638" y="63893"/>
                  </a:lnTo>
                  <a:lnTo>
                    <a:pt x="3152508" y="63893"/>
                  </a:lnTo>
                  <a:lnTo>
                    <a:pt x="3135757" y="63893"/>
                  </a:lnTo>
                  <a:lnTo>
                    <a:pt x="3135757" y="73850"/>
                  </a:lnTo>
                  <a:lnTo>
                    <a:pt x="3143758" y="81902"/>
                  </a:lnTo>
                  <a:lnTo>
                    <a:pt x="3152508" y="81902"/>
                  </a:lnTo>
                  <a:lnTo>
                    <a:pt x="3153638" y="81902"/>
                  </a:lnTo>
                  <a:lnTo>
                    <a:pt x="3162389" y="81902"/>
                  </a:lnTo>
                  <a:lnTo>
                    <a:pt x="3170390" y="73850"/>
                  </a:lnTo>
                  <a:lnTo>
                    <a:pt x="3170390" y="63893"/>
                  </a:lnTo>
                  <a:close/>
                </a:path>
                <a:path w="3539490" h="129539">
                  <a:moveTo>
                    <a:pt x="3226003" y="86448"/>
                  </a:moveTo>
                  <a:lnTo>
                    <a:pt x="3218002" y="78397"/>
                  </a:lnTo>
                  <a:lnTo>
                    <a:pt x="3198228" y="78397"/>
                  </a:lnTo>
                  <a:lnTo>
                    <a:pt x="3190227" y="86448"/>
                  </a:lnTo>
                  <a:lnTo>
                    <a:pt x="3190227" y="106362"/>
                  </a:lnTo>
                  <a:lnTo>
                    <a:pt x="3198228" y="114414"/>
                  </a:lnTo>
                  <a:lnTo>
                    <a:pt x="3218002" y="114414"/>
                  </a:lnTo>
                  <a:lnTo>
                    <a:pt x="3226003" y="106362"/>
                  </a:lnTo>
                  <a:lnTo>
                    <a:pt x="3226003" y="96405"/>
                  </a:lnTo>
                  <a:lnTo>
                    <a:pt x="3226003" y="86448"/>
                  </a:lnTo>
                  <a:close/>
                </a:path>
                <a:path w="3539490" h="129539">
                  <a:moveTo>
                    <a:pt x="3280473" y="118973"/>
                  </a:moveTo>
                  <a:lnTo>
                    <a:pt x="3272472" y="110909"/>
                  </a:lnTo>
                  <a:lnTo>
                    <a:pt x="3263709" y="110909"/>
                  </a:lnTo>
                  <a:lnTo>
                    <a:pt x="3262553" y="110909"/>
                  </a:lnTo>
                  <a:lnTo>
                    <a:pt x="3253829" y="110909"/>
                  </a:lnTo>
                  <a:lnTo>
                    <a:pt x="3245828" y="118973"/>
                  </a:lnTo>
                  <a:lnTo>
                    <a:pt x="3245828" y="128917"/>
                  </a:lnTo>
                  <a:lnTo>
                    <a:pt x="3262553" y="128917"/>
                  </a:lnTo>
                  <a:lnTo>
                    <a:pt x="3263709" y="128917"/>
                  </a:lnTo>
                  <a:lnTo>
                    <a:pt x="3280473" y="128917"/>
                  </a:lnTo>
                  <a:lnTo>
                    <a:pt x="3280473" y="118973"/>
                  </a:lnTo>
                  <a:close/>
                </a:path>
                <a:path w="3539490" h="129539">
                  <a:moveTo>
                    <a:pt x="3280473" y="63893"/>
                  </a:moveTo>
                  <a:lnTo>
                    <a:pt x="3263709" y="63893"/>
                  </a:lnTo>
                  <a:lnTo>
                    <a:pt x="3262553" y="63893"/>
                  </a:lnTo>
                  <a:lnTo>
                    <a:pt x="3245828" y="63893"/>
                  </a:lnTo>
                  <a:lnTo>
                    <a:pt x="3245828" y="73850"/>
                  </a:lnTo>
                  <a:lnTo>
                    <a:pt x="3253829" y="81902"/>
                  </a:lnTo>
                  <a:lnTo>
                    <a:pt x="3262553" y="81902"/>
                  </a:lnTo>
                  <a:lnTo>
                    <a:pt x="3263709" y="81902"/>
                  </a:lnTo>
                  <a:lnTo>
                    <a:pt x="3272472" y="81902"/>
                  </a:lnTo>
                  <a:lnTo>
                    <a:pt x="3280473" y="73850"/>
                  </a:lnTo>
                  <a:lnTo>
                    <a:pt x="3280473" y="63893"/>
                  </a:lnTo>
                  <a:close/>
                </a:path>
                <a:path w="3539490" h="129539">
                  <a:moveTo>
                    <a:pt x="3336074" y="86448"/>
                  </a:moveTo>
                  <a:lnTo>
                    <a:pt x="3328073" y="78397"/>
                  </a:lnTo>
                  <a:lnTo>
                    <a:pt x="3308299" y="78397"/>
                  </a:lnTo>
                  <a:lnTo>
                    <a:pt x="3300298" y="86448"/>
                  </a:lnTo>
                  <a:lnTo>
                    <a:pt x="3300298" y="106362"/>
                  </a:lnTo>
                  <a:lnTo>
                    <a:pt x="3308299" y="114414"/>
                  </a:lnTo>
                  <a:lnTo>
                    <a:pt x="3328073" y="114414"/>
                  </a:lnTo>
                  <a:lnTo>
                    <a:pt x="3336074" y="106362"/>
                  </a:lnTo>
                  <a:lnTo>
                    <a:pt x="3336074" y="96405"/>
                  </a:lnTo>
                  <a:lnTo>
                    <a:pt x="3336074" y="86448"/>
                  </a:lnTo>
                  <a:close/>
                </a:path>
                <a:path w="3539490" h="129539">
                  <a:moveTo>
                    <a:pt x="3390531" y="118973"/>
                  </a:moveTo>
                  <a:lnTo>
                    <a:pt x="3382530" y="110909"/>
                  </a:lnTo>
                  <a:lnTo>
                    <a:pt x="3373780" y="110909"/>
                  </a:lnTo>
                  <a:lnTo>
                    <a:pt x="3372637" y="110909"/>
                  </a:lnTo>
                  <a:lnTo>
                    <a:pt x="3363887" y="110909"/>
                  </a:lnTo>
                  <a:lnTo>
                    <a:pt x="3355898" y="118973"/>
                  </a:lnTo>
                  <a:lnTo>
                    <a:pt x="3355898" y="128917"/>
                  </a:lnTo>
                  <a:lnTo>
                    <a:pt x="3372637" y="128917"/>
                  </a:lnTo>
                  <a:lnTo>
                    <a:pt x="3373780" y="128917"/>
                  </a:lnTo>
                  <a:lnTo>
                    <a:pt x="3390531" y="128917"/>
                  </a:lnTo>
                  <a:lnTo>
                    <a:pt x="3390531" y="118973"/>
                  </a:lnTo>
                  <a:close/>
                </a:path>
                <a:path w="3539490" h="129539">
                  <a:moveTo>
                    <a:pt x="3390531" y="63893"/>
                  </a:moveTo>
                  <a:lnTo>
                    <a:pt x="3373780" y="63893"/>
                  </a:lnTo>
                  <a:lnTo>
                    <a:pt x="3372637" y="63893"/>
                  </a:lnTo>
                  <a:lnTo>
                    <a:pt x="3355898" y="63893"/>
                  </a:lnTo>
                  <a:lnTo>
                    <a:pt x="3355898" y="73850"/>
                  </a:lnTo>
                  <a:lnTo>
                    <a:pt x="3363887" y="81902"/>
                  </a:lnTo>
                  <a:lnTo>
                    <a:pt x="3372637" y="81902"/>
                  </a:lnTo>
                  <a:lnTo>
                    <a:pt x="3373780" y="81902"/>
                  </a:lnTo>
                  <a:lnTo>
                    <a:pt x="3382530" y="81902"/>
                  </a:lnTo>
                  <a:lnTo>
                    <a:pt x="3390531" y="73850"/>
                  </a:lnTo>
                  <a:lnTo>
                    <a:pt x="3390531" y="63893"/>
                  </a:lnTo>
                  <a:close/>
                </a:path>
                <a:path w="3539490" h="129539">
                  <a:moveTo>
                    <a:pt x="3446145" y="86448"/>
                  </a:moveTo>
                  <a:lnTo>
                    <a:pt x="3438144" y="78397"/>
                  </a:lnTo>
                  <a:lnTo>
                    <a:pt x="3418357" y="78397"/>
                  </a:lnTo>
                  <a:lnTo>
                    <a:pt x="3410356" y="86448"/>
                  </a:lnTo>
                  <a:lnTo>
                    <a:pt x="3410356" y="106362"/>
                  </a:lnTo>
                  <a:lnTo>
                    <a:pt x="3418357" y="114414"/>
                  </a:lnTo>
                  <a:lnTo>
                    <a:pt x="3438144" y="114414"/>
                  </a:lnTo>
                  <a:lnTo>
                    <a:pt x="3446145" y="106362"/>
                  </a:lnTo>
                  <a:lnTo>
                    <a:pt x="3446145" y="96405"/>
                  </a:lnTo>
                  <a:lnTo>
                    <a:pt x="3446145" y="86448"/>
                  </a:lnTo>
                  <a:close/>
                </a:path>
                <a:path w="3539490" h="129539">
                  <a:moveTo>
                    <a:pt x="3500615" y="118973"/>
                  </a:moveTo>
                  <a:lnTo>
                    <a:pt x="3492614" y="110909"/>
                  </a:lnTo>
                  <a:lnTo>
                    <a:pt x="3483851" y="110909"/>
                  </a:lnTo>
                  <a:lnTo>
                    <a:pt x="3482721" y="110909"/>
                  </a:lnTo>
                  <a:lnTo>
                    <a:pt x="3473970" y="110909"/>
                  </a:lnTo>
                  <a:lnTo>
                    <a:pt x="3465969" y="118973"/>
                  </a:lnTo>
                  <a:lnTo>
                    <a:pt x="3465969" y="128917"/>
                  </a:lnTo>
                  <a:lnTo>
                    <a:pt x="3482721" y="128917"/>
                  </a:lnTo>
                  <a:lnTo>
                    <a:pt x="3483851" y="128917"/>
                  </a:lnTo>
                  <a:lnTo>
                    <a:pt x="3500615" y="128917"/>
                  </a:lnTo>
                  <a:lnTo>
                    <a:pt x="3500615" y="118973"/>
                  </a:lnTo>
                  <a:close/>
                </a:path>
                <a:path w="3539490" h="129539">
                  <a:moveTo>
                    <a:pt x="3500615" y="63893"/>
                  </a:moveTo>
                  <a:lnTo>
                    <a:pt x="3483851" y="63893"/>
                  </a:lnTo>
                  <a:lnTo>
                    <a:pt x="3482721" y="63893"/>
                  </a:lnTo>
                  <a:lnTo>
                    <a:pt x="3465969" y="63893"/>
                  </a:lnTo>
                  <a:lnTo>
                    <a:pt x="3465969" y="73850"/>
                  </a:lnTo>
                  <a:lnTo>
                    <a:pt x="3473970" y="81902"/>
                  </a:lnTo>
                  <a:lnTo>
                    <a:pt x="3482721" y="81902"/>
                  </a:lnTo>
                  <a:lnTo>
                    <a:pt x="3483851" y="81902"/>
                  </a:lnTo>
                  <a:lnTo>
                    <a:pt x="3492614" y="81902"/>
                  </a:lnTo>
                  <a:lnTo>
                    <a:pt x="3500615" y="73850"/>
                  </a:lnTo>
                  <a:lnTo>
                    <a:pt x="3500615" y="63893"/>
                  </a:lnTo>
                  <a:close/>
                </a:path>
                <a:path w="3539490" h="129539">
                  <a:moveTo>
                    <a:pt x="3539426" y="78397"/>
                  </a:moveTo>
                  <a:lnTo>
                    <a:pt x="3528453" y="78397"/>
                  </a:lnTo>
                  <a:lnTo>
                    <a:pt x="3520440" y="86448"/>
                  </a:lnTo>
                  <a:lnTo>
                    <a:pt x="3520440" y="106362"/>
                  </a:lnTo>
                  <a:lnTo>
                    <a:pt x="3528453" y="114414"/>
                  </a:lnTo>
                  <a:lnTo>
                    <a:pt x="3539426" y="114414"/>
                  </a:lnTo>
                  <a:lnTo>
                    <a:pt x="3539426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8">
              <a:extLst>
                <a:ext uri="{FF2B5EF4-FFF2-40B4-BE49-F238E27FC236}">
                  <a16:creationId xmlns:a16="http://schemas.microsoft.com/office/drawing/2014/main" id="{D704441B-3DE1-E927-E6D1-90819FBCC0B6}"/>
                </a:ext>
              </a:extLst>
            </p:cNvPr>
            <p:cNvSpPr/>
            <p:nvPr/>
          </p:nvSpPr>
          <p:spPr>
            <a:xfrm>
              <a:off x="5548134" y="2824060"/>
              <a:ext cx="3596004" cy="129539"/>
            </a:xfrm>
            <a:custGeom>
              <a:avLst/>
              <a:gdLst/>
              <a:ahLst/>
              <a:cxnLst/>
              <a:rect l="l" t="t" r="r" b="b"/>
              <a:pathLst>
                <a:path w="3596004" h="129539">
                  <a:moveTo>
                    <a:pt x="34645" y="55092"/>
                  </a:moveTo>
                  <a:lnTo>
                    <a:pt x="26644" y="47040"/>
                  </a:lnTo>
                  <a:lnTo>
                    <a:pt x="25146" y="47040"/>
                  </a:lnTo>
                  <a:lnTo>
                    <a:pt x="28333" y="50939"/>
                  </a:lnTo>
                  <a:lnTo>
                    <a:pt x="34645" y="58547"/>
                  </a:lnTo>
                  <a:lnTo>
                    <a:pt x="34645" y="55092"/>
                  </a:lnTo>
                  <a:close/>
                </a:path>
                <a:path w="3596004" h="129539">
                  <a:moveTo>
                    <a:pt x="34645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69"/>
                  </a:lnTo>
                  <a:lnTo>
                    <a:pt x="8013" y="18021"/>
                  </a:lnTo>
                  <a:lnTo>
                    <a:pt x="16738" y="18021"/>
                  </a:lnTo>
                  <a:lnTo>
                    <a:pt x="17881" y="18021"/>
                  </a:lnTo>
                  <a:lnTo>
                    <a:pt x="26644" y="18021"/>
                  </a:lnTo>
                  <a:lnTo>
                    <a:pt x="34645" y="9969"/>
                  </a:lnTo>
                  <a:lnTo>
                    <a:pt x="34645" y="0"/>
                  </a:lnTo>
                  <a:close/>
                </a:path>
                <a:path w="3596004" h="129539">
                  <a:moveTo>
                    <a:pt x="90246" y="22580"/>
                  </a:moveTo>
                  <a:lnTo>
                    <a:pt x="82245" y="14528"/>
                  </a:lnTo>
                  <a:lnTo>
                    <a:pt x="62484" y="14528"/>
                  </a:lnTo>
                  <a:lnTo>
                    <a:pt x="54470" y="22580"/>
                  </a:lnTo>
                  <a:lnTo>
                    <a:pt x="54470" y="42481"/>
                  </a:lnTo>
                  <a:lnTo>
                    <a:pt x="62484" y="50546"/>
                  </a:lnTo>
                  <a:lnTo>
                    <a:pt x="82245" y="50546"/>
                  </a:lnTo>
                  <a:lnTo>
                    <a:pt x="90246" y="42481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596004" h="129539">
                  <a:moveTo>
                    <a:pt x="144716" y="55092"/>
                  </a:moveTo>
                  <a:lnTo>
                    <a:pt x="136715" y="47040"/>
                  </a:lnTo>
                  <a:lnTo>
                    <a:pt x="127965" y="47040"/>
                  </a:lnTo>
                  <a:lnTo>
                    <a:pt x="126822" y="47040"/>
                  </a:lnTo>
                  <a:lnTo>
                    <a:pt x="118097" y="47040"/>
                  </a:lnTo>
                  <a:lnTo>
                    <a:pt x="110083" y="55092"/>
                  </a:lnTo>
                  <a:lnTo>
                    <a:pt x="110083" y="65036"/>
                  </a:lnTo>
                  <a:lnTo>
                    <a:pt x="126822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92"/>
                  </a:lnTo>
                  <a:close/>
                </a:path>
                <a:path w="359600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69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65" y="18021"/>
                  </a:lnTo>
                  <a:lnTo>
                    <a:pt x="136715" y="18021"/>
                  </a:lnTo>
                  <a:lnTo>
                    <a:pt x="144716" y="9969"/>
                  </a:lnTo>
                  <a:lnTo>
                    <a:pt x="144716" y="0"/>
                  </a:lnTo>
                  <a:close/>
                </a:path>
                <a:path w="3596004" h="129539">
                  <a:moveTo>
                    <a:pt x="200317" y="22580"/>
                  </a:moveTo>
                  <a:lnTo>
                    <a:pt x="192316" y="14528"/>
                  </a:lnTo>
                  <a:lnTo>
                    <a:pt x="172554" y="14528"/>
                  </a:lnTo>
                  <a:lnTo>
                    <a:pt x="164541" y="22580"/>
                  </a:lnTo>
                  <a:lnTo>
                    <a:pt x="164541" y="42481"/>
                  </a:lnTo>
                  <a:lnTo>
                    <a:pt x="172554" y="50546"/>
                  </a:lnTo>
                  <a:lnTo>
                    <a:pt x="192316" y="50546"/>
                  </a:lnTo>
                  <a:lnTo>
                    <a:pt x="200317" y="42481"/>
                  </a:lnTo>
                  <a:lnTo>
                    <a:pt x="200317" y="32537"/>
                  </a:lnTo>
                  <a:lnTo>
                    <a:pt x="200317" y="22580"/>
                  </a:lnTo>
                  <a:close/>
                </a:path>
                <a:path w="3596004" h="129539">
                  <a:moveTo>
                    <a:pt x="254787" y="55092"/>
                  </a:moveTo>
                  <a:lnTo>
                    <a:pt x="246786" y="47040"/>
                  </a:lnTo>
                  <a:lnTo>
                    <a:pt x="238048" y="47040"/>
                  </a:lnTo>
                  <a:lnTo>
                    <a:pt x="236918" y="47040"/>
                  </a:lnTo>
                  <a:lnTo>
                    <a:pt x="228168" y="47040"/>
                  </a:lnTo>
                  <a:lnTo>
                    <a:pt x="220154" y="55092"/>
                  </a:lnTo>
                  <a:lnTo>
                    <a:pt x="220154" y="65036"/>
                  </a:lnTo>
                  <a:lnTo>
                    <a:pt x="236918" y="65036"/>
                  </a:lnTo>
                  <a:lnTo>
                    <a:pt x="238048" y="65036"/>
                  </a:lnTo>
                  <a:lnTo>
                    <a:pt x="254787" y="65036"/>
                  </a:lnTo>
                  <a:lnTo>
                    <a:pt x="254787" y="55092"/>
                  </a:lnTo>
                  <a:close/>
                </a:path>
                <a:path w="3596004" h="129539">
                  <a:moveTo>
                    <a:pt x="254787" y="0"/>
                  </a:moveTo>
                  <a:lnTo>
                    <a:pt x="238048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21"/>
                  </a:lnTo>
                  <a:lnTo>
                    <a:pt x="236918" y="18021"/>
                  </a:lnTo>
                  <a:lnTo>
                    <a:pt x="238048" y="18021"/>
                  </a:lnTo>
                  <a:lnTo>
                    <a:pt x="246786" y="18021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3596004" h="129539">
                  <a:moveTo>
                    <a:pt x="310400" y="22580"/>
                  </a:moveTo>
                  <a:lnTo>
                    <a:pt x="302399" y="14528"/>
                  </a:lnTo>
                  <a:lnTo>
                    <a:pt x="282638" y="14528"/>
                  </a:lnTo>
                  <a:lnTo>
                    <a:pt x="274624" y="22580"/>
                  </a:lnTo>
                  <a:lnTo>
                    <a:pt x="274624" y="42481"/>
                  </a:lnTo>
                  <a:lnTo>
                    <a:pt x="282638" y="50546"/>
                  </a:lnTo>
                  <a:lnTo>
                    <a:pt x="302399" y="50546"/>
                  </a:lnTo>
                  <a:lnTo>
                    <a:pt x="310400" y="42481"/>
                  </a:lnTo>
                  <a:lnTo>
                    <a:pt x="310400" y="32537"/>
                  </a:lnTo>
                  <a:lnTo>
                    <a:pt x="310400" y="22580"/>
                  </a:lnTo>
                  <a:close/>
                </a:path>
                <a:path w="3596004" h="129539">
                  <a:moveTo>
                    <a:pt x="364871" y="55092"/>
                  </a:moveTo>
                  <a:lnTo>
                    <a:pt x="356870" y="47040"/>
                  </a:lnTo>
                  <a:lnTo>
                    <a:pt x="348132" y="47040"/>
                  </a:lnTo>
                  <a:lnTo>
                    <a:pt x="346989" y="47040"/>
                  </a:lnTo>
                  <a:lnTo>
                    <a:pt x="338239" y="47040"/>
                  </a:lnTo>
                  <a:lnTo>
                    <a:pt x="330225" y="55092"/>
                  </a:lnTo>
                  <a:lnTo>
                    <a:pt x="330225" y="65036"/>
                  </a:lnTo>
                  <a:lnTo>
                    <a:pt x="346989" y="65036"/>
                  </a:lnTo>
                  <a:lnTo>
                    <a:pt x="348132" y="65036"/>
                  </a:lnTo>
                  <a:lnTo>
                    <a:pt x="364871" y="65036"/>
                  </a:lnTo>
                  <a:lnTo>
                    <a:pt x="364871" y="55092"/>
                  </a:lnTo>
                  <a:close/>
                </a:path>
                <a:path w="3596004" h="129539">
                  <a:moveTo>
                    <a:pt x="364871" y="0"/>
                  </a:moveTo>
                  <a:lnTo>
                    <a:pt x="348132" y="0"/>
                  </a:lnTo>
                  <a:lnTo>
                    <a:pt x="346989" y="0"/>
                  </a:lnTo>
                  <a:lnTo>
                    <a:pt x="330225" y="0"/>
                  </a:lnTo>
                  <a:lnTo>
                    <a:pt x="330225" y="9969"/>
                  </a:lnTo>
                  <a:lnTo>
                    <a:pt x="338239" y="18021"/>
                  </a:lnTo>
                  <a:lnTo>
                    <a:pt x="346989" y="18021"/>
                  </a:lnTo>
                  <a:lnTo>
                    <a:pt x="348132" y="18021"/>
                  </a:lnTo>
                  <a:lnTo>
                    <a:pt x="356870" y="18021"/>
                  </a:lnTo>
                  <a:lnTo>
                    <a:pt x="364871" y="9969"/>
                  </a:lnTo>
                  <a:lnTo>
                    <a:pt x="364871" y="0"/>
                  </a:lnTo>
                  <a:close/>
                </a:path>
                <a:path w="3596004" h="129539">
                  <a:moveTo>
                    <a:pt x="420471" y="22580"/>
                  </a:moveTo>
                  <a:lnTo>
                    <a:pt x="412470" y="14528"/>
                  </a:lnTo>
                  <a:lnTo>
                    <a:pt x="392709" y="14528"/>
                  </a:lnTo>
                  <a:lnTo>
                    <a:pt x="384695" y="22580"/>
                  </a:lnTo>
                  <a:lnTo>
                    <a:pt x="384695" y="42481"/>
                  </a:lnTo>
                  <a:lnTo>
                    <a:pt x="392709" y="50546"/>
                  </a:lnTo>
                  <a:lnTo>
                    <a:pt x="412470" y="50546"/>
                  </a:lnTo>
                  <a:lnTo>
                    <a:pt x="420471" y="42481"/>
                  </a:lnTo>
                  <a:lnTo>
                    <a:pt x="420471" y="32537"/>
                  </a:lnTo>
                  <a:lnTo>
                    <a:pt x="420471" y="22580"/>
                  </a:lnTo>
                  <a:close/>
                </a:path>
                <a:path w="3596004" h="129539">
                  <a:moveTo>
                    <a:pt x="474941" y="55092"/>
                  </a:moveTo>
                  <a:lnTo>
                    <a:pt x="466940" y="47040"/>
                  </a:lnTo>
                  <a:lnTo>
                    <a:pt x="458190" y="47040"/>
                  </a:lnTo>
                  <a:lnTo>
                    <a:pt x="457034" y="47040"/>
                  </a:lnTo>
                  <a:lnTo>
                    <a:pt x="448322" y="47040"/>
                  </a:lnTo>
                  <a:lnTo>
                    <a:pt x="440309" y="55092"/>
                  </a:lnTo>
                  <a:lnTo>
                    <a:pt x="440309" y="65036"/>
                  </a:lnTo>
                  <a:lnTo>
                    <a:pt x="457034" y="65036"/>
                  </a:lnTo>
                  <a:lnTo>
                    <a:pt x="458190" y="65036"/>
                  </a:lnTo>
                  <a:lnTo>
                    <a:pt x="474941" y="65036"/>
                  </a:lnTo>
                  <a:lnTo>
                    <a:pt x="474941" y="55092"/>
                  </a:lnTo>
                  <a:close/>
                </a:path>
                <a:path w="3596004" h="129539">
                  <a:moveTo>
                    <a:pt x="474941" y="0"/>
                  </a:moveTo>
                  <a:lnTo>
                    <a:pt x="458190" y="0"/>
                  </a:lnTo>
                  <a:lnTo>
                    <a:pt x="457034" y="0"/>
                  </a:lnTo>
                  <a:lnTo>
                    <a:pt x="440309" y="0"/>
                  </a:lnTo>
                  <a:lnTo>
                    <a:pt x="440309" y="9969"/>
                  </a:lnTo>
                  <a:lnTo>
                    <a:pt x="448322" y="18021"/>
                  </a:lnTo>
                  <a:lnTo>
                    <a:pt x="457034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69"/>
                  </a:lnTo>
                  <a:lnTo>
                    <a:pt x="474941" y="0"/>
                  </a:lnTo>
                  <a:close/>
                </a:path>
                <a:path w="3596004" h="129539">
                  <a:moveTo>
                    <a:pt x="530555" y="22580"/>
                  </a:moveTo>
                  <a:lnTo>
                    <a:pt x="522554" y="14528"/>
                  </a:lnTo>
                  <a:lnTo>
                    <a:pt x="502780" y="14528"/>
                  </a:lnTo>
                  <a:lnTo>
                    <a:pt x="494779" y="22580"/>
                  </a:lnTo>
                  <a:lnTo>
                    <a:pt x="494779" y="42481"/>
                  </a:lnTo>
                  <a:lnTo>
                    <a:pt x="502780" y="50546"/>
                  </a:lnTo>
                  <a:lnTo>
                    <a:pt x="522554" y="50546"/>
                  </a:lnTo>
                  <a:lnTo>
                    <a:pt x="530555" y="42481"/>
                  </a:lnTo>
                  <a:lnTo>
                    <a:pt x="530555" y="32537"/>
                  </a:lnTo>
                  <a:lnTo>
                    <a:pt x="530555" y="22580"/>
                  </a:lnTo>
                  <a:close/>
                </a:path>
                <a:path w="3596004" h="129539">
                  <a:moveTo>
                    <a:pt x="568261" y="0"/>
                  </a:moveTo>
                  <a:lnTo>
                    <a:pt x="550379" y="0"/>
                  </a:lnTo>
                  <a:lnTo>
                    <a:pt x="550379" y="9969"/>
                  </a:lnTo>
                  <a:lnTo>
                    <a:pt x="558380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3596004" h="129539">
                  <a:moveTo>
                    <a:pt x="585012" y="55092"/>
                  </a:moveTo>
                  <a:lnTo>
                    <a:pt x="577011" y="47040"/>
                  </a:lnTo>
                  <a:lnTo>
                    <a:pt x="568261" y="47040"/>
                  </a:lnTo>
                  <a:lnTo>
                    <a:pt x="567131" y="47040"/>
                  </a:lnTo>
                  <a:lnTo>
                    <a:pt x="558380" y="47040"/>
                  </a:lnTo>
                  <a:lnTo>
                    <a:pt x="550379" y="55092"/>
                  </a:lnTo>
                  <a:lnTo>
                    <a:pt x="550379" y="65036"/>
                  </a:lnTo>
                  <a:lnTo>
                    <a:pt x="567131" y="65036"/>
                  </a:lnTo>
                  <a:lnTo>
                    <a:pt x="568261" y="65036"/>
                  </a:lnTo>
                  <a:lnTo>
                    <a:pt x="585012" y="65036"/>
                  </a:lnTo>
                  <a:lnTo>
                    <a:pt x="585012" y="55092"/>
                  </a:lnTo>
                  <a:close/>
                </a:path>
                <a:path w="3596004" h="129539">
                  <a:moveTo>
                    <a:pt x="678345" y="47040"/>
                  </a:moveTo>
                  <a:lnTo>
                    <a:pt x="668464" y="47040"/>
                  </a:lnTo>
                  <a:lnTo>
                    <a:pt x="660450" y="55092"/>
                  </a:lnTo>
                  <a:lnTo>
                    <a:pt x="660450" y="65036"/>
                  </a:lnTo>
                  <a:lnTo>
                    <a:pt x="678345" y="65036"/>
                  </a:lnTo>
                  <a:lnTo>
                    <a:pt x="678345" y="47040"/>
                  </a:lnTo>
                  <a:close/>
                </a:path>
                <a:path w="3596004" h="129539">
                  <a:moveTo>
                    <a:pt x="805167" y="63906"/>
                  </a:moveTo>
                  <a:lnTo>
                    <a:pt x="787285" y="63906"/>
                  </a:lnTo>
                  <a:lnTo>
                    <a:pt x="787285" y="81927"/>
                  </a:lnTo>
                  <a:lnTo>
                    <a:pt x="797166" y="81927"/>
                  </a:lnTo>
                  <a:lnTo>
                    <a:pt x="805167" y="73875"/>
                  </a:lnTo>
                  <a:lnTo>
                    <a:pt x="805167" y="63906"/>
                  </a:lnTo>
                  <a:close/>
                </a:path>
                <a:path w="3596004" h="129539">
                  <a:moveTo>
                    <a:pt x="860780" y="86461"/>
                  </a:moveTo>
                  <a:lnTo>
                    <a:pt x="852779" y="78409"/>
                  </a:lnTo>
                  <a:lnTo>
                    <a:pt x="833005" y="78409"/>
                  </a:lnTo>
                  <a:lnTo>
                    <a:pt x="825004" y="86461"/>
                  </a:lnTo>
                  <a:lnTo>
                    <a:pt x="825004" y="106375"/>
                  </a:lnTo>
                  <a:lnTo>
                    <a:pt x="833005" y="114439"/>
                  </a:lnTo>
                  <a:lnTo>
                    <a:pt x="852779" y="114439"/>
                  </a:lnTo>
                  <a:lnTo>
                    <a:pt x="860780" y="106375"/>
                  </a:lnTo>
                  <a:lnTo>
                    <a:pt x="860780" y="96418"/>
                  </a:lnTo>
                  <a:lnTo>
                    <a:pt x="860780" y="86461"/>
                  </a:lnTo>
                  <a:close/>
                </a:path>
                <a:path w="3596004" h="129539">
                  <a:moveTo>
                    <a:pt x="915238" y="118973"/>
                  </a:moveTo>
                  <a:lnTo>
                    <a:pt x="907237" y="110921"/>
                  </a:lnTo>
                  <a:lnTo>
                    <a:pt x="897356" y="110921"/>
                  </a:lnTo>
                  <a:lnTo>
                    <a:pt x="897356" y="128930"/>
                  </a:lnTo>
                  <a:lnTo>
                    <a:pt x="915238" y="128930"/>
                  </a:lnTo>
                  <a:lnTo>
                    <a:pt x="915238" y="118973"/>
                  </a:lnTo>
                  <a:close/>
                </a:path>
                <a:path w="3596004" h="129539">
                  <a:moveTo>
                    <a:pt x="915238" y="63906"/>
                  </a:moveTo>
                  <a:lnTo>
                    <a:pt x="898486" y="63906"/>
                  </a:lnTo>
                  <a:lnTo>
                    <a:pt x="897356" y="63906"/>
                  </a:lnTo>
                  <a:lnTo>
                    <a:pt x="880605" y="63906"/>
                  </a:lnTo>
                  <a:lnTo>
                    <a:pt x="880605" y="73875"/>
                  </a:lnTo>
                  <a:lnTo>
                    <a:pt x="888619" y="81927"/>
                  </a:lnTo>
                  <a:lnTo>
                    <a:pt x="897356" y="81927"/>
                  </a:lnTo>
                  <a:lnTo>
                    <a:pt x="898486" y="81927"/>
                  </a:lnTo>
                  <a:lnTo>
                    <a:pt x="907237" y="81927"/>
                  </a:lnTo>
                  <a:lnTo>
                    <a:pt x="915238" y="73875"/>
                  </a:lnTo>
                  <a:lnTo>
                    <a:pt x="915238" y="63906"/>
                  </a:lnTo>
                  <a:close/>
                </a:path>
                <a:path w="3596004" h="129539">
                  <a:moveTo>
                    <a:pt x="970851" y="86461"/>
                  </a:moveTo>
                  <a:lnTo>
                    <a:pt x="962837" y="78409"/>
                  </a:lnTo>
                  <a:lnTo>
                    <a:pt x="943076" y="78409"/>
                  </a:lnTo>
                  <a:lnTo>
                    <a:pt x="935075" y="86461"/>
                  </a:lnTo>
                  <a:lnTo>
                    <a:pt x="935075" y="106375"/>
                  </a:lnTo>
                  <a:lnTo>
                    <a:pt x="943076" y="114439"/>
                  </a:lnTo>
                  <a:lnTo>
                    <a:pt x="962837" y="114439"/>
                  </a:lnTo>
                  <a:lnTo>
                    <a:pt x="970851" y="106375"/>
                  </a:lnTo>
                  <a:lnTo>
                    <a:pt x="970851" y="96418"/>
                  </a:lnTo>
                  <a:lnTo>
                    <a:pt x="970851" y="86461"/>
                  </a:lnTo>
                  <a:close/>
                </a:path>
                <a:path w="3596004" h="129539">
                  <a:moveTo>
                    <a:pt x="1025321" y="118973"/>
                  </a:moveTo>
                  <a:lnTo>
                    <a:pt x="1017320" y="110921"/>
                  </a:lnTo>
                  <a:lnTo>
                    <a:pt x="1008570" y="110921"/>
                  </a:lnTo>
                  <a:lnTo>
                    <a:pt x="1007440" y="110921"/>
                  </a:lnTo>
                  <a:lnTo>
                    <a:pt x="998677" y="110921"/>
                  </a:lnTo>
                  <a:lnTo>
                    <a:pt x="990676" y="118973"/>
                  </a:lnTo>
                  <a:lnTo>
                    <a:pt x="990676" y="128930"/>
                  </a:lnTo>
                  <a:lnTo>
                    <a:pt x="1007440" y="128930"/>
                  </a:lnTo>
                  <a:lnTo>
                    <a:pt x="1008570" y="128930"/>
                  </a:lnTo>
                  <a:lnTo>
                    <a:pt x="1025321" y="128930"/>
                  </a:lnTo>
                  <a:lnTo>
                    <a:pt x="1025321" y="118973"/>
                  </a:lnTo>
                  <a:close/>
                </a:path>
                <a:path w="3596004" h="129539">
                  <a:moveTo>
                    <a:pt x="1025321" y="63906"/>
                  </a:moveTo>
                  <a:lnTo>
                    <a:pt x="1008570" y="63906"/>
                  </a:lnTo>
                  <a:lnTo>
                    <a:pt x="1007440" y="63906"/>
                  </a:lnTo>
                  <a:lnTo>
                    <a:pt x="990676" y="63906"/>
                  </a:lnTo>
                  <a:lnTo>
                    <a:pt x="990676" y="73875"/>
                  </a:lnTo>
                  <a:lnTo>
                    <a:pt x="998677" y="81927"/>
                  </a:lnTo>
                  <a:lnTo>
                    <a:pt x="1007440" y="81927"/>
                  </a:lnTo>
                  <a:lnTo>
                    <a:pt x="1008570" y="81927"/>
                  </a:lnTo>
                  <a:lnTo>
                    <a:pt x="1017320" y="81927"/>
                  </a:lnTo>
                  <a:lnTo>
                    <a:pt x="1025321" y="73875"/>
                  </a:lnTo>
                  <a:lnTo>
                    <a:pt x="1025321" y="63906"/>
                  </a:lnTo>
                  <a:close/>
                </a:path>
                <a:path w="3596004" h="129539">
                  <a:moveTo>
                    <a:pt x="1080922" y="86474"/>
                  </a:moveTo>
                  <a:lnTo>
                    <a:pt x="1072921" y="78422"/>
                  </a:lnTo>
                  <a:lnTo>
                    <a:pt x="1053160" y="78422"/>
                  </a:lnTo>
                  <a:lnTo>
                    <a:pt x="1045146" y="86474"/>
                  </a:lnTo>
                  <a:lnTo>
                    <a:pt x="1045146" y="106387"/>
                  </a:lnTo>
                  <a:lnTo>
                    <a:pt x="1053160" y="114452"/>
                  </a:lnTo>
                  <a:lnTo>
                    <a:pt x="1072921" y="114452"/>
                  </a:lnTo>
                  <a:lnTo>
                    <a:pt x="1080922" y="106387"/>
                  </a:lnTo>
                  <a:lnTo>
                    <a:pt x="1080922" y="96431"/>
                  </a:lnTo>
                  <a:lnTo>
                    <a:pt x="1080922" y="86474"/>
                  </a:lnTo>
                  <a:close/>
                </a:path>
                <a:path w="3596004" h="129539">
                  <a:moveTo>
                    <a:pt x="1124127" y="81927"/>
                  </a:moveTo>
                  <a:lnTo>
                    <a:pt x="1118641" y="78828"/>
                  </a:lnTo>
                  <a:lnTo>
                    <a:pt x="1117765" y="78333"/>
                  </a:lnTo>
                  <a:lnTo>
                    <a:pt x="1117523" y="78181"/>
                  </a:lnTo>
                  <a:lnTo>
                    <a:pt x="1100759" y="68402"/>
                  </a:lnTo>
                  <a:lnTo>
                    <a:pt x="1100759" y="73875"/>
                  </a:lnTo>
                  <a:lnTo>
                    <a:pt x="1108773" y="81927"/>
                  </a:lnTo>
                  <a:lnTo>
                    <a:pt x="1117523" y="81927"/>
                  </a:lnTo>
                  <a:lnTo>
                    <a:pt x="1118641" y="81927"/>
                  </a:lnTo>
                  <a:lnTo>
                    <a:pt x="1124127" y="81927"/>
                  </a:lnTo>
                  <a:close/>
                </a:path>
                <a:path w="3596004" h="129539">
                  <a:moveTo>
                    <a:pt x="1135392" y="118973"/>
                  </a:moveTo>
                  <a:lnTo>
                    <a:pt x="1127391" y="110921"/>
                  </a:lnTo>
                  <a:lnTo>
                    <a:pt x="1118641" y="110921"/>
                  </a:lnTo>
                  <a:lnTo>
                    <a:pt x="1117523" y="110921"/>
                  </a:lnTo>
                  <a:lnTo>
                    <a:pt x="1108773" y="110921"/>
                  </a:lnTo>
                  <a:lnTo>
                    <a:pt x="1100759" y="118973"/>
                  </a:lnTo>
                  <a:lnTo>
                    <a:pt x="1100759" y="128930"/>
                  </a:lnTo>
                  <a:lnTo>
                    <a:pt x="1117523" y="128930"/>
                  </a:lnTo>
                  <a:lnTo>
                    <a:pt x="1118641" y="128930"/>
                  </a:lnTo>
                  <a:lnTo>
                    <a:pt x="1135392" y="128930"/>
                  </a:lnTo>
                  <a:lnTo>
                    <a:pt x="1135392" y="118973"/>
                  </a:lnTo>
                  <a:close/>
                </a:path>
                <a:path w="3596004" h="129539">
                  <a:moveTo>
                    <a:pt x="1183195" y="114249"/>
                  </a:moveTo>
                  <a:lnTo>
                    <a:pt x="1164196" y="104165"/>
                  </a:lnTo>
                  <a:lnTo>
                    <a:pt x="1155230" y="99250"/>
                  </a:lnTo>
                  <a:lnTo>
                    <a:pt x="1155230" y="106387"/>
                  </a:lnTo>
                  <a:lnTo>
                    <a:pt x="1163231" y="114452"/>
                  </a:lnTo>
                  <a:lnTo>
                    <a:pt x="1183005" y="114452"/>
                  </a:lnTo>
                  <a:lnTo>
                    <a:pt x="1183195" y="114249"/>
                  </a:lnTo>
                  <a:close/>
                </a:path>
                <a:path w="3596004" h="129539">
                  <a:moveTo>
                    <a:pt x="1211618" y="128930"/>
                  </a:moveTo>
                  <a:lnTo>
                    <a:pt x="1210830" y="128524"/>
                  </a:lnTo>
                  <a:lnTo>
                    <a:pt x="1210830" y="128930"/>
                  </a:lnTo>
                  <a:lnTo>
                    <a:pt x="1211618" y="128930"/>
                  </a:lnTo>
                  <a:close/>
                </a:path>
                <a:path w="3596004" h="129539">
                  <a:moveTo>
                    <a:pt x="3062287" y="100584"/>
                  </a:moveTo>
                  <a:lnTo>
                    <a:pt x="3054515" y="104838"/>
                  </a:lnTo>
                  <a:lnTo>
                    <a:pt x="3036392" y="114452"/>
                  </a:lnTo>
                  <a:lnTo>
                    <a:pt x="3054286" y="114452"/>
                  </a:lnTo>
                  <a:lnTo>
                    <a:pt x="3062287" y="106387"/>
                  </a:lnTo>
                  <a:lnTo>
                    <a:pt x="3062287" y="100584"/>
                  </a:lnTo>
                  <a:close/>
                </a:path>
                <a:path w="3596004" h="129539">
                  <a:moveTo>
                    <a:pt x="3116745" y="118973"/>
                  </a:moveTo>
                  <a:lnTo>
                    <a:pt x="3108744" y="110921"/>
                  </a:lnTo>
                  <a:lnTo>
                    <a:pt x="3100006" y="110921"/>
                  </a:lnTo>
                  <a:lnTo>
                    <a:pt x="3098876" y="110921"/>
                  </a:lnTo>
                  <a:lnTo>
                    <a:pt x="3090126" y="110921"/>
                  </a:lnTo>
                  <a:lnTo>
                    <a:pt x="3082112" y="118973"/>
                  </a:lnTo>
                  <a:lnTo>
                    <a:pt x="3082112" y="128930"/>
                  </a:lnTo>
                  <a:lnTo>
                    <a:pt x="3098876" y="128930"/>
                  </a:lnTo>
                  <a:lnTo>
                    <a:pt x="3100006" y="128930"/>
                  </a:lnTo>
                  <a:lnTo>
                    <a:pt x="3116745" y="128930"/>
                  </a:lnTo>
                  <a:lnTo>
                    <a:pt x="3116745" y="118973"/>
                  </a:lnTo>
                  <a:close/>
                </a:path>
                <a:path w="3596004" h="129539">
                  <a:moveTo>
                    <a:pt x="3116745" y="69875"/>
                  </a:moveTo>
                  <a:lnTo>
                    <a:pt x="3100006" y="79565"/>
                  </a:lnTo>
                  <a:lnTo>
                    <a:pt x="3095828" y="81927"/>
                  </a:lnTo>
                  <a:lnTo>
                    <a:pt x="3098876" y="81927"/>
                  </a:lnTo>
                  <a:lnTo>
                    <a:pt x="3100006" y="81927"/>
                  </a:lnTo>
                  <a:lnTo>
                    <a:pt x="3108744" y="81927"/>
                  </a:lnTo>
                  <a:lnTo>
                    <a:pt x="3116745" y="73875"/>
                  </a:lnTo>
                  <a:lnTo>
                    <a:pt x="3116745" y="69875"/>
                  </a:lnTo>
                  <a:close/>
                </a:path>
                <a:path w="3596004" h="129539">
                  <a:moveTo>
                    <a:pt x="3172358" y="86474"/>
                  </a:moveTo>
                  <a:lnTo>
                    <a:pt x="3164357" y="78422"/>
                  </a:lnTo>
                  <a:lnTo>
                    <a:pt x="3144583" y="78422"/>
                  </a:lnTo>
                  <a:lnTo>
                    <a:pt x="3136582" y="86474"/>
                  </a:lnTo>
                  <a:lnTo>
                    <a:pt x="3136582" y="106387"/>
                  </a:lnTo>
                  <a:lnTo>
                    <a:pt x="3144583" y="114452"/>
                  </a:lnTo>
                  <a:lnTo>
                    <a:pt x="3164357" y="114452"/>
                  </a:lnTo>
                  <a:lnTo>
                    <a:pt x="3172358" y="106387"/>
                  </a:lnTo>
                  <a:lnTo>
                    <a:pt x="3172358" y="96431"/>
                  </a:lnTo>
                  <a:lnTo>
                    <a:pt x="3172358" y="86474"/>
                  </a:lnTo>
                  <a:close/>
                </a:path>
                <a:path w="3596004" h="129539">
                  <a:moveTo>
                    <a:pt x="3226828" y="118973"/>
                  </a:moveTo>
                  <a:lnTo>
                    <a:pt x="3218827" y="110921"/>
                  </a:lnTo>
                  <a:lnTo>
                    <a:pt x="3210077" y="110921"/>
                  </a:lnTo>
                  <a:lnTo>
                    <a:pt x="3208947" y="110921"/>
                  </a:lnTo>
                  <a:lnTo>
                    <a:pt x="3200196" y="110921"/>
                  </a:lnTo>
                  <a:lnTo>
                    <a:pt x="3192195" y="118973"/>
                  </a:lnTo>
                  <a:lnTo>
                    <a:pt x="3192195" y="128930"/>
                  </a:lnTo>
                  <a:lnTo>
                    <a:pt x="3208947" y="128930"/>
                  </a:lnTo>
                  <a:lnTo>
                    <a:pt x="3210077" y="128930"/>
                  </a:lnTo>
                  <a:lnTo>
                    <a:pt x="3226828" y="128930"/>
                  </a:lnTo>
                  <a:lnTo>
                    <a:pt x="3226828" y="118973"/>
                  </a:lnTo>
                  <a:close/>
                </a:path>
                <a:path w="3596004" h="129539">
                  <a:moveTo>
                    <a:pt x="3226828" y="63906"/>
                  </a:moveTo>
                  <a:lnTo>
                    <a:pt x="3210077" y="63906"/>
                  </a:lnTo>
                  <a:lnTo>
                    <a:pt x="3208947" y="63906"/>
                  </a:lnTo>
                  <a:lnTo>
                    <a:pt x="3192195" y="63906"/>
                  </a:lnTo>
                  <a:lnTo>
                    <a:pt x="3192195" y="73875"/>
                  </a:lnTo>
                  <a:lnTo>
                    <a:pt x="3200196" y="81927"/>
                  </a:lnTo>
                  <a:lnTo>
                    <a:pt x="3208947" y="81927"/>
                  </a:lnTo>
                  <a:lnTo>
                    <a:pt x="3210077" y="81927"/>
                  </a:lnTo>
                  <a:lnTo>
                    <a:pt x="3218827" y="81927"/>
                  </a:lnTo>
                  <a:lnTo>
                    <a:pt x="3226828" y="73875"/>
                  </a:lnTo>
                  <a:lnTo>
                    <a:pt x="3226828" y="63906"/>
                  </a:lnTo>
                  <a:close/>
                </a:path>
                <a:path w="3596004" h="129539">
                  <a:moveTo>
                    <a:pt x="3282442" y="86461"/>
                  </a:moveTo>
                  <a:lnTo>
                    <a:pt x="3274441" y="78409"/>
                  </a:lnTo>
                  <a:lnTo>
                    <a:pt x="3254667" y="78409"/>
                  </a:lnTo>
                  <a:lnTo>
                    <a:pt x="3246666" y="86461"/>
                  </a:lnTo>
                  <a:lnTo>
                    <a:pt x="3246666" y="106375"/>
                  </a:lnTo>
                  <a:lnTo>
                    <a:pt x="3254667" y="114439"/>
                  </a:lnTo>
                  <a:lnTo>
                    <a:pt x="3274441" y="114439"/>
                  </a:lnTo>
                  <a:lnTo>
                    <a:pt x="3282442" y="106375"/>
                  </a:lnTo>
                  <a:lnTo>
                    <a:pt x="3282442" y="96418"/>
                  </a:lnTo>
                  <a:lnTo>
                    <a:pt x="3282442" y="86461"/>
                  </a:lnTo>
                  <a:close/>
                </a:path>
                <a:path w="3596004" h="129539">
                  <a:moveTo>
                    <a:pt x="3336912" y="118973"/>
                  </a:moveTo>
                  <a:lnTo>
                    <a:pt x="3328911" y="110921"/>
                  </a:lnTo>
                  <a:lnTo>
                    <a:pt x="3320148" y="110921"/>
                  </a:lnTo>
                  <a:lnTo>
                    <a:pt x="3318992" y="110921"/>
                  </a:lnTo>
                  <a:lnTo>
                    <a:pt x="3310267" y="110921"/>
                  </a:lnTo>
                  <a:lnTo>
                    <a:pt x="3302266" y="118973"/>
                  </a:lnTo>
                  <a:lnTo>
                    <a:pt x="3302266" y="128930"/>
                  </a:lnTo>
                  <a:lnTo>
                    <a:pt x="3318992" y="128930"/>
                  </a:lnTo>
                  <a:lnTo>
                    <a:pt x="3320148" y="128930"/>
                  </a:lnTo>
                  <a:lnTo>
                    <a:pt x="3336912" y="128930"/>
                  </a:lnTo>
                  <a:lnTo>
                    <a:pt x="3336912" y="118973"/>
                  </a:lnTo>
                  <a:close/>
                </a:path>
                <a:path w="3596004" h="129539">
                  <a:moveTo>
                    <a:pt x="3336912" y="63906"/>
                  </a:moveTo>
                  <a:lnTo>
                    <a:pt x="3320148" y="63906"/>
                  </a:lnTo>
                  <a:lnTo>
                    <a:pt x="3318992" y="63906"/>
                  </a:lnTo>
                  <a:lnTo>
                    <a:pt x="3302266" y="63906"/>
                  </a:lnTo>
                  <a:lnTo>
                    <a:pt x="3302266" y="73875"/>
                  </a:lnTo>
                  <a:lnTo>
                    <a:pt x="3310267" y="81927"/>
                  </a:lnTo>
                  <a:lnTo>
                    <a:pt x="3318992" y="81927"/>
                  </a:lnTo>
                  <a:lnTo>
                    <a:pt x="3320148" y="81927"/>
                  </a:lnTo>
                  <a:lnTo>
                    <a:pt x="3328911" y="81927"/>
                  </a:lnTo>
                  <a:lnTo>
                    <a:pt x="3336912" y="73875"/>
                  </a:lnTo>
                  <a:lnTo>
                    <a:pt x="3336912" y="63906"/>
                  </a:lnTo>
                  <a:close/>
                </a:path>
                <a:path w="3596004" h="129539">
                  <a:moveTo>
                    <a:pt x="3392513" y="86461"/>
                  </a:moveTo>
                  <a:lnTo>
                    <a:pt x="3384512" y="78409"/>
                  </a:lnTo>
                  <a:lnTo>
                    <a:pt x="3364738" y="78409"/>
                  </a:lnTo>
                  <a:lnTo>
                    <a:pt x="3356737" y="86461"/>
                  </a:lnTo>
                  <a:lnTo>
                    <a:pt x="3356737" y="106375"/>
                  </a:lnTo>
                  <a:lnTo>
                    <a:pt x="3364738" y="114439"/>
                  </a:lnTo>
                  <a:lnTo>
                    <a:pt x="3384512" y="114439"/>
                  </a:lnTo>
                  <a:lnTo>
                    <a:pt x="3392513" y="106375"/>
                  </a:lnTo>
                  <a:lnTo>
                    <a:pt x="3392513" y="96418"/>
                  </a:lnTo>
                  <a:lnTo>
                    <a:pt x="3392513" y="86461"/>
                  </a:lnTo>
                  <a:close/>
                </a:path>
                <a:path w="3596004" h="129539">
                  <a:moveTo>
                    <a:pt x="3446970" y="118973"/>
                  </a:moveTo>
                  <a:lnTo>
                    <a:pt x="3438969" y="110921"/>
                  </a:lnTo>
                  <a:lnTo>
                    <a:pt x="3430219" y="110921"/>
                  </a:lnTo>
                  <a:lnTo>
                    <a:pt x="3429076" y="110921"/>
                  </a:lnTo>
                  <a:lnTo>
                    <a:pt x="3420326" y="110921"/>
                  </a:lnTo>
                  <a:lnTo>
                    <a:pt x="3412337" y="118973"/>
                  </a:lnTo>
                  <a:lnTo>
                    <a:pt x="3412337" y="128930"/>
                  </a:lnTo>
                  <a:lnTo>
                    <a:pt x="3429076" y="128930"/>
                  </a:lnTo>
                  <a:lnTo>
                    <a:pt x="3430219" y="128930"/>
                  </a:lnTo>
                  <a:lnTo>
                    <a:pt x="3446970" y="128930"/>
                  </a:lnTo>
                  <a:lnTo>
                    <a:pt x="3446970" y="118973"/>
                  </a:lnTo>
                  <a:close/>
                </a:path>
                <a:path w="3596004" h="129539">
                  <a:moveTo>
                    <a:pt x="3446970" y="63906"/>
                  </a:moveTo>
                  <a:lnTo>
                    <a:pt x="3430219" y="63906"/>
                  </a:lnTo>
                  <a:lnTo>
                    <a:pt x="3429076" y="63906"/>
                  </a:lnTo>
                  <a:lnTo>
                    <a:pt x="3412337" y="63906"/>
                  </a:lnTo>
                  <a:lnTo>
                    <a:pt x="3412337" y="73875"/>
                  </a:lnTo>
                  <a:lnTo>
                    <a:pt x="3420326" y="81927"/>
                  </a:lnTo>
                  <a:lnTo>
                    <a:pt x="3429076" y="81927"/>
                  </a:lnTo>
                  <a:lnTo>
                    <a:pt x="3430219" y="81927"/>
                  </a:lnTo>
                  <a:lnTo>
                    <a:pt x="3438969" y="81927"/>
                  </a:lnTo>
                  <a:lnTo>
                    <a:pt x="3446970" y="73875"/>
                  </a:lnTo>
                  <a:lnTo>
                    <a:pt x="3446970" y="63906"/>
                  </a:lnTo>
                  <a:close/>
                </a:path>
                <a:path w="3596004" h="129539">
                  <a:moveTo>
                    <a:pt x="3502583" y="86461"/>
                  </a:moveTo>
                  <a:lnTo>
                    <a:pt x="3494582" y="78409"/>
                  </a:lnTo>
                  <a:lnTo>
                    <a:pt x="3474796" y="78409"/>
                  </a:lnTo>
                  <a:lnTo>
                    <a:pt x="3466795" y="86461"/>
                  </a:lnTo>
                  <a:lnTo>
                    <a:pt x="3466795" y="106375"/>
                  </a:lnTo>
                  <a:lnTo>
                    <a:pt x="3474796" y="114439"/>
                  </a:lnTo>
                  <a:lnTo>
                    <a:pt x="3494582" y="114439"/>
                  </a:lnTo>
                  <a:lnTo>
                    <a:pt x="3502583" y="106375"/>
                  </a:lnTo>
                  <a:lnTo>
                    <a:pt x="3502583" y="96418"/>
                  </a:lnTo>
                  <a:lnTo>
                    <a:pt x="3502583" y="86461"/>
                  </a:lnTo>
                  <a:close/>
                </a:path>
                <a:path w="3596004" h="129539">
                  <a:moveTo>
                    <a:pt x="3557054" y="118973"/>
                  </a:moveTo>
                  <a:lnTo>
                    <a:pt x="3549053" y="110921"/>
                  </a:lnTo>
                  <a:lnTo>
                    <a:pt x="3540290" y="110921"/>
                  </a:lnTo>
                  <a:lnTo>
                    <a:pt x="3539159" y="110921"/>
                  </a:lnTo>
                  <a:lnTo>
                    <a:pt x="3530409" y="110921"/>
                  </a:lnTo>
                  <a:lnTo>
                    <a:pt x="3522408" y="118973"/>
                  </a:lnTo>
                  <a:lnTo>
                    <a:pt x="3522408" y="128930"/>
                  </a:lnTo>
                  <a:lnTo>
                    <a:pt x="3539159" y="128930"/>
                  </a:lnTo>
                  <a:lnTo>
                    <a:pt x="3540290" y="128930"/>
                  </a:lnTo>
                  <a:lnTo>
                    <a:pt x="3557054" y="128930"/>
                  </a:lnTo>
                  <a:lnTo>
                    <a:pt x="3557054" y="118973"/>
                  </a:lnTo>
                  <a:close/>
                </a:path>
                <a:path w="3596004" h="129539">
                  <a:moveTo>
                    <a:pt x="3557054" y="63906"/>
                  </a:moveTo>
                  <a:lnTo>
                    <a:pt x="3540290" y="63906"/>
                  </a:lnTo>
                  <a:lnTo>
                    <a:pt x="3539159" y="63906"/>
                  </a:lnTo>
                  <a:lnTo>
                    <a:pt x="3522408" y="63906"/>
                  </a:lnTo>
                  <a:lnTo>
                    <a:pt x="3522408" y="73875"/>
                  </a:lnTo>
                  <a:lnTo>
                    <a:pt x="3530409" y="81927"/>
                  </a:lnTo>
                  <a:lnTo>
                    <a:pt x="3539159" y="81927"/>
                  </a:lnTo>
                  <a:lnTo>
                    <a:pt x="3540290" y="81927"/>
                  </a:lnTo>
                  <a:lnTo>
                    <a:pt x="3549053" y="81927"/>
                  </a:lnTo>
                  <a:lnTo>
                    <a:pt x="3557054" y="73875"/>
                  </a:lnTo>
                  <a:lnTo>
                    <a:pt x="3557054" y="63906"/>
                  </a:lnTo>
                  <a:close/>
                </a:path>
                <a:path w="3596004" h="129539">
                  <a:moveTo>
                    <a:pt x="3595865" y="78422"/>
                  </a:moveTo>
                  <a:lnTo>
                    <a:pt x="3584892" y="78422"/>
                  </a:lnTo>
                  <a:lnTo>
                    <a:pt x="3576878" y="86474"/>
                  </a:lnTo>
                  <a:lnTo>
                    <a:pt x="3576878" y="106387"/>
                  </a:lnTo>
                  <a:lnTo>
                    <a:pt x="3584892" y="114452"/>
                  </a:lnTo>
                  <a:lnTo>
                    <a:pt x="3595865" y="114452"/>
                  </a:lnTo>
                  <a:lnTo>
                    <a:pt x="3595865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9">
              <a:extLst>
                <a:ext uri="{FF2B5EF4-FFF2-40B4-BE49-F238E27FC236}">
                  <a16:creationId xmlns:a16="http://schemas.microsoft.com/office/drawing/2014/main" id="{F03515D9-7FDC-7DA1-6D5E-308605960C6F}"/>
                </a:ext>
              </a:extLst>
            </p:cNvPr>
            <p:cNvSpPr/>
            <p:nvPr/>
          </p:nvSpPr>
          <p:spPr>
            <a:xfrm>
              <a:off x="5498947" y="2760179"/>
              <a:ext cx="3645535" cy="129539"/>
            </a:xfrm>
            <a:custGeom>
              <a:avLst/>
              <a:gdLst/>
              <a:ahLst/>
              <a:cxnLst/>
              <a:rect l="l" t="t" r="r" b="b"/>
              <a:pathLst>
                <a:path w="3645534" h="129539">
                  <a:moveTo>
                    <a:pt x="29362" y="22567"/>
                  </a:moveTo>
                  <a:lnTo>
                    <a:pt x="21361" y="14516"/>
                  </a:lnTo>
                  <a:lnTo>
                    <a:pt x="1587" y="14516"/>
                  </a:lnTo>
                  <a:lnTo>
                    <a:pt x="0" y="16103"/>
                  </a:lnTo>
                  <a:lnTo>
                    <a:pt x="12509" y="32689"/>
                  </a:lnTo>
                  <a:lnTo>
                    <a:pt x="24079" y="47790"/>
                  </a:lnTo>
                  <a:lnTo>
                    <a:pt x="29362" y="42468"/>
                  </a:lnTo>
                  <a:lnTo>
                    <a:pt x="29362" y="22567"/>
                  </a:lnTo>
                  <a:close/>
                </a:path>
                <a:path w="3645534" h="129539">
                  <a:moveTo>
                    <a:pt x="83832" y="55092"/>
                  </a:moveTo>
                  <a:lnTo>
                    <a:pt x="75831" y="47040"/>
                  </a:lnTo>
                  <a:lnTo>
                    <a:pt x="67068" y="47040"/>
                  </a:lnTo>
                  <a:lnTo>
                    <a:pt x="65925" y="47040"/>
                  </a:lnTo>
                  <a:lnTo>
                    <a:pt x="57200" y="47040"/>
                  </a:lnTo>
                  <a:lnTo>
                    <a:pt x="49187" y="55092"/>
                  </a:lnTo>
                  <a:lnTo>
                    <a:pt x="49187" y="65049"/>
                  </a:lnTo>
                  <a:lnTo>
                    <a:pt x="65925" y="65049"/>
                  </a:lnTo>
                  <a:lnTo>
                    <a:pt x="67068" y="65049"/>
                  </a:lnTo>
                  <a:lnTo>
                    <a:pt x="83832" y="65049"/>
                  </a:lnTo>
                  <a:lnTo>
                    <a:pt x="83832" y="55092"/>
                  </a:lnTo>
                  <a:close/>
                </a:path>
                <a:path w="3645534" h="129539">
                  <a:moveTo>
                    <a:pt x="83832" y="0"/>
                  </a:moveTo>
                  <a:lnTo>
                    <a:pt x="67068" y="0"/>
                  </a:lnTo>
                  <a:lnTo>
                    <a:pt x="65925" y="0"/>
                  </a:lnTo>
                  <a:lnTo>
                    <a:pt x="49187" y="0"/>
                  </a:lnTo>
                  <a:lnTo>
                    <a:pt x="49187" y="9956"/>
                  </a:lnTo>
                  <a:lnTo>
                    <a:pt x="57200" y="18021"/>
                  </a:lnTo>
                  <a:lnTo>
                    <a:pt x="65925" y="18021"/>
                  </a:lnTo>
                  <a:lnTo>
                    <a:pt x="67068" y="18021"/>
                  </a:lnTo>
                  <a:lnTo>
                    <a:pt x="75831" y="18021"/>
                  </a:lnTo>
                  <a:lnTo>
                    <a:pt x="83832" y="9956"/>
                  </a:lnTo>
                  <a:lnTo>
                    <a:pt x="83832" y="0"/>
                  </a:lnTo>
                  <a:close/>
                </a:path>
                <a:path w="3645534" h="129539">
                  <a:moveTo>
                    <a:pt x="139433" y="22567"/>
                  </a:moveTo>
                  <a:lnTo>
                    <a:pt x="131432" y="14516"/>
                  </a:lnTo>
                  <a:lnTo>
                    <a:pt x="111671" y="14516"/>
                  </a:lnTo>
                  <a:lnTo>
                    <a:pt x="103657" y="22567"/>
                  </a:lnTo>
                  <a:lnTo>
                    <a:pt x="103657" y="42468"/>
                  </a:lnTo>
                  <a:lnTo>
                    <a:pt x="111671" y="50533"/>
                  </a:lnTo>
                  <a:lnTo>
                    <a:pt x="131432" y="50533"/>
                  </a:lnTo>
                  <a:lnTo>
                    <a:pt x="139433" y="42468"/>
                  </a:lnTo>
                  <a:lnTo>
                    <a:pt x="139433" y="32524"/>
                  </a:lnTo>
                  <a:lnTo>
                    <a:pt x="139433" y="22567"/>
                  </a:lnTo>
                  <a:close/>
                </a:path>
                <a:path w="3645534" h="129539">
                  <a:moveTo>
                    <a:pt x="193903" y="55092"/>
                  </a:moveTo>
                  <a:lnTo>
                    <a:pt x="185902" y="47040"/>
                  </a:lnTo>
                  <a:lnTo>
                    <a:pt x="177152" y="47040"/>
                  </a:lnTo>
                  <a:lnTo>
                    <a:pt x="176009" y="47040"/>
                  </a:lnTo>
                  <a:lnTo>
                    <a:pt x="167284" y="47040"/>
                  </a:lnTo>
                  <a:lnTo>
                    <a:pt x="159270" y="55092"/>
                  </a:lnTo>
                  <a:lnTo>
                    <a:pt x="159270" y="65049"/>
                  </a:lnTo>
                  <a:lnTo>
                    <a:pt x="176009" y="65049"/>
                  </a:lnTo>
                  <a:lnTo>
                    <a:pt x="177152" y="65049"/>
                  </a:lnTo>
                  <a:lnTo>
                    <a:pt x="193903" y="65049"/>
                  </a:lnTo>
                  <a:lnTo>
                    <a:pt x="193903" y="55092"/>
                  </a:lnTo>
                  <a:close/>
                </a:path>
                <a:path w="3645534" h="129539">
                  <a:moveTo>
                    <a:pt x="193903" y="0"/>
                  </a:moveTo>
                  <a:lnTo>
                    <a:pt x="177152" y="0"/>
                  </a:lnTo>
                  <a:lnTo>
                    <a:pt x="176009" y="0"/>
                  </a:lnTo>
                  <a:lnTo>
                    <a:pt x="159270" y="0"/>
                  </a:lnTo>
                  <a:lnTo>
                    <a:pt x="159270" y="9956"/>
                  </a:lnTo>
                  <a:lnTo>
                    <a:pt x="167284" y="18021"/>
                  </a:lnTo>
                  <a:lnTo>
                    <a:pt x="176009" y="18021"/>
                  </a:lnTo>
                  <a:lnTo>
                    <a:pt x="177152" y="18021"/>
                  </a:lnTo>
                  <a:lnTo>
                    <a:pt x="185902" y="18021"/>
                  </a:lnTo>
                  <a:lnTo>
                    <a:pt x="193903" y="9956"/>
                  </a:lnTo>
                  <a:lnTo>
                    <a:pt x="193903" y="0"/>
                  </a:lnTo>
                  <a:close/>
                </a:path>
                <a:path w="3645534" h="129539">
                  <a:moveTo>
                    <a:pt x="249504" y="22567"/>
                  </a:moveTo>
                  <a:lnTo>
                    <a:pt x="241503" y="14516"/>
                  </a:lnTo>
                  <a:lnTo>
                    <a:pt x="221742" y="14516"/>
                  </a:lnTo>
                  <a:lnTo>
                    <a:pt x="213728" y="22567"/>
                  </a:lnTo>
                  <a:lnTo>
                    <a:pt x="213728" y="42468"/>
                  </a:lnTo>
                  <a:lnTo>
                    <a:pt x="221742" y="50533"/>
                  </a:lnTo>
                  <a:lnTo>
                    <a:pt x="241503" y="50533"/>
                  </a:lnTo>
                  <a:lnTo>
                    <a:pt x="249504" y="42468"/>
                  </a:lnTo>
                  <a:lnTo>
                    <a:pt x="249504" y="32524"/>
                  </a:lnTo>
                  <a:lnTo>
                    <a:pt x="249504" y="22567"/>
                  </a:lnTo>
                  <a:close/>
                </a:path>
                <a:path w="3645534" h="129539">
                  <a:moveTo>
                    <a:pt x="303974" y="55092"/>
                  </a:moveTo>
                  <a:lnTo>
                    <a:pt x="295973" y="47040"/>
                  </a:lnTo>
                  <a:lnTo>
                    <a:pt x="287235" y="47040"/>
                  </a:lnTo>
                  <a:lnTo>
                    <a:pt x="286105" y="47040"/>
                  </a:lnTo>
                  <a:lnTo>
                    <a:pt x="277355" y="47040"/>
                  </a:lnTo>
                  <a:lnTo>
                    <a:pt x="269341" y="55092"/>
                  </a:lnTo>
                  <a:lnTo>
                    <a:pt x="269341" y="65049"/>
                  </a:lnTo>
                  <a:lnTo>
                    <a:pt x="286105" y="65049"/>
                  </a:lnTo>
                  <a:lnTo>
                    <a:pt x="287235" y="65049"/>
                  </a:lnTo>
                  <a:lnTo>
                    <a:pt x="303974" y="65049"/>
                  </a:lnTo>
                  <a:lnTo>
                    <a:pt x="303974" y="55092"/>
                  </a:lnTo>
                  <a:close/>
                </a:path>
                <a:path w="3645534" h="129539">
                  <a:moveTo>
                    <a:pt x="303974" y="0"/>
                  </a:moveTo>
                  <a:lnTo>
                    <a:pt x="287235" y="0"/>
                  </a:lnTo>
                  <a:lnTo>
                    <a:pt x="286105" y="0"/>
                  </a:lnTo>
                  <a:lnTo>
                    <a:pt x="269341" y="0"/>
                  </a:lnTo>
                  <a:lnTo>
                    <a:pt x="269341" y="9956"/>
                  </a:lnTo>
                  <a:lnTo>
                    <a:pt x="277355" y="18021"/>
                  </a:lnTo>
                  <a:lnTo>
                    <a:pt x="286105" y="18021"/>
                  </a:lnTo>
                  <a:lnTo>
                    <a:pt x="287235" y="18021"/>
                  </a:lnTo>
                  <a:lnTo>
                    <a:pt x="295973" y="18021"/>
                  </a:lnTo>
                  <a:lnTo>
                    <a:pt x="303974" y="9956"/>
                  </a:lnTo>
                  <a:lnTo>
                    <a:pt x="303974" y="0"/>
                  </a:lnTo>
                  <a:close/>
                </a:path>
                <a:path w="3645534" h="129539">
                  <a:moveTo>
                    <a:pt x="359587" y="22567"/>
                  </a:moveTo>
                  <a:lnTo>
                    <a:pt x="351586" y="14516"/>
                  </a:lnTo>
                  <a:lnTo>
                    <a:pt x="331825" y="14516"/>
                  </a:lnTo>
                  <a:lnTo>
                    <a:pt x="323811" y="22567"/>
                  </a:lnTo>
                  <a:lnTo>
                    <a:pt x="323811" y="42468"/>
                  </a:lnTo>
                  <a:lnTo>
                    <a:pt x="331825" y="50533"/>
                  </a:lnTo>
                  <a:lnTo>
                    <a:pt x="351586" y="50533"/>
                  </a:lnTo>
                  <a:lnTo>
                    <a:pt x="359587" y="42468"/>
                  </a:lnTo>
                  <a:lnTo>
                    <a:pt x="359587" y="32524"/>
                  </a:lnTo>
                  <a:lnTo>
                    <a:pt x="359587" y="22567"/>
                  </a:lnTo>
                  <a:close/>
                </a:path>
                <a:path w="3645534" h="129539">
                  <a:moveTo>
                    <a:pt x="414058" y="55092"/>
                  </a:moveTo>
                  <a:lnTo>
                    <a:pt x="406057" y="47040"/>
                  </a:lnTo>
                  <a:lnTo>
                    <a:pt x="397319" y="47040"/>
                  </a:lnTo>
                  <a:lnTo>
                    <a:pt x="396176" y="47040"/>
                  </a:lnTo>
                  <a:lnTo>
                    <a:pt x="387426" y="47040"/>
                  </a:lnTo>
                  <a:lnTo>
                    <a:pt x="379412" y="55092"/>
                  </a:lnTo>
                  <a:lnTo>
                    <a:pt x="379412" y="65049"/>
                  </a:lnTo>
                  <a:lnTo>
                    <a:pt x="396176" y="65049"/>
                  </a:lnTo>
                  <a:lnTo>
                    <a:pt x="397319" y="65049"/>
                  </a:lnTo>
                  <a:lnTo>
                    <a:pt x="414058" y="65049"/>
                  </a:lnTo>
                  <a:lnTo>
                    <a:pt x="414058" y="55092"/>
                  </a:lnTo>
                  <a:close/>
                </a:path>
                <a:path w="3645534" h="129539">
                  <a:moveTo>
                    <a:pt x="414058" y="0"/>
                  </a:moveTo>
                  <a:lnTo>
                    <a:pt x="397319" y="0"/>
                  </a:lnTo>
                  <a:lnTo>
                    <a:pt x="396176" y="0"/>
                  </a:lnTo>
                  <a:lnTo>
                    <a:pt x="379412" y="0"/>
                  </a:lnTo>
                  <a:lnTo>
                    <a:pt x="379412" y="9956"/>
                  </a:lnTo>
                  <a:lnTo>
                    <a:pt x="387426" y="18021"/>
                  </a:lnTo>
                  <a:lnTo>
                    <a:pt x="396176" y="18021"/>
                  </a:lnTo>
                  <a:lnTo>
                    <a:pt x="397319" y="18021"/>
                  </a:lnTo>
                  <a:lnTo>
                    <a:pt x="406057" y="18021"/>
                  </a:lnTo>
                  <a:lnTo>
                    <a:pt x="414058" y="9956"/>
                  </a:lnTo>
                  <a:lnTo>
                    <a:pt x="414058" y="0"/>
                  </a:lnTo>
                  <a:close/>
                </a:path>
                <a:path w="3645534" h="129539">
                  <a:moveTo>
                    <a:pt x="469658" y="22567"/>
                  </a:moveTo>
                  <a:lnTo>
                    <a:pt x="461657" y="14516"/>
                  </a:lnTo>
                  <a:lnTo>
                    <a:pt x="441896" y="14516"/>
                  </a:lnTo>
                  <a:lnTo>
                    <a:pt x="433882" y="22567"/>
                  </a:lnTo>
                  <a:lnTo>
                    <a:pt x="433882" y="42468"/>
                  </a:lnTo>
                  <a:lnTo>
                    <a:pt x="441896" y="50533"/>
                  </a:lnTo>
                  <a:lnTo>
                    <a:pt x="461657" y="50533"/>
                  </a:lnTo>
                  <a:lnTo>
                    <a:pt x="469658" y="42468"/>
                  </a:lnTo>
                  <a:lnTo>
                    <a:pt x="469658" y="32524"/>
                  </a:lnTo>
                  <a:lnTo>
                    <a:pt x="469658" y="22567"/>
                  </a:lnTo>
                  <a:close/>
                </a:path>
                <a:path w="3645534" h="129539">
                  <a:moveTo>
                    <a:pt x="524129" y="55092"/>
                  </a:moveTo>
                  <a:lnTo>
                    <a:pt x="516128" y="47040"/>
                  </a:lnTo>
                  <a:lnTo>
                    <a:pt x="507377" y="47040"/>
                  </a:lnTo>
                  <a:lnTo>
                    <a:pt x="506222" y="47040"/>
                  </a:lnTo>
                  <a:lnTo>
                    <a:pt x="497509" y="47040"/>
                  </a:lnTo>
                  <a:lnTo>
                    <a:pt x="489496" y="55092"/>
                  </a:lnTo>
                  <a:lnTo>
                    <a:pt x="489496" y="65049"/>
                  </a:lnTo>
                  <a:lnTo>
                    <a:pt x="506222" y="65049"/>
                  </a:lnTo>
                  <a:lnTo>
                    <a:pt x="507377" y="65049"/>
                  </a:lnTo>
                  <a:lnTo>
                    <a:pt x="524129" y="65049"/>
                  </a:lnTo>
                  <a:lnTo>
                    <a:pt x="524129" y="55092"/>
                  </a:lnTo>
                  <a:close/>
                </a:path>
                <a:path w="3645534" h="129539">
                  <a:moveTo>
                    <a:pt x="524129" y="0"/>
                  </a:moveTo>
                  <a:lnTo>
                    <a:pt x="507377" y="0"/>
                  </a:lnTo>
                  <a:lnTo>
                    <a:pt x="506222" y="0"/>
                  </a:lnTo>
                  <a:lnTo>
                    <a:pt x="489496" y="0"/>
                  </a:lnTo>
                  <a:lnTo>
                    <a:pt x="489496" y="9956"/>
                  </a:lnTo>
                  <a:lnTo>
                    <a:pt x="497509" y="18021"/>
                  </a:lnTo>
                  <a:lnTo>
                    <a:pt x="506222" y="18021"/>
                  </a:lnTo>
                  <a:lnTo>
                    <a:pt x="507377" y="18021"/>
                  </a:lnTo>
                  <a:lnTo>
                    <a:pt x="516128" y="18021"/>
                  </a:lnTo>
                  <a:lnTo>
                    <a:pt x="524129" y="9956"/>
                  </a:lnTo>
                  <a:lnTo>
                    <a:pt x="524129" y="0"/>
                  </a:lnTo>
                  <a:close/>
                </a:path>
                <a:path w="3645534" h="129539">
                  <a:moveTo>
                    <a:pt x="579742" y="22567"/>
                  </a:moveTo>
                  <a:lnTo>
                    <a:pt x="571741" y="14516"/>
                  </a:lnTo>
                  <a:lnTo>
                    <a:pt x="551967" y="14516"/>
                  </a:lnTo>
                  <a:lnTo>
                    <a:pt x="543966" y="22567"/>
                  </a:lnTo>
                  <a:lnTo>
                    <a:pt x="543966" y="42468"/>
                  </a:lnTo>
                  <a:lnTo>
                    <a:pt x="551967" y="50533"/>
                  </a:lnTo>
                  <a:lnTo>
                    <a:pt x="571741" y="50533"/>
                  </a:lnTo>
                  <a:lnTo>
                    <a:pt x="579742" y="42468"/>
                  </a:lnTo>
                  <a:lnTo>
                    <a:pt x="579742" y="32524"/>
                  </a:lnTo>
                  <a:lnTo>
                    <a:pt x="579742" y="22567"/>
                  </a:lnTo>
                  <a:close/>
                </a:path>
                <a:path w="3645534" h="129539">
                  <a:moveTo>
                    <a:pt x="617448" y="0"/>
                  </a:moveTo>
                  <a:lnTo>
                    <a:pt x="599567" y="0"/>
                  </a:lnTo>
                  <a:lnTo>
                    <a:pt x="599567" y="9956"/>
                  </a:lnTo>
                  <a:lnTo>
                    <a:pt x="607568" y="18021"/>
                  </a:lnTo>
                  <a:lnTo>
                    <a:pt x="617448" y="18021"/>
                  </a:lnTo>
                  <a:lnTo>
                    <a:pt x="617448" y="0"/>
                  </a:lnTo>
                  <a:close/>
                </a:path>
                <a:path w="3645534" h="129539">
                  <a:moveTo>
                    <a:pt x="634199" y="118973"/>
                  </a:moveTo>
                  <a:lnTo>
                    <a:pt x="626198" y="110921"/>
                  </a:lnTo>
                  <a:lnTo>
                    <a:pt x="616318" y="110921"/>
                  </a:lnTo>
                  <a:lnTo>
                    <a:pt x="616318" y="128917"/>
                  </a:lnTo>
                  <a:lnTo>
                    <a:pt x="634199" y="128917"/>
                  </a:lnTo>
                  <a:lnTo>
                    <a:pt x="634199" y="118973"/>
                  </a:lnTo>
                  <a:close/>
                </a:path>
                <a:path w="3645534" h="129539">
                  <a:moveTo>
                    <a:pt x="634199" y="63881"/>
                  </a:moveTo>
                  <a:lnTo>
                    <a:pt x="617448" y="63881"/>
                  </a:lnTo>
                  <a:lnTo>
                    <a:pt x="617448" y="47040"/>
                  </a:lnTo>
                  <a:lnTo>
                    <a:pt x="607568" y="47040"/>
                  </a:lnTo>
                  <a:lnTo>
                    <a:pt x="599567" y="55092"/>
                  </a:lnTo>
                  <a:lnTo>
                    <a:pt x="599567" y="65049"/>
                  </a:lnTo>
                  <a:lnTo>
                    <a:pt x="616318" y="65049"/>
                  </a:lnTo>
                  <a:lnTo>
                    <a:pt x="616318" y="81902"/>
                  </a:lnTo>
                  <a:lnTo>
                    <a:pt x="626198" y="81902"/>
                  </a:lnTo>
                  <a:lnTo>
                    <a:pt x="634199" y="73850"/>
                  </a:lnTo>
                  <a:lnTo>
                    <a:pt x="634199" y="63881"/>
                  </a:lnTo>
                  <a:close/>
                </a:path>
                <a:path w="3645534" h="129539">
                  <a:moveTo>
                    <a:pt x="689813" y="86461"/>
                  </a:moveTo>
                  <a:lnTo>
                    <a:pt x="681812" y="78409"/>
                  </a:lnTo>
                  <a:lnTo>
                    <a:pt x="662051" y="78409"/>
                  </a:lnTo>
                  <a:lnTo>
                    <a:pt x="654037" y="86461"/>
                  </a:lnTo>
                  <a:lnTo>
                    <a:pt x="654037" y="106362"/>
                  </a:lnTo>
                  <a:lnTo>
                    <a:pt x="662051" y="114427"/>
                  </a:lnTo>
                  <a:lnTo>
                    <a:pt x="681812" y="114427"/>
                  </a:lnTo>
                  <a:lnTo>
                    <a:pt x="689813" y="106362"/>
                  </a:lnTo>
                  <a:lnTo>
                    <a:pt x="689813" y="96418"/>
                  </a:lnTo>
                  <a:lnTo>
                    <a:pt x="689813" y="86461"/>
                  </a:lnTo>
                  <a:close/>
                </a:path>
                <a:path w="3645534" h="129539">
                  <a:moveTo>
                    <a:pt x="744283" y="118973"/>
                  </a:moveTo>
                  <a:lnTo>
                    <a:pt x="736282" y="110921"/>
                  </a:lnTo>
                  <a:lnTo>
                    <a:pt x="726401" y="110921"/>
                  </a:lnTo>
                  <a:lnTo>
                    <a:pt x="726401" y="128917"/>
                  </a:lnTo>
                  <a:lnTo>
                    <a:pt x="744283" y="128917"/>
                  </a:lnTo>
                  <a:lnTo>
                    <a:pt x="744283" y="118973"/>
                  </a:lnTo>
                  <a:close/>
                </a:path>
                <a:path w="3645534" h="129539">
                  <a:moveTo>
                    <a:pt x="744283" y="63881"/>
                  </a:moveTo>
                  <a:lnTo>
                    <a:pt x="727532" y="63881"/>
                  </a:lnTo>
                  <a:lnTo>
                    <a:pt x="726401" y="63881"/>
                  </a:lnTo>
                  <a:lnTo>
                    <a:pt x="709637" y="63881"/>
                  </a:lnTo>
                  <a:lnTo>
                    <a:pt x="709637" y="73850"/>
                  </a:lnTo>
                  <a:lnTo>
                    <a:pt x="717651" y="81902"/>
                  </a:lnTo>
                  <a:lnTo>
                    <a:pt x="726401" y="81902"/>
                  </a:lnTo>
                  <a:lnTo>
                    <a:pt x="727532" y="81902"/>
                  </a:lnTo>
                  <a:lnTo>
                    <a:pt x="736282" y="81902"/>
                  </a:lnTo>
                  <a:lnTo>
                    <a:pt x="744283" y="73850"/>
                  </a:lnTo>
                  <a:lnTo>
                    <a:pt x="744283" y="63881"/>
                  </a:lnTo>
                  <a:close/>
                </a:path>
                <a:path w="3645534" h="129539">
                  <a:moveTo>
                    <a:pt x="799884" y="86461"/>
                  </a:moveTo>
                  <a:lnTo>
                    <a:pt x="791883" y="78409"/>
                  </a:lnTo>
                  <a:lnTo>
                    <a:pt x="772121" y="78409"/>
                  </a:lnTo>
                  <a:lnTo>
                    <a:pt x="764108" y="86461"/>
                  </a:lnTo>
                  <a:lnTo>
                    <a:pt x="764108" y="106362"/>
                  </a:lnTo>
                  <a:lnTo>
                    <a:pt x="772121" y="114427"/>
                  </a:lnTo>
                  <a:lnTo>
                    <a:pt x="791883" y="114427"/>
                  </a:lnTo>
                  <a:lnTo>
                    <a:pt x="799884" y="106362"/>
                  </a:lnTo>
                  <a:lnTo>
                    <a:pt x="799884" y="96418"/>
                  </a:lnTo>
                  <a:lnTo>
                    <a:pt x="799884" y="86461"/>
                  </a:lnTo>
                  <a:close/>
                </a:path>
                <a:path w="3645534" h="129539">
                  <a:moveTo>
                    <a:pt x="854354" y="118973"/>
                  </a:moveTo>
                  <a:lnTo>
                    <a:pt x="846353" y="110921"/>
                  </a:lnTo>
                  <a:lnTo>
                    <a:pt x="837628" y="110921"/>
                  </a:lnTo>
                  <a:lnTo>
                    <a:pt x="836472" y="110921"/>
                  </a:lnTo>
                  <a:lnTo>
                    <a:pt x="827735" y="110921"/>
                  </a:lnTo>
                  <a:lnTo>
                    <a:pt x="819721" y="118973"/>
                  </a:lnTo>
                  <a:lnTo>
                    <a:pt x="819721" y="128917"/>
                  </a:lnTo>
                  <a:lnTo>
                    <a:pt x="836472" y="128917"/>
                  </a:lnTo>
                  <a:lnTo>
                    <a:pt x="837628" y="128917"/>
                  </a:lnTo>
                  <a:lnTo>
                    <a:pt x="854354" y="128917"/>
                  </a:lnTo>
                  <a:lnTo>
                    <a:pt x="854354" y="118973"/>
                  </a:lnTo>
                  <a:close/>
                </a:path>
                <a:path w="3645534" h="129539">
                  <a:moveTo>
                    <a:pt x="854354" y="63881"/>
                  </a:moveTo>
                  <a:lnTo>
                    <a:pt x="837628" y="63881"/>
                  </a:lnTo>
                  <a:lnTo>
                    <a:pt x="836472" y="63881"/>
                  </a:lnTo>
                  <a:lnTo>
                    <a:pt x="819721" y="63881"/>
                  </a:lnTo>
                  <a:lnTo>
                    <a:pt x="819721" y="73850"/>
                  </a:lnTo>
                  <a:lnTo>
                    <a:pt x="827735" y="81902"/>
                  </a:lnTo>
                  <a:lnTo>
                    <a:pt x="836472" y="81902"/>
                  </a:lnTo>
                  <a:lnTo>
                    <a:pt x="837628" y="81902"/>
                  </a:lnTo>
                  <a:lnTo>
                    <a:pt x="846353" y="81902"/>
                  </a:lnTo>
                  <a:lnTo>
                    <a:pt x="854354" y="73850"/>
                  </a:lnTo>
                  <a:lnTo>
                    <a:pt x="854354" y="63881"/>
                  </a:lnTo>
                  <a:close/>
                </a:path>
                <a:path w="3645534" h="129539">
                  <a:moveTo>
                    <a:pt x="909967" y="86461"/>
                  </a:moveTo>
                  <a:lnTo>
                    <a:pt x="901966" y="78409"/>
                  </a:lnTo>
                  <a:lnTo>
                    <a:pt x="882192" y="78409"/>
                  </a:lnTo>
                  <a:lnTo>
                    <a:pt x="874191" y="86461"/>
                  </a:lnTo>
                  <a:lnTo>
                    <a:pt x="874191" y="106362"/>
                  </a:lnTo>
                  <a:lnTo>
                    <a:pt x="882192" y="114427"/>
                  </a:lnTo>
                  <a:lnTo>
                    <a:pt x="901966" y="114427"/>
                  </a:lnTo>
                  <a:lnTo>
                    <a:pt x="909967" y="106362"/>
                  </a:lnTo>
                  <a:lnTo>
                    <a:pt x="909967" y="96418"/>
                  </a:lnTo>
                  <a:lnTo>
                    <a:pt x="909967" y="86461"/>
                  </a:lnTo>
                  <a:close/>
                </a:path>
                <a:path w="3645534" h="129539">
                  <a:moveTo>
                    <a:pt x="964425" y="118973"/>
                  </a:moveTo>
                  <a:lnTo>
                    <a:pt x="956424" y="110921"/>
                  </a:lnTo>
                  <a:lnTo>
                    <a:pt x="947674" y="110921"/>
                  </a:lnTo>
                  <a:lnTo>
                    <a:pt x="946543" y="110921"/>
                  </a:lnTo>
                  <a:lnTo>
                    <a:pt x="937806" y="110921"/>
                  </a:lnTo>
                  <a:lnTo>
                    <a:pt x="929792" y="118973"/>
                  </a:lnTo>
                  <a:lnTo>
                    <a:pt x="929792" y="128917"/>
                  </a:lnTo>
                  <a:lnTo>
                    <a:pt x="946543" y="128917"/>
                  </a:lnTo>
                  <a:lnTo>
                    <a:pt x="947674" y="128917"/>
                  </a:lnTo>
                  <a:lnTo>
                    <a:pt x="964425" y="128917"/>
                  </a:lnTo>
                  <a:lnTo>
                    <a:pt x="964425" y="118973"/>
                  </a:lnTo>
                  <a:close/>
                </a:path>
                <a:path w="3645534" h="129539">
                  <a:moveTo>
                    <a:pt x="964425" y="63881"/>
                  </a:moveTo>
                  <a:lnTo>
                    <a:pt x="947674" y="63881"/>
                  </a:lnTo>
                  <a:lnTo>
                    <a:pt x="946543" y="63881"/>
                  </a:lnTo>
                  <a:lnTo>
                    <a:pt x="929792" y="63881"/>
                  </a:lnTo>
                  <a:lnTo>
                    <a:pt x="929792" y="73850"/>
                  </a:lnTo>
                  <a:lnTo>
                    <a:pt x="937806" y="81902"/>
                  </a:lnTo>
                  <a:lnTo>
                    <a:pt x="946543" y="81902"/>
                  </a:lnTo>
                  <a:lnTo>
                    <a:pt x="947674" y="81902"/>
                  </a:lnTo>
                  <a:lnTo>
                    <a:pt x="956424" y="81902"/>
                  </a:lnTo>
                  <a:lnTo>
                    <a:pt x="964425" y="73850"/>
                  </a:lnTo>
                  <a:lnTo>
                    <a:pt x="964425" y="63881"/>
                  </a:lnTo>
                  <a:close/>
                </a:path>
                <a:path w="3645534" h="129539">
                  <a:moveTo>
                    <a:pt x="1020038" y="86461"/>
                  </a:moveTo>
                  <a:lnTo>
                    <a:pt x="1012024" y="78409"/>
                  </a:lnTo>
                  <a:lnTo>
                    <a:pt x="992263" y="78409"/>
                  </a:lnTo>
                  <a:lnTo>
                    <a:pt x="984262" y="86461"/>
                  </a:lnTo>
                  <a:lnTo>
                    <a:pt x="984262" y="106362"/>
                  </a:lnTo>
                  <a:lnTo>
                    <a:pt x="992263" y="114427"/>
                  </a:lnTo>
                  <a:lnTo>
                    <a:pt x="1012024" y="114427"/>
                  </a:lnTo>
                  <a:lnTo>
                    <a:pt x="1020038" y="106362"/>
                  </a:lnTo>
                  <a:lnTo>
                    <a:pt x="1020038" y="96418"/>
                  </a:lnTo>
                  <a:lnTo>
                    <a:pt x="1020038" y="86461"/>
                  </a:lnTo>
                  <a:close/>
                </a:path>
                <a:path w="3645534" h="129539">
                  <a:moveTo>
                    <a:pt x="1067358" y="81038"/>
                  </a:moveTo>
                  <a:lnTo>
                    <a:pt x="1057757" y="74764"/>
                  </a:lnTo>
                  <a:lnTo>
                    <a:pt x="1056627" y="74002"/>
                  </a:lnTo>
                  <a:lnTo>
                    <a:pt x="1052322" y="71170"/>
                  </a:lnTo>
                  <a:lnTo>
                    <a:pt x="1041527" y="63881"/>
                  </a:lnTo>
                  <a:lnTo>
                    <a:pt x="1039863" y="63881"/>
                  </a:lnTo>
                  <a:lnTo>
                    <a:pt x="1039863" y="73850"/>
                  </a:lnTo>
                  <a:lnTo>
                    <a:pt x="1047864" y="81902"/>
                  </a:lnTo>
                  <a:lnTo>
                    <a:pt x="1056627" y="81902"/>
                  </a:lnTo>
                  <a:lnTo>
                    <a:pt x="1057757" y="81902"/>
                  </a:lnTo>
                  <a:lnTo>
                    <a:pt x="1066507" y="81902"/>
                  </a:lnTo>
                  <a:lnTo>
                    <a:pt x="1067358" y="81038"/>
                  </a:lnTo>
                  <a:close/>
                </a:path>
                <a:path w="3645534" h="129539">
                  <a:moveTo>
                    <a:pt x="1074508" y="118973"/>
                  </a:moveTo>
                  <a:lnTo>
                    <a:pt x="1066507" y="110921"/>
                  </a:lnTo>
                  <a:lnTo>
                    <a:pt x="1057757" y="110921"/>
                  </a:lnTo>
                  <a:lnTo>
                    <a:pt x="1056627" y="110921"/>
                  </a:lnTo>
                  <a:lnTo>
                    <a:pt x="1047864" y="110921"/>
                  </a:lnTo>
                  <a:lnTo>
                    <a:pt x="1039863" y="118973"/>
                  </a:lnTo>
                  <a:lnTo>
                    <a:pt x="1039863" y="128917"/>
                  </a:lnTo>
                  <a:lnTo>
                    <a:pt x="1056627" y="128917"/>
                  </a:lnTo>
                  <a:lnTo>
                    <a:pt x="1057757" y="128917"/>
                  </a:lnTo>
                  <a:lnTo>
                    <a:pt x="1074508" y="128917"/>
                  </a:lnTo>
                  <a:lnTo>
                    <a:pt x="1074508" y="118973"/>
                  </a:lnTo>
                  <a:close/>
                </a:path>
                <a:path w="3645534" h="129539">
                  <a:moveTo>
                    <a:pt x="1120101" y="114427"/>
                  </a:moveTo>
                  <a:lnTo>
                    <a:pt x="1100023" y="102019"/>
                  </a:lnTo>
                  <a:lnTo>
                    <a:pt x="1094333" y="98399"/>
                  </a:lnTo>
                  <a:lnTo>
                    <a:pt x="1094333" y="106362"/>
                  </a:lnTo>
                  <a:lnTo>
                    <a:pt x="1102347" y="114427"/>
                  </a:lnTo>
                  <a:lnTo>
                    <a:pt x="1120101" y="114427"/>
                  </a:lnTo>
                  <a:close/>
                </a:path>
                <a:path w="3645534" h="129539">
                  <a:moveTo>
                    <a:pt x="3221545" y="99961"/>
                  </a:moveTo>
                  <a:lnTo>
                    <a:pt x="3217062" y="102806"/>
                  </a:lnTo>
                  <a:lnTo>
                    <a:pt x="3198228" y="114427"/>
                  </a:lnTo>
                  <a:lnTo>
                    <a:pt x="3213544" y="114427"/>
                  </a:lnTo>
                  <a:lnTo>
                    <a:pt x="3221545" y="106362"/>
                  </a:lnTo>
                  <a:lnTo>
                    <a:pt x="3221545" y="99961"/>
                  </a:lnTo>
                  <a:close/>
                </a:path>
                <a:path w="3645534" h="129539">
                  <a:moveTo>
                    <a:pt x="3276015" y="118973"/>
                  </a:moveTo>
                  <a:lnTo>
                    <a:pt x="3268014" y="110921"/>
                  </a:lnTo>
                  <a:lnTo>
                    <a:pt x="3259264" y="110921"/>
                  </a:lnTo>
                  <a:lnTo>
                    <a:pt x="3258134" y="110921"/>
                  </a:lnTo>
                  <a:lnTo>
                    <a:pt x="3249384" y="110921"/>
                  </a:lnTo>
                  <a:lnTo>
                    <a:pt x="3241383" y="118973"/>
                  </a:lnTo>
                  <a:lnTo>
                    <a:pt x="3241383" y="128917"/>
                  </a:lnTo>
                  <a:lnTo>
                    <a:pt x="3258134" y="128917"/>
                  </a:lnTo>
                  <a:lnTo>
                    <a:pt x="3259264" y="128917"/>
                  </a:lnTo>
                  <a:lnTo>
                    <a:pt x="3276015" y="128917"/>
                  </a:lnTo>
                  <a:lnTo>
                    <a:pt x="3276015" y="118973"/>
                  </a:lnTo>
                  <a:close/>
                </a:path>
                <a:path w="3645534" h="129539">
                  <a:moveTo>
                    <a:pt x="3276015" y="64439"/>
                  </a:moveTo>
                  <a:lnTo>
                    <a:pt x="3270593" y="68122"/>
                  </a:lnTo>
                  <a:lnTo>
                    <a:pt x="3264420" y="72237"/>
                  </a:lnTo>
                  <a:lnTo>
                    <a:pt x="3259264" y="75628"/>
                  </a:lnTo>
                  <a:lnTo>
                    <a:pt x="3258134" y="76365"/>
                  </a:lnTo>
                  <a:lnTo>
                    <a:pt x="3249663" y="81902"/>
                  </a:lnTo>
                  <a:lnTo>
                    <a:pt x="3258134" y="81902"/>
                  </a:lnTo>
                  <a:lnTo>
                    <a:pt x="3259264" y="81902"/>
                  </a:lnTo>
                  <a:lnTo>
                    <a:pt x="3268014" y="81902"/>
                  </a:lnTo>
                  <a:lnTo>
                    <a:pt x="3276015" y="73850"/>
                  </a:lnTo>
                  <a:lnTo>
                    <a:pt x="3276015" y="64439"/>
                  </a:lnTo>
                  <a:close/>
                </a:path>
                <a:path w="3645534" h="129539">
                  <a:moveTo>
                    <a:pt x="3331629" y="86461"/>
                  </a:moveTo>
                  <a:lnTo>
                    <a:pt x="3323628" y="78409"/>
                  </a:lnTo>
                  <a:lnTo>
                    <a:pt x="3303854" y="78409"/>
                  </a:lnTo>
                  <a:lnTo>
                    <a:pt x="3295853" y="86461"/>
                  </a:lnTo>
                  <a:lnTo>
                    <a:pt x="3295853" y="106362"/>
                  </a:lnTo>
                  <a:lnTo>
                    <a:pt x="3303854" y="114427"/>
                  </a:lnTo>
                  <a:lnTo>
                    <a:pt x="3323628" y="114427"/>
                  </a:lnTo>
                  <a:lnTo>
                    <a:pt x="3331629" y="106362"/>
                  </a:lnTo>
                  <a:lnTo>
                    <a:pt x="3331629" y="96418"/>
                  </a:lnTo>
                  <a:lnTo>
                    <a:pt x="3331629" y="86461"/>
                  </a:lnTo>
                  <a:close/>
                </a:path>
                <a:path w="3645534" h="129539">
                  <a:moveTo>
                    <a:pt x="3386099" y="118973"/>
                  </a:moveTo>
                  <a:lnTo>
                    <a:pt x="3378098" y="110921"/>
                  </a:lnTo>
                  <a:lnTo>
                    <a:pt x="3369335" y="110921"/>
                  </a:lnTo>
                  <a:lnTo>
                    <a:pt x="3368179" y="110921"/>
                  </a:lnTo>
                  <a:lnTo>
                    <a:pt x="3359454" y="110921"/>
                  </a:lnTo>
                  <a:lnTo>
                    <a:pt x="3351453" y="118973"/>
                  </a:lnTo>
                  <a:lnTo>
                    <a:pt x="3351453" y="128917"/>
                  </a:lnTo>
                  <a:lnTo>
                    <a:pt x="3368179" y="128917"/>
                  </a:lnTo>
                  <a:lnTo>
                    <a:pt x="3369335" y="128917"/>
                  </a:lnTo>
                  <a:lnTo>
                    <a:pt x="3386099" y="128917"/>
                  </a:lnTo>
                  <a:lnTo>
                    <a:pt x="3386099" y="118973"/>
                  </a:lnTo>
                  <a:close/>
                </a:path>
                <a:path w="3645534" h="129539">
                  <a:moveTo>
                    <a:pt x="3386099" y="63881"/>
                  </a:moveTo>
                  <a:lnTo>
                    <a:pt x="3369335" y="63881"/>
                  </a:lnTo>
                  <a:lnTo>
                    <a:pt x="3368179" y="63881"/>
                  </a:lnTo>
                  <a:lnTo>
                    <a:pt x="3351453" y="63881"/>
                  </a:lnTo>
                  <a:lnTo>
                    <a:pt x="3351453" y="73850"/>
                  </a:lnTo>
                  <a:lnTo>
                    <a:pt x="3359454" y="81902"/>
                  </a:lnTo>
                  <a:lnTo>
                    <a:pt x="3368179" y="81902"/>
                  </a:lnTo>
                  <a:lnTo>
                    <a:pt x="3369335" y="81902"/>
                  </a:lnTo>
                  <a:lnTo>
                    <a:pt x="3378098" y="81902"/>
                  </a:lnTo>
                  <a:lnTo>
                    <a:pt x="3386099" y="73850"/>
                  </a:lnTo>
                  <a:lnTo>
                    <a:pt x="3386099" y="63881"/>
                  </a:lnTo>
                  <a:close/>
                </a:path>
                <a:path w="3645534" h="129539">
                  <a:moveTo>
                    <a:pt x="3441700" y="86461"/>
                  </a:moveTo>
                  <a:lnTo>
                    <a:pt x="3433699" y="78409"/>
                  </a:lnTo>
                  <a:lnTo>
                    <a:pt x="3413925" y="78409"/>
                  </a:lnTo>
                  <a:lnTo>
                    <a:pt x="3405924" y="86461"/>
                  </a:lnTo>
                  <a:lnTo>
                    <a:pt x="3405924" y="106362"/>
                  </a:lnTo>
                  <a:lnTo>
                    <a:pt x="3413925" y="114427"/>
                  </a:lnTo>
                  <a:lnTo>
                    <a:pt x="3433699" y="114427"/>
                  </a:lnTo>
                  <a:lnTo>
                    <a:pt x="3441700" y="106362"/>
                  </a:lnTo>
                  <a:lnTo>
                    <a:pt x="3441700" y="96418"/>
                  </a:lnTo>
                  <a:lnTo>
                    <a:pt x="3441700" y="86461"/>
                  </a:lnTo>
                  <a:close/>
                </a:path>
                <a:path w="3645534" h="129539">
                  <a:moveTo>
                    <a:pt x="3496157" y="118973"/>
                  </a:moveTo>
                  <a:lnTo>
                    <a:pt x="3488156" y="110921"/>
                  </a:lnTo>
                  <a:lnTo>
                    <a:pt x="3479406" y="110921"/>
                  </a:lnTo>
                  <a:lnTo>
                    <a:pt x="3478263" y="110921"/>
                  </a:lnTo>
                  <a:lnTo>
                    <a:pt x="3469513" y="110921"/>
                  </a:lnTo>
                  <a:lnTo>
                    <a:pt x="3461524" y="118973"/>
                  </a:lnTo>
                  <a:lnTo>
                    <a:pt x="3461524" y="128917"/>
                  </a:lnTo>
                  <a:lnTo>
                    <a:pt x="3478263" y="128917"/>
                  </a:lnTo>
                  <a:lnTo>
                    <a:pt x="3479406" y="128917"/>
                  </a:lnTo>
                  <a:lnTo>
                    <a:pt x="3496157" y="128917"/>
                  </a:lnTo>
                  <a:lnTo>
                    <a:pt x="3496157" y="118973"/>
                  </a:lnTo>
                  <a:close/>
                </a:path>
                <a:path w="3645534" h="129539">
                  <a:moveTo>
                    <a:pt x="3496157" y="63881"/>
                  </a:moveTo>
                  <a:lnTo>
                    <a:pt x="3479406" y="63881"/>
                  </a:lnTo>
                  <a:lnTo>
                    <a:pt x="3478263" y="63881"/>
                  </a:lnTo>
                  <a:lnTo>
                    <a:pt x="3461524" y="63881"/>
                  </a:lnTo>
                  <a:lnTo>
                    <a:pt x="3461524" y="73850"/>
                  </a:lnTo>
                  <a:lnTo>
                    <a:pt x="3469513" y="81902"/>
                  </a:lnTo>
                  <a:lnTo>
                    <a:pt x="3478263" y="81902"/>
                  </a:lnTo>
                  <a:lnTo>
                    <a:pt x="3479406" y="81902"/>
                  </a:lnTo>
                  <a:lnTo>
                    <a:pt x="3488156" y="81902"/>
                  </a:lnTo>
                  <a:lnTo>
                    <a:pt x="3496157" y="73850"/>
                  </a:lnTo>
                  <a:lnTo>
                    <a:pt x="3496157" y="63881"/>
                  </a:lnTo>
                  <a:close/>
                </a:path>
                <a:path w="3645534" h="129539">
                  <a:moveTo>
                    <a:pt x="3551771" y="86461"/>
                  </a:moveTo>
                  <a:lnTo>
                    <a:pt x="3543770" y="78409"/>
                  </a:lnTo>
                  <a:lnTo>
                    <a:pt x="3523983" y="78409"/>
                  </a:lnTo>
                  <a:lnTo>
                    <a:pt x="3515982" y="86461"/>
                  </a:lnTo>
                  <a:lnTo>
                    <a:pt x="3515982" y="106362"/>
                  </a:lnTo>
                  <a:lnTo>
                    <a:pt x="3523983" y="114427"/>
                  </a:lnTo>
                  <a:lnTo>
                    <a:pt x="3543770" y="114427"/>
                  </a:lnTo>
                  <a:lnTo>
                    <a:pt x="3551771" y="106362"/>
                  </a:lnTo>
                  <a:lnTo>
                    <a:pt x="3551771" y="96418"/>
                  </a:lnTo>
                  <a:lnTo>
                    <a:pt x="3551771" y="86461"/>
                  </a:lnTo>
                  <a:close/>
                </a:path>
                <a:path w="3645534" h="129539">
                  <a:moveTo>
                    <a:pt x="3606241" y="118973"/>
                  </a:moveTo>
                  <a:lnTo>
                    <a:pt x="3598240" y="110921"/>
                  </a:lnTo>
                  <a:lnTo>
                    <a:pt x="3589477" y="110921"/>
                  </a:lnTo>
                  <a:lnTo>
                    <a:pt x="3588347" y="110921"/>
                  </a:lnTo>
                  <a:lnTo>
                    <a:pt x="3579596" y="110921"/>
                  </a:lnTo>
                  <a:lnTo>
                    <a:pt x="3571595" y="118973"/>
                  </a:lnTo>
                  <a:lnTo>
                    <a:pt x="3571595" y="128917"/>
                  </a:lnTo>
                  <a:lnTo>
                    <a:pt x="3588347" y="128917"/>
                  </a:lnTo>
                  <a:lnTo>
                    <a:pt x="3589477" y="128917"/>
                  </a:lnTo>
                  <a:lnTo>
                    <a:pt x="3606241" y="128917"/>
                  </a:lnTo>
                  <a:lnTo>
                    <a:pt x="3606241" y="118973"/>
                  </a:lnTo>
                  <a:close/>
                </a:path>
                <a:path w="3645534" h="129539">
                  <a:moveTo>
                    <a:pt x="3606241" y="63881"/>
                  </a:moveTo>
                  <a:lnTo>
                    <a:pt x="3589477" y="63881"/>
                  </a:lnTo>
                  <a:lnTo>
                    <a:pt x="3588347" y="63881"/>
                  </a:lnTo>
                  <a:lnTo>
                    <a:pt x="3571595" y="63881"/>
                  </a:lnTo>
                  <a:lnTo>
                    <a:pt x="3571595" y="73850"/>
                  </a:lnTo>
                  <a:lnTo>
                    <a:pt x="3579596" y="81902"/>
                  </a:lnTo>
                  <a:lnTo>
                    <a:pt x="3588347" y="81902"/>
                  </a:lnTo>
                  <a:lnTo>
                    <a:pt x="3589477" y="81902"/>
                  </a:lnTo>
                  <a:lnTo>
                    <a:pt x="3598240" y="81902"/>
                  </a:lnTo>
                  <a:lnTo>
                    <a:pt x="3606241" y="73850"/>
                  </a:lnTo>
                  <a:lnTo>
                    <a:pt x="3606241" y="63881"/>
                  </a:lnTo>
                  <a:close/>
                </a:path>
                <a:path w="3645534" h="129539">
                  <a:moveTo>
                    <a:pt x="3645052" y="78409"/>
                  </a:moveTo>
                  <a:lnTo>
                    <a:pt x="3634079" y="78409"/>
                  </a:lnTo>
                  <a:lnTo>
                    <a:pt x="3626066" y="86461"/>
                  </a:lnTo>
                  <a:lnTo>
                    <a:pt x="3626066" y="106362"/>
                  </a:lnTo>
                  <a:lnTo>
                    <a:pt x="3634079" y="114427"/>
                  </a:lnTo>
                  <a:lnTo>
                    <a:pt x="3645052" y="114427"/>
                  </a:lnTo>
                  <a:lnTo>
                    <a:pt x="3645052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30">
              <a:extLst>
                <a:ext uri="{FF2B5EF4-FFF2-40B4-BE49-F238E27FC236}">
                  <a16:creationId xmlns:a16="http://schemas.microsoft.com/office/drawing/2014/main" id="{4507CA62-3EED-0AA0-305E-9657847D8B6F}"/>
                </a:ext>
              </a:extLst>
            </p:cNvPr>
            <p:cNvSpPr/>
            <p:nvPr/>
          </p:nvSpPr>
          <p:spPr>
            <a:xfrm>
              <a:off x="5441327" y="2696298"/>
              <a:ext cx="3702685" cy="129539"/>
            </a:xfrm>
            <a:custGeom>
              <a:avLst/>
              <a:gdLst/>
              <a:ahLst/>
              <a:cxnLst/>
              <a:rect l="l" t="t" r="r" b="b"/>
              <a:pathLst>
                <a:path w="3702684" h="129539">
                  <a:moveTo>
                    <a:pt x="31369" y="12"/>
                  </a:moveTo>
                  <a:lnTo>
                    <a:pt x="14617" y="12"/>
                  </a:lnTo>
                  <a:lnTo>
                    <a:pt x="13474" y="12"/>
                  </a:lnTo>
                  <a:lnTo>
                    <a:pt x="0" y="12"/>
                  </a:lnTo>
                  <a:lnTo>
                    <a:pt x="12598" y="18021"/>
                  </a:lnTo>
                  <a:lnTo>
                    <a:pt x="13474" y="18021"/>
                  </a:lnTo>
                  <a:lnTo>
                    <a:pt x="14617" y="18021"/>
                  </a:lnTo>
                  <a:lnTo>
                    <a:pt x="23368" y="18021"/>
                  </a:lnTo>
                  <a:lnTo>
                    <a:pt x="31369" y="9956"/>
                  </a:lnTo>
                  <a:lnTo>
                    <a:pt x="31369" y="12"/>
                  </a:lnTo>
                  <a:close/>
                </a:path>
                <a:path w="3702684" h="129539">
                  <a:moveTo>
                    <a:pt x="86982" y="22555"/>
                  </a:moveTo>
                  <a:lnTo>
                    <a:pt x="78981" y="14503"/>
                  </a:lnTo>
                  <a:lnTo>
                    <a:pt x="59207" y="14503"/>
                  </a:lnTo>
                  <a:lnTo>
                    <a:pt x="51206" y="22555"/>
                  </a:lnTo>
                  <a:lnTo>
                    <a:pt x="51206" y="42468"/>
                  </a:lnTo>
                  <a:lnTo>
                    <a:pt x="59207" y="50520"/>
                  </a:lnTo>
                  <a:lnTo>
                    <a:pt x="78981" y="50520"/>
                  </a:lnTo>
                  <a:lnTo>
                    <a:pt x="86982" y="42468"/>
                  </a:lnTo>
                  <a:lnTo>
                    <a:pt x="86982" y="32512"/>
                  </a:lnTo>
                  <a:lnTo>
                    <a:pt x="86982" y="22555"/>
                  </a:lnTo>
                  <a:close/>
                </a:path>
                <a:path w="3702684" h="129539">
                  <a:moveTo>
                    <a:pt x="141452" y="55079"/>
                  </a:moveTo>
                  <a:lnTo>
                    <a:pt x="133451" y="47028"/>
                  </a:lnTo>
                  <a:lnTo>
                    <a:pt x="124688" y="47028"/>
                  </a:lnTo>
                  <a:lnTo>
                    <a:pt x="123545" y="47028"/>
                  </a:lnTo>
                  <a:lnTo>
                    <a:pt x="114820" y="47028"/>
                  </a:lnTo>
                  <a:lnTo>
                    <a:pt x="106807" y="55079"/>
                  </a:lnTo>
                  <a:lnTo>
                    <a:pt x="106807" y="65024"/>
                  </a:lnTo>
                  <a:lnTo>
                    <a:pt x="123545" y="65024"/>
                  </a:lnTo>
                  <a:lnTo>
                    <a:pt x="124688" y="65024"/>
                  </a:lnTo>
                  <a:lnTo>
                    <a:pt x="141452" y="65024"/>
                  </a:lnTo>
                  <a:lnTo>
                    <a:pt x="141452" y="55079"/>
                  </a:lnTo>
                  <a:close/>
                </a:path>
                <a:path w="3702684" h="129539">
                  <a:moveTo>
                    <a:pt x="141452" y="0"/>
                  </a:moveTo>
                  <a:lnTo>
                    <a:pt x="123545" y="0"/>
                  </a:lnTo>
                  <a:lnTo>
                    <a:pt x="106807" y="12"/>
                  </a:lnTo>
                  <a:lnTo>
                    <a:pt x="106807" y="9956"/>
                  </a:lnTo>
                  <a:lnTo>
                    <a:pt x="114820" y="18021"/>
                  </a:lnTo>
                  <a:lnTo>
                    <a:pt x="123545" y="18021"/>
                  </a:lnTo>
                  <a:lnTo>
                    <a:pt x="124688" y="18021"/>
                  </a:lnTo>
                  <a:lnTo>
                    <a:pt x="133451" y="18021"/>
                  </a:lnTo>
                  <a:lnTo>
                    <a:pt x="141452" y="9956"/>
                  </a:lnTo>
                  <a:lnTo>
                    <a:pt x="141452" y="0"/>
                  </a:lnTo>
                  <a:close/>
                </a:path>
                <a:path w="3702684" h="129539">
                  <a:moveTo>
                    <a:pt x="197053" y="22555"/>
                  </a:moveTo>
                  <a:lnTo>
                    <a:pt x="189052" y="14503"/>
                  </a:lnTo>
                  <a:lnTo>
                    <a:pt x="169291" y="14503"/>
                  </a:lnTo>
                  <a:lnTo>
                    <a:pt x="161277" y="22555"/>
                  </a:lnTo>
                  <a:lnTo>
                    <a:pt x="161277" y="42468"/>
                  </a:lnTo>
                  <a:lnTo>
                    <a:pt x="169291" y="50520"/>
                  </a:lnTo>
                  <a:lnTo>
                    <a:pt x="189052" y="50520"/>
                  </a:lnTo>
                  <a:lnTo>
                    <a:pt x="197053" y="42468"/>
                  </a:lnTo>
                  <a:lnTo>
                    <a:pt x="197053" y="32512"/>
                  </a:lnTo>
                  <a:lnTo>
                    <a:pt x="197053" y="22555"/>
                  </a:lnTo>
                  <a:close/>
                </a:path>
                <a:path w="3702684" h="129539">
                  <a:moveTo>
                    <a:pt x="251523" y="55079"/>
                  </a:moveTo>
                  <a:lnTo>
                    <a:pt x="243522" y="47028"/>
                  </a:lnTo>
                  <a:lnTo>
                    <a:pt x="234772" y="47028"/>
                  </a:lnTo>
                  <a:lnTo>
                    <a:pt x="233629" y="47028"/>
                  </a:lnTo>
                  <a:lnTo>
                    <a:pt x="224904" y="47028"/>
                  </a:lnTo>
                  <a:lnTo>
                    <a:pt x="216890" y="55079"/>
                  </a:lnTo>
                  <a:lnTo>
                    <a:pt x="216890" y="65024"/>
                  </a:lnTo>
                  <a:lnTo>
                    <a:pt x="233629" y="65024"/>
                  </a:lnTo>
                  <a:lnTo>
                    <a:pt x="234772" y="65024"/>
                  </a:lnTo>
                  <a:lnTo>
                    <a:pt x="251523" y="65024"/>
                  </a:lnTo>
                  <a:lnTo>
                    <a:pt x="251523" y="55079"/>
                  </a:lnTo>
                  <a:close/>
                </a:path>
                <a:path w="3702684" h="129539">
                  <a:moveTo>
                    <a:pt x="251523" y="0"/>
                  </a:moveTo>
                  <a:lnTo>
                    <a:pt x="234772" y="0"/>
                  </a:lnTo>
                  <a:lnTo>
                    <a:pt x="233629" y="0"/>
                  </a:lnTo>
                  <a:lnTo>
                    <a:pt x="216890" y="0"/>
                  </a:lnTo>
                  <a:lnTo>
                    <a:pt x="216890" y="9956"/>
                  </a:lnTo>
                  <a:lnTo>
                    <a:pt x="224904" y="18021"/>
                  </a:lnTo>
                  <a:lnTo>
                    <a:pt x="233629" y="18021"/>
                  </a:lnTo>
                  <a:lnTo>
                    <a:pt x="234772" y="18021"/>
                  </a:lnTo>
                  <a:lnTo>
                    <a:pt x="243522" y="18021"/>
                  </a:lnTo>
                  <a:lnTo>
                    <a:pt x="251523" y="9956"/>
                  </a:lnTo>
                  <a:lnTo>
                    <a:pt x="251523" y="0"/>
                  </a:lnTo>
                  <a:close/>
                </a:path>
                <a:path w="3702684" h="129539">
                  <a:moveTo>
                    <a:pt x="307124" y="22555"/>
                  </a:moveTo>
                  <a:lnTo>
                    <a:pt x="299123" y="14503"/>
                  </a:lnTo>
                  <a:lnTo>
                    <a:pt x="279361" y="14503"/>
                  </a:lnTo>
                  <a:lnTo>
                    <a:pt x="271348" y="22555"/>
                  </a:lnTo>
                  <a:lnTo>
                    <a:pt x="271348" y="42468"/>
                  </a:lnTo>
                  <a:lnTo>
                    <a:pt x="279361" y="50520"/>
                  </a:lnTo>
                  <a:lnTo>
                    <a:pt x="299123" y="50520"/>
                  </a:lnTo>
                  <a:lnTo>
                    <a:pt x="307124" y="42468"/>
                  </a:lnTo>
                  <a:lnTo>
                    <a:pt x="307124" y="32512"/>
                  </a:lnTo>
                  <a:lnTo>
                    <a:pt x="307124" y="22555"/>
                  </a:lnTo>
                  <a:close/>
                </a:path>
                <a:path w="3702684" h="129539">
                  <a:moveTo>
                    <a:pt x="361594" y="55079"/>
                  </a:moveTo>
                  <a:lnTo>
                    <a:pt x="353593" y="47028"/>
                  </a:lnTo>
                  <a:lnTo>
                    <a:pt x="344855" y="47028"/>
                  </a:lnTo>
                  <a:lnTo>
                    <a:pt x="343725" y="47028"/>
                  </a:lnTo>
                  <a:lnTo>
                    <a:pt x="334975" y="47028"/>
                  </a:lnTo>
                  <a:lnTo>
                    <a:pt x="326961" y="55079"/>
                  </a:lnTo>
                  <a:lnTo>
                    <a:pt x="326961" y="65024"/>
                  </a:lnTo>
                  <a:lnTo>
                    <a:pt x="343725" y="65024"/>
                  </a:lnTo>
                  <a:lnTo>
                    <a:pt x="344855" y="65024"/>
                  </a:lnTo>
                  <a:lnTo>
                    <a:pt x="361594" y="65024"/>
                  </a:lnTo>
                  <a:lnTo>
                    <a:pt x="361594" y="55079"/>
                  </a:lnTo>
                  <a:close/>
                </a:path>
                <a:path w="3702684" h="129539">
                  <a:moveTo>
                    <a:pt x="361594" y="0"/>
                  </a:moveTo>
                  <a:lnTo>
                    <a:pt x="344855" y="0"/>
                  </a:lnTo>
                  <a:lnTo>
                    <a:pt x="343725" y="0"/>
                  </a:lnTo>
                  <a:lnTo>
                    <a:pt x="326961" y="0"/>
                  </a:lnTo>
                  <a:lnTo>
                    <a:pt x="326961" y="9956"/>
                  </a:lnTo>
                  <a:lnTo>
                    <a:pt x="334975" y="18021"/>
                  </a:lnTo>
                  <a:lnTo>
                    <a:pt x="343725" y="18021"/>
                  </a:lnTo>
                  <a:lnTo>
                    <a:pt x="344855" y="18021"/>
                  </a:lnTo>
                  <a:lnTo>
                    <a:pt x="353593" y="18021"/>
                  </a:lnTo>
                  <a:lnTo>
                    <a:pt x="361594" y="9956"/>
                  </a:lnTo>
                  <a:lnTo>
                    <a:pt x="361594" y="0"/>
                  </a:lnTo>
                  <a:close/>
                </a:path>
                <a:path w="3702684" h="129539">
                  <a:moveTo>
                    <a:pt x="417207" y="22555"/>
                  </a:moveTo>
                  <a:lnTo>
                    <a:pt x="409206" y="14503"/>
                  </a:lnTo>
                  <a:lnTo>
                    <a:pt x="389445" y="14503"/>
                  </a:lnTo>
                  <a:lnTo>
                    <a:pt x="381431" y="22555"/>
                  </a:lnTo>
                  <a:lnTo>
                    <a:pt x="381431" y="42468"/>
                  </a:lnTo>
                  <a:lnTo>
                    <a:pt x="389445" y="50520"/>
                  </a:lnTo>
                  <a:lnTo>
                    <a:pt x="409206" y="50520"/>
                  </a:lnTo>
                  <a:lnTo>
                    <a:pt x="417207" y="42468"/>
                  </a:lnTo>
                  <a:lnTo>
                    <a:pt x="417207" y="32512"/>
                  </a:lnTo>
                  <a:lnTo>
                    <a:pt x="417207" y="22555"/>
                  </a:lnTo>
                  <a:close/>
                </a:path>
                <a:path w="3702684" h="129539">
                  <a:moveTo>
                    <a:pt x="471678" y="55079"/>
                  </a:moveTo>
                  <a:lnTo>
                    <a:pt x="463677" y="47028"/>
                  </a:lnTo>
                  <a:lnTo>
                    <a:pt x="454939" y="47028"/>
                  </a:lnTo>
                  <a:lnTo>
                    <a:pt x="453796" y="47028"/>
                  </a:lnTo>
                  <a:lnTo>
                    <a:pt x="445046" y="47028"/>
                  </a:lnTo>
                  <a:lnTo>
                    <a:pt x="437032" y="55079"/>
                  </a:lnTo>
                  <a:lnTo>
                    <a:pt x="437032" y="65024"/>
                  </a:lnTo>
                  <a:lnTo>
                    <a:pt x="453796" y="65024"/>
                  </a:lnTo>
                  <a:lnTo>
                    <a:pt x="454939" y="65024"/>
                  </a:lnTo>
                  <a:lnTo>
                    <a:pt x="471678" y="65024"/>
                  </a:lnTo>
                  <a:lnTo>
                    <a:pt x="471678" y="55079"/>
                  </a:lnTo>
                  <a:close/>
                </a:path>
                <a:path w="3702684" h="129539">
                  <a:moveTo>
                    <a:pt x="471678" y="0"/>
                  </a:moveTo>
                  <a:lnTo>
                    <a:pt x="454939" y="0"/>
                  </a:lnTo>
                  <a:lnTo>
                    <a:pt x="453796" y="0"/>
                  </a:lnTo>
                  <a:lnTo>
                    <a:pt x="437032" y="0"/>
                  </a:lnTo>
                  <a:lnTo>
                    <a:pt x="437032" y="9956"/>
                  </a:lnTo>
                  <a:lnTo>
                    <a:pt x="445046" y="18021"/>
                  </a:lnTo>
                  <a:lnTo>
                    <a:pt x="453796" y="18021"/>
                  </a:lnTo>
                  <a:lnTo>
                    <a:pt x="454939" y="18021"/>
                  </a:lnTo>
                  <a:lnTo>
                    <a:pt x="463677" y="18021"/>
                  </a:lnTo>
                  <a:lnTo>
                    <a:pt x="471678" y="9956"/>
                  </a:lnTo>
                  <a:lnTo>
                    <a:pt x="471678" y="0"/>
                  </a:lnTo>
                  <a:close/>
                </a:path>
                <a:path w="3702684" h="129539">
                  <a:moveTo>
                    <a:pt x="527278" y="22555"/>
                  </a:moveTo>
                  <a:lnTo>
                    <a:pt x="519277" y="14503"/>
                  </a:lnTo>
                  <a:lnTo>
                    <a:pt x="499516" y="14503"/>
                  </a:lnTo>
                  <a:lnTo>
                    <a:pt x="491502" y="22555"/>
                  </a:lnTo>
                  <a:lnTo>
                    <a:pt x="491502" y="42468"/>
                  </a:lnTo>
                  <a:lnTo>
                    <a:pt x="499516" y="50520"/>
                  </a:lnTo>
                  <a:lnTo>
                    <a:pt x="519277" y="50520"/>
                  </a:lnTo>
                  <a:lnTo>
                    <a:pt x="527278" y="42468"/>
                  </a:lnTo>
                  <a:lnTo>
                    <a:pt x="527278" y="32512"/>
                  </a:lnTo>
                  <a:lnTo>
                    <a:pt x="527278" y="22555"/>
                  </a:lnTo>
                  <a:close/>
                </a:path>
                <a:path w="3702684" h="129539">
                  <a:moveTo>
                    <a:pt x="581748" y="55079"/>
                  </a:moveTo>
                  <a:lnTo>
                    <a:pt x="573747" y="47028"/>
                  </a:lnTo>
                  <a:lnTo>
                    <a:pt x="564997" y="47028"/>
                  </a:lnTo>
                  <a:lnTo>
                    <a:pt x="563841" y="47028"/>
                  </a:lnTo>
                  <a:lnTo>
                    <a:pt x="555129" y="47028"/>
                  </a:lnTo>
                  <a:lnTo>
                    <a:pt x="547116" y="55079"/>
                  </a:lnTo>
                  <a:lnTo>
                    <a:pt x="547116" y="65024"/>
                  </a:lnTo>
                  <a:lnTo>
                    <a:pt x="563841" y="65024"/>
                  </a:lnTo>
                  <a:lnTo>
                    <a:pt x="563841" y="81902"/>
                  </a:lnTo>
                  <a:lnTo>
                    <a:pt x="573747" y="81902"/>
                  </a:lnTo>
                  <a:lnTo>
                    <a:pt x="581748" y="73837"/>
                  </a:lnTo>
                  <a:lnTo>
                    <a:pt x="581748" y="65024"/>
                  </a:lnTo>
                  <a:lnTo>
                    <a:pt x="581748" y="63881"/>
                  </a:lnTo>
                  <a:lnTo>
                    <a:pt x="581748" y="55079"/>
                  </a:lnTo>
                  <a:close/>
                </a:path>
                <a:path w="3702684" h="129539">
                  <a:moveTo>
                    <a:pt x="581748" y="0"/>
                  </a:moveTo>
                  <a:lnTo>
                    <a:pt x="564997" y="0"/>
                  </a:lnTo>
                  <a:lnTo>
                    <a:pt x="563841" y="0"/>
                  </a:lnTo>
                  <a:lnTo>
                    <a:pt x="547116" y="0"/>
                  </a:lnTo>
                  <a:lnTo>
                    <a:pt x="547116" y="9956"/>
                  </a:lnTo>
                  <a:lnTo>
                    <a:pt x="555129" y="18021"/>
                  </a:lnTo>
                  <a:lnTo>
                    <a:pt x="563841" y="18021"/>
                  </a:lnTo>
                  <a:lnTo>
                    <a:pt x="564997" y="18021"/>
                  </a:lnTo>
                  <a:lnTo>
                    <a:pt x="573747" y="18021"/>
                  </a:lnTo>
                  <a:lnTo>
                    <a:pt x="581748" y="9956"/>
                  </a:lnTo>
                  <a:lnTo>
                    <a:pt x="581748" y="0"/>
                  </a:lnTo>
                  <a:close/>
                </a:path>
                <a:path w="3702684" h="129539">
                  <a:moveTo>
                    <a:pt x="637362" y="22555"/>
                  </a:moveTo>
                  <a:lnTo>
                    <a:pt x="629361" y="14503"/>
                  </a:lnTo>
                  <a:lnTo>
                    <a:pt x="609587" y="14503"/>
                  </a:lnTo>
                  <a:lnTo>
                    <a:pt x="601586" y="22555"/>
                  </a:lnTo>
                  <a:lnTo>
                    <a:pt x="601586" y="42468"/>
                  </a:lnTo>
                  <a:lnTo>
                    <a:pt x="609587" y="50520"/>
                  </a:lnTo>
                  <a:lnTo>
                    <a:pt x="629361" y="50520"/>
                  </a:lnTo>
                  <a:lnTo>
                    <a:pt x="637362" y="42468"/>
                  </a:lnTo>
                  <a:lnTo>
                    <a:pt x="637362" y="32512"/>
                  </a:lnTo>
                  <a:lnTo>
                    <a:pt x="637362" y="22555"/>
                  </a:lnTo>
                  <a:close/>
                </a:path>
                <a:path w="3702684" h="129539">
                  <a:moveTo>
                    <a:pt x="675068" y="0"/>
                  </a:moveTo>
                  <a:lnTo>
                    <a:pt x="657186" y="0"/>
                  </a:lnTo>
                  <a:lnTo>
                    <a:pt x="657186" y="9956"/>
                  </a:lnTo>
                  <a:lnTo>
                    <a:pt x="665187" y="18021"/>
                  </a:lnTo>
                  <a:lnTo>
                    <a:pt x="675068" y="18021"/>
                  </a:lnTo>
                  <a:lnTo>
                    <a:pt x="675068" y="0"/>
                  </a:lnTo>
                  <a:close/>
                </a:path>
                <a:path w="3702684" h="129539">
                  <a:moveTo>
                    <a:pt x="691819" y="118973"/>
                  </a:moveTo>
                  <a:lnTo>
                    <a:pt x="683818" y="110921"/>
                  </a:lnTo>
                  <a:lnTo>
                    <a:pt x="673938" y="110921"/>
                  </a:lnTo>
                  <a:lnTo>
                    <a:pt x="673938" y="128930"/>
                  </a:lnTo>
                  <a:lnTo>
                    <a:pt x="691819" y="128930"/>
                  </a:lnTo>
                  <a:lnTo>
                    <a:pt x="691819" y="118973"/>
                  </a:lnTo>
                  <a:close/>
                </a:path>
                <a:path w="3702684" h="129539">
                  <a:moveTo>
                    <a:pt x="691819" y="55079"/>
                  </a:moveTo>
                  <a:lnTo>
                    <a:pt x="683818" y="47028"/>
                  </a:lnTo>
                  <a:lnTo>
                    <a:pt x="675068" y="47028"/>
                  </a:lnTo>
                  <a:lnTo>
                    <a:pt x="673938" y="47028"/>
                  </a:lnTo>
                  <a:lnTo>
                    <a:pt x="665187" y="47028"/>
                  </a:lnTo>
                  <a:lnTo>
                    <a:pt x="657186" y="55079"/>
                  </a:lnTo>
                  <a:lnTo>
                    <a:pt x="657186" y="65024"/>
                  </a:lnTo>
                  <a:lnTo>
                    <a:pt x="673938" y="65024"/>
                  </a:lnTo>
                  <a:lnTo>
                    <a:pt x="673938" y="81902"/>
                  </a:lnTo>
                  <a:lnTo>
                    <a:pt x="683818" y="81902"/>
                  </a:lnTo>
                  <a:lnTo>
                    <a:pt x="691819" y="73837"/>
                  </a:lnTo>
                  <a:lnTo>
                    <a:pt x="691819" y="65024"/>
                  </a:lnTo>
                  <a:lnTo>
                    <a:pt x="691819" y="63881"/>
                  </a:lnTo>
                  <a:lnTo>
                    <a:pt x="691819" y="55079"/>
                  </a:lnTo>
                  <a:close/>
                </a:path>
                <a:path w="3702684" h="129539">
                  <a:moveTo>
                    <a:pt x="747433" y="86448"/>
                  </a:moveTo>
                  <a:lnTo>
                    <a:pt x="739432" y="78397"/>
                  </a:lnTo>
                  <a:lnTo>
                    <a:pt x="719670" y="78397"/>
                  </a:lnTo>
                  <a:lnTo>
                    <a:pt x="711657" y="86448"/>
                  </a:lnTo>
                  <a:lnTo>
                    <a:pt x="711657" y="106349"/>
                  </a:lnTo>
                  <a:lnTo>
                    <a:pt x="719670" y="114414"/>
                  </a:lnTo>
                  <a:lnTo>
                    <a:pt x="739432" y="114414"/>
                  </a:lnTo>
                  <a:lnTo>
                    <a:pt x="747433" y="106349"/>
                  </a:lnTo>
                  <a:lnTo>
                    <a:pt x="747433" y="96405"/>
                  </a:lnTo>
                  <a:lnTo>
                    <a:pt x="747433" y="86448"/>
                  </a:lnTo>
                  <a:close/>
                </a:path>
                <a:path w="3702684" h="129539">
                  <a:moveTo>
                    <a:pt x="747433" y="22555"/>
                  </a:moveTo>
                  <a:lnTo>
                    <a:pt x="739432" y="14503"/>
                  </a:lnTo>
                  <a:lnTo>
                    <a:pt x="719670" y="14503"/>
                  </a:lnTo>
                  <a:lnTo>
                    <a:pt x="711657" y="22555"/>
                  </a:lnTo>
                  <a:lnTo>
                    <a:pt x="711657" y="42468"/>
                  </a:lnTo>
                  <a:lnTo>
                    <a:pt x="719670" y="50520"/>
                  </a:lnTo>
                  <a:lnTo>
                    <a:pt x="739432" y="50520"/>
                  </a:lnTo>
                  <a:lnTo>
                    <a:pt x="747433" y="42468"/>
                  </a:lnTo>
                  <a:lnTo>
                    <a:pt x="747433" y="32512"/>
                  </a:lnTo>
                  <a:lnTo>
                    <a:pt x="747433" y="22555"/>
                  </a:lnTo>
                  <a:close/>
                </a:path>
                <a:path w="3702684" h="129539">
                  <a:moveTo>
                    <a:pt x="785152" y="0"/>
                  </a:moveTo>
                  <a:lnTo>
                    <a:pt x="767257" y="0"/>
                  </a:lnTo>
                  <a:lnTo>
                    <a:pt x="767257" y="9956"/>
                  </a:lnTo>
                  <a:lnTo>
                    <a:pt x="775271" y="18021"/>
                  </a:lnTo>
                  <a:lnTo>
                    <a:pt x="785152" y="18021"/>
                  </a:lnTo>
                  <a:lnTo>
                    <a:pt x="785152" y="0"/>
                  </a:lnTo>
                  <a:close/>
                </a:path>
                <a:path w="3702684" h="129539">
                  <a:moveTo>
                    <a:pt x="801903" y="118973"/>
                  </a:moveTo>
                  <a:lnTo>
                    <a:pt x="793902" y="110921"/>
                  </a:lnTo>
                  <a:lnTo>
                    <a:pt x="785152" y="110921"/>
                  </a:lnTo>
                  <a:lnTo>
                    <a:pt x="784021" y="110921"/>
                  </a:lnTo>
                  <a:lnTo>
                    <a:pt x="775271" y="110921"/>
                  </a:lnTo>
                  <a:lnTo>
                    <a:pt x="767257" y="118973"/>
                  </a:lnTo>
                  <a:lnTo>
                    <a:pt x="767257" y="128930"/>
                  </a:lnTo>
                  <a:lnTo>
                    <a:pt x="784021" y="128930"/>
                  </a:lnTo>
                  <a:lnTo>
                    <a:pt x="785152" y="128930"/>
                  </a:lnTo>
                  <a:lnTo>
                    <a:pt x="801903" y="128930"/>
                  </a:lnTo>
                  <a:lnTo>
                    <a:pt x="801903" y="118973"/>
                  </a:lnTo>
                  <a:close/>
                </a:path>
                <a:path w="3702684" h="129539">
                  <a:moveTo>
                    <a:pt x="801903" y="63881"/>
                  </a:moveTo>
                  <a:lnTo>
                    <a:pt x="785152" y="63881"/>
                  </a:lnTo>
                  <a:lnTo>
                    <a:pt x="785152" y="47028"/>
                  </a:lnTo>
                  <a:lnTo>
                    <a:pt x="775271" y="47028"/>
                  </a:lnTo>
                  <a:lnTo>
                    <a:pt x="767257" y="55079"/>
                  </a:lnTo>
                  <a:lnTo>
                    <a:pt x="767257" y="63881"/>
                  </a:lnTo>
                  <a:lnTo>
                    <a:pt x="767257" y="65024"/>
                  </a:lnTo>
                  <a:lnTo>
                    <a:pt x="767257" y="73837"/>
                  </a:lnTo>
                  <a:lnTo>
                    <a:pt x="775271" y="81902"/>
                  </a:lnTo>
                  <a:lnTo>
                    <a:pt x="784021" y="81902"/>
                  </a:lnTo>
                  <a:lnTo>
                    <a:pt x="785152" y="81902"/>
                  </a:lnTo>
                  <a:lnTo>
                    <a:pt x="793902" y="81902"/>
                  </a:lnTo>
                  <a:lnTo>
                    <a:pt x="801903" y="73837"/>
                  </a:lnTo>
                  <a:lnTo>
                    <a:pt x="801903" y="63881"/>
                  </a:lnTo>
                  <a:close/>
                </a:path>
                <a:path w="3702684" h="129539">
                  <a:moveTo>
                    <a:pt x="857504" y="86448"/>
                  </a:moveTo>
                  <a:lnTo>
                    <a:pt x="849503" y="78397"/>
                  </a:lnTo>
                  <a:lnTo>
                    <a:pt x="829741" y="78397"/>
                  </a:lnTo>
                  <a:lnTo>
                    <a:pt x="821728" y="86448"/>
                  </a:lnTo>
                  <a:lnTo>
                    <a:pt x="821728" y="106349"/>
                  </a:lnTo>
                  <a:lnTo>
                    <a:pt x="829741" y="114414"/>
                  </a:lnTo>
                  <a:lnTo>
                    <a:pt x="849503" y="114414"/>
                  </a:lnTo>
                  <a:lnTo>
                    <a:pt x="857504" y="106349"/>
                  </a:lnTo>
                  <a:lnTo>
                    <a:pt x="857504" y="96405"/>
                  </a:lnTo>
                  <a:lnTo>
                    <a:pt x="857504" y="86448"/>
                  </a:lnTo>
                  <a:close/>
                </a:path>
                <a:path w="3702684" h="129539">
                  <a:moveTo>
                    <a:pt x="911974" y="118973"/>
                  </a:moveTo>
                  <a:lnTo>
                    <a:pt x="903973" y="110921"/>
                  </a:lnTo>
                  <a:lnTo>
                    <a:pt x="895248" y="110921"/>
                  </a:lnTo>
                  <a:lnTo>
                    <a:pt x="894092" y="110921"/>
                  </a:lnTo>
                  <a:lnTo>
                    <a:pt x="885355" y="110921"/>
                  </a:lnTo>
                  <a:lnTo>
                    <a:pt x="877341" y="118973"/>
                  </a:lnTo>
                  <a:lnTo>
                    <a:pt x="877341" y="128930"/>
                  </a:lnTo>
                  <a:lnTo>
                    <a:pt x="894092" y="128930"/>
                  </a:lnTo>
                  <a:lnTo>
                    <a:pt x="895248" y="128930"/>
                  </a:lnTo>
                  <a:lnTo>
                    <a:pt x="911974" y="128930"/>
                  </a:lnTo>
                  <a:lnTo>
                    <a:pt x="911974" y="118973"/>
                  </a:lnTo>
                  <a:close/>
                </a:path>
                <a:path w="3702684" h="129539">
                  <a:moveTo>
                    <a:pt x="911974" y="63881"/>
                  </a:moveTo>
                  <a:lnTo>
                    <a:pt x="895248" y="63881"/>
                  </a:lnTo>
                  <a:lnTo>
                    <a:pt x="894092" y="63881"/>
                  </a:lnTo>
                  <a:lnTo>
                    <a:pt x="877341" y="63881"/>
                  </a:lnTo>
                  <a:lnTo>
                    <a:pt x="877341" y="73837"/>
                  </a:lnTo>
                  <a:lnTo>
                    <a:pt x="885355" y="81902"/>
                  </a:lnTo>
                  <a:lnTo>
                    <a:pt x="894092" y="81902"/>
                  </a:lnTo>
                  <a:lnTo>
                    <a:pt x="895248" y="81902"/>
                  </a:lnTo>
                  <a:lnTo>
                    <a:pt x="903973" y="81902"/>
                  </a:lnTo>
                  <a:lnTo>
                    <a:pt x="911974" y="73837"/>
                  </a:lnTo>
                  <a:lnTo>
                    <a:pt x="911974" y="63881"/>
                  </a:lnTo>
                  <a:close/>
                </a:path>
                <a:path w="3702684" h="129539">
                  <a:moveTo>
                    <a:pt x="967587" y="86448"/>
                  </a:moveTo>
                  <a:lnTo>
                    <a:pt x="959586" y="78397"/>
                  </a:lnTo>
                  <a:lnTo>
                    <a:pt x="939812" y="78397"/>
                  </a:lnTo>
                  <a:lnTo>
                    <a:pt x="931811" y="86448"/>
                  </a:lnTo>
                  <a:lnTo>
                    <a:pt x="931811" y="106349"/>
                  </a:lnTo>
                  <a:lnTo>
                    <a:pt x="939812" y="114414"/>
                  </a:lnTo>
                  <a:lnTo>
                    <a:pt x="959586" y="114414"/>
                  </a:lnTo>
                  <a:lnTo>
                    <a:pt x="967587" y="106349"/>
                  </a:lnTo>
                  <a:lnTo>
                    <a:pt x="967587" y="96405"/>
                  </a:lnTo>
                  <a:lnTo>
                    <a:pt x="967587" y="86448"/>
                  </a:lnTo>
                  <a:close/>
                </a:path>
                <a:path w="3702684" h="129539">
                  <a:moveTo>
                    <a:pt x="1022045" y="118973"/>
                  </a:moveTo>
                  <a:lnTo>
                    <a:pt x="1014044" y="110921"/>
                  </a:lnTo>
                  <a:lnTo>
                    <a:pt x="1005293" y="110921"/>
                  </a:lnTo>
                  <a:lnTo>
                    <a:pt x="1004163" y="110921"/>
                  </a:lnTo>
                  <a:lnTo>
                    <a:pt x="995426" y="110921"/>
                  </a:lnTo>
                  <a:lnTo>
                    <a:pt x="987412" y="118973"/>
                  </a:lnTo>
                  <a:lnTo>
                    <a:pt x="987412" y="128930"/>
                  </a:lnTo>
                  <a:lnTo>
                    <a:pt x="1004163" y="128930"/>
                  </a:lnTo>
                  <a:lnTo>
                    <a:pt x="1005293" y="128930"/>
                  </a:lnTo>
                  <a:lnTo>
                    <a:pt x="1022045" y="128930"/>
                  </a:lnTo>
                  <a:lnTo>
                    <a:pt x="1022045" y="118973"/>
                  </a:lnTo>
                  <a:close/>
                </a:path>
                <a:path w="3702684" h="129539">
                  <a:moveTo>
                    <a:pt x="1022045" y="72847"/>
                  </a:moveTo>
                  <a:lnTo>
                    <a:pt x="1010094" y="63881"/>
                  </a:lnTo>
                  <a:lnTo>
                    <a:pt x="1005293" y="63881"/>
                  </a:lnTo>
                  <a:lnTo>
                    <a:pt x="1004163" y="63881"/>
                  </a:lnTo>
                  <a:lnTo>
                    <a:pt x="987412" y="63881"/>
                  </a:lnTo>
                  <a:lnTo>
                    <a:pt x="987412" y="73837"/>
                  </a:lnTo>
                  <a:lnTo>
                    <a:pt x="995426" y="81902"/>
                  </a:lnTo>
                  <a:lnTo>
                    <a:pt x="1004163" y="81902"/>
                  </a:lnTo>
                  <a:lnTo>
                    <a:pt x="1005293" y="81902"/>
                  </a:lnTo>
                  <a:lnTo>
                    <a:pt x="1014044" y="81902"/>
                  </a:lnTo>
                  <a:lnTo>
                    <a:pt x="1022045" y="73837"/>
                  </a:lnTo>
                  <a:lnTo>
                    <a:pt x="1022045" y="72847"/>
                  </a:lnTo>
                  <a:close/>
                </a:path>
                <a:path w="3702684" h="129539">
                  <a:moveTo>
                    <a:pt x="1073746" y="110274"/>
                  </a:moveTo>
                  <a:lnTo>
                    <a:pt x="1054989" y="97028"/>
                  </a:lnTo>
                  <a:lnTo>
                    <a:pt x="1041882" y="87490"/>
                  </a:lnTo>
                  <a:lnTo>
                    <a:pt x="1041882" y="106349"/>
                  </a:lnTo>
                  <a:lnTo>
                    <a:pt x="1049883" y="114414"/>
                  </a:lnTo>
                  <a:lnTo>
                    <a:pt x="1069644" y="114414"/>
                  </a:lnTo>
                  <a:lnTo>
                    <a:pt x="1073746" y="110274"/>
                  </a:lnTo>
                  <a:close/>
                </a:path>
                <a:path w="3702684" h="129539">
                  <a:moveTo>
                    <a:pt x="1100836" y="128930"/>
                  </a:moveTo>
                  <a:lnTo>
                    <a:pt x="1097483" y="126631"/>
                  </a:lnTo>
                  <a:lnTo>
                    <a:pt x="1097483" y="128930"/>
                  </a:lnTo>
                  <a:lnTo>
                    <a:pt x="1100836" y="128930"/>
                  </a:lnTo>
                  <a:close/>
                </a:path>
                <a:path w="3702684" h="129539">
                  <a:moveTo>
                    <a:pt x="3333635" y="128308"/>
                  </a:moveTo>
                  <a:lnTo>
                    <a:pt x="3332746" y="128930"/>
                  </a:lnTo>
                  <a:lnTo>
                    <a:pt x="3333635" y="128930"/>
                  </a:lnTo>
                  <a:lnTo>
                    <a:pt x="3333635" y="128308"/>
                  </a:lnTo>
                  <a:close/>
                </a:path>
                <a:path w="3702684" h="129539">
                  <a:moveTo>
                    <a:pt x="3389249" y="89268"/>
                  </a:moveTo>
                  <a:lnTo>
                    <a:pt x="3378581" y="97028"/>
                  </a:lnTo>
                  <a:lnTo>
                    <a:pt x="3358375" y="111290"/>
                  </a:lnTo>
                  <a:lnTo>
                    <a:pt x="3361474" y="114414"/>
                  </a:lnTo>
                  <a:lnTo>
                    <a:pt x="3381248" y="114414"/>
                  </a:lnTo>
                  <a:lnTo>
                    <a:pt x="3389249" y="106349"/>
                  </a:lnTo>
                  <a:lnTo>
                    <a:pt x="3389249" y="89268"/>
                  </a:lnTo>
                  <a:close/>
                </a:path>
                <a:path w="3702684" h="129539">
                  <a:moveTo>
                    <a:pt x="3443719" y="118973"/>
                  </a:moveTo>
                  <a:lnTo>
                    <a:pt x="3435718" y="110921"/>
                  </a:lnTo>
                  <a:lnTo>
                    <a:pt x="3426955" y="110921"/>
                  </a:lnTo>
                  <a:lnTo>
                    <a:pt x="3425799" y="110921"/>
                  </a:lnTo>
                  <a:lnTo>
                    <a:pt x="3417074" y="110921"/>
                  </a:lnTo>
                  <a:lnTo>
                    <a:pt x="3409073" y="118973"/>
                  </a:lnTo>
                  <a:lnTo>
                    <a:pt x="3409073" y="128930"/>
                  </a:lnTo>
                  <a:lnTo>
                    <a:pt x="3425799" y="128930"/>
                  </a:lnTo>
                  <a:lnTo>
                    <a:pt x="3426955" y="128930"/>
                  </a:lnTo>
                  <a:lnTo>
                    <a:pt x="3443719" y="128930"/>
                  </a:lnTo>
                  <a:lnTo>
                    <a:pt x="3443719" y="118973"/>
                  </a:lnTo>
                  <a:close/>
                </a:path>
                <a:path w="3702684" h="129539">
                  <a:moveTo>
                    <a:pt x="3443719" y="63881"/>
                  </a:moveTo>
                  <a:lnTo>
                    <a:pt x="3426955" y="63881"/>
                  </a:lnTo>
                  <a:lnTo>
                    <a:pt x="3425799" y="63881"/>
                  </a:lnTo>
                  <a:lnTo>
                    <a:pt x="3423488" y="63881"/>
                  </a:lnTo>
                  <a:lnTo>
                    <a:pt x="3409543" y="74320"/>
                  </a:lnTo>
                  <a:lnTo>
                    <a:pt x="3417074" y="81902"/>
                  </a:lnTo>
                  <a:lnTo>
                    <a:pt x="3425799" y="81902"/>
                  </a:lnTo>
                  <a:lnTo>
                    <a:pt x="3426955" y="81902"/>
                  </a:lnTo>
                  <a:lnTo>
                    <a:pt x="3435718" y="81902"/>
                  </a:lnTo>
                  <a:lnTo>
                    <a:pt x="3443719" y="73837"/>
                  </a:lnTo>
                  <a:lnTo>
                    <a:pt x="3443719" y="63881"/>
                  </a:lnTo>
                  <a:close/>
                </a:path>
                <a:path w="3702684" h="129539">
                  <a:moveTo>
                    <a:pt x="3499320" y="86448"/>
                  </a:moveTo>
                  <a:lnTo>
                    <a:pt x="3491319" y="78397"/>
                  </a:lnTo>
                  <a:lnTo>
                    <a:pt x="3471545" y="78397"/>
                  </a:lnTo>
                  <a:lnTo>
                    <a:pt x="3463544" y="86448"/>
                  </a:lnTo>
                  <a:lnTo>
                    <a:pt x="3463544" y="106349"/>
                  </a:lnTo>
                  <a:lnTo>
                    <a:pt x="3471545" y="114414"/>
                  </a:lnTo>
                  <a:lnTo>
                    <a:pt x="3491319" y="114414"/>
                  </a:lnTo>
                  <a:lnTo>
                    <a:pt x="3499320" y="106349"/>
                  </a:lnTo>
                  <a:lnTo>
                    <a:pt x="3499320" y="96405"/>
                  </a:lnTo>
                  <a:lnTo>
                    <a:pt x="3499320" y="86448"/>
                  </a:lnTo>
                  <a:close/>
                </a:path>
                <a:path w="3702684" h="129539">
                  <a:moveTo>
                    <a:pt x="3553777" y="118973"/>
                  </a:moveTo>
                  <a:lnTo>
                    <a:pt x="3545776" y="110921"/>
                  </a:lnTo>
                  <a:lnTo>
                    <a:pt x="3537026" y="110921"/>
                  </a:lnTo>
                  <a:lnTo>
                    <a:pt x="3535883" y="110921"/>
                  </a:lnTo>
                  <a:lnTo>
                    <a:pt x="3527133" y="110921"/>
                  </a:lnTo>
                  <a:lnTo>
                    <a:pt x="3519144" y="118973"/>
                  </a:lnTo>
                  <a:lnTo>
                    <a:pt x="3519144" y="128930"/>
                  </a:lnTo>
                  <a:lnTo>
                    <a:pt x="3535883" y="128930"/>
                  </a:lnTo>
                  <a:lnTo>
                    <a:pt x="3537026" y="128930"/>
                  </a:lnTo>
                  <a:lnTo>
                    <a:pt x="3553777" y="128930"/>
                  </a:lnTo>
                  <a:lnTo>
                    <a:pt x="3553777" y="118973"/>
                  </a:lnTo>
                  <a:close/>
                </a:path>
                <a:path w="3702684" h="129539">
                  <a:moveTo>
                    <a:pt x="3553777" y="63881"/>
                  </a:moveTo>
                  <a:lnTo>
                    <a:pt x="3537026" y="63881"/>
                  </a:lnTo>
                  <a:lnTo>
                    <a:pt x="3535883" y="63881"/>
                  </a:lnTo>
                  <a:lnTo>
                    <a:pt x="3519144" y="63881"/>
                  </a:lnTo>
                  <a:lnTo>
                    <a:pt x="3519144" y="73837"/>
                  </a:lnTo>
                  <a:lnTo>
                    <a:pt x="3527133" y="81902"/>
                  </a:lnTo>
                  <a:lnTo>
                    <a:pt x="3535883" y="81902"/>
                  </a:lnTo>
                  <a:lnTo>
                    <a:pt x="3537026" y="81902"/>
                  </a:lnTo>
                  <a:lnTo>
                    <a:pt x="3545776" y="81902"/>
                  </a:lnTo>
                  <a:lnTo>
                    <a:pt x="3553777" y="73837"/>
                  </a:lnTo>
                  <a:lnTo>
                    <a:pt x="3553777" y="63881"/>
                  </a:lnTo>
                  <a:close/>
                </a:path>
                <a:path w="3702684" h="129539">
                  <a:moveTo>
                    <a:pt x="3609390" y="86448"/>
                  </a:moveTo>
                  <a:lnTo>
                    <a:pt x="3601389" y="78397"/>
                  </a:lnTo>
                  <a:lnTo>
                    <a:pt x="3581603" y="78397"/>
                  </a:lnTo>
                  <a:lnTo>
                    <a:pt x="3573602" y="86448"/>
                  </a:lnTo>
                  <a:lnTo>
                    <a:pt x="3573602" y="106349"/>
                  </a:lnTo>
                  <a:lnTo>
                    <a:pt x="3581603" y="114414"/>
                  </a:lnTo>
                  <a:lnTo>
                    <a:pt x="3601389" y="114414"/>
                  </a:lnTo>
                  <a:lnTo>
                    <a:pt x="3609390" y="106349"/>
                  </a:lnTo>
                  <a:lnTo>
                    <a:pt x="3609390" y="96405"/>
                  </a:lnTo>
                  <a:lnTo>
                    <a:pt x="3609390" y="86448"/>
                  </a:lnTo>
                  <a:close/>
                </a:path>
                <a:path w="3702684" h="129539">
                  <a:moveTo>
                    <a:pt x="3663861" y="118973"/>
                  </a:moveTo>
                  <a:lnTo>
                    <a:pt x="3655860" y="110921"/>
                  </a:lnTo>
                  <a:lnTo>
                    <a:pt x="3647097" y="110921"/>
                  </a:lnTo>
                  <a:lnTo>
                    <a:pt x="3645966" y="110921"/>
                  </a:lnTo>
                  <a:lnTo>
                    <a:pt x="3637216" y="110921"/>
                  </a:lnTo>
                  <a:lnTo>
                    <a:pt x="3629215" y="118973"/>
                  </a:lnTo>
                  <a:lnTo>
                    <a:pt x="3629215" y="128930"/>
                  </a:lnTo>
                  <a:lnTo>
                    <a:pt x="3645966" y="128930"/>
                  </a:lnTo>
                  <a:lnTo>
                    <a:pt x="3647097" y="128930"/>
                  </a:lnTo>
                  <a:lnTo>
                    <a:pt x="3663861" y="128930"/>
                  </a:lnTo>
                  <a:lnTo>
                    <a:pt x="3663861" y="118973"/>
                  </a:lnTo>
                  <a:close/>
                </a:path>
                <a:path w="3702684" h="129539">
                  <a:moveTo>
                    <a:pt x="3663861" y="63881"/>
                  </a:moveTo>
                  <a:lnTo>
                    <a:pt x="3647097" y="63881"/>
                  </a:lnTo>
                  <a:lnTo>
                    <a:pt x="3645966" y="63881"/>
                  </a:lnTo>
                  <a:lnTo>
                    <a:pt x="3629215" y="63881"/>
                  </a:lnTo>
                  <a:lnTo>
                    <a:pt x="3629215" y="73837"/>
                  </a:lnTo>
                  <a:lnTo>
                    <a:pt x="3637216" y="81902"/>
                  </a:lnTo>
                  <a:lnTo>
                    <a:pt x="3645966" y="81902"/>
                  </a:lnTo>
                  <a:lnTo>
                    <a:pt x="3647097" y="81902"/>
                  </a:lnTo>
                  <a:lnTo>
                    <a:pt x="3655860" y="81902"/>
                  </a:lnTo>
                  <a:lnTo>
                    <a:pt x="3663861" y="73837"/>
                  </a:lnTo>
                  <a:lnTo>
                    <a:pt x="3663861" y="63881"/>
                  </a:lnTo>
                  <a:close/>
                </a:path>
                <a:path w="3702684" h="129539">
                  <a:moveTo>
                    <a:pt x="3702672" y="78397"/>
                  </a:moveTo>
                  <a:lnTo>
                    <a:pt x="3691699" y="78397"/>
                  </a:lnTo>
                  <a:lnTo>
                    <a:pt x="3683685" y="86448"/>
                  </a:lnTo>
                  <a:lnTo>
                    <a:pt x="3683685" y="106349"/>
                  </a:lnTo>
                  <a:lnTo>
                    <a:pt x="3691699" y="114414"/>
                  </a:lnTo>
                  <a:lnTo>
                    <a:pt x="3702672" y="114414"/>
                  </a:lnTo>
                  <a:lnTo>
                    <a:pt x="3702672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1">
              <a:extLst>
                <a:ext uri="{FF2B5EF4-FFF2-40B4-BE49-F238E27FC236}">
                  <a16:creationId xmlns:a16="http://schemas.microsoft.com/office/drawing/2014/main" id="{C2B2C334-10FD-40EB-0599-C7310F1C2BD5}"/>
                </a:ext>
              </a:extLst>
            </p:cNvPr>
            <p:cNvSpPr/>
            <p:nvPr/>
          </p:nvSpPr>
          <p:spPr>
            <a:xfrm>
              <a:off x="5407926" y="2632392"/>
              <a:ext cx="3736340" cy="129539"/>
            </a:xfrm>
            <a:custGeom>
              <a:avLst/>
              <a:gdLst/>
              <a:ahLst/>
              <a:cxnLst/>
              <a:rect l="l" t="t" r="r" b="b"/>
              <a:pathLst>
                <a:path w="3736340" h="129539">
                  <a:moveTo>
                    <a:pt x="10299" y="22580"/>
                  </a:moveTo>
                  <a:lnTo>
                    <a:pt x="2298" y="14516"/>
                  </a:lnTo>
                  <a:lnTo>
                    <a:pt x="0" y="14516"/>
                  </a:lnTo>
                  <a:lnTo>
                    <a:pt x="1231" y="16395"/>
                  </a:lnTo>
                  <a:lnTo>
                    <a:pt x="10299" y="29984"/>
                  </a:lnTo>
                  <a:lnTo>
                    <a:pt x="10299" y="22580"/>
                  </a:lnTo>
                  <a:close/>
                </a:path>
                <a:path w="3736340" h="129539">
                  <a:moveTo>
                    <a:pt x="64770" y="55092"/>
                  </a:moveTo>
                  <a:lnTo>
                    <a:pt x="56769" y="47040"/>
                  </a:lnTo>
                  <a:lnTo>
                    <a:pt x="48018" y="47040"/>
                  </a:lnTo>
                  <a:lnTo>
                    <a:pt x="46875" y="47040"/>
                  </a:lnTo>
                  <a:lnTo>
                    <a:pt x="38150" y="47040"/>
                  </a:lnTo>
                  <a:lnTo>
                    <a:pt x="30137" y="55092"/>
                  </a:lnTo>
                  <a:lnTo>
                    <a:pt x="30137" y="59131"/>
                  </a:lnTo>
                  <a:lnTo>
                    <a:pt x="34201" y="65036"/>
                  </a:lnTo>
                  <a:lnTo>
                    <a:pt x="46875" y="65036"/>
                  </a:lnTo>
                  <a:lnTo>
                    <a:pt x="48018" y="65036"/>
                  </a:lnTo>
                  <a:lnTo>
                    <a:pt x="64770" y="65036"/>
                  </a:lnTo>
                  <a:lnTo>
                    <a:pt x="64770" y="55092"/>
                  </a:lnTo>
                  <a:close/>
                </a:path>
                <a:path w="3736340" h="129539">
                  <a:moveTo>
                    <a:pt x="64770" y="0"/>
                  </a:moveTo>
                  <a:lnTo>
                    <a:pt x="46875" y="0"/>
                  </a:lnTo>
                  <a:lnTo>
                    <a:pt x="30137" y="25"/>
                  </a:lnTo>
                  <a:lnTo>
                    <a:pt x="30137" y="9982"/>
                  </a:lnTo>
                  <a:lnTo>
                    <a:pt x="38150" y="18021"/>
                  </a:lnTo>
                  <a:lnTo>
                    <a:pt x="46875" y="18021"/>
                  </a:lnTo>
                  <a:lnTo>
                    <a:pt x="48018" y="18021"/>
                  </a:lnTo>
                  <a:lnTo>
                    <a:pt x="56769" y="18021"/>
                  </a:lnTo>
                  <a:lnTo>
                    <a:pt x="64770" y="9982"/>
                  </a:lnTo>
                  <a:lnTo>
                    <a:pt x="64770" y="0"/>
                  </a:lnTo>
                  <a:close/>
                </a:path>
                <a:path w="3736340" h="129539">
                  <a:moveTo>
                    <a:pt x="120383" y="22580"/>
                  </a:moveTo>
                  <a:lnTo>
                    <a:pt x="112382" y="14516"/>
                  </a:lnTo>
                  <a:lnTo>
                    <a:pt x="92608" y="14516"/>
                  </a:lnTo>
                  <a:lnTo>
                    <a:pt x="84607" y="22580"/>
                  </a:lnTo>
                  <a:lnTo>
                    <a:pt x="84607" y="42481"/>
                  </a:lnTo>
                  <a:lnTo>
                    <a:pt x="92608" y="50546"/>
                  </a:lnTo>
                  <a:lnTo>
                    <a:pt x="112382" y="50546"/>
                  </a:lnTo>
                  <a:lnTo>
                    <a:pt x="120383" y="42481"/>
                  </a:lnTo>
                  <a:lnTo>
                    <a:pt x="120383" y="32537"/>
                  </a:lnTo>
                  <a:lnTo>
                    <a:pt x="120383" y="22580"/>
                  </a:lnTo>
                  <a:close/>
                </a:path>
                <a:path w="3736340" h="129539">
                  <a:moveTo>
                    <a:pt x="174853" y="55092"/>
                  </a:moveTo>
                  <a:lnTo>
                    <a:pt x="166852" y="47040"/>
                  </a:lnTo>
                  <a:lnTo>
                    <a:pt x="158089" y="47040"/>
                  </a:lnTo>
                  <a:lnTo>
                    <a:pt x="156946" y="47040"/>
                  </a:lnTo>
                  <a:lnTo>
                    <a:pt x="148221" y="47040"/>
                  </a:lnTo>
                  <a:lnTo>
                    <a:pt x="140208" y="55092"/>
                  </a:lnTo>
                  <a:lnTo>
                    <a:pt x="140208" y="65036"/>
                  </a:lnTo>
                  <a:lnTo>
                    <a:pt x="156946" y="65036"/>
                  </a:lnTo>
                  <a:lnTo>
                    <a:pt x="158089" y="65036"/>
                  </a:lnTo>
                  <a:lnTo>
                    <a:pt x="174853" y="65036"/>
                  </a:lnTo>
                  <a:lnTo>
                    <a:pt x="174853" y="55092"/>
                  </a:lnTo>
                  <a:close/>
                </a:path>
                <a:path w="3736340" h="129539">
                  <a:moveTo>
                    <a:pt x="174853" y="0"/>
                  </a:moveTo>
                  <a:lnTo>
                    <a:pt x="158089" y="0"/>
                  </a:lnTo>
                  <a:lnTo>
                    <a:pt x="156946" y="0"/>
                  </a:lnTo>
                  <a:lnTo>
                    <a:pt x="140208" y="0"/>
                  </a:lnTo>
                  <a:lnTo>
                    <a:pt x="140208" y="9982"/>
                  </a:lnTo>
                  <a:lnTo>
                    <a:pt x="148221" y="18021"/>
                  </a:lnTo>
                  <a:lnTo>
                    <a:pt x="156946" y="18021"/>
                  </a:lnTo>
                  <a:lnTo>
                    <a:pt x="158089" y="18021"/>
                  </a:lnTo>
                  <a:lnTo>
                    <a:pt x="166852" y="18021"/>
                  </a:lnTo>
                  <a:lnTo>
                    <a:pt x="174853" y="9982"/>
                  </a:lnTo>
                  <a:lnTo>
                    <a:pt x="174853" y="0"/>
                  </a:lnTo>
                  <a:close/>
                </a:path>
                <a:path w="3736340" h="129539">
                  <a:moveTo>
                    <a:pt x="230454" y="22580"/>
                  </a:moveTo>
                  <a:lnTo>
                    <a:pt x="222453" y="14516"/>
                  </a:lnTo>
                  <a:lnTo>
                    <a:pt x="202692" y="14516"/>
                  </a:lnTo>
                  <a:lnTo>
                    <a:pt x="194678" y="22580"/>
                  </a:lnTo>
                  <a:lnTo>
                    <a:pt x="194678" y="42481"/>
                  </a:lnTo>
                  <a:lnTo>
                    <a:pt x="202692" y="50546"/>
                  </a:lnTo>
                  <a:lnTo>
                    <a:pt x="222453" y="50546"/>
                  </a:lnTo>
                  <a:lnTo>
                    <a:pt x="230454" y="42481"/>
                  </a:lnTo>
                  <a:lnTo>
                    <a:pt x="230454" y="32537"/>
                  </a:lnTo>
                  <a:lnTo>
                    <a:pt x="230454" y="22580"/>
                  </a:lnTo>
                  <a:close/>
                </a:path>
                <a:path w="3736340" h="129539">
                  <a:moveTo>
                    <a:pt x="284924" y="55092"/>
                  </a:moveTo>
                  <a:lnTo>
                    <a:pt x="276923" y="47040"/>
                  </a:lnTo>
                  <a:lnTo>
                    <a:pt x="268173" y="47040"/>
                  </a:lnTo>
                  <a:lnTo>
                    <a:pt x="267030" y="47040"/>
                  </a:lnTo>
                  <a:lnTo>
                    <a:pt x="258305" y="47040"/>
                  </a:lnTo>
                  <a:lnTo>
                    <a:pt x="250291" y="55092"/>
                  </a:lnTo>
                  <a:lnTo>
                    <a:pt x="250291" y="65036"/>
                  </a:lnTo>
                  <a:lnTo>
                    <a:pt x="267030" y="65036"/>
                  </a:lnTo>
                  <a:lnTo>
                    <a:pt x="268173" y="65036"/>
                  </a:lnTo>
                  <a:lnTo>
                    <a:pt x="284924" y="65036"/>
                  </a:lnTo>
                  <a:lnTo>
                    <a:pt x="284924" y="55092"/>
                  </a:lnTo>
                  <a:close/>
                </a:path>
                <a:path w="3736340" h="129539">
                  <a:moveTo>
                    <a:pt x="284924" y="0"/>
                  </a:moveTo>
                  <a:lnTo>
                    <a:pt x="268173" y="0"/>
                  </a:lnTo>
                  <a:lnTo>
                    <a:pt x="267030" y="0"/>
                  </a:lnTo>
                  <a:lnTo>
                    <a:pt x="250291" y="0"/>
                  </a:lnTo>
                  <a:lnTo>
                    <a:pt x="250291" y="9982"/>
                  </a:lnTo>
                  <a:lnTo>
                    <a:pt x="258305" y="18021"/>
                  </a:lnTo>
                  <a:lnTo>
                    <a:pt x="267030" y="18021"/>
                  </a:lnTo>
                  <a:lnTo>
                    <a:pt x="268173" y="18021"/>
                  </a:lnTo>
                  <a:lnTo>
                    <a:pt x="276923" y="18021"/>
                  </a:lnTo>
                  <a:lnTo>
                    <a:pt x="284924" y="9982"/>
                  </a:lnTo>
                  <a:lnTo>
                    <a:pt x="284924" y="0"/>
                  </a:lnTo>
                  <a:close/>
                </a:path>
                <a:path w="3736340" h="129539">
                  <a:moveTo>
                    <a:pt x="340525" y="22580"/>
                  </a:moveTo>
                  <a:lnTo>
                    <a:pt x="332524" y="14516"/>
                  </a:lnTo>
                  <a:lnTo>
                    <a:pt x="312762" y="14516"/>
                  </a:lnTo>
                  <a:lnTo>
                    <a:pt x="304749" y="22580"/>
                  </a:lnTo>
                  <a:lnTo>
                    <a:pt x="304749" y="42481"/>
                  </a:lnTo>
                  <a:lnTo>
                    <a:pt x="312762" y="50546"/>
                  </a:lnTo>
                  <a:lnTo>
                    <a:pt x="332524" y="50546"/>
                  </a:lnTo>
                  <a:lnTo>
                    <a:pt x="340525" y="42481"/>
                  </a:lnTo>
                  <a:lnTo>
                    <a:pt x="340525" y="32537"/>
                  </a:lnTo>
                  <a:lnTo>
                    <a:pt x="340525" y="22580"/>
                  </a:lnTo>
                  <a:close/>
                </a:path>
                <a:path w="3736340" h="129539">
                  <a:moveTo>
                    <a:pt x="394995" y="55092"/>
                  </a:moveTo>
                  <a:lnTo>
                    <a:pt x="386994" y="47040"/>
                  </a:lnTo>
                  <a:lnTo>
                    <a:pt x="378256" y="47040"/>
                  </a:lnTo>
                  <a:lnTo>
                    <a:pt x="377126" y="47040"/>
                  </a:lnTo>
                  <a:lnTo>
                    <a:pt x="368376" y="47040"/>
                  </a:lnTo>
                  <a:lnTo>
                    <a:pt x="360362" y="55092"/>
                  </a:lnTo>
                  <a:lnTo>
                    <a:pt x="360362" y="65036"/>
                  </a:lnTo>
                  <a:lnTo>
                    <a:pt x="377126" y="65036"/>
                  </a:lnTo>
                  <a:lnTo>
                    <a:pt x="378256" y="65036"/>
                  </a:lnTo>
                  <a:lnTo>
                    <a:pt x="394995" y="65036"/>
                  </a:lnTo>
                  <a:lnTo>
                    <a:pt x="394995" y="55092"/>
                  </a:lnTo>
                  <a:close/>
                </a:path>
                <a:path w="3736340" h="129539">
                  <a:moveTo>
                    <a:pt x="394995" y="0"/>
                  </a:moveTo>
                  <a:lnTo>
                    <a:pt x="378256" y="0"/>
                  </a:lnTo>
                  <a:lnTo>
                    <a:pt x="377126" y="0"/>
                  </a:lnTo>
                  <a:lnTo>
                    <a:pt x="360362" y="0"/>
                  </a:lnTo>
                  <a:lnTo>
                    <a:pt x="360362" y="9982"/>
                  </a:lnTo>
                  <a:lnTo>
                    <a:pt x="368376" y="18021"/>
                  </a:lnTo>
                  <a:lnTo>
                    <a:pt x="377126" y="18021"/>
                  </a:lnTo>
                  <a:lnTo>
                    <a:pt x="378256" y="18021"/>
                  </a:lnTo>
                  <a:lnTo>
                    <a:pt x="386994" y="18021"/>
                  </a:lnTo>
                  <a:lnTo>
                    <a:pt x="394995" y="9982"/>
                  </a:lnTo>
                  <a:lnTo>
                    <a:pt x="394995" y="0"/>
                  </a:lnTo>
                  <a:close/>
                </a:path>
                <a:path w="3736340" h="129539">
                  <a:moveTo>
                    <a:pt x="450608" y="22580"/>
                  </a:moveTo>
                  <a:lnTo>
                    <a:pt x="442607" y="14516"/>
                  </a:lnTo>
                  <a:lnTo>
                    <a:pt x="422846" y="14516"/>
                  </a:lnTo>
                  <a:lnTo>
                    <a:pt x="414832" y="22580"/>
                  </a:lnTo>
                  <a:lnTo>
                    <a:pt x="414832" y="42481"/>
                  </a:lnTo>
                  <a:lnTo>
                    <a:pt x="422846" y="50546"/>
                  </a:lnTo>
                  <a:lnTo>
                    <a:pt x="442607" y="50546"/>
                  </a:lnTo>
                  <a:lnTo>
                    <a:pt x="450608" y="42481"/>
                  </a:lnTo>
                  <a:lnTo>
                    <a:pt x="450608" y="32537"/>
                  </a:lnTo>
                  <a:lnTo>
                    <a:pt x="450608" y="22580"/>
                  </a:lnTo>
                  <a:close/>
                </a:path>
                <a:path w="3736340" h="129539">
                  <a:moveTo>
                    <a:pt x="505079" y="55092"/>
                  </a:moveTo>
                  <a:lnTo>
                    <a:pt x="497078" y="47040"/>
                  </a:lnTo>
                  <a:lnTo>
                    <a:pt x="488340" y="47040"/>
                  </a:lnTo>
                  <a:lnTo>
                    <a:pt x="487197" y="47040"/>
                  </a:lnTo>
                  <a:lnTo>
                    <a:pt x="478447" y="47040"/>
                  </a:lnTo>
                  <a:lnTo>
                    <a:pt x="470433" y="55092"/>
                  </a:lnTo>
                  <a:lnTo>
                    <a:pt x="470433" y="65036"/>
                  </a:lnTo>
                  <a:lnTo>
                    <a:pt x="487197" y="65036"/>
                  </a:lnTo>
                  <a:lnTo>
                    <a:pt x="488340" y="65036"/>
                  </a:lnTo>
                  <a:lnTo>
                    <a:pt x="505079" y="65036"/>
                  </a:lnTo>
                  <a:lnTo>
                    <a:pt x="505079" y="55092"/>
                  </a:lnTo>
                  <a:close/>
                </a:path>
                <a:path w="3736340" h="129539">
                  <a:moveTo>
                    <a:pt x="505079" y="0"/>
                  </a:moveTo>
                  <a:lnTo>
                    <a:pt x="488340" y="0"/>
                  </a:lnTo>
                  <a:lnTo>
                    <a:pt x="487197" y="0"/>
                  </a:lnTo>
                  <a:lnTo>
                    <a:pt x="470433" y="0"/>
                  </a:lnTo>
                  <a:lnTo>
                    <a:pt x="470433" y="9982"/>
                  </a:lnTo>
                  <a:lnTo>
                    <a:pt x="478447" y="18021"/>
                  </a:lnTo>
                  <a:lnTo>
                    <a:pt x="487197" y="18021"/>
                  </a:lnTo>
                  <a:lnTo>
                    <a:pt x="488340" y="18021"/>
                  </a:lnTo>
                  <a:lnTo>
                    <a:pt x="497078" y="18021"/>
                  </a:lnTo>
                  <a:lnTo>
                    <a:pt x="505079" y="9982"/>
                  </a:lnTo>
                  <a:lnTo>
                    <a:pt x="505079" y="0"/>
                  </a:lnTo>
                  <a:close/>
                </a:path>
                <a:path w="3736340" h="129539">
                  <a:moveTo>
                    <a:pt x="560679" y="22580"/>
                  </a:moveTo>
                  <a:lnTo>
                    <a:pt x="552678" y="14516"/>
                  </a:lnTo>
                  <a:lnTo>
                    <a:pt x="532917" y="14516"/>
                  </a:lnTo>
                  <a:lnTo>
                    <a:pt x="524903" y="22580"/>
                  </a:lnTo>
                  <a:lnTo>
                    <a:pt x="524903" y="42481"/>
                  </a:lnTo>
                  <a:lnTo>
                    <a:pt x="532917" y="50546"/>
                  </a:lnTo>
                  <a:lnTo>
                    <a:pt x="552678" y="50546"/>
                  </a:lnTo>
                  <a:lnTo>
                    <a:pt x="560679" y="42481"/>
                  </a:lnTo>
                  <a:lnTo>
                    <a:pt x="560679" y="32537"/>
                  </a:lnTo>
                  <a:lnTo>
                    <a:pt x="560679" y="22580"/>
                  </a:lnTo>
                  <a:close/>
                </a:path>
                <a:path w="3736340" h="129539">
                  <a:moveTo>
                    <a:pt x="615149" y="55092"/>
                  </a:moveTo>
                  <a:lnTo>
                    <a:pt x="607148" y="47040"/>
                  </a:lnTo>
                  <a:lnTo>
                    <a:pt x="598398" y="47040"/>
                  </a:lnTo>
                  <a:lnTo>
                    <a:pt x="597242" y="47040"/>
                  </a:lnTo>
                  <a:lnTo>
                    <a:pt x="588530" y="47040"/>
                  </a:lnTo>
                  <a:lnTo>
                    <a:pt x="580517" y="55092"/>
                  </a:lnTo>
                  <a:lnTo>
                    <a:pt x="580517" y="65036"/>
                  </a:lnTo>
                  <a:lnTo>
                    <a:pt x="597242" y="65036"/>
                  </a:lnTo>
                  <a:lnTo>
                    <a:pt x="598398" y="65036"/>
                  </a:lnTo>
                  <a:lnTo>
                    <a:pt x="615149" y="65036"/>
                  </a:lnTo>
                  <a:lnTo>
                    <a:pt x="615149" y="55092"/>
                  </a:lnTo>
                  <a:close/>
                </a:path>
                <a:path w="3736340" h="129539">
                  <a:moveTo>
                    <a:pt x="615149" y="0"/>
                  </a:moveTo>
                  <a:lnTo>
                    <a:pt x="598398" y="0"/>
                  </a:lnTo>
                  <a:lnTo>
                    <a:pt x="597242" y="0"/>
                  </a:lnTo>
                  <a:lnTo>
                    <a:pt x="580517" y="0"/>
                  </a:lnTo>
                  <a:lnTo>
                    <a:pt x="580517" y="9982"/>
                  </a:lnTo>
                  <a:lnTo>
                    <a:pt x="588530" y="18021"/>
                  </a:lnTo>
                  <a:lnTo>
                    <a:pt x="597242" y="18021"/>
                  </a:lnTo>
                  <a:lnTo>
                    <a:pt x="598398" y="18021"/>
                  </a:lnTo>
                  <a:lnTo>
                    <a:pt x="607148" y="18021"/>
                  </a:lnTo>
                  <a:lnTo>
                    <a:pt x="615149" y="9982"/>
                  </a:lnTo>
                  <a:lnTo>
                    <a:pt x="615149" y="0"/>
                  </a:lnTo>
                  <a:close/>
                </a:path>
                <a:path w="3736340" h="129539">
                  <a:moveTo>
                    <a:pt x="670763" y="22580"/>
                  </a:moveTo>
                  <a:lnTo>
                    <a:pt x="662762" y="14516"/>
                  </a:lnTo>
                  <a:lnTo>
                    <a:pt x="642988" y="14516"/>
                  </a:lnTo>
                  <a:lnTo>
                    <a:pt x="634987" y="22580"/>
                  </a:lnTo>
                  <a:lnTo>
                    <a:pt x="634987" y="42481"/>
                  </a:lnTo>
                  <a:lnTo>
                    <a:pt x="642988" y="50546"/>
                  </a:lnTo>
                  <a:lnTo>
                    <a:pt x="662762" y="50546"/>
                  </a:lnTo>
                  <a:lnTo>
                    <a:pt x="670763" y="42481"/>
                  </a:lnTo>
                  <a:lnTo>
                    <a:pt x="670763" y="32537"/>
                  </a:lnTo>
                  <a:lnTo>
                    <a:pt x="670763" y="22580"/>
                  </a:lnTo>
                  <a:close/>
                </a:path>
                <a:path w="3736340" h="129539">
                  <a:moveTo>
                    <a:pt x="725220" y="55092"/>
                  </a:moveTo>
                  <a:lnTo>
                    <a:pt x="717219" y="47040"/>
                  </a:lnTo>
                  <a:lnTo>
                    <a:pt x="708469" y="47040"/>
                  </a:lnTo>
                  <a:lnTo>
                    <a:pt x="707339" y="47040"/>
                  </a:lnTo>
                  <a:lnTo>
                    <a:pt x="698588" y="47040"/>
                  </a:lnTo>
                  <a:lnTo>
                    <a:pt x="690587" y="55092"/>
                  </a:lnTo>
                  <a:lnTo>
                    <a:pt x="690587" y="65036"/>
                  </a:lnTo>
                  <a:lnTo>
                    <a:pt x="707339" y="65036"/>
                  </a:lnTo>
                  <a:lnTo>
                    <a:pt x="707339" y="81927"/>
                  </a:lnTo>
                  <a:lnTo>
                    <a:pt x="717219" y="81927"/>
                  </a:lnTo>
                  <a:lnTo>
                    <a:pt x="725220" y="73863"/>
                  </a:lnTo>
                  <a:lnTo>
                    <a:pt x="725220" y="65036"/>
                  </a:lnTo>
                  <a:lnTo>
                    <a:pt x="725220" y="63906"/>
                  </a:lnTo>
                  <a:lnTo>
                    <a:pt x="725220" y="55092"/>
                  </a:lnTo>
                  <a:close/>
                </a:path>
                <a:path w="3736340" h="129539">
                  <a:moveTo>
                    <a:pt x="725220" y="0"/>
                  </a:moveTo>
                  <a:lnTo>
                    <a:pt x="708469" y="0"/>
                  </a:lnTo>
                  <a:lnTo>
                    <a:pt x="707339" y="0"/>
                  </a:lnTo>
                  <a:lnTo>
                    <a:pt x="690587" y="0"/>
                  </a:lnTo>
                  <a:lnTo>
                    <a:pt x="690587" y="9982"/>
                  </a:lnTo>
                  <a:lnTo>
                    <a:pt x="698588" y="18021"/>
                  </a:lnTo>
                  <a:lnTo>
                    <a:pt x="707339" y="18021"/>
                  </a:lnTo>
                  <a:lnTo>
                    <a:pt x="708469" y="18021"/>
                  </a:lnTo>
                  <a:lnTo>
                    <a:pt x="717219" y="18021"/>
                  </a:lnTo>
                  <a:lnTo>
                    <a:pt x="725220" y="9982"/>
                  </a:lnTo>
                  <a:lnTo>
                    <a:pt x="725220" y="0"/>
                  </a:lnTo>
                  <a:close/>
                </a:path>
                <a:path w="3736340" h="129539">
                  <a:moveTo>
                    <a:pt x="780834" y="86461"/>
                  </a:moveTo>
                  <a:lnTo>
                    <a:pt x="772833" y="78409"/>
                  </a:lnTo>
                  <a:lnTo>
                    <a:pt x="753071" y="78409"/>
                  </a:lnTo>
                  <a:lnTo>
                    <a:pt x="745058" y="86461"/>
                  </a:lnTo>
                  <a:lnTo>
                    <a:pt x="745058" y="106375"/>
                  </a:lnTo>
                  <a:lnTo>
                    <a:pt x="753071" y="114427"/>
                  </a:lnTo>
                  <a:lnTo>
                    <a:pt x="772833" y="114427"/>
                  </a:lnTo>
                  <a:lnTo>
                    <a:pt x="780834" y="106375"/>
                  </a:lnTo>
                  <a:lnTo>
                    <a:pt x="780834" y="96418"/>
                  </a:lnTo>
                  <a:lnTo>
                    <a:pt x="780834" y="86461"/>
                  </a:lnTo>
                  <a:close/>
                </a:path>
                <a:path w="3736340" h="129539">
                  <a:moveTo>
                    <a:pt x="780834" y="22580"/>
                  </a:moveTo>
                  <a:lnTo>
                    <a:pt x="772833" y="14516"/>
                  </a:lnTo>
                  <a:lnTo>
                    <a:pt x="753071" y="14516"/>
                  </a:lnTo>
                  <a:lnTo>
                    <a:pt x="745058" y="22580"/>
                  </a:lnTo>
                  <a:lnTo>
                    <a:pt x="745058" y="42481"/>
                  </a:lnTo>
                  <a:lnTo>
                    <a:pt x="753071" y="50546"/>
                  </a:lnTo>
                  <a:lnTo>
                    <a:pt x="772833" y="50546"/>
                  </a:lnTo>
                  <a:lnTo>
                    <a:pt x="780834" y="42481"/>
                  </a:lnTo>
                  <a:lnTo>
                    <a:pt x="780834" y="32537"/>
                  </a:lnTo>
                  <a:lnTo>
                    <a:pt x="780834" y="22580"/>
                  </a:lnTo>
                  <a:close/>
                </a:path>
                <a:path w="3736340" h="129539">
                  <a:moveTo>
                    <a:pt x="835304" y="118986"/>
                  </a:moveTo>
                  <a:lnTo>
                    <a:pt x="827303" y="110934"/>
                  </a:lnTo>
                  <a:lnTo>
                    <a:pt x="817422" y="110934"/>
                  </a:lnTo>
                  <a:lnTo>
                    <a:pt x="817422" y="128930"/>
                  </a:lnTo>
                  <a:lnTo>
                    <a:pt x="835304" y="128930"/>
                  </a:lnTo>
                  <a:lnTo>
                    <a:pt x="835304" y="118986"/>
                  </a:lnTo>
                  <a:close/>
                </a:path>
                <a:path w="3736340" h="129539">
                  <a:moveTo>
                    <a:pt x="835304" y="55092"/>
                  </a:moveTo>
                  <a:lnTo>
                    <a:pt x="827303" y="47040"/>
                  </a:lnTo>
                  <a:lnTo>
                    <a:pt x="818553" y="47040"/>
                  </a:lnTo>
                  <a:lnTo>
                    <a:pt x="817422" y="47040"/>
                  </a:lnTo>
                  <a:lnTo>
                    <a:pt x="808672" y="47040"/>
                  </a:lnTo>
                  <a:lnTo>
                    <a:pt x="800658" y="55092"/>
                  </a:lnTo>
                  <a:lnTo>
                    <a:pt x="800658" y="65036"/>
                  </a:lnTo>
                  <a:lnTo>
                    <a:pt x="817422" y="65036"/>
                  </a:lnTo>
                  <a:lnTo>
                    <a:pt x="817422" y="81927"/>
                  </a:lnTo>
                  <a:lnTo>
                    <a:pt x="827303" y="81927"/>
                  </a:lnTo>
                  <a:lnTo>
                    <a:pt x="835304" y="73863"/>
                  </a:lnTo>
                  <a:lnTo>
                    <a:pt x="835304" y="65036"/>
                  </a:lnTo>
                  <a:lnTo>
                    <a:pt x="835304" y="63906"/>
                  </a:lnTo>
                  <a:lnTo>
                    <a:pt x="835304" y="55092"/>
                  </a:lnTo>
                  <a:close/>
                </a:path>
                <a:path w="3736340" h="129539">
                  <a:moveTo>
                    <a:pt x="835304" y="25"/>
                  </a:moveTo>
                  <a:lnTo>
                    <a:pt x="818553" y="25"/>
                  </a:lnTo>
                  <a:lnTo>
                    <a:pt x="800658" y="0"/>
                  </a:lnTo>
                  <a:lnTo>
                    <a:pt x="800658" y="9982"/>
                  </a:lnTo>
                  <a:lnTo>
                    <a:pt x="808672" y="18021"/>
                  </a:lnTo>
                  <a:lnTo>
                    <a:pt x="817422" y="18021"/>
                  </a:lnTo>
                  <a:lnTo>
                    <a:pt x="818553" y="18021"/>
                  </a:lnTo>
                  <a:lnTo>
                    <a:pt x="827303" y="18021"/>
                  </a:lnTo>
                  <a:lnTo>
                    <a:pt x="835304" y="9982"/>
                  </a:lnTo>
                  <a:lnTo>
                    <a:pt x="835304" y="25"/>
                  </a:lnTo>
                  <a:close/>
                </a:path>
                <a:path w="3736340" h="129539">
                  <a:moveTo>
                    <a:pt x="890905" y="86461"/>
                  </a:moveTo>
                  <a:lnTo>
                    <a:pt x="882904" y="78409"/>
                  </a:lnTo>
                  <a:lnTo>
                    <a:pt x="863142" y="78409"/>
                  </a:lnTo>
                  <a:lnTo>
                    <a:pt x="855129" y="86461"/>
                  </a:lnTo>
                  <a:lnTo>
                    <a:pt x="855129" y="106375"/>
                  </a:lnTo>
                  <a:lnTo>
                    <a:pt x="863142" y="114427"/>
                  </a:lnTo>
                  <a:lnTo>
                    <a:pt x="882904" y="114427"/>
                  </a:lnTo>
                  <a:lnTo>
                    <a:pt x="890905" y="106375"/>
                  </a:lnTo>
                  <a:lnTo>
                    <a:pt x="890905" y="96418"/>
                  </a:lnTo>
                  <a:lnTo>
                    <a:pt x="890905" y="86461"/>
                  </a:lnTo>
                  <a:close/>
                </a:path>
                <a:path w="3736340" h="129539">
                  <a:moveTo>
                    <a:pt x="890905" y="22580"/>
                  </a:moveTo>
                  <a:lnTo>
                    <a:pt x="882904" y="14516"/>
                  </a:lnTo>
                  <a:lnTo>
                    <a:pt x="863142" y="14516"/>
                  </a:lnTo>
                  <a:lnTo>
                    <a:pt x="855129" y="22580"/>
                  </a:lnTo>
                  <a:lnTo>
                    <a:pt x="855129" y="42481"/>
                  </a:lnTo>
                  <a:lnTo>
                    <a:pt x="863142" y="50546"/>
                  </a:lnTo>
                  <a:lnTo>
                    <a:pt x="882904" y="50546"/>
                  </a:lnTo>
                  <a:lnTo>
                    <a:pt x="890905" y="42481"/>
                  </a:lnTo>
                  <a:lnTo>
                    <a:pt x="890905" y="32537"/>
                  </a:lnTo>
                  <a:lnTo>
                    <a:pt x="890905" y="22580"/>
                  </a:lnTo>
                  <a:close/>
                </a:path>
                <a:path w="3736340" h="129539">
                  <a:moveTo>
                    <a:pt x="945375" y="118986"/>
                  </a:moveTo>
                  <a:lnTo>
                    <a:pt x="937374" y="110934"/>
                  </a:lnTo>
                  <a:lnTo>
                    <a:pt x="928649" y="110934"/>
                  </a:lnTo>
                  <a:lnTo>
                    <a:pt x="927493" y="110934"/>
                  </a:lnTo>
                  <a:lnTo>
                    <a:pt x="918756" y="110934"/>
                  </a:lnTo>
                  <a:lnTo>
                    <a:pt x="910742" y="118986"/>
                  </a:lnTo>
                  <a:lnTo>
                    <a:pt x="910742" y="128930"/>
                  </a:lnTo>
                  <a:lnTo>
                    <a:pt x="927493" y="128930"/>
                  </a:lnTo>
                  <a:lnTo>
                    <a:pt x="928649" y="128930"/>
                  </a:lnTo>
                  <a:lnTo>
                    <a:pt x="945375" y="128930"/>
                  </a:lnTo>
                  <a:lnTo>
                    <a:pt x="945375" y="118986"/>
                  </a:lnTo>
                  <a:close/>
                </a:path>
                <a:path w="3736340" h="129539">
                  <a:moveTo>
                    <a:pt x="945375" y="55092"/>
                  </a:moveTo>
                  <a:lnTo>
                    <a:pt x="937374" y="47040"/>
                  </a:lnTo>
                  <a:lnTo>
                    <a:pt x="928649" y="47040"/>
                  </a:lnTo>
                  <a:lnTo>
                    <a:pt x="927493" y="47040"/>
                  </a:lnTo>
                  <a:lnTo>
                    <a:pt x="918756" y="47040"/>
                  </a:lnTo>
                  <a:lnTo>
                    <a:pt x="910742" y="55092"/>
                  </a:lnTo>
                  <a:lnTo>
                    <a:pt x="910742" y="63906"/>
                  </a:lnTo>
                  <a:lnTo>
                    <a:pt x="910742" y="65036"/>
                  </a:lnTo>
                  <a:lnTo>
                    <a:pt x="910742" y="73863"/>
                  </a:lnTo>
                  <a:lnTo>
                    <a:pt x="918756" y="81927"/>
                  </a:lnTo>
                  <a:lnTo>
                    <a:pt x="927493" y="81927"/>
                  </a:lnTo>
                  <a:lnTo>
                    <a:pt x="928649" y="81927"/>
                  </a:lnTo>
                  <a:lnTo>
                    <a:pt x="937374" y="81927"/>
                  </a:lnTo>
                  <a:lnTo>
                    <a:pt x="945375" y="73863"/>
                  </a:lnTo>
                  <a:lnTo>
                    <a:pt x="945375" y="65036"/>
                  </a:lnTo>
                  <a:lnTo>
                    <a:pt x="945375" y="63919"/>
                  </a:lnTo>
                  <a:lnTo>
                    <a:pt x="945375" y="55092"/>
                  </a:lnTo>
                  <a:close/>
                </a:path>
                <a:path w="3736340" h="129539">
                  <a:moveTo>
                    <a:pt x="1000975" y="94602"/>
                  </a:moveTo>
                  <a:lnTo>
                    <a:pt x="982141" y="79298"/>
                  </a:lnTo>
                  <a:lnTo>
                    <a:pt x="981075" y="78409"/>
                  </a:lnTo>
                  <a:lnTo>
                    <a:pt x="973201" y="78409"/>
                  </a:lnTo>
                  <a:lnTo>
                    <a:pt x="965200" y="86461"/>
                  </a:lnTo>
                  <a:lnTo>
                    <a:pt x="965200" y="106375"/>
                  </a:lnTo>
                  <a:lnTo>
                    <a:pt x="973201" y="114427"/>
                  </a:lnTo>
                  <a:lnTo>
                    <a:pt x="992974" y="114427"/>
                  </a:lnTo>
                  <a:lnTo>
                    <a:pt x="1000975" y="106375"/>
                  </a:lnTo>
                  <a:lnTo>
                    <a:pt x="1000975" y="94602"/>
                  </a:lnTo>
                  <a:close/>
                </a:path>
                <a:path w="3736340" h="129539">
                  <a:moveTo>
                    <a:pt x="1044981" y="128930"/>
                  </a:moveTo>
                  <a:lnTo>
                    <a:pt x="1038694" y="124167"/>
                  </a:lnTo>
                  <a:lnTo>
                    <a:pt x="1025702" y="114084"/>
                  </a:lnTo>
                  <a:lnTo>
                    <a:pt x="1020813" y="118986"/>
                  </a:lnTo>
                  <a:lnTo>
                    <a:pt x="1020813" y="128930"/>
                  </a:lnTo>
                  <a:lnTo>
                    <a:pt x="1037564" y="128930"/>
                  </a:lnTo>
                  <a:lnTo>
                    <a:pt x="1038694" y="128930"/>
                  </a:lnTo>
                  <a:lnTo>
                    <a:pt x="1044981" y="128930"/>
                  </a:lnTo>
                  <a:close/>
                </a:path>
                <a:path w="3736340" h="129539">
                  <a:moveTo>
                    <a:pt x="3477120" y="118986"/>
                  </a:moveTo>
                  <a:lnTo>
                    <a:pt x="3473310" y="115163"/>
                  </a:lnTo>
                  <a:lnTo>
                    <a:pt x="3459429" y="125869"/>
                  </a:lnTo>
                  <a:lnTo>
                    <a:pt x="3459200" y="126047"/>
                  </a:lnTo>
                  <a:lnTo>
                    <a:pt x="3457041" y="127673"/>
                  </a:lnTo>
                  <a:lnTo>
                    <a:pt x="3455416" y="128930"/>
                  </a:lnTo>
                  <a:lnTo>
                    <a:pt x="3459200" y="128930"/>
                  </a:lnTo>
                  <a:lnTo>
                    <a:pt x="3460356" y="128930"/>
                  </a:lnTo>
                  <a:lnTo>
                    <a:pt x="3477120" y="128930"/>
                  </a:lnTo>
                  <a:lnTo>
                    <a:pt x="3477120" y="118986"/>
                  </a:lnTo>
                  <a:close/>
                </a:path>
                <a:path w="3736340" h="129539">
                  <a:moveTo>
                    <a:pt x="3532721" y="86461"/>
                  </a:moveTo>
                  <a:lnTo>
                    <a:pt x="3524720" y="78409"/>
                  </a:lnTo>
                  <a:lnTo>
                    <a:pt x="3519284" y="78409"/>
                  </a:lnTo>
                  <a:lnTo>
                    <a:pt x="3517633" y="79781"/>
                  </a:lnTo>
                  <a:lnTo>
                    <a:pt x="3498354" y="95440"/>
                  </a:lnTo>
                  <a:lnTo>
                    <a:pt x="3496945" y="96558"/>
                  </a:lnTo>
                  <a:lnTo>
                    <a:pt x="3496945" y="106375"/>
                  </a:lnTo>
                  <a:lnTo>
                    <a:pt x="3504946" y="114427"/>
                  </a:lnTo>
                  <a:lnTo>
                    <a:pt x="3524720" y="114427"/>
                  </a:lnTo>
                  <a:lnTo>
                    <a:pt x="3532721" y="106375"/>
                  </a:lnTo>
                  <a:lnTo>
                    <a:pt x="3532721" y="86461"/>
                  </a:lnTo>
                  <a:close/>
                </a:path>
                <a:path w="3736340" h="129539">
                  <a:moveTo>
                    <a:pt x="3587178" y="118986"/>
                  </a:moveTo>
                  <a:lnTo>
                    <a:pt x="3579177" y="110934"/>
                  </a:lnTo>
                  <a:lnTo>
                    <a:pt x="3570427" y="110934"/>
                  </a:lnTo>
                  <a:lnTo>
                    <a:pt x="3569284" y="110934"/>
                  </a:lnTo>
                  <a:lnTo>
                    <a:pt x="3560534" y="110934"/>
                  </a:lnTo>
                  <a:lnTo>
                    <a:pt x="3552545" y="118986"/>
                  </a:lnTo>
                  <a:lnTo>
                    <a:pt x="3552545" y="128930"/>
                  </a:lnTo>
                  <a:lnTo>
                    <a:pt x="3569284" y="128930"/>
                  </a:lnTo>
                  <a:lnTo>
                    <a:pt x="3570427" y="128930"/>
                  </a:lnTo>
                  <a:lnTo>
                    <a:pt x="3587178" y="128930"/>
                  </a:lnTo>
                  <a:lnTo>
                    <a:pt x="3587178" y="118986"/>
                  </a:lnTo>
                  <a:close/>
                </a:path>
                <a:path w="3736340" h="129539">
                  <a:moveTo>
                    <a:pt x="3587178" y="55092"/>
                  </a:moveTo>
                  <a:lnTo>
                    <a:pt x="3579177" y="47040"/>
                  </a:lnTo>
                  <a:lnTo>
                    <a:pt x="3570427" y="47040"/>
                  </a:lnTo>
                  <a:lnTo>
                    <a:pt x="3569284" y="47040"/>
                  </a:lnTo>
                  <a:lnTo>
                    <a:pt x="3560534" y="47040"/>
                  </a:lnTo>
                  <a:lnTo>
                    <a:pt x="3552545" y="55092"/>
                  </a:lnTo>
                  <a:lnTo>
                    <a:pt x="3552545" y="63919"/>
                  </a:lnTo>
                  <a:lnTo>
                    <a:pt x="3552545" y="65036"/>
                  </a:lnTo>
                  <a:lnTo>
                    <a:pt x="3552545" y="73863"/>
                  </a:lnTo>
                  <a:lnTo>
                    <a:pt x="3560534" y="81927"/>
                  </a:lnTo>
                  <a:lnTo>
                    <a:pt x="3569284" y="81927"/>
                  </a:lnTo>
                  <a:lnTo>
                    <a:pt x="3570427" y="81927"/>
                  </a:lnTo>
                  <a:lnTo>
                    <a:pt x="3579177" y="81927"/>
                  </a:lnTo>
                  <a:lnTo>
                    <a:pt x="3587178" y="73863"/>
                  </a:lnTo>
                  <a:lnTo>
                    <a:pt x="3587178" y="65036"/>
                  </a:lnTo>
                  <a:lnTo>
                    <a:pt x="3587178" y="63906"/>
                  </a:lnTo>
                  <a:lnTo>
                    <a:pt x="3587178" y="55092"/>
                  </a:lnTo>
                  <a:close/>
                </a:path>
                <a:path w="3736340" h="129539">
                  <a:moveTo>
                    <a:pt x="3642791" y="86461"/>
                  </a:moveTo>
                  <a:lnTo>
                    <a:pt x="3634790" y="78409"/>
                  </a:lnTo>
                  <a:lnTo>
                    <a:pt x="3615004" y="78409"/>
                  </a:lnTo>
                  <a:lnTo>
                    <a:pt x="3607003" y="86461"/>
                  </a:lnTo>
                  <a:lnTo>
                    <a:pt x="3607003" y="106375"/>
                  </a:lnTo>
                  <a:lnTo>
                    <a:pt x="3615004" y="114427"/>
                  </a:lnTo>
                  <a:lnTo>
                    <a:pt x="3634790" y="114427"/>
                  </a:lnTo>
                  <a:lnTo>
                    <a:pt x="3642791" y="106375"/>
                  </a:lnTo>
                  <a:lnTo>
                    <a:pt x="3642791" y="96418"/>
                  </a:lnTo>
                  <a:lnTo>
                    <a:pt x="3642791" y="86461"/>
                  </a:lnTo>
                  <a:close/>
                </a:path>
                <a:path w="3736340" h="129539">
                  <a:moveTo>
                    <a:pt x="3697262" y="118986"/>
                  </a:moveTo>
                  <a:lnTo>
                    <a:pt x="3689261" y="110934"/>
                  </a:lnTo>
                  <a:lnTo>
                    <a:pt x="3680498" y="110934"/>
                  </a:lnTo>
                  <a:lnTo>
                    <a:pt x="3679367" y="110934"/>
                  </a:lnTo>
                  <a:lnTo>
                    <a:pt x="3670617" y="110934"/>
                  </a:lnTo>
                  <a:lnTo>
                    <a:pt x="3662616" y="118986"/>
                  </a:lnTo>
                  <a:lnTo>
                    <a:pt x="3662616" y="128930"/>
                  </a:lnTo>
                  <a:lnTo>
                    <a:pt x="3679367" y="128930"/>
                  </a:lnTo>
                  <a:lnTo>
                    <a:pt x="3680498" y="128930"/>
                  </a:lnTo>
                  <a:lnTo>
                    <a:pt x="3697262" y="128930"/>
                  </a:lnTo>
                  <a:lnTo>
                    <a:pt x="3697262" y="118986"/>
                  </a:lnTo>
                  <a:close/>
                </a:path>
                <a:path w="3736340" h="129539">
                  <a:moveTo>
                    <a:pt x="3697262" y="63906"/>
                  </a:moveTo>
                  <a:lnTo>
                    <a:pt x="3680498" y="63906"/>
                  </a:lnTo>
                  <a:lnTo>
                    <a:pt x="3680498" y="47040"/>
                  </a:lnTo>
                  <a:lnTo>
                    <a:pt x="3670617" y="47040"/>
                  </a:lnTo>
                  <a:lnTo>
                    <a:pt x="3662616" y="55092"/>
                  </a:lnTo>
                  <a:lnTo>
                    <a:pt x="3662616" y="63906"/>
                  </a:lnTo>
                  <a:lnTo>
                    <a:pt x="3662616" y="65036"/>
                  </a:lnTo>
                  <a:lnTo>
                    <a:pt x="3662616" y="73863"/>
                  </a:lnTo>
                  <a:lnTo>
                    <a:pt x="3670617" y="81927"/>
                  </a:lnTo>
                  <a:lnTo>
                    <a:pt x="3679367" y="81927"/>
                  </a:lnTo>
                  <a:lnTo>
                    <a:pt x="3680498" y="81927"/>
                  </a:lnTo>
                  <a:lnTo>
                    <a:pt x="3689261" y="81927"/>
                  </a:lnTo>
                  <a:lnTo>
                    <a:pt x="3697262" y="73863"/>
                  </a:lnTo>
                  <a:lnTo>
                    <a:pt x="3697262" y="63906"/>
                  </a:lnTo>
                  <a:close/>
                </a:path>
                <a:path w="3736340" h="129539">
                  <a:moveTo>
                    <a:pt x="3736073" y="78409"/>
                  </a:moveTo>
                  <a:lnTo>
                    <a:pt x="3725100" y="78409"/>
                  </a:lnTo>
                  <a:lnTo>
                    <a:pt x="3717086" y="86461"/>
                  </a:lnTo>
                  <a:lnTo>
                    <a:pt x="3717086" y="106375"/>
                  </a:lnTo>
                  <a:lnTo>
                    <a:pt x="3725100" y="114427"/>
                  </a:lnTo>
                  <a:lnTo>
                    <a:pt x="3736073" y="114427"/>
                  </a:lnTo>
                  <a:lnTo>
                    <a:pt x="3736073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32">
              <a:extLst>
                <a:ext uri="{FF2B5EF4-FFF2-40B4-BE49-F238E27FC236}">
                  <a16:creationId xmlns:a16="http://schemas.microsoft.com/office/drawing/2014/main" id="{3B1CBAC6-C2F3-383F-0B45-7B32BDD722C8}"/>
                </a:ext>
              </a:extLst>
            </p:cNvPr>
            <p:cNvSpPr/>
            <p:nvPr/>
          </p:nvSpPr>
          <p:spPr>
            <a:xfrm>
              <a:off x="5327993" y="2504643"/>
              <a:ext cx="3816350" cy="193040"/>
            </a:xfrm>
            <a:custGeom>
              <a:avLst/>
              <a:gdLst/>
              <a:ahLst/>
              <a:cxnLst/>
              <a:rect l="l" t="t" r="r" b="b"/>
              <a:pathLst>
                <a:path w="3816350" h="193039">
                  <a:moveTo>
                    <a:pt x="34632" y="55067"/>
                  </a:moveTo>
                  <a:lnTo>
                    <a:pt x="26631" y="47015"/>
                  </a:lnTo>
                  <a:lnTo>
                    <a:pt x="19888" y="47015"/>
                  </a:lnTo>
                  <a:lnTo>
                    <a:pt x="23749" y="53441"/>
                  </a:lnTo>
                  <a:lnTo>
                    <a:pt x="30797" y="65024"/>
                  </a:lnTo>
                  <a:lnTo>
                    <a:pt x="34632" y="71221"/>
                  </a:lnTo>
                  <a:lnTo>
                    <a:pt x="34632" y="65024"/>
                  </a:lnTo>
                  <a:lnTo>
                    <a:pt x="34632" y="63881"/>
                  </a:lnTo>
                  <a:lnTo>
                    <a:pt x="34632" y="55067"/>
                  </a:lnTo>
                  <a:close/>
                </a:path>
                <a:path w="3816350" h="1930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44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44"/>
                  </a:lnTo>
                  <a:lnTo>
                    <a:pt x="34632" y="0"/>
                  </a:lnTo>
                  <a:close/>
                </a:path>
                <a:path w="3816350" h="193039">
                  <a:moveTo>
                    <a:pt x="90233" y="86448"/>
                  </a:moveTo>
                  <a:lnTo>
                    <a:pt x="82232" y="78397"/>
                  </a:lnTo>
                  <a:lnTo>
                    <a:pt x="62458" y="78397"/>
                  </a:lnTo>
                  <a:lnTo>
                    <a:pt x="54457" y="86448"/>
                  </a:lnTo>
                  <a:lnTo>
                    <a:pt x="54457" y="102920"/>
                  </a:lnTo>
                  <a:lnTo>
                    <a:pt x="60553" y="112483"/>
                  </a:lnTo>
                  <a:lnTo>
                    <a:pt x="62458" y="114414"/>
                  </a:lnTo>
                  <a:lnTo>
                    <a:pt x="82232" y="114414"/>
                  </a:lnTo>
                  <a:lnTo>
                    <a:pt x="90233" y="106362"/>
                  </a:lnTo>
                  <a:lnTo>
                    <a:pt x="90233" y="86448"/>
                  </a:lnTo>
                  <a:close/>
                </a:path>
                <a:path w="3816350" h="193039">
                  <a:moveTo>
                    <a:pt x="90233" y="22555"/>
                  </a:moveTo>
                  <a:lnTo>
                    <a:pt x="82232" y="14490"/>
                  </a:lnTo>
                  <a:lnTo>
                    <a:pt x="62458" y="14490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58" y="50507"/>
                  </a:lnTo>
                  <a:lnTo>
                    <a:pt x="82232" y="50507"/>
                  </a:lnTo>
                  <a:lnTo>
                    <a:pt x="90233" y="42468"/>
                  </a:lnTo>
                  <a:lnTo>
                    <a:pt x="90233" y="32499"/>
                  </a:lnTo>
                  <a:lnTo>
                    <a:pt x="90233" y="22555"/>
                  </a:lnTo>
                  <a:close/>
                </a:path>
                <a:path w="3816350" h="193039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84" y="110909"/>
                  </a:lnTo>
                  <a:lnTo>
                    <a:pt x="110070" y="118960"/>
                  </a:lnTo>
                  <a:lnTo>
                    <a:pt x="110070" y="128917"/>
                  </a:lnTo>
                  <a:lnTo>
                    <a:pt x="126809" y="128917"/>
                  </a:lnTo>
                  <a:lnTo>
                    <a:pt x="127952" y="128917"/>
                  </a:lnTo>
                  <a:lnTo>
                    <a:pt x="144703" y="128917"/>
                  </a:lnTo>
                  <a:lnTo>
                    <a:pt x="144703" y="118960"/>
                  </a:lnTo>
                  <a:close/>
                </a:path>
                <a:path w="3816350" h="193039">
                  <a:moveTo>
                    <a:pt x="144703" y="55067"/>
                  </a:moveTo>
                  <a:lnTo>
                    <a:pt x="136702" y="47015"/>
                  </a:lnTo>
                  <a:lnTo>
                    <a:pt x="127952" y="47015"/>
                  </a:lnTo>
                  <a:lnTo>
                    <a:pt x="126809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3881"/>
                  </a:lnTo>
                  <a:lnTo>
                    <a:pt x="110070" y="65024"/>
                  </a:lnTo>
                  <a:lnTo>
                    <a:pt x="110070" y="73837"/>
                  </a:lnTo>
                  <a:lnTo>
                    <a:pt x="118084" y="81889"/>
                  </a:lnTo>
                  <a:lnTo>
                    <a:pt x="126809" y="81889"/>
                  </a:lnTo>
                  <a:lnTo>
                    <a:pt x="127952" y="81889"/>
                  </a:lnTo>
                  <a:lnTo>
                    <a:pt x="136702" y="81889"/>
                  </a:lnTo>
                  <a:lnTo>
                    <a:pt x="144703" y="73837"/>
                  </a:lnTo>
                  <a:lnTo>
                    <a:pt x="144703" y="65024"/>
                  </a:lnTo>
                  <a:lnTo>
                    <a:pt x="144703" y="63881"/>
                  </a:lnTo>
                  <a:lnTo>
                    <a:pt x="144703" y="55067"/>
                  </a:lnTo>
                  <a:close/>
                </a:path>
                <a:path w="3816350" h="193039">
                  <a:moveTo>
                    <a:pt x="144703" y="0"/>
                  </a:moveTo>
                  <a:lnTo>
                    <a:pt x="127952" y="0"/>
                  </a:lnTo>
                  <a:lnTo>
                    <a:pt x="126809" y="0"/>
                  </a:lnTo>
                  <a:lnTo>
                    <a:pt x="110070" y="0"/>
                  </a:lnTo>
                  <a:lnTo>
                    <a:pt x="110070" y="9944"/>
                  </a:lnTo>
                  <a:lnTo>
                    <a:pt x="118084" y="18008"/>
                  </a:lnTo>
                  <a:lnTo>
                    <a:pt x="126809" y="18008"/>
                  </a:lnTo>
                  <a:lnTo>
                    <a:pt x="127952" y="18008"/>
                  </a:lnTo>
                  <a:lnTo>
                    <a:pt x="136702" y="18008"/>
                  </a:lnTo>
                  <a:lnTo>
                    <a:pt x="144703" y="9944"/>
                  </a:lnTo>
                  <a:lnTo>
                    <a:pt x="144703" y="0"/>
                  </a:lnTo>
                  <a:close/>
                </a:path>
                <a:path w="3816350" h="193039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62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62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3816350" h="193039">
                  <a:moveTo>
                    <a:pt x="200317" y="22555"/>
                  </a:moveTo>
                  <a:lnTo>
                    <a:pt x="192316" y="14490"/>
                  </a:lnTo>
                  <a:lnTo>
                    <a:pt x="172542" y="14490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42" y="50507"/>
                  </a:lnTo>
                  <a:lnTo>
                    <a:pt x="192316" y="50507"/>
                  </a:lnTo>
                  <a:lnTo>
                    <a:pt x="200317" y="42468"/>
                  </a:lnTo>
                  <a:lnTo>
                    <a:pt x="200317" y="32499"/>
                  </a:lnTo>
                  <a:lnTo>
                    <a:pt x="200317" y="22555"/>
                  </a:lnTo>
                  <a:close/>
                </a:path>
                <a:path w="3816350" h="193039">
                  <a:moveTo>
                    <a:pt x="254787" y="118960"/>
                  </a:moveTo>
                  <a:lnTo>
                    <a:pt x="246786" y="110909"/>
                  </a:lnTo>
                  <a:lnTo>
                    <a:pt x="238023" y="110909"/>
                  </a:lnTo>
                  <a:lnTo>
                    <a:pt x="236880" y="110909"/>
                  </a:lnTo>
                  <a:lnTo>
                    <a:pt x="228155" y="110909"/>
                  </a:lnTo>
                  <a:lnTo>
                    <a:pt x="220141" y="118960"/>
                  </a:lnTo>
                  <a:lnTo>
                    <a:pt x="220141" y="128917"/>
                  </a:lnTo>
                  <a:lnTo>
                    <a:pt x="236880" y="128917"/>
                  </a:lnTo>
                  <a:lnTo>
                    <a:pt x="238023" y="128917"/>
                  </a:lnTo>
                  <a:lnTo>
                    <a:pt x="254787" y="128917"/>
                  </a:lnTo>
                  <a:lnTo>
                    <a:pt x="254787" y="118960"/>
                  </a:lnTo>
                  <a:close/>
                </a:path>
                <a:path w="3816350" h="193039">
                  <a:moveTo>
                    <a:pt x="254787" y="55067"/>
                  </a:moveTo>
                  <a:lnTo>
                    <a:pt x="246786" y="47015"/>
                  </a:lnTo>
                  <a:lnTo>
                    <a:pt x="238023" y="47015"/>
                  </a:lnTo>
                  <a:lnTo>
                    <a:pt x="236880" y="47015"/>
                  </a:lnTo>
                  <a:lnTo>
                    <a:pt x="228155" y="47015"/>
                  </a:lnTo>
                  <a:lnTo>
                    <a:pt x="220141" y="55067"/>
                  </a:lnTo>
                  <a:lnTo>
                    <a:pt x="220141" y="63881"/>
                  </a:lnTo>
                  <a:lnTo>
                    <a:pt x="220141" y="65024"/>
                  </a:lnTo>
                  <a:lnTo>
                    <a:pt x="220141" y="73837"/>
                  </a:lnTo>
                  <a:lnTo>
                    <a:pt x="228155" y="81889"/>
                  </a:lnTo>
                  <a:lnTo>
                    <a:pt x="236880" y="81889"/>
                  </a:lnTo>
                  <a:lnTo>
                    <a:pt x="238023" y="81889"/>
                  </a:lnTo>
                  <a:lnTo>
                    <a:pt x="246786" y="81889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67"/>
                  </a:lnTo>
                  <a:close/>
                </a:path>
                <a:path w="3816350" h="193039">
                  <a:moveTo>
                    <a:pt x="254787" y="0"/>
                  </a:moveTo>
                  <a:lnTo>
                    <a:pt x="238023" y="0"/>
                  </a:lnTo>
                  <a:lnTo>
                    <a:pt x="236880" y="0"/>
                  </a:lnTo>
                  <a:lnTo>
                    <a:pt x="220141" y="0"/>
                  </a:lnTo>
                  <a:lnTo>
                    <a:pt x="220141" y="9944"/>
                  </a:lnTo>
                  <a:lnTo>
                    <a:pt x="228155" y="18008"/>
                  </a:lnTo>
                  <a:lnTo>
                    <a:pt x="236880" y="18008"/>
                  </a:lnTo>
                  <a:lnTo>
                    <a:pt x="238023" y="18008"/>
                  </a:lnTo>
                  <a:lnTo>
                    <a:pt x="246786" y="18008"/>
                  </a:lnTo>
                  <a:lnTo>
                    <a:pt x="254787" y="9944"/>
                  </a:lnTo>
                  <a:lnTo>
                    <a:pt x="254787" y="0"/>
                  </a:lnTo>
                  <a:close/>
                </a:path>
                <a:path w="3816350" h="193039">
                  <a:moveTo>
                    <a:pt x="310388" y="86448"/>
                  </a:moveTo>
                  <a:lnTo>
                    <a:pt x="302387" y="78397"/>
                  </a:lnTo>
                  <a:lnTo>
                    <a:pt x="282625" y="78397"/>
                  </a:lnTo>
                  <a:lnTo>
                    <a:pt x="274612" y="86448"/>
                  </a:lnTo>
                  <a:lnTo>
                    <a:pt x="274612" y="106362"/>
                  </a:lnTo>
                  <a:lnTo>
                    <a:pt x="282625" y="114414"/>
                  </a:lnTo>
                  <a:lnTo>
                    <a:pt x="302387" y="114414"/>
                  </a:lnTo>
                  <a:lnTo>
                    <a:pt x="310388" y="106362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3816350" h="193039">
                  <a:moveTo>
                    <a:pt x="310388" y="22555"/>
                  </a:moveTo>
                  <a:lnTo>
                    <a:pt x="302387" y="14490"/>
                  </a:lnTo>
                  <a:lnTo>
                    <a:pt x="282625" y="14490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07"/>
                  </a:lnTo>
                  <a:lnTo>
                    <a:pt x="302387" y="50507"/>
                  </a:lnTo>
                  <a:lnTo>
                    <a:pt x="310388" y="42468"/>
                  </a:lnTo>
                  <a:lnTo>
                    <a:pt x="310388" y="32499"/>
                  </a:lnTo>
                  <a:lnTo>
                    <a:pt x="310388" y="22555"/>
                  </a:lnTo>
                  <a:close/>
                </a:path>
                <a:path w="3816350" h="193039">
                  <a:moveTo>
                    <a:pt x="348107" y="0"/>
                  </a:moveTo>
                  <a:lnTo>
                    <a:pt x="330225" y="0"/>
                  </a:lnTo>
                  <a:lnTo>
                    <a:pt x="330225" y="9944"/>
                  </a:lnTo>
                  <a:lnTo>
                    <a:pt x="338239" y="18008"/>
                  </a:lnTo>
                  <a:lnTo>
                    <a:pt x="348107" y="18008"/>
                  </a:lnTo>
                  <a:lnTo>
                    <a:pt x="348107" y="0"/>
                  </a:lnTo>
                  <a:close/>
                </a:path>
                <a:path w="3816350" h="193039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17"/>
                  </a:lnTo>
                  <a:lnTo>
                    <a:pt x="346964" y="128917"/>
                  </a:lnTo>
                  <a:lnTo>
                    <a:pt x="348107" y="128917"/>
                  </a:lnTo>
                  <a:lnTo>
                    <a:pt x="364858" y="128917"/>
                  </a:lnTo>
                  <a:lnTo>
                    <a:pt x="364858" y="118960"/>
                  </a:lnTo>
                  <a:close/>
                </a:path>
                <a:path w="3816350" h="193039">
                  <a:moveTo>
                    <a:pt x="364858" y="63881"/>
                  </a:moveTo>
                  <a:lnTo>
                    <a:pt x="348107" y="63881"/>
                  </a:lnTo>
                  <a:lnTo>
                    <a:pt x="348107" y="47015"/>
                  </a:lnTo>
                  <a:lnTo>
                    <a:pt x="338239" y="47015"/>
                  </a:lnTo>
                  <a:lnTo>
                    <a:pt x="330225" y="55067"/>
                  </a:lnTo>
                  <a:lnTo>
                    <a:pt x="330225" y="63881"/>
                  </a:lnTo>
                  <a:lnTo>
                    <a:pt x="330225" y="65024"/>
                  </a:lnTo>
                  <a:lnTo>
                    <a:pt x="330225" y="73837"/>
                  </a:lnTo>
                  <a:lnTo>
                    <a:pt x="338239" y="81889"/>
                  </a:lnTo>
                  <a:lnTo>
                    <a:pt x="346964" y="81889"/>
                  </a:lnTo>
                  <a:lnTo>
                    <a:pt x="348107" y="81889"/>
                  </a:lnTo>
                  <a:lnTo>
                    <a:pt x="356857" y="81889"/>
                  </a:lnTo>
                  <a:lnTo>
                    <a:pt x="364858" y="73837"/>
                  </a:lnTo>
                  <a:lnTo>
                    <a:pt x="364858" y="63881"/>
                  </a:lnTo>
                  <a:close/>
                </a:path>
                <a:path w="3816350" h="193039">
                  <a:moveTo>
                    <a:pt x="420458" y="86448"/>
                  </a:moveTo>
                  <a:lnTo>
                    <a:pt x="412457" y="78397"/>
                  </a:lnTo>
                  <a:lnTo>
                    <a:pt x="392696" y="78397"/>
                  </a:lnTo>
                  <a:lnTo>
                    <a:pt x="384683" y="86448"/>
                  </a:lnTo>
                  <a:lnTo>
                    <a:pt x="384683" y="106362"/>
                  </a:lnTo>
                  <a:lnTo>
                    <a:pt x="392696" y="114414"/>
                  </a:lnTo>
                  <a:lnTo>
                    <a:pt x="412457" y="114414"/>
                  </a:lnTo>
                  <a:lnTo>
                    <a:pt x="420458" y="106362"/>
                  </a:lnTo>
                  <a:lnTo>
                    <a:pt x="420458" y="96405"/>
                  </a:lnTo>
                  <a:lnTo>
                    <a:pt x="420458" y="86448"/>
                  </a:lnTo>
                  <a:close/>
                </a:path>
                <a:path w="3816350" h="193039">
                  <a:moveTo>
                    <a:pt x="474929" y="118960"/>
                  </a:moveTo>
                  <a:lnTo>
                    <a:pt x="466928" y="110909"/>
                  </a:lnTo>
                  <a:lnTo>
                    <a:pt x="458190" y="110909"/>
                  </a:lnTo>
                  <a:lnTo>
                    <a:pt x="457060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8917"/>
                  </a:lnTo>
                  <a:lnTo>
                    <a:pt x="457060" y="128917"/>
                  </a:lnTo>
                  <a:lnTo>
                    <a:pt x="458190" y="128917"/>
                  </a:lnTo>
                  <a:lnTo>
                    <a:pt x="474929" y="128917"/>
                  </a:lnTo>
                  <a:lnTo>
                    <a:pt x="474929" y="118960"/>
                  </a:lnTo>
                  <a:close/>
                </a:path>
                <a:path w="3816350" h="193039">
                  <a:moveTo>
                    <a:pt x="474929" y="63881"/>
                  </a:moveTo>
                  <a:lnTo>
                    <a:pt x="458190" y="63881"/>
                  </a:lnTo>
                  <a:lnTo>
                    <a:pt x="45819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3881"/>
                  </a:lnTo>
                  <a:lnTo>
                    <a:pt x="440296" y="65024"/>
                  </a:lnTo>
                  <a:lnTo>
                    <a:pt x="440296" y="73837"/>
                  </a:lnTo>
                  <a:lnTo>
                    <a:pt x="448310" y="81889"/>
                  </a:lnTo>
                  <a:lnTo>
                    <a:pt x="457060" y="81889"/>
                  </a:lnTo>
                  <a:lnTo>
                    <a:pt x="458190" y="81889"/>
                  </a:lnTo>
                  <a:lnTo>
                    <a:pt x="466928" y="81889"/>
                  </a:lnTo>
                  <a:lnTo>
                    <a:pt x="474929" y="73837"/>
                  </a:lnTo>
                  <a:lnTo>
                    <a:pt x="474929" y="63881"/>
                  </a:lnTo>
                  <a:close/>
                </a:path>
                <a:path w="3816350" h="1930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3816350" h="193039">
                  <a:moveTo>
                    <a:pt x="585012" y="118960"/>
                  </a:moveTo>
                  <a:lnTo>
                    <a:pt x="577011" y="110909"/>
                  </a:lnTo>
                  <a:lnTo>
                    <a:pt x="568274" y="110909"/>
                  </a:lnTo>
                  <a:lnTo>
                    <a:pt x="567131" y="110909"/>
                  </a:lnTo>
                  <a:lnTo>
                    <a:pt x="558380" y="110909"/>
                  </a:lnTo>
                  <a:lnTo>
                    <a:pt x="550367" y="118960"/>
                  </a:lnTo>
                  <a:lnTo>
                    <a:pt x="550367" y="128917"/>
                  </a:lnTo>
                  <a:lnTo>
                    <a:pt x="567131" y="128917"/>
                  </a:lnTo>
                  <a:lnTo>
                    <a:pt x="568274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3816350" h="193039">
                  <a:moveTo>
                    <a:pt x="585012" y="63881"/>
                  </a:moveTo>
                  <a:lnTo>
                    <a:pt x="568274" y="63881"/>
                  </a:lnTo>
                  <a:lnTo>
                    <a:pt x="567131" y="63881"/>
                  </a:lnTo>
                  <a:lnTo>
                    <a:pt x="550367" y="63881"/>
                  </a:lnTo>
                  <a:lnTo>
                    <a:pt x="550367" y="73837"/>
                  </a:lnTo>
                  <a:lnTo>
                    <a:pt x="558380" y="81889"/>
                  </a:lnTo>
                  <a:lnTo>
                    <a:pt x="567131" y="81889"/>
                  </a:lnTo>
                  <a:lnTo>
                    <a:pt x="568274" y="81889"/>
                  </a:lnTo>
                  <a:lnTo>
                    <a:pt x="577011" y="81889"/>
                  </a:lnTo>
                  <a:lnTo>
                    <a:pt x="585012" y="73837"/>
                  </a:lnTo>
                  <a:lnTo>
                    <a:pt x="585012" y="63881"/>
                  </a:lnTo>
                  <a:close/>
                </a:path>
                <a:path w="3816350" h="193039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3816350" h="193039">
                  <a:moveTo>
                    <a:pt x="695083" y="118960"/>
                  </a:moveTo>
                  <a:lnTo>
                    <a:pt x="687082" y="110909"/>
                  </a:lnTo>
                  <a:lnTo>
                    <a:pt x="678332" y="110909"/>
                  </a:lnTo>
                  <a:lnTo>
                    <a:pt x="677176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176" y="128917"/>
                  </a:lnTo>
                  <a:lnTo>
                    <a:pt x="678332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3816350" h="193039">
                  <a:moveTo>
                    <a:pt x="695083" y="63881"/>
                  </a:moveTo>
                  <a:lnTo>
                    <a:pt x="678332" y="63881"/>
                  </a:lnTo>
                  <a:lnTo>
                    <a:pt x="677176" y="63881"/>
                  </a:lnTo>
                  <a:lnTo>
                    <a:pt x="660450" y="63881"/>
                  </a:lnTo>
                  <a:lnTo>
                    <a:pt x="660450" y="73837"/>
                  </a:lnTo>
                  <a:lnTo>
                    <a:pt x="668464" y="81889"/>
                  </a:lnTo>
                  <a:lnTo>
                    <a:pt x="677176" y="81889"/>
                  </a:lnTo>
                  <a:lnTo>
                    <a:pt x="678332" y="81889"/>
                  </a:lnTo>
                  <a:lnTo>
                    <a:pt x="687082" y="81889"/>
                  </a:lnTo>
                  <a:lnTo>
                    <a:pt x="695083" y="73837"/>
                  </a:lnTo>
                  <a:lnTo>
                    <a:pt x="695083" y="63881"/>
                  </a:lnTo>
                  <a:close/>
                </a:path>
                <a:path w="3816350" h="1930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3816350" h="193039">
                  <a:moveTo>
                    <a:pt x="805154" y="118960"/>
                  </a:moveTo>
                  <a:lnTo>
                    <a:pt x="797153" y="110909"/>
                  </a:lnTo>
                  <a:lnTo>
                    <a:pt x="788403" y="110909"/>
                  </a:lnTo>
                  <a:lnTo>
                    <a:pt x="787273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73" y="128917"/>
                  </a:lnTo>
                  <a:lnTo>
                    <a:pt x="788403" y="128917"/>
                  </a:lnTo>
                  <a:lnTo>
                    <a:pt x="805154" y="128917"/>
                  </a:lnTo>
                  <a:lnTo>
                    <a:pt x="805154" y="118960"/>
                  </a:lnTo>
                  <a:close/>
                </a:path>
                <a:path w="3816350" h="193039">
                  <a:moveTo>
                    <a:pt x="805154" y="63881"/>
                  </a:moveTo>
                  <a:lnTo>
                    <a:pt x="788403" y="63881"/>
                  </a:lnTo>
                  <a:lnTo>
                    <a:pt x="787273" y="63881"/>
                  </a:lnTo>
                  <a:lnTo>
                    <a:pt x="770521" y="63881"/>
                  </a:lnTo>
                  <a:lnTo>
                    <a:pt x="770521" y="73837"/>
                  </a:lnTo>
                  <a:lnTo>
                    <a:pt x="778522" y="81889"/>
                  </a:lnTo>
                  <a:lnTo>
                    <a:pt x="787273" y="81889"/>
                  </a:lnTo>
                  <a:lnTo>
                    <a:pt x="788403" y="81889"/>
                  </a:lnTo>
                  <a:lnTo>
                    <a:pt x="797153" y="81889"/>
                  </a:lnTo>
                  <a:lnTo>
                    <a:pt x="805154" y="73837"/>
                  </a:lnTo>
                  <a:lnTo>
                    <a:pt x="805154" y="63881"/>
                  </a:lnTo>
                  <a:close/>
                </a:path>
                <a:path w="3816350" h="1930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3816350" h="193039">
                  <a:moveTo>
                    <a:pt x="915238" y="118960"/>
                  </a:moveTo>
                  <a:lnTo>
                    <a:pt x="907237" y="110909"/>
                  </a:lnTo>
                  <a:lnTo>
                    <a:pt x="898486" y="110909"/>
                  </a:lnTo>
                  <a:lnTo>
                    <a:pt x="897356" y="110909"/>
                  </a:lnTo>
                  <a:lnTo>
                    <a:pt x="888606" y="110909"/>
                  </a:lnTo>
                  <a:lnTo>
                    <a:pt x="880592" y="118960"/>
                  </a:lnTo>
                  <a:lnTo>
                    <a:pt x="880592" y="128917"/>
                  </a:lnTo>
                  <a:lnTo>
                    <a:pt x="897356" y="128917"/>
                  </a:lnTo>
                  <a:lnTo>
                    <a:pt x="898486" y="128917"/>
                  </a:lnTo>
                  <a:lnTo>
                    <a:pt x="915238" y="128917"/>
                  </a:lnTo>
                  <a:lnTo>
                    <a:pt x="915238" y="118960"/>
                  </a:lnTo>
                  <a:close/>
                </a:path>
                <a:path w="3816350" h="193039">
                  <a:moveTo>
                    <a:pt x="915238" y="73558"/>
                  </a:moveTo>
                  <a:lnTo>
                    <a:pt x="905586" y="63881"/>
                  </a:lnTo>
                  <a:lnTo>
                    <a:pt x="898486" y="63881"/>
                  </a:lnTo>
                  <a:lnTo>
                    <a:pt x="897356" y="63881"/>
                  </a:lnTo>
                  <a:lnTo>
                    <a:pt x="880592" y="63881"/>
                  </a:lnTo>
                  <a:lnTo>
                    <a:pt x="880592" y="73837"/>
                  </a:lnTo>
                  <a:lnTo>
                    <a:pt x="888606" y="81889"/>
                  </a:lnTo>
                  <a:lnTo>
                    <a:pt x="897356" y="81889"/>
                  </a:lnTo>
                  <a:lnTo>
                    <a:pt x="898486" y="81889"/>
                  </a:lnTo>
                  <a:lnTo>
                    <a:pt x="907237" y="81889"/>
                  </a:lnTo>
                  <a:lnTo>
                    <a:pt x="915238" y="73837"/>
                  </a:lnTo>
                  <a:lnTo>
                    <a:pt x="915238" y="73558"/>
                  </a:lnTo>
                  <a:close/>
                </a:path>
                <a:path w="3816350" h="193039">
                  <a:moveTo>
                    <a:pt x="957135" y="114414"/>
                  </a:moveTo>
                  <a:lnTo>
                    <a:pt x="955560" y="112941"/>
                  </a:lnTo>
                  <a:lnTo>
                    <a:pt x="938720" y="96786"/>
                  </a:lnTo>
                  <a:lnTo>
                    <a:pt x="935062" y="93192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57135" y="114414"/>
                  </a:lnTo>
                  <a:close/>
                </a:path>
                <a:path w="3816350" h="193039">
                  <a:moveTo>
                    <a:pt x="3667112" y="182841"/>
                  </a:moveTo>
                  <a:lnTo>
                    <a:pt x="3659111" y="174790"/>
                  </a:lnTo>
                  <a:lnTo>
                    <a:pt x="3649218" y="174790"/>
                  </a:lnTo>
                  <a:lnTo>
                    <a:pt x="3649218" y="192786"/>
                  </a:lnTo>
                  <a:lnTo>
                    <a:pt x="3667112" y="192786"/>
                  </a:lnTo>
                  <a:lnTo>
                    <a:pt x="3667112" y="182841"/>
                  </a:lnTo>
                  <a:close/>
                </a:path>
                <a:path w="3816350" h="193039">
                  <a:moveTo>
                    <a:pt x="3722725" y="150329"/>
                  </a:moveTo>
                  <a:lnTo>
                    <a:pt x="3714724" y="142265"/>
                  </a:lnTo>
                  <a:lnTo>
                    <a:pt x="3694938" y="142265"/>
                  </a:lnTo>
                  <a:lnTo>
                    <a:pt x="3686937" y="150329"/>
                  </a:lnTo>
                  <a:lnTo>
                    <a:pt x="3686937" y="170230"/>
                  </a:lnTo>
                  <a:lnTo>
                    <a:pt x="3694938" y="178295"/>
                  </a:lnTo>
                  <a:lnTo>
                    <a:pt x="3714724" y="178295"/>
                  </a:lnTo>
                  <a:lnTo>
                    <a:pt x="3722725" y="170230"/>
                  </a:lnTo>
                  <a:lnTo>
                    <a:pt x="3722725" y="160286"/>
                  </a:lnTo>
                  <a:lnTo>
                    <a:pt x="3722725" y="150329"/>
                  </a:lnTo>
                  <a:close/>
                </a:path>
                <a:path w="3816350" h="193039">
                  <a:moveTo>
                    <a:pt x="3722725" y="95605"/>
                  </a:moveTo>
                  <a:lnTo>
                    <a:pt x="3721531" y="96786"/>
                  </a:lnTo>
                  <a:lnTo>
                    <a:pt x="3704679" y="112941"/>
                  </a:lnTo>
                  <a:lnTo>
                    <a:pt x="3703116" y="114414"/>
                  </a:lnTo>
                  <a:lnTo>
                    <a:pt x="3714724" y="114414"/>
                  </a:lnTo>
                  <a:lnTo>
                    <a:pt x="3722725" y="106362"/>
                  </a:lnTo>
                  <a:lnTo>
                    <a:pt x="3722725" y="95605"/>
                  </a:lnTo>
                  <a:close/>
                </a:path>
                <a:path w="3816350" h="193039">
                  <a:moveTo>
                    <a:pt x="3777196" y="182841"/>
                  </a:moveTo>
                  <a:lnTo>
                    <a:pt x="3769195" y="174790"/>
                  </a:lnTo>
                  <a:lnTo>
                    <a:pt x="3759301" y="174790"/>
                  </a:lnTo>
                  <a:lnTo>
                    <a:pt x="3759301" y="192786"/>
                  </a:lnTo>
                  <a:lnTo>
                    <a:pt x="3777196" y="192786"/>
                  </a:lnTo>
                  <a:lnTo>
                    <a:pt x="3777196" y="182841"/>
                  </a:lnTo>
                  <a:close/>
                </a:path>
                <a:path w="3816350" h="193039">
                  <a:moveTo>
                    <a:pt x="3777196" y="118960"/>
                  </a:moveTo>
                  <a:lnTo>
                    <a:pt x="3769195" y="110909"/>
                  </a:lnTo>
                  <a:lnTo>
                    <a:pt x="3760432" y="110909"/>
                  </a:lnTo>
                  <a:lnTo>
                    <a:pt x="3759301" y="110909"/>
                  </a:lnTo>
                  <a:lnTo>
                    <a:pt x="3750551" y="110909"/>
                  </a:lnTo>
                  <a:lnTo>
                    <a:pt x="3742550" y="118960"/>
                  </a:lnTo>
                  <a:lnTo>
                    <a:pt x="3742550" y="127774"/>
                  </a:lnTo>
                  <a:lnTo>
                    <a:pt x="3742550" y="128917"/>
                  </a:lnTo>
                  <a:lnTo>
                    <a:pt x="3742550" y="137731"/>
                  </a:lnTo>
                  <a:lnTo>
                    <a:pt x="3750551" y="145770"/>
                  </a:lnTo>
                  <a:lnTo>
                    <a:pt x="3759301" y="145770"/>
                  </a:lnTo>
                  <a:lnTo>
                    <a:pt x="3760432" y="145770"/>
                  </a:lnTo>
                  <a:lnTo>
                    <a:pt x="3769195" y="145770"/>
                  </a:lnTo>
                  <a:lnTo>
                    <a:pt x="3777196" y="137731"/>
                  </a:lnTo>
                  <a:lnTo>
                    <a:pt x="3777196" y="128917"/>
                  </a:lnTo>
                  <a:lnTo>
                    <a:pt x="3777196" y="127749"/>
                  </a:lnTo>
                  <a:lnTo>
                    <a:pt x="3777196" y="118960"/>
                  </a:lnTo>
                  <a:close/>
                </a:path>
                <a:path w="3816350" h="193039">
                  <a:moveTo>
                    <a:pt x="3777196" y="63881"/>
                  </a:moveTo>
                  <a:lnTo>
                    <a:pt x="3760432" y="63881"/>
                  </a:lnTo>
                  <a:lnTo>
                    <a:pt x="3759301" y="63881"/>
                  </a:lnTo>
                  <a:lnTo>
                    <a:pt x="3754653" y="63881"/>
                  </a:lnTo>
                  <a:lnTo>
                    <a:pt x="3743655" y="74942"/>
                  </a:lnTo>
                  <a:lnTo>
                    <a:pt x="3750551" y="81889"/>
                  </a:lnTo>
                  <a:lnTo>
                    <a:pt x="3759301" y="81889"/>
                  </a:lnTo>
                  <a:lnTo>
                    <a:pt x="3760432" y="81889"/>
                  </a:lnTo>
                  <a:lnTo>
                    <a:pt x="3769195" y="81889"/>
                  </a:lnTo>
                  <a:lnTo>
                    <a:pt x="3777196" y="73837"/>
                  </a:lnTo>
                  <a:lnTo>
                    <a:pt x="3777196" y="63881"/>
                  </a:lnTo>
                  <a:close/>
                </a:path>
                <a:path w="3816350" h="193039">
                  <a:moveTo>
                    <a:pt x="3816007" y="142265"/>
                  </a:moveTo>
                  <a:lnTo>
                    <a:pt x="3805034" y="142265"/>
                  </a:lnTo>
                  <a:lnTo>
                    <a:pt x="3797020" y="150329"/>
                  </a:lnTo>
                  <a:lnTo>
                    <a:pt x="3797020" y="170230"/>
                  </a:lnTo>
                  <a:lnTo>
                    <a:pt x="3805034" y="178295"/>
                  </a:lnTo>
                  <a:lnTo>
                    <a:pt x="3816007" y="178295"/>
                  </a:lnTo>
                  <a:lnTo>
                    <a:pt x="3816007" y="142265"/>
                  </a:lnTo>
                  <a:close/>
                </a:path>
                <a:path w="3816350" h="193039">
                  <a:moveTo>
                    <a:pt x="3816007" y="78397"/>
                  </a:moveTo>
                  <a:lnTo>
                    <a:pt x="3805034" y="78397"/>
                  </a:lnTo>
                  <a:lnTo>
                    <a:pt x="3797020" y="86448"/>
                  </a:lnTo>
                  <a:lnTo>
                    <a:pt x="3797020" y="106362"/>
                  </a:lnTo>
                  <a:lnTo>
                    <a:pt x="3805034" y="114414"/>
                  </a:lnTo>
                  <a:lnTo>
                    <a:pt x="3816007" y="114414"/>
                  </a:lnTo>
                  <a:lnTo>
                    <a:pt x="3816007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3">
              <a:extLst>
                <a:ext uri="{FF2B5EF4-FFF2-40B4-BE49-F238E27FC236}">
                  <a16:creationId xmlns:a16="http://schemas.microsoft.com/office/drawing/2014/main" id="{C39068D3-0896-5FC0-01AC-FED254E3FC2E}"/>
                </a:ext>
              </a:extLst>
            </p:cNvPr>
            <p:cNvSpPr/>
            <p:nvPr/>
          </p:nvSpPr>
          <p:spPr>
            <a:xfrm>
              <a:off x="5292572" y="2376842"/>
              <a:ext cx="3851910" cy="193040"/>
            </a:xfrm>
            <a:custGeom>
              <a:avLst/>
              <a:gdLst/>
              <a:ahLst/>
              <a:cxnLst/>
              <a:rect l="l" t="t" r="r" b="b"/>
              <a:pathLst>
                <a:path w="3851909" h="193039">
                  <a:moveTo>
                    <a:pt x="15582" y="86461"/>
                  </a:moveTo>
                  <a:lnTo>
                    <a:pt x="7581" y="78409"/>
                  </a:lnTo>
                  <a:lnTo>
                    <a:pt x="0" y="78409"/>
                  </a:lnTo>
                  <a:lnTo>
                    <a:pt x="9982" y="96532"/>
                  </a:lnTo>
                  <a:lnTo>
                    <a:pt x="15532" y="106413"/>
                  </a:lnTo>
                  <a:lnTo>
                    <a:pt x="15582" y="86461"/>
                  </a:lnTo>
                  <a:close/>
                </a:path>
                <a:path w="3851909" h="193039">
                  <a:moveTo>
                    <a:pt x="53301" y="0"/>
                  </a:moveTo>
                  <a:lnTo>
                    <a:pt x="35420" y="0"/>
                  </a:lnTo>
                  <a:lnTo>
                    <a:pt x="35420" y="9969"/>
                  </a:lnTo>
                  <a:lnTo>
                    <a:pt x="43434" y="18034"/>
                  </a:lnTo>
                  <a:lnTo>
                    <a:pt x="53301" y="18034"/>
                  </a:lnTo>
                  <a:lnTo>
                    <a:pt x="53301" y="0"/>
                  </a:lnTo>
                  <a:close/>
                </a:path>
                <a:path w="3851909" h="193039">
                  <a:moveTo>
                    <a:pt x="70053" y="118986"/>
                  </a:moveTo>
                  <a:lnTo>
                    <a:pt x="62052" y="110934"/>
                  </a:lnTo>
                  <a:lnTo>
                    <a:pt x="53301" y="110934"/>
                  </a:lnTo>
                  <a:lnTo>
                    <a:pt x="52184" y="110934"/>
                  </a:lnTo>
                  <a:lnTo>
                    <a:pt x="43434" y="110934"/>
                  </a:lnTo>
                  <a:lnTo>
                    <a:pt x="35420" y="118986"/>
                  </a:lnTo>
                  <a:lnTo>
                    <a:pt x="35420" y="128917"/>
                  </a:lnTo>
                  <a:lnTo>
                    <a:pt x="52184" y="128917"/>
                  </a:lnTo>
                  <a:lnTo>
                    <a:pt x="53301" y="128917"/>
                  </a:lnTo>
                  <a:lnTo>
                    <a:pt x="70053" y="128917"/>
                  </a:lnTo>
                  <a:lnTo>
                    <a:pt x="70053" y="118986"/>
                  </a:lnTo>
                  <a:close/>
                </a:path>
                <a:path w="3851909" h="193039">
                  <a:moveTo>
                    <a:pt x="70053" y="63881"/>
                  </a:moveTo>
                  <a:lnTo>
                    <a:pt x="53301" y="63881"/>
                  </a:lnTo>
                  <a:lnTo>
                    <a:pt x="53301" y="47028"/>
                  </a:lnTo>
                  <a:lnTo>
                    <a:pt x="43434" y="47028"/>
                  </a:lnTo>
                  <a:lnTo>
                    <a:pt x="35420" y="55079"/>
                  </a:lnTo>
                  <a:lnTo>
                    <a:pt x="35420" y="63906"/>
                  </a:lnTo>
                  <a:lnTo>
                    <a:pt x="35420" y="65049"/>
                  </a:lnTo>
                  <a:lnTo>
                    <a:pt x="35420" y="73850"/>
                  </a:lnTo>
                  <a:lnTo>
                    <a:pt x="43434" y="81915"/>
                  </a:lnTo>
                  <a:lnTo>
                    <a:pt x="52184" y="81915"/>
                  </a:lnTo>
                  <a:lnTo>
                    <a:pt x="53301" y="81915"/>
                  </a:lnTo>
                  <a:lnTo>
                    <a:pt x="62052" y="81915"/>
                  </a:lnTo>
                  <a:lnTo>
                    <a:pt x="70053" y="73850"/>
                  </a:lnTo>
                  <a:lnTo>
                    <a:pt x="70053" y="63881"/>
                  </a:lnTo>
                  <a:close/>
                </a:path>
                <a:path w="3851909" h="193039">
                  <a:moveTo>
                    <a:pt x="125653" y="86461"/>
                  </a:moveTo>
                  <a:lnTo>
                    <a:pt x="117652" y="78409"/>
                  </a:lnTo>
                  <a:lnTo>
                    <a:pt x="97878" y="78409"/>
                  </a:lnTo>
                  <a:lnTo>
                    <a:pt x="89877" y="86461"/>
                  </a:lnTo>
                  <a:lnTo>
                    <a:pt x="89877" y="106362"/>
                  </a:lnTo>
                  <a:lnTo>
                    <a:pt x="97878" y="114427"/>
                  </a:lnTo>
                  <a:lnTo>
                    <a:pt x="117652" y="114427"/>
                  </a:lnTo>
                  <a:lnTo>
                    <a:pt x="125653" y="106362"/>
                  </a:lnTo>
                  <a:lnTo>
                    <a:pt x="125653" y="96418"/>
                  </a:lnTo>
                  <a:lnTo>
                    <a:pt x="125653" y="86461"/>
                  </a:lnTo>
                  <a:close/>
                </a:path>
                <a:path w="3851909" h="193039">
                  <a:moveTo>
                    <a:pt x="180124" y="118986"/>
                  </a:moveTo>
                  <a:lnTo>
                    <a:pt x="172123" y="110934"/>
                  </a:lnTo>
                  <a:lnTo>
                    <a:pt x="163372" y="110934"/>
                  </a:lnTo>
                  <a:lnTo>
                    <a:pt x="162229" y="110934"/>
                  </a:lnTo>
                  <a:lnTo>
                    <a:pt x="153504" y="110934"/>
                  </a:lnTo>
                  <a:lnTo>
                    <a:pt x="145491" y="118986"/>
                  </a:lnTo>
                  <a:lnTo>
                    <a:pt x="145491" y="128917"/>
                  </a:lnTo>
                  <a:lnTo>
                    <a:pt x="162229" y="128917"/>
                  </a:lnTo>
                  <a:lnTo>
                    <a:pt x="163372" y="128917"/>
                  </a:lnTo>
                  <a:lnTo>
                    <a:pt x="180124" y="128917"/>
                  </a:lnTo>
                  <a:lnTo>
                    <a:pt x="180124" y="118986"/>
                  </a:lnTo>
                  <a:close/>
                </a:path>
                <a:path w="3851909" h="193039">
                  <a:moveTo>
                    <a:pt x="180124" y="63881"/>
                  </a:moveTo>
                  <a:lnTo>
                    <a:pt x="163372" y="63881"/>
                  </a:lnTo>
                  <a:lnTo>
                    <a:pt x="162229" y="63881"/>
                  </a:lnTo>
                  <a:lnTo>
                    <a:pt x="145491" y="63881"/>
                  </a:lnTo>
                  <a:lnTo>
                    <a:pt x="145491" y="73850"/>
                  </a:lnTo>
                  <a:lnTo>
                    <a:pt x="153504" y="81915"/>
                  </a:lnTo>
                  <a:lnTo>
                    <a:pt x="162229" y="81915"/>
                  </a:lnTo>
                  <a:lnTo>
                    <a:pt x="163372" y="81915"/>
                  </a:lnTo>
                  <a:lnTo>
                    <a:pt x="172123" y="81915"/>
                  </a:lnTo>
                  <a:lnTo>
                    <a:pt x="180124" y="73850"/>
                  </a:lnTo>
                  <a:lnTo>
                    <a:pt x="180124" y="63881"/>
                  </a:lnTo>
                  <a:close/>
                </a:path>
                <a:path w="3851909" h="193039">
                  <a:moveTo>
                    <a:pt x="235737" y="86461"/>
                  </a:moveTo>
                  <a:lnTo>
                    <a:pt x="227736" y="78409"/>
                  </a:lnTo>
                  <a:lnTo>
                    <a:pt x="207962" y="78409"/>
                  </a:lnTo>
                  <a:lnTo>
                    <a:pt x="199961" y="86461"/>
                  </a:lnTo>
                  <a:lnTo>
                    <a:pt x="199961" y="106362"/>
                  </a:lnTo>
                  <a:lnTo>
                    <a:pt x="207962" y="114427"/>
                  </a:lnTo>
                  <a:lnTo>
                    <a:pt x="227736" y="114427"/>
                  </a:lnTo>
                  <a:lnTo>
                    <a:pt x="235737" y="106362"/>
                  </a:lnTo>
                  <a:lnTo>
                    <a:pt x="235737" y="96418"/>
                  </a:lnTo>
                  <a:lnTo>
                    <a:pt x="235737" y="86461"/>
                  </a:lnTo>
                  <a:close/>
                </a:path>
                <a:path w="3851909" h="193039">
                  <a:moveTo>
                    <a:pt x="290207" y="118986"/>
                  </a:moveTo>
                  <a:lnTo>
                    <a:pt x="282206" y="110934"/>
                  </a:lnTo>
                  <a:lnTo>
                    <a:pt x="273443" y="110934"/>
                  </a:lnTo>
                  <a:lnTo>
                    <a:pt x="272300" y="110934"/>
                  </a:lnTo>
                  <a:lnTo>
                    <a:pt x="263575" y="110934"/>
                  </a:lnTo>
                  <a:lnTo>
                    <a:pt x="255562" y="118986"/>
                  </a:lnTo>
                  <a:lnTo>
                    <a:pt x="255562" y="128917"/>
                  </a:lnTo>
                  <a:lnTo>
                    <a:pt x="272300" y="128917"/>
                  </a:lnTo>
                  <a:lnTo>
                    <a:pt x="273443" y="128917"/>
                  </a:lnTo>
                  <a:lnTo>
                    <a:pt x="290207" y="128917"/>
                  </a:lnTo>
                  <a:lnTo>
                    <a:pt x="290207" y="118986"/>
                  </a:lnTo>
                  <a:close/>
                </a:path>
                <a:path w="3851909" h="193039">
                  <a:moveTo>
                    <a:pt x="290207" y="63881"/>
                  </a:moveTo>
                  <a:lnTo>
                    <a:pt x="273443" y="63881"/>
                  </a:lnTo>
                  <a:lnTo>
                    <a:pt x="272300" y="63881"/>
                  </a:lnTo>
                  <a:lnTo>
                    <a:pt x="255562" y="63881"/>
                  </a:lnTo>
                  <a:lnTo>
                    <a:pt x="255562" y="73850"/>
                  </a:lnTo>
                  <a:lnTo>
                    <a:pt x="263575" y="81915"/>
                  </a:lnTo>
                  <a:lnTo>
                    <a:pt x="272300" y="81915"/>
                  </a:lnTo>
                  <a:lnTo>
                    <a:pt x="273443" y="81915"/>
                  </a:lnTo>
                  <a:lnTo>
                    <a:pt x="282206" y="81915"/>
                  </a:lnTo>
                  <a:lnTo>
                    <a:pt x="290207" y="73850"/>
                  </a:lnTo>
                  <a:lnTo>
                    <a:pt x="290207" y="63881"/>
                  </a:lnTo>
                  <a:close/>
                </a:path>
                <a:path w="3851909" h="193039">
                  <a:moveTo>
                    <a:pt x="345808" y="86461"/>
                  </a:moveTo>
                  <a:lnTo>
                    <a:pt x="337807" y="78409"/>
                  </a:lnTo>
                  <a:lnTo>
                    <a:pt x="318046" y="78409"/>
                  </a:lnTo>
                  <a:lnTo>
                    <a:pt x="310032" y="86461"/>
                  </a:lnTo>
                  <a:lnTo>
                    <a:pt x="310032" y="106362"/>
                  </a:lnTo>
                  <a:lnTo>
                    <a:pt x="318046" y="114427"/>
                  </a:lnTo>
                  <a:lnTo>
                    <a:pt x="337807" y="114427"/>
                  </a:lnTo>
                  <a:lnTo>
                    <a:pt x="345808" y="106362"/>
                  </a:lnTo>
                  <a:lnTo>
                    <a:pt x="345808" y="96418"/>
                  </a:lnTo>
                  <a:lnTo>
                    <a:pt x="345808" y="86461"/>
                  </a:lnTo>
                  <a:close/>
                </a:path>
                <a:path w="3851909" h="193039">
                  <a:moveTo>
                    <a:pt x="400278" y="182867"/>
                  </a:moveTo>
                  <a:lnTo>
                    <a:pt x="392277" y="174815"/>
                  </a:lnTo>
                  <a:lnTo>
                    <a:pt x="382384" y="174815"/>
                  </a:lnTo>
                  <a:lnTo>
                    <a:pt x="382384" y="192824"/>
                  </a:lnTo>
                  <a:lnTo>
                    <a:pt x="400278" y="192824"/>
                  </a:lnTo>
                  <a:lnTo>
                    <a:pt x="400278" y="182867"/>
                  </a:lnTo>
                  <a:close/>
                </a:path>
                <a:path w="3851909" h="193039">
                  <a:moveTo>
                    <a:pt x="400278" y="118986"/>
                  </a:moveTo>
                  <a:lnTo>
                    <a:pt x="392277" y="110934"/>
                  </a:lnTo>
                  <a:lnTo>
                    <a:pt x="383527" y="110934"/>
                  </a:lnTo>
                  <a:lnTo>
                    <a:pt x="382384" y="110934"/>
                  </a:lnTo>
                  <a:lnTo>
                    <a:pt x="373659" y="110934"/>
                  </a:lnTo>
                  <a:lnTo>
                    <a:pt x="365645" y="118986"/>
                  </a:lnTo>
                  <a:lnTo>
                    <a:pt x="365645" y="128917"/>
                  </a:lnTo>
                  <a:lnTo>
                    <a:pt x="382384" y="128917"/>
                  </a:lnTo>
                  <a:lnTo>
                    <a:pt x="382384" y="145808"/>
                  </a:lnTo>
                  <a:lnTo>
                    <a:pt x="392277" y="145808"/>
                  </a:lnTo>
                  <a:lnTo>
                    <a:pt x="400278" y="137744"/>
                  </a:lnTo>
                  <a:lnTo>
                    <a:pt x="400278" y="128917"/>
                  </a:lnTo>
                  <a:lnTo>
                    <a:pt x="400278" y="127800"/>
                  </a:lnTo>
                  <a:lnTo>
                    <a:pt x="400278" y="118986"/>
                  </a:lnTo>
                  <a:close/>
                </a:path>
                <a:path w="3851909" h="193039">
                  <a:moveTo>
                    <a:pt x="400278" y="63881"/>
                  </a:moveTo>
                  <a:lnTo>
                    <a:pt x="383527" y="63881"/>
                  </a:lnTo>
                  <a:lnTo>
                    <a:pt x="382384" y="63881"/>
                  </a:lnTo>
                  <a:lnTo>
                    <a:pt x="365645" y="63881"/>
                  </a:lnTo>
                  <a:lnTo>
                    <a:pt x="365645" y="73850"/>
                  </a:lnTo>
                  <a:lnTo>
                    <a:pt x="373659" y="81915"/>
                  </a:lnTo>
                  <a:lnTo>
                    <a:pt x="382384" y="81915"/>
                  </a:lnTo>
                  <a:lnTo>
                    <a:pt x="383527" y="81915"/>
                  </a:lnTo>
                  <a:lnTo>
                    <a:pt x="392277" y="81915"/>
                  </a:lnTo>
                  <a:lnTo>
                    <a:pt x="400278" y="73850"/>
                  </a:lnTo>
                  <a:lnTo>
                    <a:pt x="400278" y="63881"/>
                  </a:lnTo>
                  <a:close/>
                </a:path>
                <a:path w="3851909" h="193039">
                  <a:moveTo>
                    <a:pt x="455879" y="150355"/>
                  </a:moveTo>
                  <a:lnTo>
                    <a:pt x="447878" y="142290"/>
                  </a:lnTo>
                  <a:lnTo>
                    <a:pt x="428117" y="142290"/>
                  </a:lnTo>
                  <a:lnTo>
                    <a:pt x="420103" y="150355"/>
                  </a:lnTo>
                  <a:lnTo>
                    <a:pt x="420103" y="170268"/>
                  </a:lnTo>
                  <a:lnTo>
                    <a:pt x="428117" y="178308"/>
                  </a:lnTo>
                  <a:lnTo>
                    <a:pt x="447878" y="178308"/>
                  </a:lnTo>
                  <a:lnTo>
                    <a:pt x="455879" y="170268"/>
                  </a:lnTo>
                  <a:lnTo>
                    <a:pt x="455879" y="160299"/>
                  </a:lnTo>
                  <a:lnTo>
                    <a:pt x="455879" y="150355"/>
                  </a:lnTo>
                  <a:close/>
                </a:path>
                <a:path w="3851909" h="193039">
                  <a:moveTo>
                    <a:pt x="455879" y="86461"/>
                  </a:moveTo>
                  <a:lnTo>
                    <a:pt x="447878" y="78409"/>
                  </a:lnTo>
                  <a:lnTo>
                    <a:pt x="428117" y="78409"/>
                  </a:lnTo>
                  <a:lnTo>
                    <a:pt x="420103" y="86461"/>
                  </a:lnTo>
                  <a:lnTo>
                    <a:pt x="420103" y="106362"/>
                  </a:lnTo>
                  <a:lnTo>
                    <a:pt x="428117" y="114427"/>
                  </a:lnTo>
                  <a:lnTo>
                    <a:pt x="447878" y="114427"/>
                  </a:lnTo>
                  <a:lnTo>
                    <a:pt x="455879" y="106362"/>
                  </a:lnTo>
                  <a:lnTo>
                    <a:pt x="455879" y="96418"/>
                  </a:lnTo>
                  <a:lnTo>
                    <a:pt x="455879" y="86461"/>
                  </a:lnTo>
                  <a:close/>
                </a:path>
                <a:path w="3851909" h="193039">
                  <a:moveTo>
                    <a:pt x="510349" y="182867"/>
                  </a:moveTo>
                  <a:lnTo>
                    <a:pt x="502348" y="174815"/>
                  </a:lnTo>
                  <a:lnTo>
                    <a:pt x="493610" y="174815"/>
                  </a:lnTo>
                  <a:lnTo>
                    <a:pt x="492480" y="174815"/>
                  </a:lnTo>
                  <a:lnTo>
                    <a:pt x="483730" y="174815"/>
                  </a:lnTo>
                  <a:lnTo>
                    <a:pt x="475716" y="182867"/>
                  </a:lnTo>
                  <a:lnTo>
                    <a:pt x="475716" y="192824"/>
                  </a:lnTo>
                  <a:lnTo>
                    <a:pt x="492480" y="192824"/>
                  </a:lnTo>
                  <a:lnTo>
                    <a:pt x="493610" y="192824"/>
                  </a:lnTo>
                  <a:lnTo>
                    <a:pt x="510349" y="192824"/>
                  </a:lnTo>
                  <a:lnTo>
                    <a:pt x="510349" y="182867"/>
                  </a:lnTo>
                  <a:close/>
                </a:path>
                <a:path w="3851909" h="193039">
                  <a:moveTo>
                    <a:pt x="510349" y="118986"/>
                  </a:moveTo>
                  <a:lnTo>
                    <a:pt x="502348" y="110934"/>
                  </a:lnTo>
                  <a:lnTo>
                    <a:pt x="493610" y="110934"/>
                  </a:lnTo>
                  <a:lnTo>
                    <a:pt x="492480" y="110934"/>
                  </a:lnTo>
                  <a:lnTo>
                    <a:pt x="483730" y="110934"/>
                  </a:lnTo>
                  <a:lnTo>
                    <a:pt x="475716" y="118986"/>
                  </a:lnTo>
                  <a:lnTo>
                    <a:pt x="475716" y="127800"/>
                  </a:lnTo>
                  <a:lnTo>
                    <a:pt x="475716" y="128917"/>
                  </a:lnTo>
                  <a:lnTo>
                    <a:pt x="475716" y="137744"/>
                  </a:lnTo>
                  <a:lnTo>
                    <a:pt x="483730" y="145808"/>
                  </a:lnTo>
                  <a:lnTo>
                    <a:pt x="492480" y="145808"/>
                  </a:lnTo>
                  <a:lnTo>
                    <a:pt x="493610" y="145808"/>
                  </a:lnTo>
                  <a:lnTo>
                    <a:pt x="502348" y="145808"/>
                  </a:lnTo>
                  <a:lnTo>
                    <a:pt x="510349" y="137744"/>
                  </a:lnTo>
                  <a:lnTo>
                    <a:pt x="510349" y="128917"/>
                  </a:lnTo>
                  <a:lnTo>
                    <a:pt x="510349" y="127800"/>
                  </a:lnTo>
                  <a:lnTo>
                    <a:pt x="510349" y="118986"/>
                  </a:lnTo>
                  <a:close/>
                </a:path>
                <a:path w="3851909" h="193039">
                  <a:moveTo>
                    <a:pt x="510349" y="63881"/>
                  </a:moveTo>
                  <a:lnTo>
                    <a:pt x="493610" y="63881"/>
                  </a:lnTo>
                  <a:lnTo>
                    <a:pt x="492480" y="63881"/>
                  </a:lnTo>
                  <a:lnTo>
                    <a:pt x="475716" y="63881"/>
                  </a:lnTo>
                  <a:lnTo>
                    <a:pt x="475716" y="73850"/>
                  </a:lnTo>
                  <a:lnTo>
                    <a:pt x="483730" y="81915"/>
                  </a:lnTo>
                  <a:lnTo>
                    <a:pt x="492480" y="81915"/>
                  </a:lnTo>
                  <a:lnTo>
                    <a:pt x="493610" y="81915"/>
                  </a:lnTo>
                  <a:lnTo>
                    <a:pt x="502348" y="81915"/>
                  </a:lnTo>
                  <a:lnTo>
                    <a:pt x="510349" y="73850"/>
                  </a:lnTo>
                  <a:lnTo>
                    <a:pt x="510349" y="63881"/>
                  </a:lnTo>
                  <a:close/>
                </a:path>
                <a:path w="3851909" h="193039">
                  <a:moveTo>
                    <a:pt x="565962" y="150355"/>
                  </a:moveTo>
                  <a:lnTo>
                    <a:pt x="557961" y="142290"/>
                  </a:lnTo>
                  <a:lnTo>
                    <a:pt x="538200" y="142290"/>
                  </a:lnTo>
                  <a:lnTo>
                    <a:pt x="530186" y="150355"/>
                  </a:lnTo>
                  <a:lnTo>
                    <a:pt x="530186" y="170268"/>
                  </a:lnTo>
                  <a:lnTo>
                    <a:pt x="538200" y="178308"/>
                  </a:lnTo>
                  <a:lnTo>
                    <a:pt x="557961" y="178308"/>
                  </a:lnTo>
                  <a:lnTo>
                    <a:pt x="565962" y="170268"/>
                  </a:lnTo>
                  <a:lnTo>
                    <a:pt x="565962" y="160299"/>
                  </a:lnTo>
                  <a:lnTo>
                    <a:pt x="565962" y="150355"/>
                  </a:lnTo>
                  <a:close/>
                </a:path>
                <a:path w="3851909" h="193039">
                  <a:moveTo>
                    <a:pt x="565962" y="86461"/>
                  </a:moveTo>
                  <a:lnTo>
                    <a:pt x="557961" y="78409"/>
                  </a:lnTo>
                  <a:lnTo>
                    <a:pt x="538200" y="78409"/>
                  </a:lnTo>
                  <a:lnTo>
                    <a:pt x="530186" y="86461"/>
                  </a:lnTo>
                  <a:lnTo>
                    <a:pt x="530186" y="106362"/>
                  </a:lnTo>
                  <a:lnTo>
                    <a:pt x="538200" y="114427"/>
                  </a:lnTo>
                  <a:lnTo>
                    <a:pt x="557961" y="114427"/>
                  </a:lnTo>
                  <a:lnTo>
                    <a:pt x="565962" y="106362"/>
                  </a:lnTo>
                  <a:lnTo>
                    <a:pt x="565962" y="96418"/>
                  </a:lnTo>
                  <a:lnTo>
                    <a:pt x="565962" y="86461"/>
                  </a:lnTo>
                  <a:close/>
                </a:path>
                <a:path w="3851909" h="193039">
                  <a:moveTo>
                    <a:pt x="620433" y="182867"/>
                  </a:moveTo>
                  <a:lnTo>
                    <a:pt x="612432" y="174815"/>
                  </a:lnTo>
                  <a:lnTo>
                    <a:pt x="603694" y="174815"/>
                  </a:lnTo>
                  <a:lnTo>
                    <a:pt x="602551" y="174815"/>
                  </a:lnTo>
                  <a:lnTo>
                    <a:pt x="593801" y="174815"/>
                  </a:lnTo>
                  <a:lnTo>
                    <a:pt x="585787" y="182867"/>
                  </a:lnTo>
                  <a:lnTo>
                    <a:pt x="585787" y="192824"/>
                  </a:lnTo>
                  <a:lnTo>
                    <a:pt x="602551" y="192824"/>
                  </a:lnTo>
                  <a:lnTo>
                    <a:pt x="603694" y="192824"/>
                  </a:lnTo>
                  <a:lnTo>
                    <a:pt x="620433" y="192824"/>
                  </a:lnTo>
                  <a:lnTo>
                    <a:pt x="620433" y="182867"/>
                  </a:lnTo>
                  <a:close/>
                </a:path>
                <a:path w="3851909" h="193039">
                  <a:moveTo>
                    <a:pt x="620433" y="118986"/>
                  </a:moveTo>
                  <a:lnTo>
                    <a:pt x="612432" y="110934"/>
                  </a:lnTo>
                  <a:lnTo>
                    <a:pt x="603694" y="110934"/>
                  </a:lnTo>
                  <a:lnTo>
                    <a:pt x="602551" y="110934"/>
                  </a:lnTo>
                  <a:lnTo>
                    <a:pt x="593801" y="110934"/>
                  </a:lnTo>
                  <a:lnTo>
                    <a:pt x="585787" y="118986"/>
                  </a:lnTo>
                  <a:lnTo>
                    <a:pt x="585787" y="127800"/>
                  </a:lnTo>
                  <a:lnTo>
                    <a:pt x="585787" y="128917"/>
                  </a:lnTo>
                  <a:lnTo>
                    <a:pt x="585787" y="137744"/>
                  </a:lnTo>
                  <a:lnTo>
                    <a:pt x="593801" y="145808"/>
                  </a:lnTo>
                  <a:lnTo>
                    <a:pt x="602551" y="145808"/>
                  </a:lnTo>
                  <a:lnTo>
                    <a:pt x="603694" y="145808"/>
                  </a:lnTo>
                  <a:lnTo>
                    <a:pt x="612432" y="145808"/>
                  </a:lnTo>
                  <a:lnTo>
                    <a:pt x="620433" y="137744"/>
                  </a:lnTo>
                  <a:lnTo>
                    <a:pt x="620433" y="128917"/>
                  </a:lnTo>
                  <a:lnTo>
                    <a:pt x="620433" y="127800"/>
                  </a:lnTo>
                  <a:lnTo>
                    <a:pt x="620433" y="118986"/>
                  </a:lnTo>
                  <a:close/>
                </a:path>
                <a:path w="3851909" h="193039">
                  <a:moveTo>
                    <a:pt x="620433" y="63881"/>
                  </a:moveTo>
                  <a:lnTo>
                    <a:pt x="603694" y="63881"/>
                  </a:lnTo>
                  <a:lnTo>
                    <a:pt x="602551" y="63881"/>
                  </a:lnTo>
                  <a:lnTo>
                    <a:pt x="585787" y="63881"/>
                  </a:lnTo>
                  <a:lnTo>
                    <a:pt x="585787" y="73850"/>
                  </a:lnTo>
                  <a:lnTo>
                    <a:pt x="593801" y="81915"/>
                  </a:lnTo>
                  <a:lnTo>
                    <a:pt x="602551" y="81915"/>
                  </a:lnTo>
                  <a:lnTo>
                    <a:pt x="603694" y="81915"/>
                  </a:lnTo>
                  <a:lnTo>
                    <a:pt x="612432" y="81915"/>
                  </a:lnTo>
                  <a:lnTo>
                    <a:pt x="620433" y="73850"/>
                  </a:lnTo>
                  <a:lnTo>
                    <a:pt x="620433" y="63881"/>
                  </a:lnTo>
                  <a:close/>
                </a:path>
                <a:path w="3851909" h="193039">
                  <a:moveTo>
                    <a:pt x="676033" y="150355"/>
                  </a:moveTo>
                  <a:lnTo>
                    <a:pt x="668032" y="142290"/>
                  </a:lnTo>
                  <a:lnTo>
                    <a:pt x="648271" y="142290"/>
                  </a:lnTo>
                  <a:lnTo>
                    <a:pt x="640257" y="150355"/>
                  </a:lnTo>
                  <a:lnTo>
                    <a:pt x="640257" y="170268"/>
                  </a:lnTo>
                  <a:lnTo>
                    <a:pt x="648271" y="178308"/>
                  </a:lnTo>
                  <a:lnTo>
                    <a:pt x="668032" y="178308"/>
                  </a:lnTo>
                  <a:lnTo>
                    <a:pt x="676033" y="170268"/>
                  </a:lnTo>
                  <a:lnTo>
                    <a:pt x="676033" y="160299"/>
                  </a:lnTo>
                  <a:lnTo>
                    <a:pt x="676033" y="150355"/>
                  </a:lnTo>
                  <a:close/>
                </a:path>
                <a:path w="3851909" h="193039">
                  <a:moveTo>
                    <a:pt x="676033" y="86461"/>
                  </a:moveTo>
                  <a:lnTo>
                    <a:pt x="668032" y="78409"/>
                  </a:lnTo>
                  <a:lnTo>
                    <a:pt x="648271" y="78409"/>
                  </a:lnTo>
                  <a:lnTo>
                    <a:pt x="640257" y="86461"/>
                  </a:lnTo>
                  <a:lnTo>
                    <a:pt x="640257" y="106362"/>
                  </a:lnTo>
                  <a:lnTo>
                    <a:pt x="648271" y="114427"/>
                  </a:lnTo>
                  <a:lnTo>
                    <a:pt x="668032" y="114427"/>
                  </a:lnTo>
                  <a:lnTo>
                    <a:pt x="676033" y="106362"/>
                  </a:lnTo>
                  <a:lnTo>
                    <a:pt x="676033" y="96418"/>
                  </a:lnTo>
                  <a:lnTo>
                    <a:pt x="676033" y="86461"/>
                  </a:lnTo>
                  <a:close/>
                </a:path>
                <a:path w="3851909" h="193039">
                  <a:moveTo>
                    <a:pt x="730504" y="182867"/>
                  </a:moveTo>
                  <a:lnTo>
                    <a:pt x="722503" y="174815"/>
                  </a:lnTo>
                  <a:lnTo>
                    <a:pt x="713752" y="174815"/>
                  </a:lnTo>
                  <a:lnTo>
                    <a:pt x="712597" y="174815"/>
                  </a:lnTo>
                  <a:lnTo>
                    <a:pt x="703884" y="174815"/>
                  </a:lnTo>
                  <a:lnTo>
                    <a:pt x="695871" y="182867"/>
                  </a:lnTo>
                  <a:lnTo>
                    <a:pt x="695871" y="192824"/>
                  </a:lnTo>
                  <a:lnTo>
                    <a:pt x="712597" y="192824"/>
                  </a:lnTo>
                  <a:lnTo>
                    <a:pt x="713752" y="192824"/>
                  </a:lnTo>
                  <a:lnTo>
                    <a:pt x="730504" y="192824"/>
                  </a:lnTo>
                  <a:lnTo>
                    <a:pt x="730504" y="182867"/>
                  </a:lnTo>
                  <a:close/>
                </a:path>
                <a:path w="3851909" h="193039">
                  <a:moveTo>
                    <a:pt x="730504" y="118986"/>
                  </a:moveTo>
                  <a:lnTo>
                    <a:pt x="722503" y="110934"/>
                  </a:lnTo>
                  <a:lnTo>
                    <a:pt x="713752" y="110934"/>
                  </a:lnTo>
                  <a:lnTo>
                    <a:pt x="712597" y="110934"/>
                  </a:lnTo>
                  <a:lnTo>
                    <a:pt x="703884" y="110934"/>
                  </a:lnTo>
                  <a:lnTo>
                    <a:pt x="695871" y="118986"/>
                  </a:lnTo>
                  <a:lnTo>
                    <a:pt x="695871" y="127800"/>
                  </a:lnTo>
                  <a:lnTo>
                    <a:pt x="695871" y="128917"/>
                  </a:lnTo>
                  <a:lnTo>
                    <a:pt x="695871" y="137744"/>
                  </a:lnTo>
                  <a:lnTo>
                    <a:pt x="703884" y="145808"/>
                  </a:lnTo>
                  <a:lnTo>
                    <a:pt x="712597" y="145808"/>
                  </a:lnTo>
                  <a:lnTo>
                    <a:pt x="713752" y="145808"/>
                  </a:lnTo>
                  <a:lnTo>
                    <a:pt x="722503" y="145808"/>
                  </a:lnTo>
                  <a:lnTo>
                    <a:pt x="730504" y="137744"/>
                  </a:lnTo>
                  <a:lnTo>
                    <a:pt x="730504" y="128917"/>
                  </a:lnTo>
                  <a:lnTo>
                    <a:pt x="730504" y="127800"/>
                  </a:lnTo>
                  <a:lnTo>
                    <a:pt x="730504" y="118986"/>
                  </a:lnTo>
                  <a:close/>
                </a:path>
                <a:path w="3851909" h="193039">
                  <a:moveTo>
                    <a:pt x="730504" y="63881"/>
                  </a:moveTo>
                  <a:lnTo>
                    <a:pt x="713752" y="63881"/>
                  </a:lnTo>
                  <a:lnTo>
                    <a:pt x="712597" y="63881"/>
                  </a:lnTo>
                  <a:lnTo>
                    <a:pt x="695871" y="63881"/>
                  </a:lnTo>
                  <a:lnTo>
                    <a:pt x="695871" y="73850"/>
                  </a:lnTo>
                  <a:lnTo>
                    <a:pt x="703884" y="81915"/>
                  </a:lnTo>
                  <a:lnTo>
                    <a:pt x="712597" y="81915"/>
                  </a:lnTo>
                  <a:lnTo>
                    <a:pt x="713752" y="81915"/>
                  </a:lnTo>
                  <a:lnTo>
                    <a:pt x="722503" y="81915"/>
                  </a:lnTo>
                  <a:lnTo>
                    <a:pt x="730504" y="73850"/>
                  </a:lnTo>
                  <a:lnTo>
                    <a:pt x="730504" y="63881"/>
                  </a:lnTo>
                  <a:close/>
                </a:path>
                <a:path w="3851909" h="193039">
                  <a:moveTo>
                    <a:pt x="786117" y="150355"/>
                  </a:moveTo>
                  <a:lnTo>
                    <a:pt x="778116" y="142290"/>
                  </a:lnTo>
                  <a:lnTo>
                    <a:pt x="758342" y="142290"/>
                  </a:lnTo>
                  <a:lnTo>
                    <a:pt x="750341" y="150355"/>
                  </a:lnTo>
                  <a:lnTo>
                    <a:pt x="750341" y="170268"/>
                  </a:lnTo>
                  <a:lnTo>
                    <a:pt x="758342" y="178308"/>
                  </a:lnTo>
                  <a:lnTo>
                    <a:pt x="778116" y="178308"/>
                  </a:lnTo>
                  <a:lnTo>
                    <a:pt x="786117" y="170268"/>
                  </a:lnTo>
                  <a:lnTo>
                    <a:pt x="786117" y="160299"/>
                  </a:lnTo>
                  <a:lnTo>
                    <a:pt x="786117" y="150355"/>
                  </a:lnTo>
                  <a:close/>
                </a:path>
                <a:path w="3851909" h="193039">
                  <a:moveTo>
                    <a:pt x="786117" y="86461"/>
                  </a:moveTo>
                  <a:lnTo>
                    <a:pt x="778116" y="78409"/>
                  </a:lnTo>
                  <a:lnTo>
                    <a:pt x="758342" y="78409"/>
                  </a:lnTo>
                  <a:lnTo>
                    <a:pt x="750341" y="86461"/>
                  </a:lnTo>
                  <a:lnTo>
                    <a:pt x="750341" y="106362"/>
                  </a:lnTo>
                  <a:lnTo>
                    <a:pt x="758342" y="114427"/>
                  </a:lnTo>
                  <a:lnTo>
                    <a:pt x="778116" y="114427"/>
                  </a:lnTo>
                  <a:lnTo>
                    <a:pt x="786117" y="106362"/>
                  </a:lnTo>
                  <a:lnTo>
                    <a:pt x="786117" y="96418"/>
                  </a:lnTo>
                  <a:lnTo>
                    <a:pt x="786117" y="86461"/>
                  </a:lnTo>
                  <a:close/>
                </a:path>
                <a:path w="3851909" h="193039">
                  <a:moveTo>
                    <a:pt x="836993" y="77470"/>
                  </a:moveTo>
                  <a:lnTo>
                    <a:pt x="825614" y="63906"/>
                  </a:lnTo>
                  <a:lnTo>
                    <a:pt x="823823" y="63906"/>
                  </a:lnTo>
                  <a:lnTo>
                    <a:pt x="805942" y="63881"/>
                  </a:lnTo>
                  <a:lnTo>
                    <a:pt x="805942" y="73850"/>
                  </a:lnTo>
                  <a:lnTo>
                    <a:pt x="813943" y="81915"/>
                  </a:lnTo>
                  <a:lnTo>
                    <a:pt x="822693" y="81915"/>
                  </a:lnTo>
                  <a:lnTo>
                    <a:pt x="823823" y="81915"/>
                  </a:lnTo>
                  <a:lnTo>
                    <a:pt x="832573" y="81915"/>
                  </a:lnTo>
                  <a:lnTo>
                    <a:pt x="836993" y="77470"/>
                  </a:lnTo>
                  <a:close/>
                </a:path>
                <a:path w="3851909" h="193039">
                  <a:moveTo>
                    <a:pt x="840574" y="182867"/>
                  </a:moveTo>
                  <a:lnTo>
                    <a:pt x="832573" y="174815"/>
                  </a:lnTo>
                  <a:lnTo>
                    <a:pt x="823823" y="174815"/>
                  </a:lnTo>
                  <a:lnTo>
                    <a:pt x="822693" y="174815"/>
                  </a:lnTo>
                  <a:lnTo>
                    <a:pt x="813943" y="174815"/>
                  </a:lnTo>
                  <a:lnTo>
                    <a:pt x="805942" y="182867"/>
                  </a:lnTo>
                  <a:lnTo>
                    <a:pt x="805942" y="192824"/>
                  </a:lnTo>
                  <a:lnTo>
                    <a:pt x="822693" y="192824"/>
                  </a:lnTo>
                  <a:lnTo>
                    <a:pt x="823823" y="192824"/>
                  </a:lnTo>
                  <a:lnTo>
                    <a:pt x="840574" y="192824"/>
                  </a:lnTo>
                  <a:lnTo>
                    <a:pt x="840574" y="182867"/>
                  </a:lnTo>
                  <a:close/>
                </a:path>
                <a:path w="3851909" h="193039">
                  <a:moveTo>
                    <a:pt x="840574" y="118986"/>
                  </a:moveTo>
                  <a:lnTo>
                    <a:pt x="832573" y="110934"/>
                  </a:lnTo>
                  <a:lnTo>
                    <a:pt x="823823" y="110934"/>
                  </a:lnTo>
                  <a:lnTo>
                    <a:pt x="822693" y="110934"/>
                  </a:lnTo>
                  <a:lnTo>
                    <a:pt x="813943" y="110934"/>
                  </a:lnTo>
                  <a:lnTo>
                    <a:pt x="805942" y="118986"/>
                  </a:lnTo>
                  <a:lnTo>
                    <a:pt x="805942" y="127800"/>
                  </a:lnTo>
                  <a:lnTo>
                    <a:pt x="805942" y="128917"/>
                  </a:lnTo>
                  <a:lnTo>
                    <a:pt x="805942" y="137744"/>
                  </a:lnTo>
                  <a:lnTo>
                    <a:pt x="813943" y="145808"/>
                  </a:lnTo>
                  <a:lnTo>
                    <a:pt x="822693" y="145808"/>
                  </a:lnTo>
                  <a:lnTo>
                    <a:pt x="823823" y="145808"/>
                  </a:lnTo>
                  <a:lnTo>
                    <a:pt x="832573" y="145808"/>
                  </a:lnTo>
                  <a:lnTo>
                    <a:pt x="840574" y="137744"/>
                  </a:lnTo>
                  <a:lnTo>
                    <a:pt x="840574" y="128917"/>
                  </a:lnTo>
                  <a:lnTo>
                    <a:pt x="840574" y="127800"/>
                  </a:lnTo>
                  <a:lnTo>
                    <a:pt x="840574" y="118986"/>
                  </a:lnTo>
                  <a:close/>
                </a:path>
                <a:path w="3851909" h="193039">
                  <a:moveTo>
                    <a:pt x="868921" y="114427"/>
                  </a:moveTo>
                  <a:lnTo>
                    <a:pt x="867549" y="112890"/>
                  </a:lnTo>
                  <a:lnTo>
                    <a:pt x="860412" y="104724"/>
                  </a:lnTo>
                  <a:lnTo>
                    <a:pt x="860412" y="106362"/>
                  </a:lnTo>
                  <a:lnTo>
                    <a:pt x="868426" y="114427"/>
                  </a:lnTo>
                  <a:lnTo>
                    <a:pt x="868921" y="114427"/>
                  </a:lnTo>
                  <a:close/>
                </a:path>
                <a:path w="3851909" h="193039">
                  <a:moveTo>
                    <a:pt x="896188" y="150355"/>
                  </a:moveTo>
                  <a:lnTo>
                    <a:pt x="888187" y="142290"/>
                  </a:lnTo>
                  <a:lnTo>
                    <a:pt x="868426" y="142290"/>
                  </a:lnTo>
                  <a:lnTo>
                    <a:pt x="860412" y="150355"/>
                  </a:lnTo>
                  <a:lnTo>
                    <a:pt x="860412" y="170268"/>
                  </a:lnTo>
                  <a:lnTo>
                    <a:pt x="868426" y="178308"/>
                  </a:lnTo>
                  <a:lnTo>
                    <a:pt x="888187" y="178308"/>
                  </a:lnTo>
                  <a:lnTo>
                    <a:pt x="896188" y="170268"/>
                  </a:lnTo>
                  <a:lnTo>
                    <a:pt x="896188" y="160299"/>
                  </a:lnTo>
                  <a:lnTo>
                    <a:pt x="896188" y="150355"/>
                  </a:lnTo>
                  <a:close/>
                </a:path>
                <a:path w="3851909" h="193039">
                  <a:moveTo>
                    <a:pt x="942136" y="192824"/>
                  </a:moveTo>
                  <a:lnTo>
                    <a:pt x="939025" y="189674"/>
                  </a:lnTo>
                  <a:lnTo>
                    <a:pt x="933907" y="184429"/>
                  </a:lnTo>
                  <a:lnTo>
                    <a:pt x="933119" y="183629"/>
                  </a:lnTo>
                  <a:lnTo>
                    <a:pt x="932776" y="183261"/>
                  </a:lnTo>
                  <a:lnTo>
                    <a:pt x="924636" y="174815"/>
                  </a:lnTo>
                  <a:lnTo>
                    <a:pt x="924026" y="174815"/>
                  </a:lnTo>
                  <a:lnTo>
                    <a:pt x="916012" y="182867"/>
                  </a:lnTo>
                  <a:lnTo>
                    <a:pt x="916012" y="192824"/>
                  </a:lnTo>
                  <a:lnTo>
                    <a:pt x="932776" y="192824"/>
                  </a:lnTo>
                  <a:lnTo>
                    <a:pt x="933907" y="192824"/>
                  </a:lnTo>
                  <a:lnTo>
                    <a:pt x="942136" y="192824"/>
                  </a:lnTo>
                  <a:close/>
                </a:path>
                <a:path w="3851909" h="193039">
                  <a:moveTo>
                    <a:pt x="3812616" y="182867"/>
                  </a:moveTo>
                  <a:lnTo>
                    <a:pt x="3805555" y="175755"/>
                  </a:lnTo>
                  <a:lnTo>
                    <a:pt x="3794722" y="186931"/>
                  </a:lnTo>
                  <a:lnTo>
                    <a:pt x="3791229" y="190525"/>
                  </a:lnTo>
                  <a:lnTo>
                    <a:pt x="3788943" y="192824"/>
                  </a:lnTo>
                  <a:lnTo>
                    <a:pt x="3794722" y="192824"/>
                  </a:lnTo>
                  <a:lnTo>
                    <a:pt x="3795852" y="192824"/>
                  </a:lnTo>
                  <a:lnTo>
                    <a:pt x="3812616" y="192824"/>
                  </a:lnTo>
                  <a:lnTo>
                    <a:pt x="3812616" y="182867"/>
                  </a:lnTo>
                  <a:close/>
                </a:path>
                <a:path w="3851909" h="193039">
                  <a:moveTo>
                    <a:pt x="3851427" y="142290"/>
                  </a:moveTo>
                  <a:lnTo>
                    <a:pt x="3840454" y="142290"/>
                  </a:lnTo>
                  <a:lnTo>
                    <a:pt x="3832441" y="150355"/>
                  </a:lnTo>
                  <a:lnTo>
                    <a:pt x="3832441" y="170268"/>
                  </a:lnTo>
                  <a:lnTo>
                    <a:pt x="3840454" y="178308"/>
                  </a:lnTo>
                  <a:lnTo>
                    <a:pt x="3851427" y="178308"/>
                  </a:lnTo>
                  <a:lnTo>
                    <a:pt x="3851427" y="14229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4">
              <a:extLst>
                <a:ext uri="{FF2B5EF4-FFF2-40B4-BE49-F238E27FC236}">
                  <a16:creationId xmlns:a16="http://schemas.microsoft.com/office/drawing/2014/main" id="{57F6583D-16E7-5EC3-62DE-C41FAD8F1655}"/>
                </a:ext>
              </a:extLst>
            </p:cNvPr>
            <p:cNvSpPr/>
            <p:nvPr/>
          </p:nvSpPr>
          <p:spPr>
            <a:xfrm>
              <a:off x="5220284" y="2312974"/>
              <a:ext cx="899160" cy="129539"/>
            </a:xfrm>
            <a:custGeom>
              <a:avLst/>
              <a:gdLst/>
              <a:ahLst/>
              <a:cxnLst/>
              <a:rect l="l" t="t" r="r" b="b"/>
              <a:pathLst>
                <a:path w="899160" h="129539">
                  <a:moveTo>
                    <a:pt x="32258" y="55067"/>
                  </a:moveTo>
                  <a:lnTo>
                    <a:pt x="24257" y="47002"/>
                  </a:lnTo>
                  <a:lnTo>
                    <a:pt x="22707" y="47002"/>
                  </a:lnTo>
                  <a:lnTo>
                    <a:pt x="27330" y="56299"/>
                  </a:lnTo>
                  <a:lnTo>
                    <a:pt x="31115" y="63868"/>
                  </a:lnTo>
                  <a:lnTo>
                    <a:pt x="32258" y="66128"/>
                  </a:lnTo>
                  <a:lnTo>
                    <a:pt x="32258" y="65011"/>
                  </a:lnTo>
                  <a:lnTo>
                    <a:pt x="32258" y="63868"/>
                  </a:lnTo>
                  <a:lnTo>
                    <a:pt x="32258" y="55067"/>
                  </a:lnTo>
                  <a:close/>
                </a:path>
                <a:path w="899160" h="129539">
                  <a:moveTo>
                    <a:pt x="32258" y="0"/>
                  </a:moveTo>
                  <a:lnTo>
                    <a:pt x="15519" y="0"/>
                  </a:lnTo>
                  <a:lnTo>
                    <a:pt x="14363" y="0"/>
                  </a:lnTo>
                  <a:lnTo>
                    <a:pt x="0" y="0"/>
                  </a:lnTo>
                  <a:lnTo>
                    <a:pt x="3835" y="8102"/>
                  </a:lnTo>
                  <a:lnTo>
                    <a:pt x="8572" y="18008"/>
                  </a:lnTo>
                  <a:lnTo>
                    <a:pt x="14363" y="18008"/>
                  </a:lnTo>
                  <a:lnTo>
                    <a:pt x="15519" y="18008"/>
                  </a:lnTo>
                  <a:lnTo>
                    <a:pt x="24257" y="18008"/>
                  </a:lnTo>
                  <a:lnTo>
                    <a:pt x="32258" y="9956"/>
                  </a:lnTo>
                  <a:lnTo>
                    <a:pt x="32258" y="0"/>
                  </a:lnTo>
                  <a:close/>
                </a:path>
                <a:path w="899160" h="129539">
                  <a:moveTo>
                    <a:pt x="87871" y="86448"/>
                  </a:moveTo>
                  <a:lnTo>
                    <a:pt x="79870" y="78384"/>
                  </a:lnTo>
                  <a:lnTo>
                    <a:pt x="60096" y="78384"/>
                  </a:lnTo>
                  <a:lnTo>
                    <a:pt x="52095" y="86448"/>
                  </a:lnTo>
                  <a:lnTo>
                    <a:pt x="52095" y="104597"/>
                  </a:lnTo>
                  <a:lnTo>
                    <a:pt x="54051" y="108305"/>
                  </a:lnTo>
                  <a:lnTo>
                    <a:pt x="60096" y="114414"/>
                  </a:lnTo>
                  <a:lnTo>
                    <a:pt x="79870" y="114414"/>
                  </a:lnTo>
                  <a:lnTo>
                    <a:pt x="87871" y="106349"/>
                  </a:lnTo>
                  <a:lnTo>
                    <a:pt x="87871" y="86448"/>
                  </a:lnTo>
                  <a:close/>
                </a:path>
                <a:path w="899160" h="129539">
                  <a:moveTo>
                    <a:pt x="87871" y="22555"/>
                  </a:moveTo>
                  <a:lnTo>
                    <a:pt x="79870" y="14503"/>
                  </a:lnTo>
                  <a:lnTo>
                    <a:pt x="60096" y="14503"/>
                  </a:lnTo>
                  <a:lnTo>
                    <a:pt x="52095" y="22555"/>
                  </a:lnTo>
                  <a:lnTo>
                    <a:pt x="52095" y="42468"/>
                  </a:lnTo>
                  <a:lnTo>
                    <a:pt x="60096" y="50520"/>
                  </a:lnTo>
                  <a:lnTo>
                    <a:pt x="79870" y="50520"/>
                  </a:lnTo>
                  <a:lnTo>
                    <a:pt x="87871" y="42468"/>
                  </a:lnTo>
                  <a:lnTo>
                    <a:pt x="87871" y="32512"/>
                  </a:lnTo>
                  <a:lnTo>
                    <a:pt x="87871" y="22555"/>
                  </a:lnTo>
                  <a:close/>
                </a:path>
                <a:path w="899160" h="129539">
                  <a:moveTo>
                    <a:pt x="142341" y="118948"/>
                  </a:moveTo>
                  <a:lnTo>
                    <a:pt x="134340" y="110896"/>
                  </a:lnTo>
                  <a:lnTo>
                    <a:pt x="124472" y="110896"/>
                  </a:lnTo>
                  <a:lnTo>
                    <a:pt x="124472" y="128917"/>
                  </a:lnTo>
                  <a:lnTo>
                    <a:pt x="142341" y="128917"/>
                  </a:lnTo>
                  <a:lnTo>
                    <a:pt x="142341" y="118948"/>
                  </a:lnTo>
                  <a:close/>
                </a:path>
                <a:path w="899160" h="129539">
                  <a:moveTo>
                    <a:pt x="142341" y="55067"/>
                  </a:moveTo>
                  <a:lnTo>
                    <a:pt x="134340" y="47002"/>
                  </a:lnTo>
                  <a:lnTo>
                    <a:pt x="125590" y="47002"/>
                  </a:lnTo>
                  <a:lnTo>
                    <a:pt x="124472" y="47002"/>
                  </a:lnTo>
                  <a:lnTo>
                    <a:pt x="115722" y="47002"/>
                  </a:lnTo>
                  <a:lnTo>
                    <a:pt x="107708" y="55067"/>
                  </a:lnTo>
                  <a:lnTo>
                    <a:pt x="107708" y="63868"/>
                  </a:lnTo>
                  <a:lnTo>
                    <a:pt x="107708" y="65011"/>
                  </a:lnTo>
                  <a:lnTo>
                    <a:pt x="107708" y="73837"/>
                  </a:lnTo>
                  <a:lnTo>
                    <a:pt x="115722" y="81902"/>
                  </a:lnTo>
                  <a:lnTo>
                    <a:pt x="124472" y="81902"/>
                  </a:lnTo>
                  <a:lnTo>
                    <a:pt x="125590" y="81902"/>
                  </a:lnTo>
                  <a:lnTo>
                    <a:pt x="134340" y="81902"/>
                  </a:lnTo>
                  <a:lnTo>
                    <a:pt x="142341" y="73837"/>
                  </a:lnTo>
                  <a:lnTo>
                    <a:pt x="142341" y="65011"/>
                  </a:lnTo>
                  <a:lnTo>
                    <a:pt x="142341" y="63868"/>
                  </a:lnTo>
                  <a:lnTo>
                    <a:pt x="142341" y="55067"/>
                  </a:lnTo>
                  <a:close/>
                </a:path>
                <a:path w="899160" h="129539">
                  <a:moveTo>
                    <a:pt x="142341" y="0"/>
                  </a:moveTo>
                  <a:lnTo>
                    <a:pt x="125590" y="0"/>
                  </a:lnTo>
                  <a:lnTo>
                    <a:pt x="124472" y="0"/>
                  </a:lnTo>
                  <a:lnTo>
                    <a:pt x="107708" y="0"/>
                  </a:lnTo>
                  <a:lnTo>
                    <a:pt x="107708" y="9956"/>
                  </a:lnTo>
                  <a:lnTo>
                    <a:pt x="115722" y="18008"/>
                  </a:lnTo>
                  <a:lnTo>
                    <a:pt x="124472" y="18008"/>
                  </a:lnTo>
                  <a:lnTo>
                    <a:pt x="125590" y="18008"/>
                  </a:lnTo>
                  <a:lnTo>
                    <a:pt x="134340" y="18008"/>
                  </a:lnTo>
                  <a:lnTo>
                    <a:pt x="142341" y="9956"/>
                  </a:lnTo>
                  <a:lnTo>
                    <a:pt x="142341" y="0"/>
                  </a:lnTo>
                  <a:close/>
                </a:path>
                <a:path w="899160" h="129539">
                  <a:moveTo>
                    <a:pt x="197942" y="86448"/>
                  </a:moveTo>
                  <a:lnTo>
                    <a:pt x="189941" y="78384"/>
                  </a:lnTo>
                  <a:lnTo>
                    <a:pt x="170167" y="78384"/>
                  </a:lnTo>
                  <a:lnTo>
                    <a:pt x="162166" y="86448"/>
                  </a:lnTo>
                  <a:lnTo>
                    <a:pt x="162166" y="106349"/>
                  </a:lnTo>
                  <a:lnTo>
                    <a:pt x="170167" y="114414"/>
                  </a:lnTo>
                  <a:lnTo>
                    <a:pt x="189941" y="114414"/>
                  </a:lnTo>
                  <a:lnTo>
                    <a:pt x="197942" y="106349"/>
                  </a:lnTo>
                  <a:lnTo>
                    <a:pt x="197942" y="96405"/>
                  </a:lnTo>
                  <a:lnTo>
                    <a:pt x="197942" y="86448"/>
                  </a:lnTo>
                  <a:close/>
                </a:path>
                <a:path w="899160" h="129539">
                  <a:moveTo>
                    <a:pt x="197942" y="22555"/>
                  </a:moveTo>
                  <a:lnTo>
                    <a:pt x="189941" y="14503"/>
                  </a:lnTo>
                  <a:lnTo>
                    <a:pt x="170167" y="14503"/>
                  </a:lnTo>
                  <a:lnTo>
                    <a:pt x="162166" y="22555"/>
                  </a:lnTo>
                  <a:lnTo>
                    <a:pt x="162166" y="42468"/>
                  </a:lnTo>
                  <a:lnTo>
                    <a:pt x="170167" y="50520"/>
                  </a:lnTo>
                  <a:lnTo>
                    <a:pt x="189941" y="50520"/>
                  </a:lnTo>
                  <a:lnTo>
                    <a:pt x="197942" y="42468"/>
                  </a:lnTo>
                  <a:lnTo>
                    <a:pt x="197942" y="32512"/>
                  </a:lnTo>
                  <a:lnTo>
                    <a:pt x="197942" y="22555"/>
                  </a:lnTo>
                  <a:close/>
                </a:path>
                <a:path w="899160" h="129539">
                  <a:moveTo>
                    <a:pt x="252412" y="118948"/>
                  </a:moveTo>
                  <a:lnTo>
                    <a:pt x="244411" y="110896"/>
                  </a:lnTo>
                  <a:lnTo>
                    <a:pt x="235661" y="110896"/>
                  </a:lnTo>
                  <a:lnTo>
                    <a:pt x="234518" y="110896"/>
                  </a:lnTo>
                  <a:lnTo>
                    <a:pt x="225793" y="110896"/>
                  </a:lnTo>
                  <a:lnTo>
                    <a:pt x="217779" y="118948"/>
                  </a:lnTo>
                  <a:lnTo>
                    <a:pt x="217779" y="128917"/>
                  </a:lnTo>
                  <a:lnTo>
                    <a:pt x="234518" y="128917"/>
                  </a:lnTo>
                  <a:lnTo>
                    <a:pt x="235661" y="128917"/>
                  </a:lnTo>
                  <a:lnTo>
                    <a:pt x="252412" y="128917"/>
                  </a:lnTo>
                  <a:lnTo>
                    <a:pt x="252412" y="118948"/>
                  </a:lnTo>
                  <a:close/>
                </a:path>
                <a:path w="899160" h="129539">
                  <a:moveTo>
                    <a:pt x="252412" y="55067"/>
                  </a:moveTo>
                  <a:lnTo>
                    <a:pt x="244411" y="47002"/>
                  </a:lnTo>
                  <a:lnTo>
                    <a:pt x="235661" y="47002"/>
                  </a:lnTo>
                  <a:lnTo>
                    <a:pt x="234518" y="47002"/>
                  </a:lnTo>
                  <a:lnTo>
                    <a:pt x="225793" y="47002"/>
                  </a:lnTo>
                  <a:lnTo>
                    <a:pt x="217779" y="55067"/>
                  </a:lnTo>
                  <a:lnTo>
                    <a:pt x="217779" y="63868"/>
                  </a:lnTo>
                  <a:lnTo>
                    <a:pt x="217779" y="65011"/>
                  </a:lnTo>
                  <a:lnTo>
                    <a:pt x="217779" y="73837"/>
                  </a:lnTo>
                  <a:lnTo>
                    <a:pt x="225793" y="81902"/>
                  </a:lnTo>
                  <a:lnTo>
                    <a:pt x="234518" y="81902"/>
                  </a:lnTo>
                  <a:lnTo>
                    <a:pt x="235661" y="81902"/>
                  </a:lnTo>
                  <a:lnTo>
                    <a:pt x="244411" y="81902"/>
                  </a:lnTo>
                  <a:lnTo>
                    <a:pt x="252412" y="73837"/>
                  </a:lnTo>
                  <a:lnTo>
                    <a:pt x="252412" y="65011"/>
                  </a:lnTo>
                  <a:lnTo>
                    <a:pt x="252412" y="63868"/>
                  </a:lnTo>
                  <a:lnTo>
                    <a:pt x="252412" y="55067"/>
                  </a:lnTo>
                  <a:close/>
                </a:path>
                <a:path w="899160" h="129539">
                  <a:moveTo>
                    <a:pt x="252412" y="0"/>
                  </a:moveTo>
                  <a:lnTo>
                    <a:pt x="235661" y="0"/>
                  </a:lnTo>
                  <a:lnTo>
                    <a:pt x="234518" y="0"/>
                  </a:lnTo>
                  <a:lnTo>
                    <a:pt x="217779" y="0"/>
                  </a:lnTo>
                  <a:lnTo>
                    <a:pt x="217779" y="9956"/>
                  </a:lnTo>
                  <a:lnTo>
                    <a:pt x="225793" y="18008"/>
                  </a:lnTo>
                  <a:lnTo>
                    <a:pt x="234518" y="18008"/>
                  </a:lnTo>
                  <a:lnTo>
                    <a:pt x="235661" y="18008"/>
                  </a:lnTo>
                  <a:lnTo>
                    <a:pt x="244411" y="18008"/>
                  </a:lnTo>
                  <a:lnTo>
                    <a:pt x="252412" y="9956"/>
                  </a:lnTo>
                  <a:lnTo>
                    <a:pt x="252412" y="0"/>
                  </a:lnTo>
                  <a:close/>
                </a:path>
                <a:path w="899160" h="129539">
                  <a:moveTo>
                    <a:pt x="308025" y="86448"/>
                  </a:moveTo>
                  <a:lnTo>
                    <a:pt x="300024" y="78384"/>
                  </a:lnTo>
                  <a:lnTo>
                    <a:pt x="280250" y="78384"/>
                  </a:lnTo>
                  <a:lnTo>
                    <a:pt x="272249" y="86448"/>
                  </a:lnTo>
                  <a:lnTo>
                    <a:pt x="272249" y="106349"/>
                  </a:lnTo>
                  <a:lnTo>
                    <a:pt x="280250" y="114414"/>
                  </a:lnTo>
                  <a:lnTo>
                    <a:pt x="300024" y="114414"/>
                  </a:lnTo>
                  <a:lnTo>
                    <a:pt x="308025" y="106349"/>
                  </a:lnTo>
                  <a:lnTo>
                    <a:pt x="308025" y="96405"/>
                  </a:lnTo>
                  <a:lnTo>
                    <a:pt x="308025" y="86448"/>
                  </a:lnTo>
                  <a:close/>
                </a:path>
                <a:path w="899160" h="129539">
                  <a:moveTo>
                    <a:pt x="308025" y="22555"/>
                  </a:moveTo>
                  <a:lnTo>
                    <a:pt x="300024" y="14503"/>
                  </a:lnTo>
                  <a:lnTo>
                    <a:pt x="280250" y="14503"/>
                  </a:lnTo>
                  <a:lnTo>
                    <a:pt x="272249" y="22555"/>
                  </a:lnTo>
                  <a:lnTo>
                    <a:pt x="272249" y="42468"/>
                  </a:lnTo>
                  <a:lnTo>
                    <a:pt x="280250" y="50520"/>
                  </a:lnTo>
                  <a:lnTo>
                    <a:pt x="300024" y="50520"/>
                  </a:lnTo>
                  <a:lnTo>
                    <a:pt x="308025" y="42468"/>
                  </a:lnTo>
                  <a:lnTo>
                    <a:pt x="308025" y="32512"/>
                  </a:lnTo>
                  <a:lnTo>
                    <a:pt x="308025" y="22555"/>
                  </a:lnTo>
                  <a:close/>
                </a:path>
                <a:path w="899160" h="129539">
                  <a:moveTo>
                    <a:pt x="362496" y="118948"/>
                  </a:moveTo>
                  <a:lnTo>
                    <a:pt x="354495" y="110896"/>
                  </a:lnTo>
                  <a:lnTo>
                    <a:pt x="345732" y="110896"/>
                  </a:lnTo>
                  <a:lnTo>
                    <a:pt x="344589" y="110896"/>
                  </a:lnTo>
                  <a:lnTo>
                    <a:pt x="335864" y="110896"/>
                  </a:lnTo>
                  <a:lnTo>
                    <a:pt x="327850" y="118948"/>
                  </a:lnTo>
                  <a:lnTo>
                    <a:pt x="327850" y="128917"/>
                  </a:lnTo>
                  <a:lnTo>
                    <a:pt x="344589" y="128917"/>
                  </a:lnTo>
                  <a:lnTo>
                    <a:pt x="345732" y="128917"/>
                  </a:lnTo>
                  <a:lnTo>
                    <a:pt x="362496" y="128917"/>
                  </a:lnTo>
                  <a:lnTo>
                    <a:pt x="362496" y="118948"/>
                  </a:lnTo>
                  <a:close/>
                </a:path>
                <a:path w="899160" h="129539">
                  <a:moveTo>
                    <a:pt x="362496" y="55067"/>
                  </a:moveTo>
                  <a:lnTo>
                    <a:pt x="354495" y="47002"/>
                  </a:lnTo>
                  <a:lnTo>
                    <a:pt x="345732" y="47002"/>
                  </a:lnTo>
                  <a:lnTo>
                    <a:pt x="344589" y="47002"/>
                  </a:lnTo>
                  <a:lnTo>
                    <a:pt x="335864" y="47002"/>
                  </a:lnTo>
                  <a:lnTo>
                    <a:pt x="327850" y="55067"/>
                  </a:lnTo>
                  <a:lnTo>
                    <a:pt x="327850" y="63868"/>
                  </a:lnTo>
                  <a:lnTo>
                    <a:pt x="327850" y="65011"/>
                  </a:lnTo>
                  <a:lnTo>
                    <a:pt x="327850" y="73837"/>
                  </a:lnTo>
                  <a:lnTo>
                    <a:pt x="335864" y="81902"/>
                  </a:lnTo>
                  <a:lnTo>
                    <a:pt x="344589" y="81902"/>
                  </a:lnTo>
                  <a:lnTo>
                    <a:pt x="345732" y="81902"/>
                  </a:lnTo>
                  <a:lnTo>
                    <a:pt x="354495" y="81902"/>
                  </a:lnTo>
                  <a:lnTo>
                    <a:pt x="362496" y="73837"/>
                  </a:lnTo>
                  <a:lnTo>
                    <a:pt x="362496" y="65011"/>
                  </a:lnTo>
                  <a:lnTo>
                    <a:pt x="362496" y="63868"/>
                  </a:lnTo>
                  <a:lnTo>
                    <a:pt x="362496" y="55067"/>
                  </a:lnTo>
                  <a:close/>
                </a:path>
                <a:path w="899160" h="129539">
                  <a:moveTo>
                    <a:pt x="362496" y="0"/>
                  </a:moveTo>
                  <a:lnTo>
                    <a:pt x="345732" y="0"/>
                  </a:lnTo>
                  <a:lnTo>
                    <a:pt x="344589" y="0"/>
                  </a:lnTo>
                  <a:lnTo>
                    <a:pt x="327850" y="0"/>
                  </a:lnTo>
                  <a:lnTo>
                    <a:pt x="327850" y="9956"/>
                  </a:lnTo>
                  <a:lnTo>
                    <a:pt x="335864" y="18008"/>
                  </a:lnTo>
                  <a:lnTo>
                    <a:pt x="344589" y="18008"/>
                  </a:lnTo>
                  <a:lnTo>
                    <a:pt x="345732" y="18008"/>
                  </a:lnTo>
                  <a:lnTo>
                    <a:pt x="354495" y="18008"/>
                  </a:lnTo>
                  <a:lnTo>
                    <a:pt x="362496" y="9956"/>
                  </a:lnTo>
                  <a:lnTo>
                    <a:pt x="362496" y="0"/>
                  </a:lnTo>
                  <a:close/>
                </a:path>
                <a:path w="899160" h="129539">
                  <a:moveTo>
                    <a:pt x="418096" y="86448"/>
                  </a:moveTo>
                  <a:lnTo>
                    <a:pt x="410095" y="78384"/>
                  </a:lnTo>
                  <a:lnTo>
                    <a:pt x="390334" y="78384"/>
                  </a:lnTo>
                  <a:lnTo>
                    <a:pt x="382320" y="86448"/>
                  </a:lnTo>
                  <a:lnTo>
                    <a:pt x="382320" y="106349"/>
                  </a:lnTo>
                  <a:lnTo>
                    <a:pt x="390334" y="114414"/>
                  </a:lnTo>
                  <a:lnTo>
                    <a:pt x="410095" y="114414"/>
                  </a:lnTo>
                  <a:lnTo>
                    <a:pt x="418096" y="106349"/>
                  </a:lnTo>
                  <a:lnTo>
                    <a:pt x="418096" y="96405"/>
                  </a:lnTo>
                  <a:lnTo>
                    <a:pt x="418096" y="86448"/>
                  </a:lnTo>
                  <a:close/>
                </a:path>
                <a:path w="899160" h="129539">
                  <a:moveTo>
                    <a:pt x="418096" y="22555"/>
                  </a:moveTo>
                  <a:lnTo>
                    <a:pt x="410095" y="14503"/>
                  </a:lnTo>
                  <a:lnTo>
                    <a:pt x="390334" y="14503"/>
                  </a:lnTo>
                  <a:lnTo>
                    <a:pt x="382320" y="22555"/>
                  </a:lnTo>
                  <a:lnTo>
                    <a:pt x="382320" y="42468"/>
                  </a:lnTo>
                  <a:lnTo>
                    <a:pt x="390334" y="50520"/>
                  </a:lnTo>
                  <a:lnTo>
                    <a:pt x="410095" y="50520"/>
                  </a:lnTo>
                  <a:lnTo>
                    <a:pt x="418096" y="42468"/>
                  </a:lnTo>
                  <a:lnTo>
                    <a:pt x="418096" y="32512"/>
                  </a:lnTo>
                  <a:lnTo>
                    <a:pt x="418096" y="22555"/>
                  </a:lnTo>
                  <a:close/>
                </a:path>
                <a:path w="899160" h="129539">
                  <a:moveTo>
                    <a:pt x="472567" y="118948"/>
                  </a:moveTo>
                  <a:lnTo>
                    <a:pt x="464566" y="110896"/>
                  </a:lnTo>
                  <a:lnTo>
                    <a:pt x="455815" y="110896"/>
                  </a:lnTo>
                  <a:lnTo>
                    <a:pt x="454672" y="110896"/>
                  </a:lnTo>
                  <a:lnTo>
                    <a:pt x="445947" y="110896"/>
                  </a:lnTo>
                  <a:lnTo>
                    <a:pt x="437934" y="118948"/>
                  </a:lnTo>
                  <a:lnTo>
                    <a:pt x="437934" y="128917"/>
                  </a:lnTo>
                  <a:lnTo>
                    <a:pt x="454672" y="128917"/>
                  </a:lnTo>
                  <a:lnTo>
                    <a:pt x="455815" y="128917"/>
                  </a:lnTo>
                  <a:lnTo>
                    <a:pt x="472567" y="128917"/>
                  </a:lnTo>
                  <a:lnTo>
                    <a:pt x="472567" y="118948"/>
                  </a:lnTo>
                  <a:close/>
                </a:path>
                <a:path w="899160" h="129539">
                  <a:moveTo>
                    <a:pt x="472567" y="55067"/>
                  </a:moveTo>
                  <a:lnTo>
                    <a:pt x="464566" y="47002"/>
                  </a:lnTo>
                  <a:lnTo>
                    <a:pt x="455815" y="47002"/>
                  </a:lnTo>
                  <a:lnTo>
                    <a:pt x="454672" y="47002"/>
                  </a:lnTo>
                  <a:lnTo>
                    <a:pt x="445947" y="47002"/>
                  </a:lnTo>
                  <a:lnTo>
                    <a:pt x="437934" y="55067"/>
                  </a:lnTo>
                  <a:lnTo>
                    <a:pt x="437934" y="63868"/>
                  </a:lnTo>
                  <a:lnTo>
                    <a:pt x="437934" y="65011"/>
                  </a:lnTo>
                  <a:lnTo>
                    <a:pt x="437934" y="73837"/>
                  </a:lnTo>
                  <a:lnTo>
                    <a:pt x="445947" y="81902"/>
                  </a:lnTo>
                  <a:lnTo>
                    <a:pt x="454672" y="81902"/>
                  </a:lnTo>
                  <a:lnTo>
                    <a:pt x="455815" y="81902"/>
                  </a:lnTo>
                  <a:lnTo>
                    <a:pt x="464566" y="81902"/>
                  </a:lnTo>
                  <a:lnTo>
                    <a:pt x="472567" y="73837"/>
                  </a:lnTo>
                  <a:lnTo>
                    <a:pt x="472567" y="65011"/>
                  </a:lnTo>
                  <a:lnTo>
                    <a:pt x="472567" y="63868"/>
                  </a:lnTo>
                  <a:lnTo>
                    <a:pt x="472567" y="55067"/>
                  </a:lnTo>
                  <a:close/>
                </a:path>
                <a:path w="899160" h="129539">
                  <a:moveTo>
                    <a:pt x="472567" y="0"/>
                  </a:moveTo>
                  <a:lnTo>
                    <a:pt x="455815" y="0"/>
                  </a:lnTo>
                  <a:lnTo>
                    <a:pt x="454672" y="0"/>
                  </a:lnTo>
                  <a:lnTo>
                    <a:pt x="437934" y="0"/>
                  </a:lnTo>
                  <a:lnTo>
                    <a:pt x="437934" y="9956"/>
                  </a:lnTo>
                  <a:lnTo>
                    <a:pt x="445947" y="18008"/>
                  </a:lnTo>
                  <a:lnTo>
                    <a:pt x="454672" y="18008"/>
                  </a:lnTo>
                  <a:lnTo>
                    <a:pt x="455815" y="18008"/>
                  </a:lnTo>
                  <a:lnTo>
                    <a:pt x="464566" y="18008"/>
                  </a:lnTo>
                  <a:lnTo>
                    <a:pt x="472567" y="9956"/>
                  </a:lnTo>
                  <a:lnTo>
                    <a:pt x="472567" y="0"/>
                  </a:lnTo>
                  <a:close/>
                </a:path>
                <a:path w="899160" h="129539">
                  <a:moveTo>
                    <a:pt x="528167" y="86448"/>
                  </a:moveTo>
                  <a:lnTo>
                    <a:pt x="520166" y="78384"/>
                  </a:lnTo>
                  <a:lnTo>
                    <a:pt x="500405" y="78384"/>
                  </a:lnTo>
                  <a:lnTo>
                    <a:pt x="492391" y="86448"/>
                  </a:lnTo>
                  <a:lnTo>
                    <a:pt x="492391" y="106349"/>
                  </a:lnTo>
                  <a:lnTo>
                    <a:pt x="500405" y="114414"/>
                  </a:lnTo>
                  <a:lnTo>
                    <a:pt x="520166" y="114414"/>
                  </a:lnTo>
                  <a:lnTo>
                    <a:pt x="528167" y="106349"/>
                  </a:lnTo>
                  <a:lnTo>
                    <a:pt x="528167" y="96405"/>
                  </a:lnTo>
                  <a:lnTo>
                    <a:pt x="528167" y="86448"/>
                  </a:lnTo>
                  <a:close/>
                </a:path>
                <a:path w="899160" h="129539">
                  <a:moveTo>
                    <a:pt x="528167" y="22555"/>
                  </a:moveTo>
                  <a:lnTo>
                    <a:pt x="520166" y="14503"/>
                  </a:lnTo>
                  <a:lnTo>
                    <a:pt x="500405" y="14503"/>
                  </a:lnTo>
                  <a:lnTo>
                    <a:pt x="492391" y="22555"/>
                  </a:lnTo>
                  <a:lnTo>
                    <a:pt x="492391" y="42468"/>
                  </a:lnTo>
                  <a:lnTo>
                    <a:pt x="500405" y="50520"/>
                  </a:lnTo>
                  <a:lnTo>
                    <a:pt x="520166" y="50520"/>
                  </a:lnTo>
                  <a:lnTo>
                    <a:pt x="528167" y="42468"/>
                  </a:lnTo>
                  <a:lnTo>
                    <a:pt x="528167" y="32512"/>
                  </a:lnTo>
                  <a:lnTo>
                    <a:pt x="528167" y="22555"/>
                  </a:lnTo>
                  <a:close/>
                </a:path>
                <a:path w="899160" h="129539">
                  <a:moveTo>
                    <a:pt x="582637" y="118948"/>
                  </a:moveTo>
                  <a:lnTo>
                    <a:pt x="574636" y="110896"/>
                  </a:lnTo>
                  <a:lnTo>
                    <a:pt x="565899" y="110896"/>
                  </a:lnTo>
                  <a:lnTo>
                    <a:pt x="564769" y="110896"/>
                  </a:lnTo>
                  <a:lnTo>
                    <a:pt x="556018" y="110896"/>
                  </a:lnTo>
                  <a:lnTo>
                    <a:pt x="548005" y="118948"/>
                  </a:lnTo>
                  <a:lnTo>
                    <a:pt x="548005" y="128917"/>
                  </a:lnTo>
                  <a:lnTo>
                    <a:pt x="564769" y="128917"/>
                  </a:lnTo>
                  <a:lnTo>
                    <a:pt x="565899" y="128917"/>
                  </a:lnTo>
                  <a:lnTo>
                    <a:pt x="582637" y="128917"/>
                  </a:lnTo>
                  <a:lnTo>
                    <a:pt x="582637" y="118948"/>
                  </a:lnTo>
                  <a:close/>
                </a:path>
                <a:path w="899160" h="129539">
                  <a:moveTo>
                    <a:pt x="582637" y="55067"/>
                  </a:moveTo>
                  <a:lnTo>
                    <a:pt x="574636" y="47002"/>
                  </a:lnTo>
                  <a:lnTo>
                    <a:pt x="565899" y="47002"/>
                  </a:lnTo>
                  <a:lnTo>
                    <a:pt x="564769" y="47002"/>
                  </a:lnTo>
                  <a:lnTo>
                    <a:pt x="556018" y="47002"/>
                  </a:lnTo>
                  <a:lnTo>
                    <a:pt x="548005" y="55067"/>
                  </a:lnTo>
                  <a:lnTo>
                    <a:pt x="548005" y="63868"/>
                  </a:lnTo>
                  <a:lnTo>
                    <a:pt x="548005" y="65011"/>
                  </a:lnTo>
                  <a:lnTo>
                    <a:pt x="548005" y="73837"/>
                  </a:lnTo>
                  <a:lnTo>
                    <a:pt x="556018" y="81902"/>
                  </a:lnTo>
                  <a:lnTo>
                    <a:pt x="564769" y="81902"/>
                  </a:lnTo>
                  <a:lnTo>
                    <a:pt x="565899" y="81902"/>
                  </a:lnTo>
                  <a:lnTo>
                    <a:pt x="574636" y="81902"/>
                  </a:lnTo>
                  <a:lnTo>
                    <a:pt x="582637" y="73837"/>
                  </a:lnTo>
                  <a:lnTo>
                    <a:pt x="582637" y="65011"/>
                  </a:lnTo>
                  <a:lnTo>
                    <a:pt x="582637" y="63868"/>
                  </a:lnTo>
                  <a:lnTo>
                    <a:pt x="582637" y="55067"/>
                  </a:lnTo>
                  <a:close/>
                </a:path>
                <a:path w="899160" h="129539">
                  <a:moveTo>
                    <a:pt x="582637" y="0"/>
                  </a:moveTo>
                  <a:lnTo>
                    <a:pt x="565899" y="0"/>
                  </a:lnTo>
                  <a:lnTo>
                    <a:pt x="564769" y="0"/>
                  </a:lnTo>
                  <a:lnTo>
                    <a:pt x="548005" y="0"/>
                  </a:lnTo>
                  <a:lnTo>
                    <a:pt x="548005" y="9956"/>
                  </a:lnTo>
                  <a:lnTo>
                    <a:pt x="556018" y="18008"/>
                  </a:lnTo>
                  <a:lnTo>
                    <a:pt x="564769" y="18008"/>
                  </a:lnTo>
                  <a:lnTo>
                    <a:pt x="565899" y="18008"/>
                  </a:lnTo>
                  <a:lnTo>
                    <a:pt x="574636" y="18008"/>
                  </a:lnTo>
                  <a:lnTo>
                    <a:pt x="582637" y="9956"/>
                  </a:lnTo>
                  <a:lnTo>
                    <a:pt x="582637" y="0"/>
                  </a:lnTo>
                  <a:close/>
                </a:path>
                <a:path w="899160" h="129539">
                  <a:moveTo>
                    <a:pt x="638251" y="86448"/>
                  </a:moveTo>
                  <a:lnTo>
                    <a:pt x="630250" y="78384"/>
                  </a:lnTo>
                  <a:lnTo>
                    <a:pt x="610489" y="78384"/>
                  </a:lnTo>
                  <a:lnTo>
                    <a:pt x="602475" y="86448"/>
                  </a:lnTo>
                  <a:lnTo>
                    <a:pt x="602475" y="106349"/>
                  </a:lnTo>
                  <a:lnTo>
                    <a:pt x="610489" y="114414"/>
                  </a:lnTo>
                  <a:lnTo>
                    <a:pt x="630250" y="114414"/>
                  </a:lnTo>
                  <a:lnTo>
                    <a:pt x="638251" y="106349"/>
                  </a:lnTo>
                  <a:lnTo>
                    <a:pt x="638251" y="96405"/>
                  </a:lnTo>
                  <a:lnTo>
                    <a:pt x="638251" y="86448"/>
                  </a:lnTo>
                  <a:close/>
                </a:path>
                <a:path w="899160" h="129539">
                  <a:moveTo>
                    <a:pt x="638251" y="22555"/>
                  </a:moveTo>
                  <a:lnTo>
                    <a:pt x="630250" y="14503"/>
                  </a:lnTo>
                  <a:lnTo>
                    <a:pt x="610489" y="14503"/>
                  </a:lnTo>
                  <a:lnTo>
                    <a:pt x="602475" y="22555"/>
                  </a:lnTo>
                  <a:lnTo>
                    <a:pt x="602475" y="42468"/>
                  </a:lnTo>
                  <a:lnTo>
                    <a:pt x="610489" y="50520"/>
                  </a:lnTo>
                  <a:lnTo>
                    <a:pt x="630250" y="50520"/>
                  </a:lnTo>
                  <a:lnTo>
                    <a:pt x="638251" y="42468"/>
                  </a:lnTo>
                  <a:lnTo>
                    <a:pt x="638251" y="32512"/>
                  </a:lnTo>
                  <a:lnTo>
                    <a:pt x="638251" y="22555"/>
                  </a:lnTo>
                  <a:close/>
                </a:path>
                <a:path w="899160" h="129539">
                  <a:moveTo>
                    <a:pt x="675982" y="0"/>
                  </a:moveTo>
                  <a:lnTo>
                    <a:pt x="658075" y="0"/>
                  </a:lnTo>
                  <a:lnTo>
                    <a:pt x="658075" y="9956"/>
                  </a:lnTo>
                  <a:lnTo>
                    <a:pt x="666089" y="18008"/>
                  </a:lnTo>
                  <a:lnTo>
                    <a:pt x="675982" y="18008"/>
                  </a:lnTo>
                  <a:lnTo>
                    <a:pt x="675982" y="0"/>
                  </a:lnTo>
                  <a:close/>
                </a:path>
                <a:path w="899160" h="129539">
                  <a:moveTo>
                    <a:pt x="692721" y="118948"/>
                  </a:moveTo>
                  <a:lnTo>
                    <a:pt x="684720" y="110896"/>
                  </a:lnTo>
                  <a:lnTo>
                    <a:pt x="675982" y="110896"/>
                  </a:lnTo>
                  <a:lnTo>
                    <a:pt x="674839" y="110896"/>
                  </a:lnTo>
                  <a:lnTo>
                    <a:pt x="666089" y="110896"/>
                  </a:lnTo>
                  <a:lnTo>
                    <a:pt x="658075" y="118948"/>
                  </a:lnTo>
                  <a:lnTo>
                    <a:pt x="658075" y="128917"/>
                  </a:lnTo>
                  <a:lnTo>
                    <a:pt x="674839" y="128917"/>
                  </a:lnTo>
                  <a:lnTo>
                    <a:pt x="675982" y="128917"/>
                  </a:lnTo>
                  <a:lnTo>
                    <a:pt x="692721" y="128917"/>
                  </a:lnTo>
                  <a:lnTo>
                    <a:pt x="692721" y="118948"/>
                  </a:lnTo>
                  <a:close/>
                </a:path>
                <a:path w="899160" h="129539">
                  <a:moveTo>
                    <a:pt x="692721" y="55067"/>
                  </a:moveTo>
                  <a:lnTo>
                    <a:pt x="684720" y="47002"/>
                  </a:lnTo>
                  <a:lnTo>
                    <a:pt x="675982" y="47002"/>
                  </a:lnTo>
                  <a:lnTo>
                    <a:pt x="674839" y="47002"/>
                  </a:lnTo>
                  <a:lnTo>
                    <a:pt x="666089" y="47002"/>
                  </a:lnTo>
                  <a:lnTo>
                    <a:pt x="658075" y="55067"/>
                  </a:lnTo>
                  <a:lnTo>
                    <a:pt x="658075" y="63868"/>
                  </a:lnTo>
                  <a:lnTo>
                    <a:pt x="658075" y="65011"/>
                  </a:lnTo>
                  <a:lnTo>
                    <a:pt x="658075" y="73837"/>
                  </a:lnTo>
                  <a:lnTo>
                    <a:pt x="666089" y="81902"/>
                  </a:lnTo>
                  <a:lnTo>
                    <a:pt x="674839" y="81902"/>
                  </a:lnTo>
                  <a:lnTo>
                    <a:pt x="675982" y="81902"/>
                  </a:lnTo>
                  <a:lnTo>
                    <a:pt x="684720" y="81902"/>
                  </a:lnTo>
                  <a:lnTo>
                    <a:pt x="692721" y="73837"/>
                  </a:lnTo>
                  <a:lnTo>
                    <a:pt x="692721" y="65011"/>
                  </a:lnTo>
                  <a:lnTo>
                    <a:pt x="692721" y="63868"/>
                  </a:lnTo>
                  <a:lnTo>
                    <a:pt x="692721" y="55067"/>
                  </a:lnTo>
                  <a:close/>
                </a:path>
                <a:path w="899160" h="129539">
                  <a:moveTo>
                    <a:pt x="748322" y="86448"/>
                  </a:moveTo>
                  <a:lnTo>
                    <a:pt x="740321" y="78384"/>
                  </a:lnTo>
                  <a:lnTo>
                    <a:pt x="720559" y="78384"/>
                  </a:lnTo>
                  <a:lnTo>
                    <a:pt x="712546" y="86448"/>
                  </a:lnTo>
                  <a:lnTo>
                    <a:pt x="712546" y="106349"/>
                  </a:lnTo>
                  <a:lnTo>
                    <a:pt x="720559" y="114414"/>
                  </a:lnTo>
                  <a:lnTo>
                    <a:pt x="740321" y="114414"/>
                  </a:lnTo>
                  <a:lnTo>
                    <a:pt x="748322" y="106349"/>
                  </a:lnTo>
                  <a:lnTo>
                    <a:pt x="748322" y="96405"/>
                  </a:lnTo>
                  <a:lnTo>
                    <a:pt x="748322" y="86448"/>
                  </a:lnTo>
                  <a:close/>
                </a:path>
                <a:path w="899160" h="129539">
                  <a:moveTo>
                    <a:pt x="802792" y="118948"/>
                  </a:moveTo>
                  <a:lnTo>
                    <a:pt x="794791" y="110896"/>
                  </a:lnTo>
                  <a:lnTo>
                    <a:pt x="786041" y="110896"/>
                  </a:lnTo>
                  <a:lnTo>
                    <a:pt x="784885" y="110896"/>
                  </a:lnTo>
                  <a:lnTo>
                    <a:pt x="776173" y="110896"/>
                  </a:lnTo>
                  <a:lnTo>
                    <a:pt x="768159" y="118948"/>
                  </a:lnTo>
                  <a:lnTo>
                    <a:pt x="768159" y="128917"/>
                  </a:lnTo>
                  <a:lnTo>
                    <a:pt x="784885" y="128917"/>
                  </a:lnTo>
                  <a:lnTo>
                    <a:pt x="786041" y="128917"/>
                  </a:lnTo>
                  <a:lnTo>
                    <a:pt x="802792" y="128917"/>
                  </a:lnTo>
                  <a:lnTo>
                    <a:pt x="802792" y="118948"/>
                  </a:lnTo>
                  <a:close/>
                </a:path>
                <a:path w="899160" h="129539">
                  <a:moveTo>
                    <a:pt x="802792" y="63868"/>
                  </a:moveTo>
                  <a:lnTo>
                    <a:pt x="786041" y="63868"/>
                  </a:lnTo>
                  <a:lnTo>
                    <a:pt x="786041" y="47002"/>
                  </a:lnTo>
                  <a:lnTo>
                    <a:pt x="776173" y="47002"/>
                  </a:lnTo>
                  <a:lnTo>
                    <a:pt x="768159" y="55067"/>
                  </a:lnTo>
                  <a:lnTo>
                    <a:pt x="768159" y="63868"/>
                  </a:lnTo>
                  <a:lnTo>
                    <a:pt x="768159" y="65011"/>
                  </a:lnTo>
                  <a:lnTo>
                    <a:pt x="768159" y="73837"/>
                  </a:lnTo>
                  <a:lnTo>
                    <a:pt x="776173" y="81902"/>
                  </a:lnTo>
                  <a:lnTo>
                    <a:pt x="784885" y="81902"/>
                  </a:lnTo>
                  <a:lnTo>
                    <a:pt x="786041" y="81902"/>
                  </a:lnTo>
                  <a:lnTo>
                    <a:pt x="794791" y="81902"/>
                  </a:lnTo>
                  <a:lnTo>
                    <a:pt x="802792" y="73837"/>
                  </a:lnTo>
                  <a:lnTo>
                    <a:pt x="802792" y="63868"/>
                  </a:lnTo>
                  <a:close/>
                </a:path>
                <a:path w="899160" h="129539">
                  <a:moveTo>
                    <a:pt x="858405" y="86448"/>
                  </a:moveTo>
                  <a:lnTo>
                    <a:pt x="850404" y="78384"/>
                  </a:lnTo>
                  <a:lnTo>
                    <a:pt x="830630" y="78384"/>
                  </a:lnTo>
                  <a:lnTo>
                    <a:pt x="822629" y="86448"/>
                  </a:lnTo>
                  <a:lnTo>
                    <a:pt x="822629" y="106349"/>
                  </a:lnTo>
                  <a:lnTo>
                    <a:pt x="830630" y="114414"/>
                  </a:lnTo>
                  <a:lnTo>
                    <a:pt x="850404" y="114414"/>
                  </a:lnTo>
                  <a:lnTo>
                    <a:pt x="858405" y="106349"/>
                  </a:lnTo>
                  <a:lnTo>
                    <a:pt x="858405" y="96405"/>
                  </a:lnTo>
                  <a:lnTo>
                    <a:pt x="858405" y="86448"/>
                  </a:lnTo>
                  <a:close/>
                </a:path>
                <a:path w="899160" h="129539">
                  <a:moveTo>
                    <a:pt x="898842" y="128917"/>
                  </a:moveTo>
                  <a:lnTo>
                    <a:pt x="897559" y="127393"/>
                  </a:lnTo>
                  <a:lnTo>
                    <a:pt x="896112" y="125628"/>
                  </a:lnTo>
                  <a:lnTo>
                    <a:pt x="895553" y="124955"/>
                  </a:lnTo>
                  <a:lnTo>
                    <a:pt x="894981" y="124244"/>
                  </a:lnTo>
                  <a:lnTo>
                    <a:pt x="885050" y="112090"/>
                  </a:lnTo>
                  <a:lnTo>
                    <a:pt x="878230" y="118948"/>
                  </a:lnTo>
                  <a:lnTo>
                    <a:pt x="878230" y="128917"/>
                  </a:lnTo>
                  <a:lnTo>
                    <a:pt x="894981" y="128917"/>
                  </a:lnTo>
                  <a:lnTo>
                    <a:pt x="896112" y="128917"/>
                  </a:lnTo>
                  <a:lnTo>
                    <a:pt x="898842" y="12891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5">
              <a:extLst>
                <a:ext uri="{FF2B5EF4-FFF2-40B4-BE49-F238E27FC236}">
                  <a16:creationId xmlns:a16="http://schemas.microsoft.com/office/drawing/2014/main" id="{45803FE8-E892-9DE7-6A71-B1E4433EAA40}"/>
                </a:ext>
              </a:extLst>
            </p:cNvPr>
            <p:cNvSpPr/>
            <p:nvPr/>
          </p:nvSpPr>
          <p:spPr>
            <a:xfrm>
              <a:off x="5170220" y="2185174"/>
              <a:ext cx="887730" cy="193040"/>
            </a:xfrm>
            <a:custGeom>
              <a:avLst/>
              <a:gdLst/>
              <a:ahLst/>
              <a:cxnLst/>
              <a:rect l="l" t="t" r="r" b="b"/>
              <a:pathLst>
                <a:path w="887729" h="193039">
                  <a:moveTo>
                    <a:pt x="27863" y="22580"/>
                  </a:moveTo>
                  <a:lnTo>
                    <a:pt x="19862" y="14528"/>
                  </a:lnTo>
                  <a:lnTo>
                    <a:pt x="88" y="14528"/>
                  </a:lnTo>
                  <a:lnTo>
                    <a:pt x="7543" y="32626"/>
                  </a:lnTo>
                  <a:lnTo>
                    <a:pt x="15214" y="50546"/>
                  </a:lnTo>
                  <a:lnTo>
                    <a:pt x="19862" y="50546"/>
                  </a:lnTo>
                  <a:lnTo>
                    <a:pt x="27863" y="42481"/>
                  </a:lnTo>
                  <a:lnTo>
                    <a:pt x="27863" y="22580"/>
                  </a:lnTo>
                  <a:close/>
                </a:path>
                <a:path w="887729" h="193039">
                  <a:moveTo>
                    <a:pt x="82321" y="118986"/>
                  </a:moveTo>
                  <a:lnTo>
                    <a:pt x="74320" y="110934"/>
                  </a:lnTo>
                  <a:lnTo>
                    <a:pt x="65582" y="110934"/>
                  </a:lnTo>
                  <a:lnTo>
                    <a:pt x="64427" y="110934"/>
                  </a:lnTo>
                  <a:lnTo>
                    <a:pt x="55689" y="110934"/>
                  </a:lnTo>
                  <a:lnTo>
                    <a:pt x="47688" y="118986"/>
                  </a:lnTo>
                  <a:lnTo>
                    <a:pt x="47688" y="122707"/>
                  </a:lnTo>
                  <a:lnTo>
                    <a:pt x="50609" y="128930"/>
                  </a:lnTo>
                  <a:lnTo>
                    <a:pt x="64427" y="128930"/>
                  </a:lnTo>
                  <a:lnTo>
                    <a:pt x="65582" y="128930"/>
                  </a:lnTo>
                  <a:lnTo>
                    <a:pt x="82321" y="128930"/>
                  </a:lnTo>
                  <a:lnTo>
                    <a:pt x="82321" y="118986"/>
                  </a:lnTo>
                  <a:close/>
                </a:path>
                <a:path w="887729" h="193039">
                  <a:moveTo>
                    <a:pt x="82321" y="55105"/>
                  </a:moveTo>
                  <a:lnTo>
                    <a:pt x="74320" y="47053"/>
                  </a:lnTo>
                  <a:lnTo>
                    <a:pt x="65582" y="47053"/>
                  </a:lnTo>
                  <a:lnTo>
                    <a:pt x="64427" y="47053"/>
                  </a:lnTo>
                  <a:lnTo>
                    <a:pt x="55689" y="47053"/>
                  </a:lnTo>
                  <a:lnTo>
                    <a:pt x="47688" y="55105"/>
                  </a:lnTo>
                  <a:lnTo>
                    <a:pt x="47688" y="63906"/>
                  </a:lnTo>
                  <a:lnTo>
                    <a:pt x="47688" y="65049"/>
                  </a:lnTo>
                  <a:lnTo>
                    <a:pt x="47688" y="73863"/>
                  </a:lnTo>
                  <a:lnTo>
                    <a:pt x="55689" y="81915"/>
                  </a:lnTo>
                  <a:lnTo>
                    <a:pt x="64427" y="81915"/>
                  </a:lnTo>
                  <a:lnTo>
                    <a:pt x="65582" y="81915"/>
                  </a:lnTo>
                  <a:lnTo>
                    <a:pt x="74320" y="81915"/>
                  </a:lnTo>
                  <a:lnTo>
                    <a:pt x="82321" y="73863"/>
                  </a:lnTo>
                  <a:lnTo>
                    <a:pt x="82321" y="65049"/>
                  </a:lnTo>
                  <a:lnTo>
                    <a:pt x="82321" y="63906"/>
                  </a:lnTo>
                  <a:lnTo>
                    <a:pt x="82321" y="55105"/>
                  </a:lnTo>
                  <a:close/>
                </a:path>
                <a:path w="887729" h="193039">
                  <a:moveTo>
                    <a:pt x="82321" y="25"/>
                  </a:moveTo>
                  <a:lnTo>
                    <a:pt x="65582" y="25"/>
                  </a:lnTo>
                  <a:lnTo>
                    <a:pt x="47688" y="0"/>
                  </a:lnTo>
                  <a:lnTo>
                    <a:pt x="47688" y="9982"/>
                  </a:lnTo>
                  <a:lnTo>
                    <a:pt x="55689" y="18034"/>
                  </a:lnTo>
                  <a:lnTo>
                    <a:pt x="64427" y="18034"/>
                  </a:lnTo>
                  <a:lnTo>
                    <a:pt x="65582" y="18034"/>
                  </a:lnTo>
                  <a:lnTo>
                    <a:pt x="74320" y="18034"/>
                  </a:lnTo>
                  <a:lnTo>
                    <a:pt x="82321" y="9982"/>
                  </a:lnTo>
                  <a:lnTo>
                    <a:pt x="82321" y="25"/>
                  </a:lnTo>
                  <a:close/>
                </a:path>
                <a:path w="887729" h="193039">
                  <a:moveTo>
                    <a:pt x="137934" y="86474"/>
                  </a:moveTo>
                  <a:lnTo>
                    <a:pt x="129933" y="78422"/>
                  </a:lnTo>
                  <a:lnTo>
                    <a:pt x="110159" y="78422"/>
                  </a:lnTo>
                  <a:lnTo>
                    <a:pt x="102158" y="86474"/>
                  </a:lnTo>
                  <a:lnTo>
                    <a:pt x="102158" y="106387"/>
                  </a:lnTo>
                  <a:lnTo>
                    <a:pt x="110159" y="114439"/>
                  </a:lnTo>
                  <a:lnTo>
                    <a:pt x="129933" y="114439"/>
                  </a:lnTo>
                  <a:lnTo>
                    <a:pt x="137934" y="106387"/>
                  </a:lnTo>
                  <a:lnTo>
                    <a:pt x="137934" y="96431"/>
                  </a:lnTo>
                  <a:lnTo>
                    <a:pt x="137934" y="86474"/>
                  </a:lnTo>
                  <a:close/>
                </a:path>
                <a:path w="887729" h="193039">
                  <a:moveTo>
                    <a:pt x="137934" y="22580"/>
                  </a:moveTo>
                  <a:lnTo>
                    <a:pt x="129933" y="14528"/>
                  </a:lnTo>
                  <a:lnTo>
                    <a:pt x="110159" y="14528"/>
                  </a:lnTo>
                  <a:lnTo>
                    <a:pt x="102158" y="22580"/>
                  </a:lnTo>
                  <a:lnTo>
                    <a:pt x="102158" y="42481"/>
                  </a:lnTo>
                  <a:lnTo>
                    <a:pt x="110159" y="50546"/>
                  </a:lnTo>
                  <a:lnTo>
                    <a:pt x="129933" y="50546"/>
                  </a:lnTo>
                  <a:lnTo>
                    <a:pt x="137934" y="42481"/>
                  </a:lnTo>
                  <a:lnTo>
                    <a:pt x="137934" y="32537"/>
                  </a:lnTo>
                  <a:lnTo>
                    <a:pt x="137934" y="22580"/>
                  </a:lnTo>
                  <a:close/>
                </a:path>
                <a:path w="887729" h="193039">
                  <a:moveTo>
                    <a:pt x="192405" y="118986"/>
                  </a:moveTo>
                  <a:lnTo>
                    <a:pt x="184404" y="110934"/>
                  </a:lnTo>
                  <a:lnTo>
                    <a:pt x="175653" y="110934"/>
                  </a:lnTo>
                  <a:lnTo>
                    <a:pt x="174536" y="110934"/>
                  </a:lnTo>
                  <a:lnTo>
                    <a:pt x="165785" y="110934"/>
                  </a:lnTo>
                  <a:lnTo>
                    <a:pt x="157772" y="118986"/>
                  </a:lnTo>
                  <a:lnTo>
                    <a:pt x="157772" y="128930"/>
                  </a:lnTo>
                  <a:lnTo>
                    <a:pt x="174536" y="128930"/>
                  </a:lnTo>
                  <a:lnTo>
                    <a:pt x="175653" y="128930"/>
                  </a:lnTo>
                  <a:lnTo>
                    <a:pt x="192405" y="128930"/>
                  </a:lnTo>
                  <a:lnTo>
                    <a:pt x="192405" y="118986"/>
                  </a:lnTo>
                  <a:close/>
                </a:path>
                <a:path w="887729" h="193039">
                  <a:moveTo>
                    <a:pt x="192405" y="55105"/>
                  </a:moveTo>
                  <a:lnTo>
                    <a:pt x="184404" y="47053"/>
                  </a:lnTo>
                  <a:lnTo>
                    <a:pt x="175653" y="47053"/>
                  </a:lnTo>
                  <a:lnTo>
                    <a:pt x="174536" y="47053"/>
                  </a:lnTo>
                  <a:lnTo>
                    <a:pt x="165785" y="47053"/>
                  </a:lnTo>
                  <a:lnTo>
                    <a:pt x="157772" y="55105"/>
                  </a:lnTo>
                  <a:lnTo>
                    <a:pt x="157772" y="63906"/>
                  </a:lnTo>
                  <a:lnTo>
                    <a:pt x="157772" y="65049"/>
                  </a:lnTo>
                  <a:lnTo>
                    <a:pt x="157772" y="73863"/>
                  </a:lnTo>
                  <a:lnTo>
                    <a:pt x="165785" y="81915"/>
                  </a:lnTo>
                  <a:lnTo>
                    <a:pt x="174536" y="81915"/>
                  </a:lnTo>
                  <a:lnTo>
                    <a:pt x="175653" y="81915"/>
                  </a:lnTo>
                  <a:lnTo>
                    <a:pt x="184404" y="81915"/>
                  </a:lnTo>
                  <a:lnTo>
                    <a:pt x="192405" y="73863"/>
                  </a:lnTo>
                  <a:lnTo>
                    <a:pt x="192405" y="65049"/>
                  </a:lnTo>
                  <a:lnTo>
                    <a:pt x="192405" y="63906"/>
                  </a:lnTo>
                  <a:lnTo>
                    <a:pt x="192405" y="55105"/>
                  </a:lnTo>
                  <a:close/>
                </a:path>
                <a:path w="887729" h="193039">
                  <a:moveTo>
                    <a:pt x="192405" y="25"/>
                  </a:moveTo>
                  <a:lnTo>
                    <a:pt x="175653" y="25"/>
                  </a:lnTo>
                  <a:lnTo>
                    <a:pt x="174536" y="25"/>
                  </a:lnTo>
                  <a:lnTo>
                    <a:pt x="157772" y="25"/>
                  </a:lnTo>
                  <a:lnTo>
                    <a:pt x="157772" y="9982"/>
                  </a:lnTo>
                  <a:lnTo>
                    <a:pt x="165785" y="18034"/>
                  </a:lnTo>
                  <a:lnTo>
                    <a:pt x="174536" y="18034"/>
                  </a:lnTo>
                  <a:lnTo>
                    <a:pt x="175653" y="18034"/>
                  </a:lnTo>
                  <a:lnTo>
                    <a:pt x="184404" y="18034"/>
                  </a:lnTo>
                  <a:lnTo>
                    <a:pt x="192405" y="9982"/>
                  </a:lnTo>
                  <a:lnTo>
                    <a:pt x="192405" y="25"/>
                  </a:lnTo>
                  <a:close/>
                </a:path>
                <a:path w="887729" h="193039">
                  <a:moveTo>
                    <a:pt x="248005" y="86474"/>
                  </a:moveTo>
                  <a:lnTo>
                    <a:pt x="240004" y="78422"/>
                  </a:lnTo>
                  <a:lnTo>
                    <a:pt x="220230" y="78422"/>
                  </a:lnTo>
                  <a:lnTo>
                    <a:pt x="212229" y="86474"/>
                  </a:lnTo>
                  <a:lnTo>
                    <a:pt x="212229" y="106387"/>
                  </a:lnTo>
                  <a:lnTo>
                    <a:pt x="220230" y="114439"/>
                  </a:lnTo>
                  <a:lnTo>
                    <a:pt x="240004" y="114439"/>
                  </a:lnTo>
                  <a:lnTo>
                    <a:pt x="248005" y="106387"/>
                  </a:lnTo>
                  <a:lnTo>
                    <a:pt x="248005" y="96431"/>
                  </a:lnTo>
                  <a:lnTo>
                    <a:pt x="248005" y="86474"/>
                  </a:lnTo>
                  <a:close/>
                </a:path>
                <a:path w="887729" h="193039">
                  <a:moveTo>
                    <a:pt x="248005" y="22580"/>
                  </a:moveTo>
                  <a:lnTo>
                    <a:pt x="240004" y="14528"/>
                  </a:lnTo>
                  <a:lnTo>
                    <a:pt x="220230" y="14528"/>
                  </a:lnTo>
                  <a:lnTo>
                    <a:pt x="212229" y="22580"/>
                  </a:lnTo>
                  <a:lnTo>
                    <a:pt x="212229" y="42481"/>
                  </a:lnTo>
                  <a:lnTo>
                    <a:pt x="220230" y="50546"/>
                  </a:lnTo>
                  <a:lnTo>
                    <a:pt x="240004" y="50546"/>
                  </a:lnTo>
                  <a:lnTo>
                    <a:pt x="248005" y="42481"/>
                  </a:lnTo>
                  <a:lnTo>
                    <a:pt x="248005" y="32537"/>
                  </a:lnTo>
                  <a:lnTo>
                    <a:pt x="248005" y="22580"/>
                  </a:lnTo>
                  <a:close/>
                </a:path>
                <a:path w="887729" h="193039">
                  <a:moveTo>
                    <a:pt x="302475" y="118986"/>
                  </a:moveTo>
                  <a:lnTo>
                    <a:pt x="294474" y="110934"/>
                  </a:lnTo>
                  <a:lnTo>
                    <a:pt x="285724" y="110934"/>
                  </a:lnTo>
                  <a:lnTo>
                    <a:pt x="284581" y="110934"/>
                  </a:lnTo>
                  <a:lnTo>
                    <a:pt x="275856" y="110934"/>
                  </a:lnTo>
                  <a:lnTo>
                    <a:pt x="267843" y="118986"/>
                  </a:lnTo>
                  <a:lnTo>
                    <a:pt x="267843" y="128930"/>
                  </a:lnTo>
                  <a:lnTo>
                    <a:pt x="284581" y="128930"/>
                  </a:lnTo>
                  <a:lnTo>
                    <a:pt x="285724" y="128930"/>
                  </a:lnTo>
                  <a:lnTo>
                    <a:pt x="302475" y="128930"/>
                  </a:lnTo>
                  <a:lnTo>
                    <a:pt x="302475" y="118986"/>
                  </a:lnTo>
                  <a:close/>
                </a:path>
                <a:path w="887729" h="193039">
                  <a:moveTo>
                    <a:pt x="302475" y="55105"/>
                  </a:moveTo>
                  <a:lnTo>
                    <a:pt x="294474" y="47053"/>
                  </a:lnTo>
                  <a:lnTo>
                    <a:pt x="285724" y="47053"/>
                  </a:lnTo>
                  <a:lnTo>
                    <a:pt x="284581" y="47053"/>
                  </a:lnTo>
                  <a:lnTo>
                    <a:pt x="275856" y="47053"/>
                  </a:lnTo>
                  <a:lnTo>
                    <a:pt x="267843" y="55105"/>
                  </a:lnTo>
                  <a:lnTo>
                    <a:pt x="267843" y="63906"/>
                  </a:lnTo>
                  <a:lnTo>
                    <a:pt x="267843" y="65049"/>
                  </a:lnTo>
                  <a:lnTo>
                    <a:pt x="267843" y="73863"/>
                  </a:lnTo>
                  <a:lnTo>
                    <a:pt x="275856" y="81915"/>
                  </a:lnTo>
                  <a:lnTo>
                    <a:pt x="284581" y="81915"/>
                  </a:lnTo>
                  <a:lnTo>
                    <a:pt x="285724" y="81915"/>
                  </a:lnTo>
                  <a:lnTo>
                    <a:pt x="294474" y="81915"/>
                  </a:lnTo>
                  <a:lnTo>
                    <a:pt x="302475" y="73863"/>
                  </a:lnTo>
                  <a:lnTo>
                    <a:pt x="302475" y="65049"/>
                  </a:lnTo>
                  <a:lnTo>
                    <a:pt x="302475" y="63906"/>
                  </a:lnTo>
                  <a:lnTo>
                    <a:pt x="302475" y="55105"/>
                  </a:lnTo>
                  <a:close/>
                </a:path>
                <a:path w="887729" h="193039">
                  <a:moveTo>
                    <a:pt x="302475" y="25"/>
                  </a:moveTo>
                  <a:lnTo>
                    <a:pt x="285724" y="25"/>
                  </a:lnTo>
                  <a:lnTo>
                    <a:pt x="284581" y="25"/>
                  </a:lnTo>
                  <a:lnTo>
                    <a:pt x="267843" y="25"/>
                  </a:lnTo>
                  <a:lnTo>
                    <a:pt x="267843" y="9982"/>
                  </a:lnTo>
                  <a:lnTo>
                    <a:pt x="275856" y="18034"/>
                  </a:lnTo>
                  <a:lnTo>
                    <a:pt x="284581" y="18034"/>
                  </a:lnTo>
                  <a:lnTo>
                    <a:pt x="285724" y="18034"/>
                  </a:lnTo>
                  <a:lnTo>
                    <a:pt x="294474" y="18034"/>
                  </a:lnTo>
                  <a:lnTo>
                    <a:pt x="302475" y="9982"/>
                  </a:lnTo>
                  <a:lnTo>
                    <a:pt x="302475" y="25"/>
                  </a:lnTo>
                  <a:close/>
                </a:path>
                <a:path w="887729" h="193039">
                  <a:moveTo>
                    <a:pt x="358089" y="86474"/>
                  </a:moveTo>
                  <a:lnTo>
                    <a:pt x="350088" y="78422"/>
                  </a:lnTo>
                  <a:lnTo>
                    <a:pt x="330314" y="78422"/>
                  </a:lnTo>
                  <a:lnTo>
                    <a:pt x="322313" y="86474"/>
                  </a:lnTo>
                  <a:lnTo>
                    <a:pt x="322313" y="106387"/>
                  </a:lnTo>
                  <a:lnTo>
                    <a:pt x="330314" y="114439"/>
                  </a:lnTo>
                  <a:lnTo>
                    <a:pt x="350088" y="114439"/>
                  </a:lnTo>
                  <a:lnTo>
                    <a:pt x="358089" y="106387"/>
                  </a:lnTo>
                  <a:lnTo>
                    <a:pt x="358089" y="96431"/>
                  </a:lnTo>
                  <a:lnTo>
                    <a:pt x="358089" y="86474"/>
                  </a:lnTo>
                  <a:close/>
                </a:path>
                <a:path w="887729" h="193039">
                  <a:moveTo>
                    <a:pt x="358089" y="22580"/>
                  </a:moveTo>
                  <a:lnTo>
                    <a:pt x="350088" y="14528"/>
                  </a:lnTo>
                  <a:lnTo>
                    <a:pt x="330314" y="14528"/>
                  </a:lnTo>
                  <a:lnTo>
                    <a:pt x="322313" y="22580"/>
                  </a:lnTo>
                  <a:lnTo>
                    <a:pt x="322313" y="42481"/>
                  </a:lnTo>
                  <a:lnTo>
                    <a:pt x="330314" y="50546"/>
                  </a:lnTo>
                  <a:lnTo>
                    <a:pt x="350088" y="50546"/>
                  </a:lnTo>
                  <a:lnTo>
                    <a:pt x="358089" y="42481"/>
                  </a:lnTo>
                  <a:lnTo>
                    <a:pt x="358089" y="32537"/>
                  </a:lnTo>
                  <a:lnTo>
                    <a:pt x="358089" y="22580"/>
                  </a:lnTo>
                  <a:close/>
                </a:path>
                <a:path w="887729" h="193039">
                  <a:moveTo>
                    <a:pt x="412559" y="118986"/>
                  </a:moveTo>
                  <a:lnTo>
                    <a:pt x="404558" y="110934"/>
                  </a:lnTo>
                  <a:lnTo>
                    <a:pt x="395795" y="110934"/>
                  </a:lnTo>
                  <a:lnTo>
                    <a:pt x="394652" y="110934"/>
                  </a:lnTo>
                  <a:lnTo>
                    <a:pt x="385927" y="110934"/>
                  </a:lnTo>
                  <a:lnTo>
                    <a:pt x="377913" y="118986"/>
                  </a:lnTo>
                  <a:lnTo>
                    <a:pt x="377913" y="128930"/>
                  </a:lnTo>
                  <a:lnTo>
                    <a:pt x="394652" y="128930"/>
                  </a:lnTo>
                  <a:lnTo>
                    <a:pt x="395795" y="128930"/>
                  </a:lnTo>
                  <a:lnTo>
                    <a:pt x="412559" y="128930"/>
                  </a:lnTo>
                  <a:lnTo>
                    <a:pt x="412559" y="118986"/>
                  </a:lnTo>
                  <a:close/>
                </a:path>
                <a:path w="887729" h="193039">
                  <a:moveTo>
                    <a:pt x="412559" y="55105"/>
                  </a:moveTo>
                  <a:lnTo>
                    <a:pt x="404558" y="47053"/>
                  </a:lnTo>
                  <a:lnTo>
                    <a:pt x="395795" y="47053"/>
                  </a:lnTo>
                  <a:lnTo>
                    <a:pt x="394652" y="47053"/>
                  </a:lnTo>
                  <a:lnTo>
                    <a:pt x="385927" y="47053"/>
                  </a:lnTo>
                  <a:lnTo>
                    <a:pt x="377913" y="55105"/>
                  </a:lnTo>
                  <a:lnTo>
                    <a:pt x="377913" y="63906"/>
                  </a:lnTo>
                  <a:lnTo>
                    <a:pt x="377913" y="65049"/>
                  </a:lnTo>
                  <a:lnTo>
                    <a:pt x="377913" y="73863"/>
                  </a:lnTo>
                  <a:lnTo>
                    <a:pt x="385927" y="81915"/>
                  </a:lnTo>
                  <a:lnTo>
                    <a:pt x="394652" y="81915"/>
                  </a:lnTo>
                  <a:lnTo>
                    <a:pt x="395795" y="81915"/>
                  </a:lnTo>
                  <a:lnTo>
                    <a:pt x="404558" y="81915"/>
                  </a:lnTo>
                  <a:lnTo>
                    <a:pt x="412559" y="73863"/>
                  </a:lnTo>
                  <a:lnTo>
                    <a:pt x="412559" y="65049"/>
                  </a:lnTo>
                  <a:lnTo>
                    <a:pt x="412559" y="63906"/>
                  </a:lnTo>
                  <a:lnTo>
                    <a:pt x="412559" y="55105"/>
                  </a:lnTo>
                  <a:close/>
                </a:path>
                <a:path w="887729" h="193039">
                  <a:moveTo>
                    <a:pt x="412559" y="25"/>
                  </a:moveTo>
                  <a:lnTo>
                    <a:pt x="395795" y="25"/>
                  </a:lnTo>
                  <a:lnTo>
                    <a:pt x="394652" y="25"/>
                  </a:lnTo>
                  <a:lnTo>
                    <a:pt x="377913" y="25"/>
                  </a:lnTo>
                  <a:lnTo>
                    <a:pt x="377913" y="9982"/>
                  </a:lnTo>
                  <a:lnTo>
                    <a:pt x="385927" y="18034"/>
                  </a:lnTo>
                  <a:lnTo>
                    <a:pt x="394652" y="18034"/>
                  </a:lnTo>
                  <a:lnTo>
                    <a:pt x="395795" y="18034"/>
                  </a:lnTo>
                  <a:lnTo>
                    <a:pt x="404558" y="18034"/>
                  </a:lnTo>
                  <a:lnTo>
                    <a:pt x="412559" y="9982"/>
                  </a:lnTo>
                  <a:lnTo>
                    <a:pt x="412559" y="25"/>
                  </a:lnTo>
                  <a:close/>
                </a:path>
                <a:path w="887729" h="193039">
                  <a:moveTo>
                    <a:pt x="468160" y="86474"/>
                  </a:moveTo>
                  <a:lnTo>
                    <a:pt x="460159" y="78422"/>
                  </a:lnTo>
                  <a:lnTo>
                    <a:pt x="440397" y="78422"/>
                  </a:lnTo>
                  <a:lnTo>
                    <a:pt x="432384" y="86474"/>
                  </a:lnTo>
                  <a:lnTo>
                    <a:pt x="432384" y="106387"/>
                  </a:lnTo>
                  <a:lnTo>
                    <a:pt x="440397" y="114439"/>
                  </a:lnTo>
                  <a:lnTo>
                    <a:pt x="460159" y="114439"/>
                  </a:lnTo>
                  <a:lnTo>
                    <a:pt x="468160" y="106387"/>
                  </a:lnTo>
                  <a:lnTo>
                    <a:pt x="468160" y="96431"/>
                  </a:lnTo>
                  <a:lnTo>
                    <a:pt x="468160" y="86474"/>
                  </a:lnTo>
                  <a:close/>
                </a:path>
                <a:path w="887729" h="193039">
                  <a:moveTo>
                    <a:pt x="468160" y="22580"/>
                  </a:moveTo>
                  <a:lnTo>
                    <a:pt x="460159" y="14528"/>
                  </a:lnTo>
                  <a:lnTo>
                    <a:pt x="440397" y="14528"/>
                  </a:lnTo>
                  <a:lnTo>
                    <a:pt x="432384" y="22580"/>
                  </a:lnTo>
                  <a:lnTo>
                    <a:pt x="432384" y="42481"/>
                  </a:lnTo>
                  <a:lnTo>
                    <a:pt x="440397" y="50546"/>
                  </a:lnTo>
                  <a:lnTo>
                    <a:pt x="460159" y="50546"/>
                  </a:lnTo>
                  <a:lnTo>
                    <a:pt x="468160" y="42481"/>
                  </a:lnTo>
                  <a:lnTo>
                    <a:pt x="468160" y="32537"/>
                  </a:lnTo>
                  <a:lnTo>
                    <a:pt x="468160" y="22580"/>
                  </a:lnTo>
                  <a:close/>
                </a:path>
                <a:path w="887729" h="193039">
                  <a:moveTo>
                    <a:pt x="505879" y="25"/>
                  </a:moveTo>
                  <a:lnTo>
                    <a:pt x="487997" y="25"/>
                  </a:lnTo>
                  <a:lnTo>
                    <a:pt x="487997" y="9982"/>
                  </a:lnTo>
                  <a:lnTo>
                    <a:pt x="496011" y="18034"/>
                  </a:lnTo>
                  <a:lnTo>
                    <a:pt x="505879" y="18034"/>
                  </a:lnTo>
                  <a:lnTo>
                    <a:pt x="505879" y="25"/>
                  </a:lnTo>
                  <a:close/>
                </a:path>
                <a:path w="887729" h="193039">
                  <a:moveTo>
                    <a:pt x="522630" y="118986"/>
                  </a:moveTo>
                  <a:lnTo>
                    <a:pt x="514629" y="110934"/>
                  </a:lnTo>
                  <a:lnTo>
                    <a:pt x="505879" y="110934"/>
                  </a:lnTo>
                  <a:lnTo>
                    <a:pt x="504736" y="110934"/>
                  </a:lnTo>
                  <a:lnTo>
                    <a:pt x="496011" y="110934"/>
                  </a:lnTo>
                  <a:lnTo>
                    <a:pt x="487997" y="118986"/>
                  </a:lnTo>
                  <a:lnTo>
                    <a:pt x="487997" y="128930"/>
                  </a:lnTo>
                  <a:lnTo>
                    <a:pt x="504736" y="128930"/>
                  </a:lnTo>
                  <a:lnTo>
                    <a:pt x="505879" y="128930"/>
                  </a:lnTo>
                  <a:lnTo>
                    <a:pt x="522630" y="128930"/>
                  </a:lnTo>
                  <a:lnTo>
                    <a:pt x="522630" y="118986"/>
                  </a:lnTo>
                  <a:close/>
                </a:path>
                <a:path w="887729" h="193039">
                  <a:moveTo>
                    <a:pt x="522630" y="55105"/>
                  </a:moveTo>
                  <a:lnTo>
                    <a:pt x="514629" y="47053"/>
                  </a:lnTo>
                  <a:lnTo>
                    <a:pt x="505879" y="47053"/>
                  </a:lnTo>
                  <a:lnTo>
                    <a:pt x="504736" y="47053"/>
                  </a:lnTo>
                  <a:lnTo>
                    <a:pt x="496011" y="47053"/>
                  </a:lnTo>
                  <a:lnTo>
                    <a:pt x="487997" y="55105"/>
                  </a:lnTo>
                  <a:lnTo>
                    <a:pt x="487997" y="63906"/>
                  </a:lnTo>
                  <a:lnTo>
                    <a:pt x="487997" y="65049"/>
                  </a:lnTo>
                  <a:lnTo>
                    <a:pt x="487997" y="73863"/>
                  </a:lnTo>
                  <a:lnTo>
                    <a:pt x="496011" y="81915"/>
                  </a:lnTo>
                  <a:lnTo>
                    <a:pt x="504736" y="81915"/>
                  </a:lnTo>
                  <a:lnTo>
                    <a:pt x="505879" y="81915"/>
                  </a:lnTo>
                  <a:lnTo>
                    <a:pt x="514629" y="81915"/>
                  </a:lnTo>
                  <a:lnTo>
                    <a:pt x="522630" y="73863"/>
                  </a:lnTo>
                  <a:lnTo>
                    <a:pt x="522630" y="65049"/>
                  </a:lnTo>
                  <a:lnTo>
                    <a:pt x="522630" y="63906"/>
                  </a:lnTo>
                  <a:lnTo>
                    <a:pt x="522630" y="55105"/>
                  </a:lnTo>
                  <a:close/>
                </a:path>
                <a:path w="887729" h="193039">
                  <a:moveTo>
                    <a:pt x="578231" y="86474"/>
                  </a:moveTo>
                  <a:lnTo>
                    <a:pt x="570230" y="78422"/>
                  </a:lnTo>
                  <a:lnTo>
                    <a:pt x="550468" y="78422"/>
                  </a:lnTo>
                  <a:lnTo>
                    <a:pt x="542455" y="86474"/>
                  </a:lnTo>
                  <a:lnTo>
                    <a:pt x="542455" y="106387"/>
                  </a:lnTo>
                  <a:lnTo>
                    <a:pt x="550468" y="114439"/>
                  </a:lnTo>
                  <a:lnTo>
                    <a:pt x="570230" y="114439"/>
                  </a:lnTo>
                  <a:lnTo>
                    <a:pt x="578231" y="106387"/>
                  </a:lnTo>
                  <a:lnTo>
                    <a:pt x="578231" y="96431"/>
                  </a:lnTo>
                  <a:lnTo>
                    <a:pt x="578231" y="86474"/>
                  </a:lnTo>
                  <a:close/>
                </a:path>
                <a:path w="887729" h="193039">
                  <a:moveTo>
                    <a:pt x="578231" y="22580"/>
                  </a:moveTo>
                  <a:lnTo>
                    <a:pt x="570230" y="14528"/>
                  </a:lnTo>
                  <a:lnTo>
                    <a:pt x="550468" y="14528"/>
                  </a:lnTo>
                  <a:lnTo>
                    <a:pt x="542455" y="22580"/>
                  </a:lnTo>
                  <a:lnTo>
                    <a:pt x="542455" y="42481"/>
                  </a:lnTo>
                  <a:lnTo>
                    <a:pt x="550468" y="50546"/>
                  </a:lnTo>
                  <a:lnTo>
                    <a:pt x="570230" y="50546"/>
                  </a:lnTo>
                  <a:lnTo>
                    <a:pt x="578231" y="42481"/>
                  </a:lnTo>
                  <a:lnTo>
                    <a:pt x="578231" y="32537"/>
                  </a:lnTo>
                  <a:lnTo>
                    <a:pt x="578231" y="22580"/>
                  </a:lnTo>
                  <a:close/>
                </a:path>
                <a:path w="887729" h="193039">
                  <a:moveTo>
                    <a:pt x="615962" y="25"/>
                  </a:moveTo>
                  <a:lnTo>
                    <a:pt x="598068" y="25"/>
                  </a:lnTo>
                  <a:lnTo>
                    <a:pt x="598068" y="9982"/>
                  </a:lnTo>
                  <a:lnTo>
                    <a:pt x="606082" y="18034"/>
                  </a:lnTo>
                  <a:lnTo>
                    <a:pt x="615962" y="18034"/>
                  </a:lnTo>
                  <a:lnTo>
                    <a:pt x="615962" y="25"/>
                  </a:lnTo>
                  <a:close/>
                </a:path>
                <a:path w="887729" h="193039">
                  <a:moveTo>
                    <a:pt x="632701" y="118986"/>
                  </a:moveTo>
                  <a:lnTo>
                    <a:pt x="624700" y="110934"/>
                  </a:lnTo>
                  <a:lnTo>
                    <a:pt x="615962" y="110934"/>
                  </a:lnTo>
                  <a:lnTo>
                    <a:pt x="614832" y="110934"/>
                  </a:lnTo>
                  <a:lnTo>
                    <a:pt x="606082" y="110934"/>
                  </a:lnTo>
                  <a:lnTo>
                    <a:pt x="598068" y="118986"/>
                  </a:lnTo>
                  <a:lnTo>
                    <a:pt x="598068" y="128930"/>
                  </a:lnTo>
                  <a:lnTo>
                    <a:pt x="614832" y="128930"/>
                  </a:lnTo>
                  <a:lnTo>
                    <a:pt x="615962" y="128930"/>
                  </a:lnTo>
                  <a:lnTo>
                    <a:pt x="632701" y="128930"/>
                  </a:lnTo>
                  <a:lnTo>
                    <a:pt x="632701" y="118986"/>
                  </a:lnTo>
                  <a:close/>
                </a:path>
                <a:path w="887729" h="193039">
                  <a:moveTo>
                    <a:pt x="632701" y="63906"/>
                  </a:moveTo>
                  <a:lnTo>
                    <a:pt x="615962" y="63906"/>
                  </a:lnTo>
                  <a:lnTo>
                    <a:pt x="615962" y="47053"/>
                  </a:lnTo>
                  <a:lnTo>
                    <a:pt x="606082" y="47053"/>
                  </a:lnTo>
                  <a:lnTo>
                    <a:pt x="598068" y="55105"/>
                  </a:lnTo>
                  <a:lnTo>
                    <a:pt x="598068" y="63906"/>
                  </a:lnTo>
                  <a:lnTo>
                    <a:pt x="598068" y="65049"/>
                  </a:lnTo>
                  <a:lnTo>
                    <a:pt x="598068" y="73863"/>
                  </a:lnTo>
                  <a:lnTo>
                    <a:pt x="606082" y="81915"/>
                  </a:lnTo>
                  <a:lnTo>
                    <a:pt x="614832" y="81915"/>
                  </a:lnTo>
                  <a:lnTo>
                    <a:pt x="615962" y="81915"/>
                  </a:lnTo>
                  <a:lnTo>
                    <a:pt x="624700" y="81915"/>
                  </a:lnTo>
                  <a:lnTo>
                    <a:pt x="632701" y="73863"/>
                  </a:lnTo>
                  <a:lnTo>
                    <a:pt x="632701" y="63906"/>
                  </a:lnTo>
                  <a:close/>
                </a:path>
                <a:path w="887729" h="193039">
                  <a:moveTo>
                    <a:pt x="688314" y="86474"/>
                  </a:moveTo>
                  <a:lnTo>
                    <a:pt x="680313" y="78422"/>
                  </a:lnTo>
                  <a:lnTo>
                    <a:pt x="660552" y="78422"/>
                  </a:lnTo>
                  <a:lnTo>
                    <a:pt x="652538" y="86474"/>
                  </a:lnTo>
                  <a:lnTo>
                    <a:pt x="652538" y="106387"/>
                  </a:lnTo>
                  <a:lnTo>
                    <a:pt x="660552" y="114439"/>
                  </a:lnTo>
                  <a:lnTo>
                    <a:pt x="680313" y="114439"/>
                  </a:lnTo>
                  <a:lnTo>
                    <a:pt x="688314" y="106387"/>
                  </a:lnTo>
                  <a:lnTo>
                    <a:pt x="688314" y="96431"/>
                  </a:lnTo>
                  <a:lnTo>
                    <a:pt x="688314" y="86474"/>
                  </a:lnTo>
                  <a:close/>
                </a:path>
                <a:path w="887729" h="193039">
                  <a:moveTo>
                    <a:pt x="742784" y="182867"/>
                  </a:moveTo>
                  <a:lnTo>
                    <a:pt x="734783" y="174802"/>
                  </a:lnTo>
                  <a:lnTo>
                    <a:pt x="724903" y="174802"/>
                  </a:lnTo>
                  <a:lnTo>
                    <a:pt x="724903" y="192811"/>
                  </a:lnTo>
                  <a:lnTo>
                    <a:pt x="742784" y="192811"/>
                  </a:lnTo>
                  <a:lnTo>
                    <a:pt x="742784" y="182867"/>
                  </a:lnTo>
                  <a:close/>
                </a:path>
                <a:path w="887729" h="193039">
                  <a:moveTo>
                    <a:pt x="742784" y="118986"/>
                  </a:moveTo>
                  <a:lnTo>
                    <a:pt x="734783" y="110934"/>
                  </a:lnTo>
                  <a:lnTo>
                    <a:pt x="726046" y="110934"/>
                  </a:lnTo>
                  <a:lnTo>
                    <a:pt x="724903" y="110934"/>
                  </a:lnTo>
                  <a:lnTo>
                    <a:pt x="716153" y="110934"/>
                  </a:lnTo>
                  <a:lnTo>
                    <a:pt x="708139" y="118986"/>
                  </a:lnTo>
                  <a:lnTo>
                    <a:pt x="708139" y="128930"/>
                  </a:lnTo>
                  <a:lnTo>
                    <a:pt x="724903" y="128930"/>
                  </a:lnTo>
                  <a:lnTo>
                    <a:pt x="724903" y="145808"/>
                  </a:lnTo>
                  <a:lnTo>
                    <a:pt x="734783" y="145808"/>
                  </a:lnTo>
                  <a:lnTo>
                    <a:pt x="742784" y="137756"/>
                  </a:lnTo>
                  <a:lnTo>
                    <a:pt x="742784" y="128930"/>
                  </a:lnTo>
                  <a:lnTo>
                    <a:pt x="742784" y="127800"/>
                  </a:lnTo>
                  <a:lnTo>
                    <a:pt x="742784" y="118986"/>
                  </a:lnTo>
                  <a:close/>
                </a:path>
                <a:path w="887729" h="193039">
                  <a:moveTo>
                    <a:pt x="742784" y="63906"/>
                  </a:moveTo>
                  <a:lnTo>
                    <a:pt x="726046" y="63906"/>
                  </a:lnTo>
                  <a:lnTo>
                    <a:pt x="724903" y="63906"/>
                  </a:lnTo>
                  <a:lnTo>
                    <a:pt x="708139" y="63906"/>
                  </a:lnTo>
                  <a:lnTo>
                    <a:pt x="708139" y="73863"/>
                  </a:lnTo>
                  <a:lnTo>
                    <a:pt x="716153" y="81915"/>
                  </a:lnTo>
                  <a:lnTo>
                    <a:pt x="724903" y="81915"/>
                  </a:lnTo>
                  <a:lnTo>
                    <a:pt x="726046" y="81915"/>
                  </a:lnTo>
                  <a:lnTo>
                    <a:pt x="734783" y="81915"/>
                  </a:lnTo>
                  <a:lnTo>
                    <a:pt x="742784" y="73863"/>
                  </a:lnTo>
                  <a:lnTo>
                    <a:pt x="742784" y="63906"/>
                  </a:lnTo>
                  <a:close/>
                </a:path>
                <a:path w="887729" h="193039">
                  <a:moveTo>
                    <a:pt x="798385" y="150355"/>
                  </a:moveTo>
                  <a:lnTo>
                    <a:pt x="790384" y="142303"/>
                  </a:lnTo>
                  <a:lnTo>
                    <a:pt x="770623" y="142303"/>
                  </a:lnTo>
                  <a:lnTo>
                    <a:pt x="762609" y="150355"/>
                  </a:lnTo>
                  <a:lnTo>
                    <a:pt x="762609" y="170268"/>
                  </a:lnTo>
                  <a:lnTo>
                    <a:pt x="770623" y="178320"/>
                  </a:lnTo>
                  <a:lnTo>
                    <a:pt x="790384" y="178320"/>
                  </a:lnTo>
                  <a:lnTo>
                    <a:pt x="798385" y="170268"/>
                  </a:lnTo>
                  <a:lnTo>
                    <a:pt x="798385" y="160312"/>
                  </a:lnTo>
                  <a:lnTo>
                    <a:pt x="798385" y="150355"/>
                  </a:lnTo>
                  <a:close/>
                </a:path>
                <a:path w="887729" h="193039">
                  <a:moveTo>
                    <a:pt x="798385" y="86474"/>
                  </a:moveTo>
                  <a:lnTo>
                    <a:pt x="790384" y="78422"/>
                  </a:lnTo>
                  <a:lnTo>
                    <a:pt x="770623" y="78422"/>
                  </a:lnTo>
                  <a:lnTo>
                    <a:pt x="762609" y="86474"/>
                  </a:lnTo>
                  <a:lnTo>
                    <a:pt x="762609" y="106387"/>
                  </a:lnTo>
                  <a:lnTo>
                    <a:pt x="770623" y="114439"/>
                  </a:lnTo>
                  <a:lnTo>
                    <a:pt x="790384" y="114439"/>
                  </a:lnTo>
                  <a:lnTo>
                    <a:pt x="798385" y="106387"/>
                  </a:lnTo>
                  <a:lnTo>
                    <a:pt x="798385" y="96431"/>
                  </a:lnTo>
                  <a:lnTo>
                    <a:pt x="798385" y="86474"/>
                  </a:lnTo>
                  <a:close/>
                </a:path>
                <a:path w="887729" h="193039">
                  <a:moveTo>
                    <a:pt x="852855" y="182867"/>
                  </a:moveTo>
                  <a:lnTo>
                    <a:pt x="844854" y="174802"/>
                  </a:lnTo>
                  <a:lnTo>
                    <a:pt x="834948" y="174802"/>
                  </a:lnTo>
                  <a:lnTo>
                    <a:pt x="834948" y="192811"/>
                  </a:lnTo>
                  <a:lnTo>
                    <a:pt x="852855" y="192811"/>
                  </a:lnTo>
                  <a:lnTo>
                    <a:pt x="852855" y="182867"/>
                  </a:lnTo>
                  <a:close/>
                </a:path>
                <a:path w="887729" h="193039">
                  <a:moveTo>
                    <a:pt x="852855" y="131152"/>
                  </a:moveTo>
                  <a:lnTo>
                    <a:pt x="851255" y="128930"/>
                  </a:lnTo>
                  <a:lnTo>
                    <a:pt x="850468" y="127800"/>
                  </a:lnTo>
                  <a:lnTo>
                    <a:pt x="843076" y="117195"/>
                  </a:lnTo>
                  <a:lnTo>
                    <a:pt x="838758" y="110934"/>
                  </a:lnTo>
                  <a:lnTo>
                    <a:pt x="836104" y="110934"/>
                  </a:lnTo>
                  <a:lnTo>
                    <a:pt x="834948" y="110934"/>
                  </a:lnTo>
                  <a:lnTo>
                    <a:pt x="826236" y="110934"/>
                  </a:lnTo>
                  <a:lnTo>
                    <a:pt x="818222" y="118986"/>
                  </a:lnTo>
                  <a:lnTo>
                    <a:pt x="818222" y="127800"/>
                  </a:lnTo>
                  <a:lnTo>
                    <a:pt x="818222" y="128930"/>
                  </a:lnTo>
                  <a:lnTo>
                    <a:pt x="818222" y="137756"/>
                  </a:lnTo>
                  <a:lnTo>
                    <a:pt x="826236" y="145808"/>
                  </a:lnTo>
                  <a:lnTo>
                    <a:pt x="834948" y="145808"/>
                  </a:lnTo>
                  <a:lnTo>
                    <a:pt x="836104" y="145808"/>
                  </a:lnTo>
                  <a:lnTo>
                    <a:pt x="844854" y="145808"/>
                  </a:lnTo>
                  <a:lnTo>
                    <a:pt x="852855" y="137756"/>
                  </a:lnTo>
                  <a:lnTo>
                    <a:pt x="852855" y="131152"/>
                  </a:lnTo>
                  <a:close/>
                </a:path>
                <a:path w="887729" h="193039">
                  <a:moveTo>
                    <a:pt x="887120" y="178320"/>
                  </a:moveTo>
                  <a:lnTo>
                    <a:pt x="885926" y="176745"/>
                  </a:lnTo>
                  <a:lnTo>
                    <a:pt x="873950" y="160553"/>
                  </a:lnTo>
                  <a:lnTo>
                    <a:pt x="872693" y="158826"/>
                  </a:lnTo>
                  <a:lnTo>
                    <a:pt x="872693" y="170268"/>
                  </a:lnTo>
                  <a:lnTo>
                    <a:pt x="880694" y="178320"/>
                  </a:lnTo>
                  <a:lnTo>
                    <a:pt x="887120" y="17832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36">
              <a:extLst>
                <a:ext uri="{FF2B5EF4-FFF2-40B4-BE49-F238E27FC236}">
                  <a16:creationId xmlns:a16="http://schemas.microsoft.com/office/drawing/2014/main" id="{EAF42B70-DCDA-6EF9-5D21-2146BAB4584B}"/>
                </a:ext>
              </a:extLst>
            </p:cNvPr>
            <p:cNvSpPr/>
            <p:nvPr/>
          </p:nvSpPr>
          <p:spPr>
            <a:xfrm>
              <a:off x="5115877" y="2057425"/>
              <a:ext cx="850265" cy="193040"/>
            </a:xfrm>
            <a:custGeom>
              <a:avLst/>
              <a:gdLst/>
              <a:ahLst/>
              <a:cxnLst/>
              <a:rect l="l" t="t" r="r" b="b"/>
              <a:pathLst>
                <a:path w="850264" h="193039">
                  <a:moveTo>
                    <a:pt x="26593" y="55067"/>
                  </a:moveTo>
                  <a:lnTo>
                    <a:pt x="18592" y="47015"/>
                  </a:lnTo>
                  <a:lnTo>
                    <a:pt x="16891" y="47015"/>
                  </a:lnTo>
                  <a:lnTo>
                    <a:pt x="19888" y="55067"/>
                  </a:lnTo>
                  <a:lnTo>
                    <a:pt x="23647" y="65011"/>
                  </a:lnTo>
                  <a:lnTo>
                    <a:pt x="26593" y="72732"/>
                  </a:lnTo>
                  <a:lnTo>
                    <a:pt x="26593" y="65011"/>
                  </a:lnTo>
                  <a:lnTo>
                    <a:pt x="26593" y="63893"/>
                  </a:lnTo>
                  <a:lnTo>
                    <a:pt x="26593" y="55067"/>
                  </a:lnTo>
                  <a:close/>
                </a:path>
                <a:path w="850264" h="193039">
                  <a:moveTo>
                    <a:pt x="26593" y="0"/>
                  </a:moveTo>
                  <a:lnTo>
                    <a:pt x="9855" y="0"/>
                  </a:lnTo>
                  <a:lnTo>
                    <a:pt x="8699" y="0"/>
                  </a:lnTo>
                  <a:lnTo>
                    <a:pt x="0" y="0"/>
                  </a:lnTo>
                  <a:lnTo>
                    <a:pt x="2425" y="6946"/>
                  </a:lnTo>
                  <a:lnTo>
                    <a:pt x="6350" y="18008"/>
                  </a:lnTo>
                  <a:lnTo>
                    <a:pt x="8699" y="18008"/>
                  </a:lnTo>
                  <a:lnTo>
                    <a:pt x="9855" y="18008"/>
                  </a:lnTo>
                  <a:lnTo>
                    <a:pt x="18592" y="18008"/>
                  </a:lnTo>
                  <a:lnTo>
                    <a:pt x="26593" y="9931"/>
                  </a:lnTo>
                  <a:lnTo>
                    <a:pt x="26593" y="0"/>
                  </a:lnTo>
                  <a:close/>
                </a:path>
                <a:path w="850264" h="193039">
                  <a:moveTo>
                    <a:pt x="82207" y="86436"/>
                  </a:moveTo>
                  <a:lnTo>
                    <a:pt x="74206" y="78384"/>
                  </a:lnTo>
                  <a:lnTo>
                    <a:pt x="54432" y="78384"/>
                  </a:lnTo>
                  <a:lnTo>
                    <a:pt x="46431" y="86436"/>
                  </a:lnTo>
                  <a:lnTo>
                    <a:pt x="46431" y="106337"/>
                  </a:lnTo>
                  <a:lnTo>
                    <a:pt x="54432" y="114401"/>
                  </a:lnTo>
                  <a:lnTo>
                    <a:pt x="74206" y="114401"/>
                  </a:lnTo>
                  <a:lnTo>
                    <a:pt x="82207" y="106337"/>
                  </a:lnTo>
                  <a:lnTo>
                    <a:pt x="82207" y="96393"/>
                  </a:lnTo>
                  <a:lnTo>
                    <a:pt x="82207" y="86436"/>
                  </a:lnTo>
                  <a:close/>
                </a:path>
                <a:path w="850264" h="193039">
                  <a:moveTo>
                    <a:pt x="82207" y="22555"/>
                  </a:moveTo>
                  <a:lnTo>
                    <a:pt x="74206" y="14490"/>
                  </a:lnTo>
                  <a:lnTo>
                    <a:pt x="54432" y="14490"/>
                  </a:lnTo>
                  <a:lnTo>
                    <a:pt x="46431" y="22555"/>
                  </a:lnTo>
                  <a:lnTo>
                    <a:pt x="46431" y="42456"/>
                  </a:lnTo>
                  <a:lnTo>
                    <a:pt x="54432" y="50520"/>
                  </a:lnTo>
                  <a:lnTo>
                    <a:pt x="74206" y="50520"/>
                  </a:lnTo>
                  <a:lnTo>
                    <a:pt x="82207" y="42456"/>
                  </a:lnTo>
                  <a:lnTo>
                    <a:pt x="82207" y="32512"/>
                  </a:lnTo>
                  <a:lnTo>
                    <a:pt x="82207" y="22555"/>
                  </a:lnTo>
                  <a:close/>
                </a:path>
                <a:path w="850264" h="193039">
                  <a:moveTo>
                    <a:pt x="136664" y="118960"/>
                  </a:moveTo>
                  <a:lnTo>
                    <a:pt x="128663" y="110896"/>
                  </a:lnTo>
                  <a:lnTo>
                    <a:pt x="119926" y="110896"/>
                  </a:lnTo>
                  <a:lnTo>
                    <a:pt x="118770" y="110896"/>
                  </a:lnTo>
                  <a:lnTo>
                    <a:pt x="110032" y="110896"/>
                  </a:lnTo>
                  <a:lnTo>
                    <a:pt x="102031" y="118960"/>
                  </a:lnTo>
                  <a:lnTo>
                    <a:pt x="102031" y="128917"/>
                  </a:lnTo>
                  <a:lnTo>
                    <a:pt x="118770" y="128917"/>
                  </a:lnTo>
                  <a:lnTo>
                    <a:pt x="119926" y="128917"/>
                  </a:lnTo>
                  <a:lnTo>
                    <a:pt x="136664" y="128917"/>
                  </a:lnTo>
                  <a:lnTo>
                    <a:pt x="136664" y="118960"/>
                  </a:lnTo>
                  <a:close/>
                </a:path>
                <a:path w="850264" h="193039">
                  <a:moveTo>
                    <a:pt x="136664" y="55067"/>
                  </a:moveTo>
                  <a:lnTo>
                    <a:pt x="128663" y="47015"/>
                  </a:lnTo>
                  <a:lnTo>
                    <a:pt x="119926" y="47015"/>
                  </a:lnTo>
                  <a:lnTo>
                    <a:pt x="118770" y="47015"/>
                  </a:lnTo>
                  <a:lnTo>
                    <a:pt x="110032" y="47015"/>
                  </a:lnTo>
                  <a:lnTo>
                    <a:pt x="102031" y="55067"/>
                  </a:lnTo>
                  <a:lnTo>
                    <a:pt x="102031" y="63893"/>
                  </a:lnTo>
                  <a:lnTo>
                    <a:pt x="102031" y="65011"/>
                  </a:lnTo>
                  <a:lnTo>
                    <a:pt x="102031" y="73837"/>
                  </a:lnTo>
                  <a:lnTo>
                    <a:pt x="110032" y="81902"/>
                  </a:lnTo>
                  <a:lnTo>
                    <a:pt x="118770" y="81902"/>
                  </a:lnTo>
                  <a:lnTo>
                    <a:pt x="119926" y="81902"/>
                  </a:lnTo>
                  <a:lnTo>
                    <a:pt x="128663" y="81902"/>
                  </a:lnTo>
                  <a:lnTo>
                    <a:pt x="136664" y="73837"/>
                  </a:lnTo>
                  <a:lnTo>
                    <a:pt x="136664" y="65011"/>
                  </a:lnTo>
                  <a:lnTo>
                    <a:pt x="136664" y="63881"/>
                  </a:lnTo>
                  <a:lnTo>
                    <a:pt x="136664" y="55067"/>
                  </a:lnTo>
                  <a:close/>
                </a:path>
                <a:path w="850264" h="193039">
                  <a:moveTo>
                    <a:pt x="136664" y="0"/>
                  </a:moveTo>
                  <a:lnTo>
                    <a:pt x="119926" y="0"/>
                  </a:lnTo>
                  <a:lnTo>
                    <a:pt x="118770" y="0"/>
                  </a:lnTo>
                  <a:lnTo>
                    <a:pt x="102031" y="0"/>
                  </a:lnTo>
                  <a:lnTo>
                    <a:pt x="102031" y="9931"/>
                  </a:lnTo>
                  <a:lnTo>
                    <a:pt x="110032" y="18008"/>
                  </a:lnTo>
                  <a:lnTo>
                    <a:pt x="118770" y="18008"/>
                  </a:lnTo>
                  <a:lnTo>
                    <a:pt x="119926" y="18008"/>
                  </a:lnTo>
                  <a:lnTo>
                    <a:pt x="128663" y="18008"/>
                  </a:lnTo>
                  <a:lnTo>
                    <a:pt x="136664" y="9931"/>
                  </a:lnTo>
                  <a:lnTo>
                    <a:pt x="136664" y="0"/>
                  </a:lnTo>
                  <a:close/>
                </a:path>
                <a:path w="850264" h="193039">
                  <a:moveTo>
                    <a:pt x="192278" y="86436"/>
                  </a:moveTo>
                  <a:lnTo>
                    <a:pt x="184277" y="78384"/>
                  </a:lnTo>
                  <a:lnTo>
                    <a:pt x="164503" y="78384"/>
                  </a:lnTo>
                  <a:lnTo>
                    <a:pt x="156502" y="86436"/>
                  </a:lnTo>
                  <a:lnTo>
                    <a:pt x="156502" y="106337"/>
                  </a:lnTo>
                  <a:lnTo>
                    <a:pt x="164503" y="114401"/>
                  </a:lnTo>
                  <a:lnTo>
                    <a:pt x="184277" y="114401"/>
                  </a:lnTo>
                  <a:lnTo>
                    <a:pt x="192278" y="106337"/>
                  </a:lnTo>
                  <a:lnTo>
                    <a:pt x="192278" y="96393"/>
                  </a:lnTo>
                  <a:lnTo>
                    <a:pt x="192278" y="86436"/>
                  </a:lnTo>
                  <a:close/>
                </a:path>
                <a:path w="850264" h="193039">
                  <a:moveTo>
                    <a:pt x="192278" y="22555"/>
                  </a:moveTo>
                  <a:lnTo>
                    <a:pt x="184277" y="14490"/>
                  </a:lnTo>
                  <a:lnTo>
                    <a:pt x="164503" y="14490"/>
                  </a:lnTo>
                  <a:lnTo>
                    <a:pt x="156502" y="22555"/>
                  </a:lnTo>
                  <a:lnTo>
                    <a:pt x="156502" y="42456"/>
                  </a:lnTo>
                  <a:lnTo>
                    <a:pt x="164503" y="50520"/>
                  </a:lnTo>
                  <a:lnTo>
                    <a:pt x="184277" y="50520"/>
                  </a:lnTo>
                  <a:lnTo>
                    <a:pt x="192278" y="42456"/>
                  </a:lnTo>
                  <a:lnTo>
                    <a:pt x="192278" y="32512"/>
                  </a:lnTo>
                  <a:lnTo>
                    <a:pt x="192278" y="22555"/>
                  </a:lnTo>
                  <a:close/>
                </a:path>
                <a:path w="850264" h="193039">
                  <a:moveTo>
                    <a:pt x="246748" y="118960"/>
                  </a:moveTo>
                  <a:lnTo>
                    <a:pt x="238747" y="110896"/>
                  </a:lnTo>
                  <a:lnTo>
                    <a:pt x="229997" y="110896"/>
                  </a:lnTo>
                  <a:lnTo>
                    <a:pt x="228879" y="110896"/>
                  </a:lnTo>
                  <a:lnTo>
                    <a:pt x="220129" y="110896"/>
                  </a:lnTo>
                  <a:lnTo>
                    <a:pt x="212115" y="118960"/>
                  </a:lnTo>
                  <a:lnTo>
                    <a:pt x="212115" y="128917"/>
                  </a:lnTo>
                  <a:lnTo>
                    <a:pt x="228879" y="128917"/>
                  </a:lnTo>
                  <a:lnTo>
                    <a:pt x="229997" y="128917"/>
                  </a:lnTo>
                  <a:lnTo>
                    <a:pt x="246748" y="128917"/>
                  </a:lnTo>
                  <a:lnTo>
                    <a:pt x="246748" y="118960"/>
                  </a:lnTo>
                  <a:close/>
                </a:path>
                <a:path w="850264" h="193039">
                  <a:moveTo>
                    <a:pt x="246748" y="55067"/>
                  </a:moveTo>
                  <a:lnTo>
                    <a:pt x="238747" y="47015"/>
                  </a:lnTo>
                  <a:lnTo>
                    <a:pt x="229997" y="47015"/>
                  </a:lnTo>
                  <a:lnTo>
                    <a:pt x="228879" y="47015"/>
                  </a:lnTo>
                  <a:lnTo>
                    <a:pt x="220129" y="47015"/>
                  </a:lnTo>
                  <a:lnTo>
                    <a:pt x="212115" y="55067"/>
                  </a:lnTo>
                  <a:lnTo>
                    <a:pt x="212115" y="63881"/>
                  </a:lnTo>
                  <a:lnTo>
                    <a:pt x="212115" y="65011"/>
                  </a:lnTo>
                  <a:lnTo>
                    <a:pt x="212115" y="73837"/>
                  </a:lnTo>
                  <a:lnTo>
                    <a:pt x="220129" y="81902"/>
                  </a:lnTo>
                  <a:lnTo>
                    <a:pt x="228879" y="81902"/>
                  </a:lnTo>
                  <a:lnTo>
                    <a:pt x="229997" y="81902"/>
                  </a:lnTo>
                  <a:lnTo>
                    <a:pt x="238747" y="81902"/>
                  </a:lnTo>
                  <a:lnTo>
                    <a:pt x="246748" y="73837"/>
                  </a:lnTo>
                  <a:lnTo>
                    <a:pt x="246748" y="65011"/>
                  </a:lnTo>
                  <a:lnTo>
                    <a:pt x="246748" y="63881"/>
                  </a:lnTo>
                  <a:lnTo>
                    <a:pt x="246748" y="55067"/>
                  </a:lnTo>
                  <a:close/>
                </a:path>
                <a:path w="850264" h="193039">
                  <a:moveTo>
                    <a:pt x="246748" y="0"/>
                  </a:moveTo>
                  <a:lnTo>
                    <a:pt x="229997" y="0"/>
                  </a:lnTo>
                  <a:lnTo>
                    <a:pt x="228879" y="0"/>
                  </a:lnTo>
                  <a:lnTo>
                    <a:pt x="212115" y="0"/>
                  </a:lnTo>
                  <a:lnTo>
                    <a:pt x="212115" y="9931"/>
                  </a:lnTo>
                  <a:lnTo>
                    <a:pt x="220129" y="18008"/>
                  </a:lnTo>
                  <a:lnTo>
                    <a:pt x="228879" y="18008"/>
                  </a:lnTo>
                  <a:lnTo>
                    <a:pt x="229997" y="18008"/>
                  </a:lnTo>
                  <a:lnTo>
                    <a:pt x="238747" y="18008"/>
                  </a:lnTo>
                  <a:lnTo>
                    <a:pt x="246748" y="9931"/>
                  </a:lnTo>
                  <a:lnTo>
                    <a:pt x="246748" y="0"/>
                  </a:lnTo>
                  <a:close/>
                </a:path>
                <a:path w="850264" h="193039">
                  <a:moveTo>
                    <a:pt x="302348" y="86436"/>
                  </a:moveTo>
                  <a:lnTo>
                    <a:pt x="294347" y="78384"/>
                  </a:lnTo>
                  <a:lnTo>
                    <a:pt x="274574" y="78384"/>
                  </a:lnTo>
                  <a:lnTo>
                    <a:pt x="266573" y="86436"/>
                  </a:lnTo>
                  <a:lnTo>
                    <a:pt x="266573" y="106337"/>
                  </a:lnTo>
                  <a:lnTo>
                    <a:pt x="274574" y="114401"/>
                  </a:lnTo>
                  <a:lnTo>
                    <a:pt x="294347" y="114401"/>
                  </a:lnTo>
                  <a:lnTo>
                    <a:pt x="302348" y="106337"/>
                  </a:lnTo>
                  <a:lnTo>
                    <a:pt x="302348" y="96393"/>
                  </a:lnTo>
                  <a:lnTo>
                    <a:pt x="302348" y="86436"/>
                  </a:lnTo>
                  <a:close/>
                </a:path>
                <a:path w="850264" h="193039">
                  <a:moveTo>
                    <a:pt x="302348" y="22555"/>
                  </a:moveTo>
                  <a:lnTo>
                    <a:pt x="294347" y="14490"/>
                  </a:lnTo>
                  <a:lnTo>
                    <a:pt x="274574" y="14490"/>
                  </a:lnTo>
                  <a:lnTo>
                    <a:pt x="266573" y="22555"/>
                  </a:lnTo>
                  <a:lnTo>
                    <a:pt x="266573" y="42456"/>
                  </a:lnTo>
                  <a:lnTo>
                    <a:pt x="274574" y="50520"/>
                  </a:lnTo>
                  <a:lnTo>
                    <a:pt x="294347" y="50520"/>
                  </a:lnTo>
                  <a:lnTo>
                    <a:pt x="302348" y="42456"/>
                  </a:lnTo>
                  <a:lnTo>
                    <a:pt x="302348" y="32512"/>
                  </a:lnTo>
                  <a:lnTo>
                    <a:pt x="302348" y="22555"/>
                  </a:lnTo>
                  <a:close/>
                </a:path>
                <a:path w="850264" h="193039">
                  <a:moveTo>
                    <a:pt x="356819" y="118960"/>
                  </a:moveTo>
                  <a:lnTo>
                    <a:pt x="348818" y="110896"/>
                  </a:lnTo>
                  <a:lnTo>
                    <a:pt x="340067" y="110896"/>
                  </a:lnTo>
                  <a:lnTo>
                    <a:pt x="338924" y="110896"/>
                  </a:lnTo>
                  <a:lnTo>
                    <a:pt x="330200" y="110896"/>
                  </a:lnTo>
                  <a:lnTo>
                    <a:pt x="322186" y="118960"/>
                  </a:lnTo>
                  <a:lnTo>
                    <a:pt x="322186" y="128917"/>
                  </a:lnTo>
                  <a:lnTo>
                    <a:pt x="338924" y="128917"/>
                  </a:lnTo>
                  <a:lnTo>
                    <a:pt x="340067" y="128917"/>
                  </a:lnTo>
                  <a:lnTo>
                    <a:pt x="356819" y="128917"/>
                  </a:lnTo>
                  <a:lnTo>
                    <a:pt x="356819" y="118960"/>
                  </a:lnTo>
                  <a:close/>
                </a:path>
                <a:path w="850264" h="193039">
                  <a:moveTo>
                    <a:pt x="356819" y="55067"/>
                  </a:moveTo>
                  <a:lnTo>
                    <a:pt x="348818" y="47015"/>
                  </a:lnTo>
                  <a:lnTo>
                    <a:pt x="340067" y="47015"/>
                  </a:lnTo>
                  <a:lnTo>
                    <a:pt x="338924" y="47015"/>
                  </a:lnTo>
                  <a:lnTo>
                    <a:pt x="330200" y="47015"/>
                  </a:lnTo>
                  <a:lnTo>
                    <a:pt x="322186" y="55067"/>
                  </a:lnTo>
                  <a:lnTo>
                    <a:pt x="322186" y="63881"/>
                  </a:lnTo>
                  <a:lnTo>
                    <a:pt x="322186" y="65011"/>
                  </a:lnTo>
                  <a:lnTo>
                    <a:pt x="322186" y="73837"/>
                  </a:lnTo>
                  <a:lnTo>
                    <a:pt x="330200" y="81902"/>
                  </a:lnTo>
                  <a:lnTo>
                    <a:pt x="338924" y="81902"/>
                  </a:lnTo>
                  <a:lnTo>
                    <a:pt x="340067" y="81902"/>
                  </a:lnTo>
                  <a:lnTo>
                    <a:pt x="348818" y="81902"/>
                  </a:lnTo>
                  <a:lnTo>
                    <a:pt x="356819" y="73837"/>
                  </a:lnTo>
                  <a:lnTo>
                    <a:pt x="356819" y="65011"/>
                  </a:lnTo>
                  <a:lnTo>
                    <a:pt x="356819" y="63881"/>
                  </a:lnTo>
                  <a:lnTo>
                    <a:pt x="356819" y="55067"/>
                  </a:lnTo>
                  <a:close/>
                </a:path>
                <a:path w="850264" h="193039">
                  <a:moveTo>
                    <a:pt x="356819" y="0"/>
                  </a:moveTo>
                  <a:lnTo>
                    <a:pt x="340067" y="0"/>
                  </a:lnTo>
                  <a:lnTo>
                    <a:pt x="338924" y="0"/>
                  </a:lnTo>
                  <a:lnTo>
                    <a:pt x="322186" y="0"/>
                  </a:lnTo>
                  <a:lnTo>
                    <a:pt x="322186" y="9931"/>
                  </a:lnTo>
                  <a:lnTo>
                    <a:pt x="330200" y="18008"/>
                  </a:lnTo>
                  <a:lnTo>
                    <a:pt x="338924" y="18008"/>
                  </a:lnTo>
                  <a:lnTo>
                    <a:pt x="340067" y="18008"/>
                  </a:lnTo>
                  <a:lnTo>
                    <a:pt x="348818" y="18008"/>
                  </a:lnTo>
                  <a:lnTo>
                    <a:pt x="356819" y="9931"/>
                  </a:lnTo>
                  <a:lnTo>
                    <a:pt x="356819" y="0"/>
                  </a:lnTo>
                  <a:close/>
                </a:path>
                <a:path w="850264" h="193039">
                  <a:moveTo>
                    <a:pt x="412432" y="86436"/>
                  </a:moveTo>
                  <a:lnTo>
                    <a:pt x="404431" y="78384"/>
                  </a:lnTo>
                  <a:lnTo>
                    <a:pt x="384657" y="78384"/>
                  </a:lnTo>
                  <a:lnTo>
                    <a:pt x="376656" y="86436"/>
                  </a:lnTo>
                  <a:lnTo>
                    <a:pt x="376656" y="106337"/>
                  </a:lnTo>
                  <a:lnTo>
                    <a:pt x="384657" y="114401"/>
                  </a:lnTo>
                  <a:lnTo>
                    <a:pt x="404431" y="114401"/>
                  </a:lnTo>
                  <a:lnTo>
                    <a:pt x="412432" y="106337"/>
                  </a:lnTo>
                  <a:lnTo>
                    <a:pt x="412432" y="96393"/>
                  </a:lnTo>
                  <a:lnTo>
                    <a:pt x="412432" y="86436"/>
                  </a:lnTo>
                  <a:close/>
                </a:path>
                <a:path w="850264" h="193039">
                  <a:moveTo>
                    <a:pt x="412432" y="22555"/>
                  </a:moveTo>
                  <a:lnTo>
                    <a:pt x="404431" y="14490"/>
                  </a:lnTo>
                  <a:lnTo>
                    <a:pt x="384657" y="14490"/>
                  </a:lnTo>
                  <a:lnTo>
                    <a:pt x="376656" y="22555"/>
                  </a:lnTo>
                  <a:lnTo>
                    <a:pt x="376656" y="42456"/>
                  </a:lnTo>
                  <a:lnTo>
                    <a:pt x="384657" y="50520"/>
                  </a:lnTo>
                  <a:lnTo>
                    <a:pt x="404431" y="50520"/>
                  </a:lnTo>
                  <a:lnTo>
                    <a:pt x="412432" y="42456"/>
                  </a:lnTo>
                  <a:lnTo>
                    <a:pt x="412432" y="32512"/>
                  </a:lnTo>
                  <a:lnTo>
                    <a:pt x="412432" y="22555"/>
                  </a:lnTo>
                  <a:close/>
                </a:path>
                <a:path w="850264" h="193039">
                  <a:moveTo>
                    <a:pt x="450138" y="0"/>
                  </a:moveTo>
                  <a:lnTo>
                    <a:pt x="432257" y="0"/>
                  </a:lnTo>
                  <a:lnTo>
                    <a:pt x="432257" y="9931"/>
                  </a:lnTo>
                  <a:lnTo>
                    <a:pt x="440270" y="18008"/>
                  </a:lnTo>
                  <a:lnTo>
                    <a:pt x="450138" y="18008"/>
                  </a:lnTo>
                  <a:lnTo>
                    <a:pt x="450138" y="0"/>
                  </a:lnTo>
                  <a:close/>
                </a:path>
                <a:path w="850264" h="193039">
                  <a:moveTo>
                    <a:pt x="466902" y="118960"/>
                  </a:moveTo>
                  <a:lnTo>
                    <a:pt x="458901" y="110896"/>
                  </a:lnTo>
                  <a:lnTo>
                    <a:pt x="450138" y="110896"/>
                  </a:lnTo>
                  <a:lnTo>
                    <a:pt x="448995" y="110896"/>
                  </a:lnTo>
                  <a:lnTo>
                    <a:pt x="440270" y="110896"/>
                  </a:lnTo>
                  <a:lnTo>
                    <a:pt x="432257" y="118960"/>
                  </a:lnTo>
                  <a:lnTo>
                    <a:pt x="432257" y="128917"/>
                  </a:lnTo>
                  <a:lnTo>
                    <a:pt x="448995" y="128917"/>
                  </a:lnTo>
                  <a:lnTo>
                    <a:pt x="450138" y="128917"/>
                  </a:lnTo>
                  <a:lnTo>
                    <a:pt x="466902" y="128917"/>
                  </a:lnTo>
                  <a:lnTo>
                    <a:pt x="466902" y="118960"/>
                  </a:lnTo>
                  <a:close/>
                </a:path>
                <a:path w="850264" h="193039">
                  <a:moveTo>
                    <a:pt x="466902" y="55067"/>
                  </a:moveTo>
                  <a:lnTo>
                    <a:pt x="458901" y="47015"/>
                  </a:lnTo>
                  <a:lnTo>
                    <a:pt x="450138" y="47015"/>
                  </a:lnTo>
                  <a:lnTo>
                    <a:pt x="448995" y="47015"/>
                  </a:lnTo>
                  <a:lnTo>
                    <a:pt x="440270" y="47015"/>
                  </a:lnTo>
                  <a:lnTo>
                    <a:pt x="432257" y="55067"/>
                  </a:lnTo>
                  <a:lnTo>
                    <a:pt x="432257" y="63881"/>
                  </a:lnTo>
                  <a:lnTo>
                    <a:pt x="432257" y="65011"/>
                  </a:lnTo>
                  <a:lnTo>
                    <a:pt x="432257" y="73837"/>
                  </a:lnTo>
                  <a:lnTo>
                    <a:pt x="440270" y="81902"/>
                  </a:lnTo>
                  <a:lnTo>
                    <a:pt x="448995" y="81902"/>
                  </a:lnTo>
                  <a:lnTo>
                    <a:pt x="450138" y="81902"/>
                  </a:lnTo>
                  <a:lnTo>
                    <a:pt x="458901" y="81902"/>
                  </a:lnTo>
                  <a:lnTo>
                    <a:pt x="466902" y="73837"/>
                  </a:lnTo>
                  <a:lnTo>
                    <a:pt x="466902" y="65011"/>
                  </a:lnTo>
                  <a:lnTo>
                    <a:pt x="466902" y="63881"/>
                  </a:lnTo>
                  <a:lnTo>
                    <a:pt x="466902" y="55067"/>
                  </a:lnTo>
                  <a:close/>
                </a:path>
                <a:path w="850264" h="193039">
                  <a:moveTo>
                    <a:pt x="522503" y="86436"/>
                  </a:moveTo>
                  <a:lnTo>
                    <a:pt x="514502" y="78384"/>
                  </a:lnTo>
                  <a:lnTo>
                    <a:pt x="494741" y="78384"/>
                  </a:lnTo>
                  <a:lnTo>
                    <a:pt x="486727" y="86436"/>
                  </a:lnTo>
                  <a:lnTo>
                    <a:pt x="486727" y="106337"/>
                  </a:lnTo>
                  <a:lnTo>
                    <a:pt x="494741" y="114401"/>
                  </a:lnTo>
                  <a:lnTo>
                    <a:pt x="514502" y="114401"/>
                  </a:lnTo>
                  <a:lnTo>
                    <a:pt x="522503" y="106337"/>
                  </a:lnTo>
                  <a:lnTo>
                    <a:pt x="522503" y="96393"/>
                  </a:lnTo>
                  <a:lnTo>
                    <a:pt x="522503" y="86436"/>
                  </a:lnTo>
                  <a:close/>
                </a:path>
                <a:path w="850264" h="193039">
                  <a:moveTo>
                    <a:pt x="522503" y="22555"/>
                  </a:moveTo>
                  <a:lnTo>
                    <a:pt x="514502" y="14490"/>
                  </a:lnTo>
                  <a:lnTo>
                    <a:pt x="494741" y="14490"/>
                  </a:lnTo>
                  <a:lnTo>
                    <a:pt x="486727" y="22555"/>
                  </a:lnTo>
                  <a:lnTo>
                    <a:pt x="486727" y="42456"/>
                  </a:lnTo>
                  <a:lnTo>
                    <a:pt x="494741" y="50520"/>
                  </a:lnTo>
                  <a:lnTo>
                    <a:pt x="514502" y="50520"/>
                  </a:lnTo>
                  <a:lnTo>
                    <a:pt x="522503" y="42456"/>
                  </a:lnTo>
                  <a:lnTo>
                    <a:pt x="522503" y="32512"/>
                  </a:lnTo>
                  <a:lnTo>
                    <a:pt x="522503" y="22555"/>
                  </a:lnTo>
                  <a:close/>
                </a:path>
                <a:path w="850264" h="193039">
                  <a:moveTo>
                    <a:pt x="560222" y="0"/>
                  </a:moveTo>
                  <a:lnTo>
                    <a:pt x="542340" y="0"/>
                  </a:lnTo>
                  <a:lnTo>
                    <a:pt x="542340" y="9931"/>
                  </a:lnTo>
                  <a:lnTo>
                    <a:pt x="550354" y="18008"/>
                  </a:lnTo>
                  <a:lnTo>
                    <a:pt x="560222" y="18008"/>
                  </a:lnTo>
                  <a:lnTo>
                    <a:pt x="560222" y="0"/>
                  </a:lnTo>
                  <a:close/>
                </a:path>
                <a:path w="850264" h="193039">
                  <a:moveTo>
                    <a:pt x="576973" y="118960"/>
                  </a:moveTo>
                  <a:lnTo>
                    <a:pt x="568972" y="110896"/>
                  </a:lnTo>
                  <a:lnTo>
                    <a:pt x="560222" y="110896"/>
                  </a:lnTo>
                  <a:lnTo>
                    <a:pt x="559079" y="110896"/>
                  </a:lnTo>
                  <a:lnTo>
                    <a:pt x="550354" y="110896"/>
                  </a:lnTo>
                  <a:lnTo>
                    <a:pt x="542340" y="118960"/>
                  </a:lnTo>
                  <a:lnTo>
                    <a:pt x="542340" y="128917"/>
                  </a:lnTo>
                  <a:lnTo>
                    <a:pt x="559079" y="128917"/>
                  </a:lnTo>
                  <a:lnTo>
                    <a:pt x="559079" y="145783"/>
                  </a:lnTo>
                  <a:lnTo>
                    <a:pt x="568972" y="145783"/>
                  </a:lnTo>
                  <a:lnTo>
                    <a:pt x="576973" y="137731"/>
                  </a:lnTo>
                  <a:lnTo>
                    <a:pt x="576973" y="128917"/>
                  </a:lnTo>
                  <a:lnTo>
                    <a:pt x="576973" y="127774"/>
                  </a:lnTo>
                  <a:lnTo>
                    <a:pt x="576973" y="118960"/>
                  </a:lnTo>
                  <a:close/>
                </a:path>
                <a:path w="850264" h="193039">
                  <a:moveTo>
                    <a:pt x="576973" y="63881"/>
                  </a:moveTo>
                  <a:lnTo>
                    <a:pt x="560222" y="63881"/>
                  </a:lnTo>
                  <a:lnTo>
                    <a:pt x="560222" y="47015"/>
                  </a:lnTo>
                  <a:lnTo>
                    <a:pt x="550354" y="47015"/>
                  </a:lnTo>
                  <a:lnTo>
                    <a:pt x="542340" y="55067"/>
                  </a:lnTo>
                  <a:lnTo>
                    <a:pt x="542340" y="63881"/>
                  </a:lnTo>
                  <a:lnTo>
                    <a:pt x="542340" y="65011"/>
                  </a:lnTo>
                  <a:lnTo>
                    <a:pt x="542340" y="73837"/>
                  </a:lnTo>
                  <a:lnTo>
                    <a:pt x="550354" y="81902"/>
                  </a:lnTo>
                  <a:lnTo>
                    <a:pt x="559079" y="81902"/>
                  </a:lnTo>
                  <a:lnTo>
                    <a:pt x="560222" y="81902"/>
                  </a:lnTo>
                  <a:lnTo>
                    <a:pt x="568972" y="81902"/>
                  </a:lnTo>
                  <a:lnTo>
                    <a:pt x="576973" y="73837"/>
                  </a:lnTo>
                  <a:lnTo>
                    <a:pt x="576973" y="63881"/>
                  </a:lnTo>
                  <a:close/>
                </a:path>
                <a:path w="850264" h="193039">
                  <a:moveTo>
                    <a:pt x="632574" y="150329"/>
                  </a:moveTo>
                  <a:lnTo>
                    <a:pt x="624573" y="142278"/>
                  </a:lnTo>
                  <a:lnTo>
                    <a:pt x="604812" y="142278"/>
                  </a:lnTo>
                  <a:lnTo>
                    <a:pt x="596798" y="150329"/>
                  </a:lnTo>
                  <a:lnTo>
                    <a:pt x="596798" y="170230"/>
                  </a:lnTo>
                  <a:lnTo>
                    <a:pt x="604812" y="178295"/>
                  </a:lnTo>
                  <a:lnTo>
                    <a:pt x="624573" y="178295"/>
                  </a:lnTo>
                  <a:lnTo>
                    <a:pt x="632574" y="170230"/>
                  </a:lnTo>
                  <a:lnTo>
                    <a:pt x="632574" y="160286"/>
                  </a:lnTo>
                  <a:lnTo>
                    <a:pt x="632574" y="150329"/>
                  </a:lnTo>
                  <a:close/>
                </a:path>
                <a:path w="850264" h="193039">
                  <a:moveTo>
                    <a:pt x="632574" y="86436"/>
                  </a:moveTo>
                  <a:lnTo>
                    <a:pt x="624573" y="78384"/>
                  </a:lnTo>
                  <a:lnTo>
                    <a:pt x="604812" y="78384"/>
                  </a:lnTo>
                  <a:lnTo>
                    <a:pt x="596798" y="86436"/>
                  </a:lnTo>
                  <a:lnTo>
                    <a:pt x="596798" y="106337"/>
                  </a:lnTo>
                  <a:lnTo>
                    <a:pt x="604812" y="114401"/>
                  </a:lnTo>
                  <a:lnTo>
                    <a:pt x="624573" y="114401"/>
                  </a:lnTo>
                  <a:lnTo>
                    <a:pt x="632574" y="106337"/>
                  </a:lnTo>
                  <a:lnTo>
                    <a:pt x="632574" y="96393"/>
                  </a:lnTo>
                  <a:lnTo>
                    <a:pt x="632574" y="86436"/>
                  </a:lnTo>
                  <a:close/>
                </a:path>
                <a:path w="850264" h="193039">
                  <a:moveTo>
                    <a:pt x="687044" y="182854"/>
                  </a:moveTo>
                  <a:lnTo>
                    <a:pt x="679043" y="174802"/>
                  </a:lnTo>
                  <a:lnTo>
                    <a:pt x="669175" y="174802"/>
                  </a:lnTo>
                  <a:lnTo>
                    <a:pt x="669175" y="192798"/>
                  </a:lnTo>
                  <a:lnTo>
                    <a:pt x="687044" y="192798"/>
                  </a:lnTo>
                  <a:lnTo>
                    <a:pt x="687044" y="182854"/>
                  </a:lnTo>
                  <a:close/>
                </a:path>
                <a:path w="850264" h="193039">
                  <a:moveTo>
                    <a:pt x="687044" y="118960"/>
                  </a:moveTo>
                  <a:lnTo>
                    <a:pt x="679043" y="110896"/>
                  </a:lnTo>
                  <a:lnTo>
                    <a:pt x="670306" y="110896"/>
                  </a:lnTo>
                  <a:lnTo>
                    <a:pt x="669175" y="110896"/>
                  </a:lnTo>
                  <a:lnTo>
                    <a:pt x="660425" y="110896"/>
                  </a:lnTo>
                  <a:lnTo>
                    <a:pt x="652411" y="118960"/>
                  </a:lnTo>
                  <a:lnTo>
                    <a:pt x="652411" y="128917"/>
                  </a:lnTo>
                  <a:lnTo>
                    <a:pt x="669175" y="128917"/>
                  </a:lnTo>
                  <a:lnTo>
                    <a:pt x="669175" y="145783"/>
                  </a:lnTo>
                  <a:lnTo>
                    <a:pt x="679043" y="145783"/>
                  </a:lnTo>
                  <a:lnTo>
                    <a:pt x="687044" y="137731"/>
                  </a:lnTo>
                  <a:lnTo>
                    <a:pt x="687044" y="128917"/>
                  </a:lnTo>
                  <a:lnTo>
                    <a:pt x="687044" y="127774"/>
                  </a:lnTo>
                  <a:lnTo>
                    <a:pt x="687044" y="118960"/>
                  </a:lnTo>
                  <a:close/>
                </a:path>
                <a:path w="850264" h="193039">
                  <a:moveTo>
                    <a:pt x="687044" y="63881"/>
                  </a:moveTo>
                  <a:lnTo>
                    <a:pt x="670306" y="63881"/>
                  </a:lnTo>
                  <a:lnTo>
                    <a:pt x="669175" y="63881"/>
                  </a:lnTo>
                  <a:lnTo>
                    <a:pt x="652411" y="63881"/>
                  </a:lnTo>
                  <a:lnTo>
                    <a:pt x="652411" y="73837"/>
                  </a:lnTo>
                  <a:lnTo>
                    <a:pt x="660425" y="81902"/>
                  </a:lnTo>
                  <a:lnTo>
                    <a:pt x="669175" y="81902"/>
                  </a:lnTo>
                  <a:lnTo>
                    <a:pt x="670306" y="81902"/>
                  </a:lnTo>
                  <a:lnTo>
                    <a:pt x="679043" y="81902"/>
                  </a:lnTo>
                  <a:lnTo>
                    <a:pt x="687044" y="73837"/>
                  </a:lnTo>
                  <a:lnTo>
                    <a:pt x="687044" y="63881"/>
                  </a:lnTo>
                  <a:close/>
                </a:path>
                <a:path w="850264" h="193039">
                  <a:moveTo>
                    <a:pt x="742657" y="150329"/>
                  </a:moveTo>
                  <a:lnTo>
                    <a:pt x="734656" y="142278"/>
                  </a:lnTo>
                  <a:lnTo>
                    <a:pt x="714895" y="142278"/>
                  </a:lnTo>
                  <a:lnTo>
                    <a:pt x="706882" y="150329"/>
                  </a:lnTo>
                  <a:lnTo>
                    <a:pt x="706882" y="170230"/>
                  </a:lnTo>
                  <a:lnTo>
                    <a:pt x="714895" y="178295"/>
                  </a:lnTo>
                  <a:lnTo>
                    <a:pt x="734656" y="178295"/>
                  </a:lnTo>
                  <a:lnTo>
                    <a:pt x="742657" y="170230"/>
                  </a:lnTo>
                  <a:lnTo>
                    <a:pt x="742657" y="160286"/>
                  </a:lnTo>
                  <a:lnTo>
                    <a:pt x="742657" y="150329"/>
                  </a:lnTo>
                  <a:close/>
                </a:path>
                <a:path w="850264" h="193039">
                  <a:moveTo>
                    <a:pt x="742657" y="86436"/>
                  </a:moveTo>
                  <a:lnTo>
                    <a:pt x="734656" y="78384"/>
                  </a:lnTo>
                  <a:lnTo>
                    <a:pt x="714895" y="78384"/>
                  </a:lnTo>
                  <a:lnTo>
                    <a:pt x="706882" y="86436"/>
                  </a:lnTo>
                  <a:lnTo>
                    <a:pt x="706882" y="106337"/>
                  </a:lnTo>
                  <a:lnTo>
                    <a:pt x="714895" y="114401"/>
                  </a:lnTo>
                  <a:lnTo>
                    <a:pt x="734656" y="114401"/>
                  </a:lnTo>
                  <a:lnTo>
                    <a:pt x="742657" y="106337"/>
                  </a:lnTo>
                  <a:lnTo>
                    <a:pt x="742657" y="96393"/>
                  </a:lnTo>
                  <a:lnTo>
                    <a:pt x="742657" y="86436"/>
                  </a:lnTo>
                  <a:close/>
                </a:path>
                <a:path w="850264" h="193039">
                  <a:moveTo>
                    <a:pt x="793381" y="77597"/>
                  </a:moveTo>
                  <a:lnTo>
                    <a:pt x="785837" y="63893"/>
                  </a:lnTo>
                  <a:lnTo>
                    <a:pt x="780389" y="63893"/>
                  </a:lnTo>
                  <a:lnTo>
                    <a:pt x="762482" y="63881"/>
                  </a:lnTo>
                  <a:lnTo>
                    <a:pt x="762482" y="73837"/>
                  </a:lnTo>
                  <a:lnTo>
                    <a:pt x="770496" y="81902"/>
                  </a:lnTo>
                  <a:lnTo>
                    <a:pt x="779246" y="81902"/>
                  </a:lnTo>
                  <a:lnTo>
                    <a:pt x="780389" y="81902"/>
                  </a:lnTo>
                  <a:lnTo>
                    <a:pt x="789127" y="81902"/>
                  </a:lnTo>
                  <a:lnTo>
                    <a:pt x="793381" y="77597"/>
                  </a:lnTo>
                  <a:close/>
                </a:path>
                <a:path w="850264" h="193039">
                  <a:moveTo>
                    <a:pt x="797128" y="182854"/>
                  </a:moveTo>
                  <a:lnTo>
                    <a:pt x="789127" y="174802"/>
                  </a:lnTo>
                  <a:lnTo>
                    <a:pt x="780389" y="174802"/>
                  </a:lnTo>
                  <a:lnTo>
                    <a:pt x="779246" y="174802"/>
                  </a:lnTo>
                  <a:lnTo>
                    <a:pt x="770496" y="174802"/>
                  </a:lnTo>
                  <a:lnTo>
                    <a:pt x="762482" y="182854"/>
                  </a:lnTo>
                  <a:lnTo>
                    <a:pt x="762482" y="192798"/>
                  </a:lnTo>
                  <a:lnTo>
                    <a:pt x="779246" y="192798"/>
                  </a:lnTo>
                  <a:lnTo>
                    <a:pt x="780389" y="192798"/>
                  </a:lnTo>
                  <a:lnTo>
                    <a:pt x="797128" y="192798"/>
                  </a:lnTo>
                  <a:lnTo>
                    <a:pt x="797128" y="182854"/>
                  </a:lnTo>
                  <a:close/>
                </a:path>
                <a:path w="850264" h="193039">
                  <a:moveTo>
                    <a:pt x="797128" y="118960"/>
                  </a:moveTo>
                  <a:lnTo>
                    <a:pt x="789127" y="110896"/>
                  </a:lnTo>
                  <a:lnTo>
                    <a:pt x="780389" y="110896"/>
                  </a:lnTo>
                  <a:lnTo>
                    <a:pt x="779246" y="110896"/>
                  </a:lnTo>
                  <a:lnTo>
                    <a:pt x="770496" y="110896"/>
                  </a:lnTo>
                  <a:lnTo>
                    <a:pt x="762482" y="118960"/>
                  </a:lnTo>
                  <a:lnTo>
                    <a:pt x="762482" y="127774"/>
                  </a:lnTo>
                  <a:lnTo>
                    <a:pt x="762482" y="128917"/>
                  </a:lnTo>
                  <a:lnTo>
                    <a:pt x="762482" y="137731"/>
                  </a:lnTo>
                  <a:lnTo>
                    <a:pt x="770496" y="145783"/>
                  </a:lnTo>
                  <a:lnTo>
                    <a:pt x="779246" y="145783"/>
                  </a:lnTo>
                  <a:lnTo>
                    <a:pt x="780389" y="145783"/>
                  </a:lnTo>
                  <a:lnTo>
                    <a:pt x="789127" y="145783"/>
                  </a:lnTo>
                  <a:lnTo>
                    <a:pt x="797128" y="137731"/>
                  </a:lnTo>
                  <a:lnTo>
                    <a:pt x="797128" y="128917"/>
                  </a:lnTo>
                  <a:lnTo>
                    <a:pt x="797128" y="127749"/>
                  </a:lnTo>
                  <a:lnTo>
                    <a:pt x="797128" y="118960"/>
                  </a:lnTo>
                  <a:close/>
                </a:path>
                <a:path w="850264" h="193039">
                  <a:moveTo>
                    <a:pt x="849922" y="173050"/>
                  </a:moveTo>
                  <a:lnTo>
                    <a:pt x="842060" y="160489"/>
                  </a:lnTo>
                  <a:lnTo>
                    <a:pt x="832040" y="144170"/>
                  </a:lnTo>
                  <a:lnTo>
                    <a:pt x="830910" y="142278"/>
                  </a:lnTo>
                  <a:lnTo>
                    <a:pt x="824966" y="142278"/>
                  </a:lnTo>
                  <a:lnTo>
                    <a:pt x="816952" y="150329"/>
                  </a:lnTo>
                  <a:lnTo>
                    <a:pt x="816952" y="170230"/>
                  </a:lnTo>
                  <a:lnTo>
                    <a:pt x="824966" y="178295"/>
                  </a:lnTo>
                  <a:lnTo>
                    <a:pt x="844727" y="178295"/>
                  </a:lnTo>
                  <a:lnTo>
                    <a:pt x="849922" y="17305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37">
              <a:extLst>
                <a:ext uri="{FF2B5EF4-FFF2-40B4-BE49-F238E27FC236}">
                  <a16:creationId xmlns:a16="http://schemas.microsoft.com/office/drawing/2014/main" id="{F6A97FC3-DE44-221A-7A51-85D92DACEADD}"/>
                </a:ext>
              </a:extLst>
            </p:cNvPr>
            <p:cNvSpPr/>
            <p:nvPr/>
          </p:nvSpPr>
          <p:spPr>
            <a:xfrm>
              <a:off x="5079123" y="1929625"/>
              <a:ext cx="823594" cy="193040"/>
            </a:xfrm>
            <a:custGeom>
              <a:avLst/>
              <a:gdLst/>
              <a:ahLst/>
              <a:cxnLst/>
              <a:rect l="l" t="t" r="r" b="b"/>
              <a:pathLst>
                <a:path w="823595" h="193039">
                  <a:moveTo>
                    <a:pt x="8877" y="22567"/>
                  </a:moveTo>
                  <a:lnTo>
                    <a:pt x="876" y="14516"/>
                  </a:lnTo>
                  <a:lnTo>
                    <a:pt x="0" y="14516"/>
                  </a:lnTo>
                  <a:lnTo>
                    <a:pt x="5486" y="32600"/>
                  </a:lnTo>
                  <a:lnTo>
                    <a:pt x="8636" y="42735"/>
                  </a:lnTo>
                  <a:lnTo>
                    <a:pt x="8877" y="42481"/>
                  </a:lnTo>
                  <a:lnTo>
                    <a:pt x="8877" y="22567"/>
                  </a:lnTo>
                  <a:close/>
                </a:path>
                <a:path w="823595" h="193039">
                  <a:moveTo>
                    <a:pt x="63347" y="118973"/>
                  </a:moveTo>
                  <a:lnTo>
                    <a:pt x="55346" y="110921"/>
                  </a:lnTo>
                  <a:lnTo>
                    <a:pt x="46609" y="110921"/>
                  </a:lnTo>
                  <a:lnTo>
                    <a:pt x="45453" y="110921"/>
                  </a:lnTo>
                  <a:lnTo>
                    <a:pt x="36728" y="110921"/>
                  </a:lnTo>
                  <a:lnTo>
                    <a:pt x="32410" y="115265"/>
                  </a:lnTo>
                  <a:lnTo>
                    <a:pt x="37147" y="128930"/>
                  </a:lnTo>
                  <a:lnTo>
                    <a:pt x="45453" y="128930"/>
                  </a:lnTo>
                  <a:lnTo>
                    <a:pt x="46609" y="128930"/>
                  </a:lnTo>
                  <a:lnTo>
                    <a:pt x="63347" y="128930"/>
                  </a:lnTo>
                  <a:lnTo>
                    <a:pt x="63347" y="118973"/>
                  </a:lnTo>
                  <a:close/>
                </a:path>
                <a:path w="823595" h="193039">
                  <a:moveTo>
                    <a:pt x="63347" y="55092"/>
                  </a:moveTo>
                  <a:lnTo>
                    <a:pt x="55346" y="47040"/>
                  </a:lnTo>
                  <a:lnTo>
                    <a:pt x="46609" y="47040"/>
                  </a:lnTo>
                  <a:lnTo>
                    <a:pt x="45453" y="47040"/>
                  </a:lnTo>
                  <a:lnTo>
                    <a:pt x="36728" y="47040"/>
                  </a:lnTo>
                  <a:lnTo>
                    <a:pt x="28714" y="55092"/>
                  </a:lnTo>
                  <a:lnTo>
                    <a:pt x="28714" y="63906"/>
                  </a:lnTo>
                  <a:lnTo>
                    <a:pt x="28714" y="65049"/>
                  </a:lnTo>
                  <a:lnTo>
                    <a:pt x="28714" y="73863"/>
                  </a:lnTo>
                  <a:lnTo>
                    <a:pt x="36728" y="81915"/>
                  </a:lnTo>
                  <a:lnTo>
                    <a:pt x="45453" y="81915"/>
                  </a:lnTo>
                  <a:lnTo>
                    <a:pt x="46609" y="81915"/>
                  </a:lnTo>
                  <a:lnTo>
                    <a:pt x="55346" y="81915"/>
                  </a:lnTo>
                  <a:lnTo>
                    <a:pt x="63347" y="73863"/>
                  </a:lnTo>
                  <a:lnTo>
                    <a:pt x="63347" y="65049"/>
                  </a:lnTo>
                  <a:lnTo>
                    <a:pt x="63347" y="63906"/>
                  </a:lnTo>
                  <a:lnTo>
                    <a:pt x="63347" y="55092"/>
                  </a:lnTo>
                  <a:close/>
                </a:path>
                <a:path w="823595" h="193039">
                  <a:moveTo>
                    <a:pt x="63347" y="0"/>
                  </a:moveTo>
                  <a:lnTo>
                    <a:pt x="45453" y="0"/>
                  </a:lnTo>
                  <a:lnTo>
                    <a:pt x="28714" y="12"/>
                  </a:lnTo>
                  <a:lnTo>
                    <a:pt x="28714" y="9982"/>
                  </a:lnTo>
                  <a:lnTo>
                    <a:pt x="36728" y="18034"/>
                  </a:lnTo>
                  <a:lnTo>
                    <a:pt x="45453" y="18034"/>
                  </a:lnTo>
                  <a:lnTo>
                    <a:pt x="46609" y="18034"/>
                  </a:lnTo>
                  <a:lnTo>
                    <a:pt x="55346" y="18034"/>
                  </a:lnTo>
                  <a:lnTo>
                    <a:pt x="63347" y="9982"/>
                  </a:lnTo>
                  <a:lnTo>
                    <a:pt x="63347" y="0"/>
                  </a:lnTo>
                  <a:close/>
                </a:path>
                <a:path w="823595" h="193039">
                  <a:moveTo>
                    <a:pt x="118960" y="86474"/>
                  </a:moveTo>
                  <a:lnTo>
                    <a:pt x="110959" y="78409"/>
                  </a:lnTo>
                  <a:lnTo>
                    <a:pt x="91186" y="78409"/>
                  </a:lnTo>
                  <a:lnTo>
                    <a:pt x="83185" y="86474"/>
                  </a:lnTo>
                  <a:lnTo>
                    <a:pt x="83185" y="106375"/>
                  </a:lnTo>
                  <a:lnTo>
                    <a:pt x="91186" y="114439"/>
                  </a:lnTo>
                  <a:lnTo>
                    <a:pt x="110959" y="114439"/>
                  </a:lnTo>
                  <a:lnTo>
                    <a:pt x="118960" y="106375"/>
                  </a:lnTo>
                  <a:lnTo>
                    <a:pt x="118960" y="96431"/>
                  </a:lnTo>
                  <a:lnTo>
                    <a:pt x="118960" y="86474"/>
                  </a:lnTo>
                  <a:close/>
                </a:path>
                <a:path w="823595" h="193039">
                  <a:moveTo>
                    <a:pt x="118960" y="22567"/>
                  </a:moveTo>
                  <a:lnTo>
                    <a:pt x="110959" y="14516"/>
                  </a:lnTo>
                  <a:lnTo>
                    <a:pt x="91186" y="14516"/>
                  </a:lnTo>
                  <a:lnTo>
                    <a:pt x="83185" y="22567"/>
                  </a:lnTo>
                  <a:lnTo>
                    <a:pt x="83185" y="42481"/>
                  </a:lnTo>
                  <a:lnTo>
                    <a:pt x="91186" y="50546"/>
                  </a:lnTo>
                  <a:lnTo>
                    <a:pt x="110959" y="50546"/>
                  </a:lnTo>
                  <a:lnTo>
                    <a:pt x="118960" y="42481"/>
                  </a:lnTo>
                  <a:lnTo>
                    <a:pt x="118960" y="32524"/>
                  </a:lnTo>
                  <a:lnTo>
                    <a:pt x="118960" y="22567"/>
                  </a:lnTo>
                  <a:close/>
                </a:path>
                <a:path w="823595" h="193039">
                  <a:moveTo>
                    <a:pt x="173418" y="118973"/>
                  </a:moveTo>
                  <a:lnTo>
                    <a:pt x="165417" y="110921"/>
                  </a:lnTo>
                  <a:lnTo>
                    <a:pt x="156667" y="110921"/>
                  </a:lnTo>
                  <a:lnTo>
                    <a:pt x="155524" y="110921"/>
                  </a:lnTo>
                  <a:lnTo>
                    <a:pt x="146786" y="110921"/>
                  </a:lnTo>
                  <a:lnTo>
                    <a:pt x="138785" y="118973"/>
                  </a:lnTo>
                  <a:lnTo>
                    <a:pt x="138785" y="128930"/>
                  </a:lnTo>
                  <a:lnTo>
                    <a:pt x="155524" y="128930"/>
                  </a:lnTo>
                  <a:lnTo>
                    <a:pt x="156667" y="128930"/>
                  </a:lnTo>
                  <a:lnTo>
                    <a:pt x="173418" y="128930"/>
                  </a:lnTo>
                  <a:lnTo>
                    <a:pt x="173418" y="118973"/>
                  </a:lnTo>
                  <a:close/>
                </a:path>
                <a:path w="823595" h="193039">
                  <a:moveTo>
                    <a:pt x="173418" y="55092"/>
                  </a:moveTo>
                  <a:lnTo>
                    <a:pt x="165417" y="47040"/>
                  </a:lnTo>
                  <a:lnTo>
                    <a:pt x="156667" y="47040"/>
                  </a:lnTo>
                  <a:lnTo>
                    <a:pt x="155524" y="47040"/>
                  </a:lnTo>
                  <a:lnTo>
                    <a:pt x="146786" y="47040"/>
                  </a:lnTo>
                  <a:lnTo>
                    <a:pt x="138785" y="55092"/>
                  </a:lnTo>
                  <a:lnTo>
                    <a:pt x="138785" y="63906"/>
                  </a:lnTo>
                  <a:lnTo>
                    <a:pt x="138785" y="65049"/>
                  </a:lnTo>
                  <a:lnTo>
                    <a:pt x="138785" y="73863"/>
                  </a:lnTo>
                  <a:lnTo>
                    <a:pt x="146786" y="81915"/>
                  </a:lnTo>
                  <a:lnTo>
                    <a:pt x="155524" y="81915"/>
                  </a:lnTo>
                  <a:lnTo>
                    <a:pt x="156667" y="81915"/>
                  </a:lnTo>
                  <a:lnTo>
                    <a:pt x="165417" y="81915"/>
                  </a:lnTo>
                  <a:lnTo>
                    <a:pt x="173418" y="73863"/>
                  </a:lnTo>
                  <a:lnTo>
                    <a:pt x="173418" y="65049"/>
                  </a:lnTo>
                  <a:lnTo>
                    <a:pt x="173418" y="63906"/>
                  </a:lnTo>
                  <a:lnTo>
                    <a:pt x="173418" y="55092"/>
                  </a:lnTo>
                  <a:close/>
                </a:path>
                <a:path w="823595" h="193039">
                  <a:moveTo>
                    <a:pt x="173418" y="0"/>
                  </a:moveTo>
                  <a:lnTo>
                    <a:pt x="156667" y="0"/>
                  </a:lnTo>
                  <a:lnTo>
                    <a:pt x="155524" y="0"/>
                  </a:lnTo>
                  <a:lnTo>
                    <a:pt x="138785" y="0"/>
                  </a:lnTo>
                  <a:lnTo>
                    <a:pt x="138785" y="9982"/>
                  </a:lnTo>
                  <a:lnTo>
                    <a:pt x="146786" y="18034"/>
                  </a:lnTo>
                  <a:lnTo>
                    <a:pt x="155524" y="18034"/>
                  </a:lnTo>
                  <a:lnTo>
                    <a:pt x="156667" y="18034"/>
                  </a:lnTo>
                  <a:lnTo>
                    <a:pt x="165417" y="18034"/>
                  </a:lnTo>
                  <a:lnTo>
                    <a:pt x="173418" y="9982"/>
                  </a:lnTo>
                  <a:lnTo>
                    <a:pt x="173418" y="0"/>
                  </a:lnTo>
                  <a:close/>
                </a:path>
                <a:path w="823595" h="193039">
                  <a:moveTo>
                    <a:pt x="229031" y="86474"/>
                  </a:moveTo>
                  <a:lnTo>
                    <a:pt x="221030" y="78409"/>
                  </a:lnTo>
                  <a:lnTo>
                    <a:pt x="201256" y="78409"/>
                  </a:lnTo>
                  <a:lnTo>
                    <a:pt x="193255" y="86474"/>
                  </a:lnTo>
                  <a:lnTo>
                    <a:pt x="193255" y="106375"/>
                  </a:lnTo>
                  <a:lnTo>
                    <a:pt x="201256" y="114439"/>
                  </a:lnTo>
                  <a:lnTo>
                    <a:pt x="221030" y="114439"/>
                  </a:lnTo>
                  <a:lnTo>
                    <a:pt x="229031" y="106375"/>
                  </a:lnTo>
                  <a:lnTo>
                    <a:pt x="229031" y="96431"/>
                  </a:lnTo>
                  <a:lnTo>
                    <a:pt x="229031" y="86474"/>
                  </a:lnTo>
                  <a:close/>
                </a:path>
                <a:path w="823595" h="193039">
                  <a:moveTo>
                    <a:pt x="229031" y="22567"/>
                  </a:moveTo>
                  <a:lnTo>
                    <a:pt x="221030" y="14516"/>
                  </a:lnTo>
                  <a:lnTo>
                    <a:pt x="201256" y="14516"/>
                  </a:lnTo>
                  <a:lnTo>
                    <a:pt x="193255" y="22567"/>
                  </a:lnTo>
                  <a:lnTo>
                    <a:pt x="193255" y="42481"/>
                  </a:lnTo>
                  <a:lnTo>
                    <a:pt x="201256" y="50546"/>
                  </a:lnTo>
                  <a:lnTo>
                    <a:pt x="221030" y="50546"/>
                  </a:lnTo>
                  <a:lnTo>
                    <a:pt x="229031" y="42481"/>
                  </a:lnTo>
                  <a:lnTo>
                    <a:pt x="229031" y="32524"/>
                  </a:lnTo>
                  <a:lnTo>
                    <a:pt x="229031" y="22567"/>
                  </a:lnTo>
                  <a:close/>
                </a:path>
                <a:path w="823595" h="193039">
                  <a:moveTo>
                    <a:pt x="283502" y="118973"/>
                  </a:moveTo>
                  <a:lnTo>
                    <a:pt x="275501" y="110921"/>
                  </a:lnTo>
                  <a:lnTo>
                    <a:pt x="266750" y="110921"/>
                  </a:lnTo>
                  <a:lnTo>
                    <a:pt x="265633" y="110921"/>
                  </a:lnTo>
                  <a:lnTo>
                    <a:pt x="256882" y="110921"/>
                  </a:lnTo>
                  <a:lnTo>
                    <a:pt x="248869" y="118973"/>
                  </a:lnTo>
                  <a:lnTo>
                    <a:pt x="248869" y="128930"/>
                  </a:lnTo>
                  <a:lnTo>
                    <a:pt x="265633" y="128930"/>
                  </a:lnTo>
                  <a:lnTo>
                    <a:pt x="266750" y="128930"/>
                  </a:lnTo>
                  <a:lnTo>
                    <a:pt x="283502" y="128930"/>
                  </a:lnTo>
                  <a:lnTo>
                    <a:pt x="283502" y="118973"/>
                  </a:lnTo>
                  <a:close/>
                </a:path>
                <a:path w="823595" h="193039">
                  <a:moveTo>
                    <a:pt x="283502" y="55092"/>
                  </a:moveTo>
                  <a:lnTo>
                    <a:pt x="275501" y="47040"/>
                  </a:lnTo>
                  <a:lnTo>
                    <a:pt x="266750" y="47040"/>
                  </a:lnTo>
                  <a:lnTo>
                    <a:pt x="265633" y="47040"/>
                  </a:lnTo>
                  <a:lnTo>
                    <a:pt x="256882" y="47040"/>
                  </a:lnTo>
                  <a:lnTo>
                    <a:pt x="248869" y="55092"/>
                  </a:lnTo>
                  <a:lnTo>
                    <a:pt x="248869" y="63906"/>
                  </a:lnTo>
                  <a:lnTo>
                    <a:pt x="248869" y="65049"/>
                  </a:lnTo>
                  <a:lnTo>
                    <a:pt x="248869" y="73863"/>
                  </a:lnTo>
                  <a:lnTo>
                    <a:pt x="256882" y="81915"/>
                  </a:lnTo>
                  <a:lnTo>
                    <a:pt x="265633" y="81915"/>
                  </a:lnTo>
                  <a:lnTo>
                    <a:pt x="266750" y="81915"/>
                  </a:lnTo>
                  <a:lnTo>
                    <a:pt x="275501" y="81915"/>
                  </a:lnTo>
                  <a:lnTo>
                    <a:pt x="283502" y="73863"/>
                  </a:lnTo>
                  <a:lnTo>
                    <a:pt x="283502" y="65049"/>
                  </a:lnTo>
                  <a:lnTo>
                    <a:pt x="283502" y="63906"/>
                  </a:lnTo>
                  <a:lnTo>
                    <a:pt x="283502" y="55092"/>
                  </a:lnTo>
                  <a:close/>
                </a:path>
                <a:path w="823595" h="193039">
                  <a:moveTo>
                    <a:pt x="283502" y="0"/>
                  </a:moveTo>
                  <a:lnTo>
                    <a:pt x="266750" y="0"/>
                  </a:lnTo>
                  <a:lnTo>
                    <a:pt x="265633" y="0"/>
                  </a:lnTo>
                  <a:lnTo>
                    <a:pt x="248869" y="0"/>
                  </a:lnTo>
                  <a:lnTo>
                    <a:pt x="248869" y="9982"/>
                  </a:lnTo>
                  <a:lnTo>
                    <a:pt x="256882" y="18034"/>
                  </a:lnTo>
                  <a:lnTo>
                    <a:pt x="265633" y="18034"/>
                  </a:lnTo>
                  <a:lnTo>
                    <a:pt x="266750" y="18034"/>
                  </a:lnTo>
                  <a:lnTo>
                    <a:pt x="275501" y="18034"/>
                  </a:lnTo>
                  <a:lnTo>
                    <a:pt x="283502" y="9982"/>
                  </a:lnTo>
                  <a:lnTo>
                    <a:pt x="283502" y="0"/>
                  </a:lnTo>
                  <a:close/>
                </a:path>
                <a:path w="823595" h="193039">
                  <a:moveTo>
                    <a:pt x="339102" y="86474"/>
                  </a:moveTo>
                  <a:lnTo>
                    <a:pt x="331101" y="78409"/>
                  </a:lnTo>
                  <a:lnTo>
                    <a:pt x="311327" y="78409"/>
                  </a:lnTo>
                  <a:lnTo>
                    <a:pt x="303326" y="86474"/>
                  </a:lnTo>
                  <a:lnTo>
                    <a:pt x="303326" y="106375"/>
                  </a:lnTo>
                  <a:lnTo>
                    <a:pt x="311327" y="114439"/>
                  </a:lnTo>
                  <a:lnTo>
                    <a:pt x="331101" y="114439"/>
                  </a:lnTo>
                  <a:lnTo>
                    <a:pt x="339102" y="106375"/>
                  </a:lnTo>
                  <a:lnTo>
                    <a:pt x="339102" y="96431"/>
                  </a:lnTo>
                  <a:lnTo>
                    <a:pt x="339102" y="86474"/>
                  </a:lnTo>
                  <a:close/>
                </a:path>
                <a:path w="823595" h="193039">
                  <a:moveTo>
                    <a:pt x="339102" y="22567"/>
                  </a:moveTo>
                  <a:lnTo>
                    <a:pt x="331101" y="14516"/>
                  </a:lnTo>
                  <a:lnTo>
                    <a:pt x="311327" y="14516"/>
                  </a:lnTo>
                  <a:lnTo>
                    <a:pt x="303326" y="22567"/>
                  </a:lnTo>
                  <a:lnTo>
                    <a:pt x="303326" y="42481"/>
                  </a:lnTo>
                  <a:lnTo>
                    <a:pt x="311327" y="50546"/>
                  </a:lnTo>
                  <a:lnTo>
                    <a:pt x="331101" y="50546"/>
                  </a:lnTo>
                  <a:lnTo>
                    <a:pt x="339102" y="42481"/>
                  </a:lnTo>
                  <a:lnTo>
                    <a:pt x="339102" y="32524"/>
                  </a:lnTo>
                  <a:lnTo>
                    <a:pt x="339102" y="22567"/>
                  </a:lnTo>
                  <a:close/>
                </a:path>
                <a:path w="823595" h="193039">
                  <a:moveTo>
                    <a:pt x="393573" y="118973"/>
                  </a:moveTo>
                  <a:lnTo>
                    <a:pt x="385572" y="110921"/>
                  </a:lnTo>
                  <a:lnTo>
                    <a:pt x="376821" y="110921"/>
                  </a:lnTo>
                  <a:lnTo>
                    <a:pt x="375678" y="110921"/>
                  </a:lnTo>
                  <a:lnTo>
                    <a:pt x="366953" y="110921"/>
                  </a:lnTo>
                  <a:lnTo>
                    <a:pt x="358940" y="118973"/>
                  </a:lnTo>
                  <a:lnTo>
                    <a:pt x="358940" y="128930"/>
                  </a:lnTo>
                  <a:lnTo>
                    <a:pt x="375678" y="128930"/>
                  </a:lnTo>
                  <a:lnTo>
                    <a:pt x="376821" y="128930"/>
                  </a:lnTo>
                  <a:lnTo>
                    <a:pt x="393573" y="128930"/>
                  </a:lnTo>
                  <a:lnTo>
                    <a:pt x="393573" y="118973"/>
                  </a:lnTo>
                  <a:close/>
                </a:path>
                <a:path w="823595" h="193039">
                  <a:moveTo>
                    <a:pt x="393573" y="55092"/>
                  </a:moveTo>
                  <a:lnTo>
                    <a:pt x="385572" y="47040"/>
                  </a:lnTo>
                  <a:lnTo>
                    <a:pt x="376821" y="47040"/>
                  </a:lnTo>
                  <a:lnTo>
                    <a:pt x="375678" y="47040"/>
                  </a:lnTo>
                  <a:lnTo>
                    <a:pt x="366953" y="47040"/>
                  </a:lnTo>
                  <a:lnTo>
                    <a:pt x="358940" y="55092"/>
                  </a:lnTo>
                  <a:lnTo>
                    <a:pt x="358940" y="63906"/>
                  </a:lnTo>
                  <a:lnTo>
                    <a:pt x="358940" y="65049"/>
                  </a:lnTo>
                  <a:lnTo>
                    <a:pt x="358940" y="73863"/>
                  </a:lnTo>
                  <a:lnTo>
                    <a:pt x="366953" y="81915"/>
                  </a:lnTo>
                  <a:lnTo>
                    <a:pt x="375678" y="81915"/>
                  </a:lnTo>
                  <a:lnTo>
                    <a:pt x="376821" y="81915"/>
                  </a:lnTo>
                  <a:lnTo>
                    <a:pt x="385572" y="81915"/>
                  </a:lnTo>
                  <a:lnTo>
                    <a:pt x="393573" y="73863"/>
                  </a:lnTo>
                  <a:lnTo>
                    <a:pt x="393573" y="65049"/>
                  </a:lnTo>
                  <a:lnTo>
                    <a:pt x="393573" y="63906"/>
                  </a:lnTo>
                  <a:lnTo>
                    <a:pt x="393573" y="55092"/>
                  </a:lnTo>
                  <a:close/>
                </a:path>
                <a:path w="823595" h="193039">
                  <a:moveTo>
                    <a:pt x="393573" y="0"/>
                  </a:moveTo>
                  <a:lnTo>
                    <a:pt x="376821" y="0"/>
                  </a:lnTo>
                  <a:lnTo>
                    <a:pt x="375678" y="0"/>
                  </a:lnTo>
                  <a:lnTo>
                    <a:pt x="358940" y="0"/>
                  </a:lnTo>
                  <a:lnTo>
                    <a:pt x="358940" y="9982"/>
                  </a:lnTo>
                  <a:lnTo>
                    <a:pt x="366953" y="18034"/>
                  </a:lnTo>
                  <a:lnTo>
                    <a:pt x="375678" y="18034"/>
                  </a:lnTo>
                  <a:lnTo>
                    <a:pt x="376821" y="18034"/>
                  </a:lnTo>
                  <a:lnTo>
                    <a:pt x="385572" y="18034"/>
                  </a:lnTo>
                  <a:lnTo>
                    <a:pt x="393573" y="9982"/>
                  </a:lnTo>
                  <a:lnTo>
                    <a:pt x="393573" y="0"/>
                  </a:lnTo>
                  <a:close/>
                </a:path>
                <a:path w="823595" h="193039">
                  <a:moveTo>
                    <a:pt x="449186" y="86474"/>
                  </a:moveTo>
                  <a:lnTo>
                    <a:pt x="441185" y="78409"/>
                  </a:lnTo>
                  <a:lnTo>
                    <a:pt x="421411" y="78409"/>
                  </a:lnTo>
                  <a:lnTo>
                    <a:pt x="413410" y="86474"/>
                  </a:lnTo>
                  <a:lnTo>
                    <a:pt x="413410" y="106375"/>
                  </a:lnTo>
                  <a:lnTo>
                    <a:pt x="421411" y="114439"/>
                  </a:lnTo>
                  <a:lnTo>
                    <a:pt x="441185" y="114439"/>
                  </a:lnTo>
                  <a:lnTo>
                    <a:pt x="449186" y="106375"/>
                  </a:lnTo>
                  <a:lnTo>
                    <a:pt x="449186" y="96431"/>
                  </a:lnTo>
                  <a:lnTo>
                    <a:pt x="449186" y="86474"/>
                  </a:lnTo>
                  <a:close/>
                </a:path>
                <a:path w="823595" h="193039">
                  <a:moveTo>
                    <a:pt x="449186" y="22567"/>
                  </a:moveTo>
                  <a:lnTo>
                    <a:pt x="441185" y="14516"/>
                  </a:lnTo>
                  <a:lnTo>
                    <a:pt x="421411" y="14516"/>
                  </a:lnTo>
                  <a:lnTo>
                    <a:pt x="413410" y="22567"/>
                  </a:lnTo>
                  <a:lnTo>
                    <a:pt x="413410" y="42481"/>
                  </a:lnTo>
                  <a:lnTo>
                    <a:pt x="421411" y="50546"/>
                  </a:lnTo>
                  <a:lnTo>
                    <a:pt x="441185" y="50546"/>
                  </a:lnTo>
                  <a:lnTo>
                    <a:pt x="449186" y="42481"/>
                  </a:lnTo>
                  <a:lnTo>
                    <a:pt x="449186" y="32524"/>
                  </a:lnTo>
                  <a:lnTo>
                    <a:pt x="449186" y="22567"/>
                  </a:lnTo>
                  <a:close/>
                </a:path>
                <a:path w="823595" h="193039">
                  <a:moveTo>
                    <a:pt x="486892" y="0"/>
                  </a:moveTo>
                  <a:lnTo>
                    <a:pt x="469011" y="0"/>
                  </a:lnTo>
                  <a:lnTo>
                    <a:pt x="469011" y="9982"/>
                  </a:lnTo>
                  <a:lnTo>
                    <a:pt x="477024" y="18034"/>
                  </a:lnTo>
                  <a:lnTo>
                    <a:pt x="486892" y="18034"/>
                  </a:lnTo>
                  <a:lnTo>
                    <a:pt x="486892" y="0"/>
                  </a:lnTo>
                  <a:close/>
                </a:path>
                <a:path w="823595" h="193039">
                  <a:moveTo>
                    <a:pt x="503656" y="118973"/>
                  </a:moveTo>
                  <a:lnTo>
                    <a:pt x="495655" y="110921"/>
                  </a:lnTo>
                  <a:lnTo>
                    <a:pt x="486892" y="110921"/>
                  </a:lnTo>
                  <a:lnTo>
                    <a:pt x="485749" y="110921"/>
                  </a:lnTo>
                  <a:lnTo>
                    <a:pt x="477024" y="110921"/>
                  </a:lnTo>
                  <a:lnTo>
                    <a:pt x="469011" y="118973"/>
                  </a:lnTo>
                  <a:lnTo>
                    <a:pt x="469011" y="128930"/>
                  </a:lnTo>
                  <a:lnTo>
                    <a:pt x="485749" y="128930"/>
                  </a:lnTo>
                  <a:lnTo>
                    <a:pt x="485749" y="145808"/>
                  </a:lnTo>
                  <a:lnTo>
                    <a:pt x="495655" y="145808"/>
                  </a:lnTo>
                  <a:lnTo>
                    <a:pt x="503656" y="137731"/>
                  </a:lnTo>
                  <a:lnTo>
                    <a:pt x="503656" y="128930"/>
                  </a:lnTo>
                  <a:lnTo>
                    <a:pt x="503656" y="127800"/>
                  </a:lnTo>
                  <a:lnTo>
                    <a:pt x="503656" y="118973"/>
                  </a:lnTo>
                  <a:close/>
                </a:path>
                <a:path w="823595" h="193039">
                  <a:moveTo>
                    <a:pt x="503656" y="63906"/>
                  </a:moveTo>
                  <a:lnTo>
                    <a:pt x="486892" y="63906"/>
                  </a:lnTo>
                  <a:lnTo>
                    <a:pt x="486892" y="47040"/>
                  </a:lnTo>
                  <a:lnTo>
                    <a:pt x="477024" y="47040"/>
                  </a:lnTo>
                  <a:lnTo>
                    <a:pt x="469011" y="55092"/>
                  </a:lnTo>
                  <a:lnTo>
                    <a:pt x="469011" y="63906"/>
                  </a:lnTo>
                  <a:lnTo>
                    <a:pt x="469011" y="65049"/>
                  </a:lnTo>
                  <a:lnTo>
                    <a:pt x="469011" y="73863"/>
                  </a:lnTo>
                  <a:lnTo>
                    <a:pt x="477024" y="81915"/>
                  </a:lnTo>
                  <a:lnTo>
                    <a:pt x="485749" y="81915"/>
                  </a:lnTo>
                  <a:lnTo>
                    <a:pt x="486892" y="81915"/>
                  </a:lnTo>
                  <a:lnTo>
                    <a:pt x="495655" y="81915"/>
                  </a:lnTo>
                  <a:lnTo>
                    <a:pt x="503656" y="73863"/>
                  </a:lnTo>
                  <a:lnTo>
                    <a:pt x="503656" y="63906"/>
                  </a:lnTo>
                  <a:close/>
                </a:path>
                <a:path w="823595" h="193039">
                  <a:moveTo>
                    <a:pt x="559257" y="150355"/>
                  </a:moveTo>
                  <a:lnTo>
                    <a:pt x="551256" y="142290"/>
                  </a:lnTo>
                  <a:lnTo>
                    <a:pt x="531495" y="142290"/>
                  </a:lnTo>
                  <a:lnTo>
                    <a:pt x="523481" y="150355"/>
                  </a:lnTo>
                  <a:lnTo>
                    <a:pt x="523481" y="170256"/>
                  </a:lnTo>
                  <a:lnTo>
                    <a:pt x="531495" y="178320"/>
                  </a:lnTo>
                  <a:lnTo>
                    <a:pt x="551256" y="178320"/>
                  </a:lnTo>
                  <a:lnTo>
                    <a:pt x="559257" y="170256"/>
                  </a:lnTo>
                  <a:lnTo>
                    <a:pt x="559257" y="160312"/>
                  </a:lnTo>
                  <a:lnTo>
                    <a:pt x="559257" y="150355"/>
                  </a:lnTo>
                  <a:close/>
                </a:path>
                <a:path w="823595" h="193039">
                  <a:moveTo>
                    <a:pt x="559257" y="86474"/>
                  </a:moveTo>
                  <a:lnTo>
                    <a:pt x="551256" y="78409"/>
                  </a:lnTo>
                  <a:lnTo>
                    <a:pt x="531495" y="78409"/>
                  </a:lnTo>
                  <a:lnTo>
                    <a:pt x="523481" y="86474"/>
                  </a:lnTo>
                  <a:lnTo>
                    <a:pt x="523481" y="106375"/>
                  </a:lnTo>
                  <a:lnTo>
                    <a:pt x="531495" y="114439"/>
                  </a:lnTo>
                  <a:lnTo>
                    <a:pt x="551256" y="114439"/>
                  </a:lnTo>
                  <a:lnTo>
                    <a:pt x="559257" y="106375"/>
                  </a:lnTo>
                  <a:lnTo>
                    <a:pt x="559257" y="96431"/>
                  </a:lnTo>
                  <a:lnTo>
                    <a:pt x="559257" y="86474"/>
                  </a:lnTo>
                  <a:close/>
                </a:path>
                <a:path w="823595" h="193039">
                  <a:moveTo>
                    <a:pt x="613727" y="182867"/>
                  </a:moveTo>
                  <a:lnTo>
                    <a:pt x="605726" y="174815"/>
                  </a:lnTo>
                  <a:lnTo>
                    <a:pt x="595833" y="174815"/>
                  </a:lnTo>
                  <a:lnTo>
                    <a:pt x="595833" y="192811"/>
                  </a:lnTo>
                  <a:lnTo>
                    <a:pt x="613727" y="192811"/>
                  </a:lnTo>
                  <a:lnTo>
                    <a:pt x="613727" y="182867"/>
                  </a:lnTo>
                  <a:close/>
                </a:path>
                <a:path w="823595" h="193039">
                  <a:moveTo>
                    <a:pt x="613727" y="118973"/>
                  </a:moveTo>
                  <a:lnTo>
                    <a:pt x="605726" y="110921"/>
                  </a:lnTo>
                  <a:lnTo>
                    <a:pt x="596976" y="110921"/>
                  </a:lnTo>
                  <a:lnTo>
                    <a:pt x="595833" y="110921"/>
                  </a:lnTo>
                  <a:lnTo>
                    <a:pt x="587108" y="110921"/>
                  </a:lnTo>
                  <a:lnTo>
                    <a:pt x="579094" y="118973"/>
                  </a:lnTo>
                  <a:lnTo>
                    <a:pt x="579094" y="128930"/>
                  </a:lnTo>
                  <a:lnTo>
                    <a:pt x="595833" y="128930"/>
                  </a:lnTo>
                  <a:lnTo>
                    <a:pt x="595833" y="145808"/>
                  </a:lnTo>
                  <a:lnTo>
                    <a:pt x="605726" y="145808"/>
                  </a:lnTo>
                  <a:lnTo>
                    <a:pt x="613727" y="137731"/>
                  </a:lnTo>
                  <a:lnTo>
                    <a:pt x="613727" y="128930"/>
                  </a:lnTo>
                  <a:lnTo>
                    <a:pt x="613727" y="127800"/>
                  </a:lnTo>
                  <a:lnTo>
                    <a:pt x="613727" y="118973"/>
                  </a:lnTo>
                  <a:close/>
                </a:path>
                <a:path w="823595" h="193039">
                  <a:moveTo>
                    <a:pt x="613727" y="63906"/>
                  </a:moveTo>
                  <a:lnTo>
                    <a:pt x="596976" y="63906"/>
                  </a:lnTo>
                  <a:lnTo>
                    <a:pt x="596976" y="47040"/>
                  </a:lnTo>
                  <a:lnTo>
                    <a:pt x="587108" y="47040"/>
                  </a:lnTo>
                  <a:lnTo>
                    <a:pt x="579094" y="55092"/>
                  </a:lnTo>
                  <a:lnTo>
                    <a:pt x="579094" y="63906"/>
                  </a:lnTo>
                  <a:lnTo>
                    <a:pt x="579094" y="65049"/>
                  </a:lnTo>
                  <a:lnTo>
                    <a:pt x="579094" y="73863"/>
                  </a:lnTo>
                  <a:lnTo>
                    <a:pt x="587108" y="81915"/>
                  </a:lnTo>
                  <a:lnTo>
                    <a:pt x="595833" y="81915"/>
                  </a:lnTo>
                  <a:lnTo>
                    <a:pt x="596976" y="81915"/>
                  </a:lnTo>
                  <a:lnTo>
                    <a:pt x="605726" y="81915"/>
                  </a:lnTo>
                  <a:lnTo>
                    <a:pt x="613727" y="73863"/>
                  </a:lnTo>
                  <a:lnTo>
                    <a:pt x="613727" y="63906"/>
                  </a:lnTo>
                  <a:close/>
                </a:path>
                <a:path w="823595" h="193039">
                  <a:moveTo>
                    <a:pt x="669328" y="150355"/>
                  </a:moveTo>
                  <a:lnTo>
                    <a:pt x="661327" y="142290"/>
                  </a:lnTo>
                  <a:lnTo>
                    <a:pt x="641565" y="142290"/>
                  </a:lnTo>
                  <a:lnTo>
                    <a:pt x="633552" y="150355"/>
                  </a:lnTo>
                  <a:lnTo>
                    <a:pt x="633552" y="170256"/>
                  </a:lnTo>
                  <a:lnTo>
                    <a:pt x="641565" y="178320"/>
                  </a:lnTo>
                  <a:lnTo>
                    <a:pt x="661327" y="178320"/>
                  </a:lnTo>
                  <a:lnTo>
                    <a:pt x="669328" y="170256"/>
                  </a:lnTo>
                  <a:lnTo>
                    <a:pt x="669328" y="160312"/>
                  </a:lnTo>
                  <a:lnTo>
                    <a:pt x="669328" y="150355"/>
                  </a:lnTo>
                  <a:close/>
                </a:path>
                <a:path w="823595" h="193039">
                  <a:moveTo>
                    <a:pt x="669328" y="86474"/>
                  </a:moveTo>
                  <a:lnTo>
                    <a:pt x="661327" y="78409"/>
                  </a:lnTo>
                  <a:lnTo>
                    <a:pt x="641565" y="78409"/>
                  </a:lnTo>
                  <a:lnTo>
                    <a:pt x="633552" y="86474"/>
                  </a:lnTo>
                  <a:lnTo>
                    <a:pt x="633552" y="106375"/>
                  </a:lnTo>
                  <a:lnTo>
                    <a:pt x="641565" y="114439"/>
                  </a:lnTo>
                  <a:lnTo>
                    <a:pt x="661327" y="114439"/>
                  </a:lnTo>
                  <a:lnTo>
                    <a:pt x="669328" y="106375"/>
                  </a:lnTo>
                  <a:lnTo>
                    <a:pt x="669328" y="96431"/>
                  </a:lnTo>
                  <a:lnTo>
                    <a:pt x="669328" y="86474"/>
                  </a:lnTo>
                  <a:close/>
                </a:path>
                <a:path w="823595" h="193039">
                  <a:moveTo>
                    <a:pt x="723798" y="182867"/>
                  </a:moveTo>
                  <a:lnTo>
                    <a:pt x="715797" y="174815"/>
                  </a:lnTo>
                  <a:lnTo>
                    <a:pt x="707059" y="174815"/>
                  </a:lnTo>
                  <a:lnTo>
                    <a:pt x="705929" y="174815"/>
                  </a:lnTo>
                  <a:lnTo>
                    <a:pt x="697179" y="174815"/>
                  </a:lnTo>
                  <a:lnTo>
                    <a:pt x="689165" y="182867"/>
                  </a:lnTo>
                  <a:lnTo>
                    <a:pt x="689165" y="192811"/>
                  </a:lnTo>
                  <a:lnTo>
                    <a:pt x="705929" y="192811"/>
                  </a:lnTo>
                  <a:lnTo>
                    <a:pt x="707059" y="192811"/>
                  </a:lnTo>
                  <a:lnTo>
                    <a:pt x="723798" y="192811"/>
                  </a:lnTo>
                  <a:lnTo>
                    <a:pt x="723798" y="182867"/>
                  </a:lnTo>
                  <a:close/>
                </a:path>
                <a:path w="823595" h="193039">
                  <a:moveTo>
                    <a:pt x="723798" y="118973"/>
                  </a:moveTo>
                  <a:lnTo>
                    <a:pt x="715797" y="110921"/>
                  </a:lnTo>
                  <a:lnTo>
                    <a:pt x="707059" y="110921"/>
                  </a:lnTo>
                  <a:lnTo>
                    <a:pt x="705929" y="110921"/>
                  </a:lnTo>
                  <a:lnTo>
                    <a:pt x="697179" y="110921"/>
                  </a:lnTo>
                  <a:lnTo>
                    <a:pt x="689165" y="118973"/>
                  </a:lnTo>
                  <a:lnTo>
                    <a:pt x="689165" y="127800"/>
                  </a:lnTo>
                  <a:lnTo>
                    <a:pt x="689165" y="128930"/>
                  </a:lnTo>
                  <a:lnTo>
                    <a:pt x="689165" y="137731"/>
                  </a:lnTo>
                  <a:lnTo>
                    <a:pt x="697179" y="145808"/>
                  </a:lnTo>
                  <a:lnTo>
                    <a:pt x="705929" y="145808"/>
                  </a:lnTo>
                  <a:lnTo>
                    <a:pt x="707059" y="145808"/>
                  </a:lnTo>
                  <a:lnTo>
                    <a:pt x="715797" y="145808"/>
                  </a:lnTo>
                  <a:lnTo>
                    <a:pt x="723798" y="137731"/>
                  </a:lnTo>
                  <a:lnTo>
                    <a:pt x="723798" y="128930"/>
                  </a:lnTo>
                  <a:lnTo>
                    <a:pt x="723798" y="127800"/>
                  </a:lnTo>
                  <a:lnTo>
                    <a:pt x="723798" y="118973"/>
                  </a:lnTo>
                  <a:close/>
                </a:path>
                <a:path w="823595" h="193039">
                  <a:moveTo>
                    <a:pt x="723798" y="63906"/>
                  </a:moveTo>
                  <a:lnTo>
                    <a:pt x="707059" y="63906"/>
                  </a:lnTo>
                  <a:lnTo>
                    <a:pt x="705929" y="63906"/>
                  </a:lnTo>
                  <a:lnTo>
                    <a:pt x="689165" y="63906"/>
                  </a:lnTo>
                  <a:lnTo>
                    <a:pt x="689165" y="73863"/>
                  </a:lnTo>
                  <a:lnTo>
                    <a:pt x="697179" y="81915"/>
                  </a:lnTo>
                  <a:lnTo>
                    <a:pt x="705929" y="81915"/>
                  </a:lnTo>
                  <a:lnTo>
                    <a:pt x="707059" y="81915"/>
                  </a:lnTo>
                  <a:lnTo>
                    <a:pt x="715797" y="81915"/>
                  </a:lnTo>
                  <a:lnTo>
                    <a:pt x="723798" y="73863"/>
                  </a:lnTo>
                  <a:lnTo>
                    <a:pt x="723798" y="63906"/>
                  </a:lnTo>
                  <a:close/>
                </a:path>
                <a:path w="823595" h="193039">
                  <a:moveTo>
                    <a:pt x="778929" y="106857"/>
                  </a:moveTo>
                  <a:lnTo>
                    <a:pt x="773963" y="96583"/>
                  </a:lnTo>
                  <a:lnTo>
                    <a:pt x="766279" y="80289"/>
                  </a:lnTo>
                  <a:lnTo>
                    <a:pt x="765403" y="78409"/>
                  </a:lnTo>
                  <a:lnTo>
                    <a:pt x="751649" y="78409"/>
                  </a:lnTo>
                  <a:lnTo>
                    <a:pt x="743635" y="86474"/>
                  </a:lnTo>
                  <a:lnTo>
                    <a:pt x="743635" y="106375"/>
                  </a:lnTo>
                  <a:lnTo>
                    <a:pt x="751649" y="114439"/>
                  </a:lnTo>
                  <a:lnTo>
                    <a:pt x="771410" y="114439"/>
                  </a:lnTo>
                  <a:lnTo>
                    <a:pt x="778929" y="106857"/>
                  </a:lnTo>
                  <a:close/>
                </a:path>
                <a:path w="823595" h="193039">
                  <a:moveTo>
                    <a:pt x="779411" y="150355"/>
                  </a:moveTo>
                  <a:lnTo>
                    <a:pt x="771410" y="142290"/>
                  </a:lnTo>
                  <a:lnTo>
                    <a:pt x="751649" y="142290"/>
                  </a:lnTo>
                  <a:lnTo>
                    <a:pt x="743635" y="150355"/>
                  </a:lnTo>
                  <a:lnTo>
                    <a:pt x="743635" y="170256"/>
                  </a:lnTo>
                  <a:lnTo>
                    <a:pt x="751649" y="178320"/>
                  </a:lnTo>
                  <a:lnTo>
                    <a:pt x="771410" y="178320"/>
                  </a:lnTo>
                  <a:lnTo>
                    <a:pt x="779411" y="170256"/>
                  </a:lnTo>
                  <a:lnTo>
                    <a:pt x="779411" y="160312"/>
                  </a:lnTo>
                  <a:lnTo>
                    <a:pt x="779411" y="150355"/>
                  </a:lnTo>
                  <a:close/>
                </a:path>
                <a:path w="823595" h="193039">
                  <a:moveTo>
                    <a:pt x="823175" y="192811"/>
                  </a:moveTo>
                  <a:lnTo>
                    <a:pt x="818375" y="183946"/>
                  </a:lnTo>
                  <a:lnTo>
                    <a:pt x="817143" y="181648"/>
                  </a:lnTo>
                  <a:lnTo>
                    <a:pt x="816000" y="179514"/>
                  </a:lnTo>
                  <a:lnTo>
                    <a:pt x="813485" y="174815"/>
                  </a:lnTo>
                  <a:lnTo>
                    <a:pt x="807250" y="174815"/>
                  </a:lnTo>
                  <a:lnTo>
                    <a:pt x="799236" y="182867"/>
                  </a:lnTo>
                  <a:lnTo>
                    <a:pt x="799236" y="192811"/>
                  </a:lnTo>
                  <a:lnTo>
                    <a:pt x="816000" y="192811"/>
                  </a:lnTo>
                  <a:lnTo>
                    <a:pt x="817143" y="192811"/>
                  </a:lnTo>
                  <a:lnTo>
                    <a:pt x="823175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38">
              <a:extLst>
                <a:ext uri="{FF2B5EF4-FFF2-40B4-BE49-F238E27FC236}">
                  <a16:creationId xmlns:a16="http://schemas.microsoft.com/office/drawing/2014/main" id="{A747E205-1272-DF05-AB4A-177A4AE6DBBF}"/>
                </a:ext>
              </a:extLst>
            </p:cNvPr>
            <p:cNvSpPr/>
            <p:nvPr/>
          </p:nvSpPr>
          <p:spPr>
            <a:xfrm>
              <a:off x="5052225" y="1801863"/>
              <a:ext cx="779780" cy="193040"/>
            </a:xfrm>
            <a:custGeom>
              <a:avLst/>
              <a:gdLst/>
              <a:ahLst/>
              <a:cxnLst/>
              <a:rect l="l" t="t" r="r" b="b"/>
              <a:pathLst>
                <a:path w="779779" h="193039">
                  <a:moveTo>
                    <a:pt x="35775" y="86448"/>
                  </a:moveTo>
                  <a:lnTo>
                    <a:pt x="27774" y="78397"/>
                  </a:lnTo>
                  <a:lnTo>
                    <a:pt x="8610" y="78397"/>
                  </a:lnTo>
                  <a:lnTo>
                    <a:pt x="13614" y="96481"/>
                  </a:lnTo>
                  <a:lnTo>
                    <a:pt x="18707" y="114414"/>
                  </a:lnTo>
                  <a:lnTo>
                    <a:pt x="27774" y="114414"/>
                  </a:lnTo>
                  <a:lnTo>
                    <a:pt x="35775" y="106362"/>
                  </a:lnTo>
                  <a:lnTo>
                    <a:pt x="35775" y="86448"/>
                  </a:lnTo>
                  <a:close/>
                </a:path>
                <a:path w="779779" h="193039">
                  <a:moveTo>
                    <a:pt x="35775" y="22567"/>
                  </a:moveTo>
                  <a:lnTo>
                    <a:pt x="27774" y="14516"/>
                  </a:lnTo>
                  <a:lnTo>
                    <a:pt x="8013" y="14516"/>
                  </a:lnTo>
                  <a:lnTo>
                    <a:pt x="0" y="22567"/>
                  </a:lnTo>
                  <a:lnTo>
                    <a:pt x="0" y="42468"/>
                  </a:lnTo>
                  <a:lnTo>
                    <a:pt x="8013" y="50533"/>
                  </a:lnTo>
                  <a:lnTo>
                    <a:pt x="27774" y="50533"/>
                  </a:lnTo>
                  <a:lnTo>
                    <a:pt x="35775" y="42468"/>
                  </a:lnTo>
                  <a:lnTo>
                    <a:pt x="35775" y="32524"/>
                  </a:lnTo>
                  <a:lnTo>
                    <a:pt x="35775" y="22567"/>
                  </a:lnTo>
                  <a:close/>
                </a:path>
                <a:path w="779779" h="193039">
                  <a:moveTo>
                    <a:pt x="90246" y="118973"/>
                  </a:moveTo>
                  <a:lnTo>
                    <a:pt x="82245" y="110909"/>
                  </a:lnTo>
                  <a:lnTo>
                    <a:pt x="73507" y="110909"/>
                  </a:lnTo>
                  <a:lnTo>
                    <a:pt x="72351" y="110909"/>
                  </a:lnTo>
                  <a:lnTo>
                    <a:pt x="63627" y="110909"/>
                  </a:lnTo>
                  <a:lnTo>
                    <a:pt x="55613" y="118973"/>
                  </a:lnTo>
                  <a:lnTo>
                    <a:pt x="55613" y="128943"/>
                  </a:lnTo>
                  <a:lnTo>
                    <a:pt x="72351" y="128943"/>
                  </a:lnTo>
                  <a:lnTo>
                    <a:pt x="73507" y="128943"/>
                  </a:lnTo>
                  <a:lnTo>
                    <a:pt x="90246" y="128943"/>
                  </a:lnTo>
                  <a:lnTo>
                    <a:pt x="90246" y="118973"/>
                  </a:lnTo>
                  <a:close/>
                </a:path>
                <a:path w="779779" h="193039">
                  <a:moveTo>
                    <a:pt x="90246" y="55067"/>
                  </a:moveTo>
                  <a:lnTo>
                    <a:pt x="82245" y="47015"/>
                  </a:lnTo>
                  <a:lnTo>
                    <a:pt x="73507" y="47015"/>
                  </a:lnTo>
                  <a:lnTo>
                    <a:pt x="72351" y="47015"/>
                  </a:lnTo>
                  <a:lnTo>
                    <a:pt x="63627" y="47015"/>
                  </a:lnTo>
                  <a:lnTo>
                    <a:pt x="55613" y="55067"/>
                  </a:lnTo>
                  <a:lnTo>
                    <a:pt x="55613" y="63881"/>
                  </a:lnTo>
                  <a:lnTo>
                    <a:pt x="55613" y="65024"/>
                  </a:lnTo>
                  <a:lnTo>
                    <a:pt x="55613" y="73837"/>
                  </a:lnTo>
                  <a:lnTo>
                    <a:pt x="63627" y="81902"/>
                  </a:lnTo>
                  <a:lnTo>
                    <a:pt x="72351" y="81902"/>
                  </a:lnTo>
                  <a:lnTo>
                    <a:pt x="73507" y="81902"/>
                  </a:lnTo>
                  <a:lnTo>
                    <a:pt x="82245" y="81902"/>
                  </a:lnTo>
                  <a:lnTo>
                    <a:pt x="90246" y="73837"/>
                  </a:lnTo>
                  <a:lnTo>
                    <a:pt x="90246" y="65024"/>
                  </a:lnTo>
                  <a:lnTo>
                    <a:pt x="90246" y="63893"/>
                  </a:lnTo>
                  <a:lnTo>
                    <a:pt x="90246" y="55067"/>
                  </a:lnTo>
                  <a:close/>
                </a:path>
                <a:path w="779779" h="193039">
                  <a:moveTo>
                    <a:pt x="90246" y="0"/>
                  </a:moveTo>
                  <a:lnTo>
                    <a:pt x="72351" y="0"/>
                  </a:lnTo>
                  <a:lnTo>
                    <a:pt x="55613" y="12"/>
                  </a:lnTo>
                  <a:lnTo>
                    <a:pt x="55613" y="9944"/>
                  </a:lnTo>
                  <a:lnTo>
                    <a:pt x="63627" y="18008"/>
                  </a:lnTo>
                  <a:lnTo>
                    <a:pt x="72351" y="18008"/>
                  </a:lnTo>
                  <a:lnTo>
                    <a:pt x="73507" y="18008"/>
                  </a:lnTo>
                  <a:lnTo>
                    <a:pt x="82245" y="18008"/>
                  </a:lnTo>
                  <a:lnTo>
                    <a:pt x="90246" y="9944"/>
                  </a:lnTo>
                  <a:lnTo>
                    <a:pt x="90246" y="0"/>
                  </a:lnTo>
                  <a:close/>
                </a:path>
                <a:path w="779779" h="193039">
                  <a:moveTo>
                    <a:pt x="145859" y="86448"/>
                  </a:moveTo>
                  <a:lnTo>
                    <a:pt x="137858" y="78397"/>
                  </a:lnTo>
                  <a:lnTo>
                    <a:pt x="118084" y="78397"/>
                  </a:lnTo>
                  <a:lnTo>
                    <a:pt x="110083" y="86448"/>
                  </a:lnTo>
                  <a:lnTo>
                    <a:pt x="110083" y="106362"/>
                  </a:lnTo>
                  <a:lnTo>
                    <a:pt x="118084" y="114414"/>
                  </a:lnTo>
                  <a:lnTo>
                    <a:pt x="137858" y="114414"/>
                  </a:lnTo>
                  <a:lnTo>
                    <a:pt x="145859" y="106362"/>
                  </a:lnTo>
                  <a:lnTo>
                    <a:pt x="145859" y="96405"/>
                  </a:lnTo>
                  <a:lnTo>
                    <a:pt x="145859" y="86448"/>
                  </a:lnTo>
                  <a:close/>
                </a:path>
                <a:path w="779779" h="193039">
                  <a:moveTo>
                    <a:pt x="145859" y="22567"/>
                  </a:moveTo>
                  <a:lnTo>
                    <a:pt x="137858" y="14516"/>
                  </a:lnTo>
                  <a:lnTo>
                    <a:pt x="118084" y="14516"/>
                  </a:lnTo>
                  <a:lnTo>
                    <a:pt x="110083" y="22567"/>
                  </a:lnTo>
                  <a:lnTo>
                    <a:pt x="110083" y="42468"/>
                  </a:lnTo>
                  <a:lnTo>
                    <a:pt x="118084" y="50533"/>
                  </a:lnTo>
                  <a:lnTo>
                    <a:pt x="137858" y="50533"/>
                  </a:lnTo>
                  <a:lnTo>
                    <a:pt x="145859" y="42468"/>
                  </a:lnTo>
                  <a:lnTo>
                    <a:pt x="145859" y="32524"/>
                  </a:lnTo>
                  <a:lnTo>
                    <a:pt x="145859" y="22567"/>
                  </a:lnTo>
                  <a:close/>
                </a:path>
                <a:path w="779779" h="193039">
                  <a:moveTo>
                    <a:pt x="200317" y="118973"/>
                  </a:moveTo>
                  <a:lnTo>
                    <a:pt x="192316" y="110909"/>
                  </a:lnTo>
                  <a:lnTo>
                    <a:pt x="183565" y="110909"/>
                  </a:lnTo>
                  <a:lnTo>
                    <a:pt x="182422" y="110909"/>
                  </a:lnTo>
                  <a:lnTo>
                    <a:pt x="173685" y="110909"/>
                  </a:lnTo>
                  <a:lnTo>
                    <a:pt x="165684" y="118973"/>
                  </a:lnTo>
                  <a:lnTo>
                    <a:pt x="165684" y="128943"/>
                  </a:lnTo>
                  <a:lnTo>
                    <a:pt x="182422" y="128943"/>
                  </a:lnTo>
                  <a:lnTo>
                    <a:pt x="183565" y="128943"/>
                  </a:lnTo>
                  <a:lnTo>
                    <a:pt x="200317" y="128943"/>
                  </a:lnTo>
                  <a:lnTo>
                    <a:pt x="200317" y="118973"/>
                  </a:lnTo>
                  <a:close/>
                </a:path>
                <a:path w="779779" h="193039">
                  <a:moveTo>
                    <a:pt x="200317" y="55067"/>
                  </a:moveTo>
                  <a:lnTo>
                    <a:pt x="192316" y="47015"/>
                  </a:lnTo>
                  <a:lnTo>
                    <a:pt x="183565" y="47015"/>
                  </a:lnTo>
                  <a:lnTo>
                    <a:pt x="182422" y="47015"/>
                  </a:lnTo>
                  <a:lnTo>
                    <a:pt x="173685" y="47015"/>
                  </a:lnTo>
                  <a:lnTo>
                    <a:pt x="165684" y="55067"/>
                  </a:lnTo>
                  <a:lnTo>
                    <a:pt x="165684" y="63893"/>
                  </a:lnTo>
                  <a:lnTo>
                    <a:pt x="165684" y="65024"/>
                  </a:lnTo>
                  <a:lnTo>
                    <a:pt x="165684" y="73837"/>
                  </a:lnTo>
                  <a:lnTo>
                    <a:pt x="173685" y="81902"/>
                  </a:lnTo>
                  <a:lnTo>
                    <a:pt x="182422" y="81902"/>
                  </a:lnTo>
                  <a:lnTo>
                    <a:pt x="183565" y="81902"/>
                  </a:lnTo>
                  <a:lnTo>
                    <a:pt x="192316" y="81902"/>
                  </a:lnTo>
                  <a:lnTo>
                    <a:pt x="200317" y="73837"/>
                  </a:lnTo>
                  <a:lnTo>
                    <a:pt x="200317" y="65024"/>
                  </a:lnTo>
                  <a:lnTo>
                    <a:pt x="200317" y="63893"/>
                  </a:lnTo>
                  <a:lnTo>
                    <a:pt x="200317" y="55067"/>
                  </a:lnTo>
                  <a:close/>
                </a:path>
                <a:path w="779779" h="193039">
                  <a:moveTo>
                    <a:pt x="200317" y="0"/>
                  </a:moveTo>
                  <a:lnTo>
                    <a:pt x="183565" y="0"/>
                  </a:lnTo>
                  <a:lnTo>
                    <a:pt x="182422" y="0"/>
                  </a:lnTo>
                  <a:lnTo>
                    <a:pt x="165684" y="0"/>
                  </a:lnTo>
                  <a:lnTo>
                    <a:pt x="165684" y="9944"/>
                  </a:lnTo>
                  <a:lnTo>
                    <a:pt x="173685" y="18008"/>
                  </a:lnTo>
                  <a:lnTo>
                    <a:pt x="182422" y="18008"/>
                  </a:lnTo>
                  <a:lnTo>
                    <a:pt x="183565" y="18008"/>
                  </a:lnTo>
                  <a:lnTo>
                    <a:pt x="192316" y="18008"/>
                  </a:lnTo>
                  <a:lnTo>
                    <a:pt x="200317" y="9944"/>
                  </a:lnTo>
                  <a:lnTo>
                    <a:pt x="200317" y="0"/>
                  </a:lnTo>
                  <a:close/>
                </a:path>
                <a:path w="779779" h="193039">
                  <a:moveTo>
                    <a:pt x="255930" y="86448"/>
                  </a:moveTo>
                  <a:lnTo>
                    <a:pt x="247929" y="78397"/>
                  </a:lnTo>
                  <a:lnTo>
                    <a:pt x="228155" y="78397"/>
                  </a:lnTo>
                  <a:lnTo>
                    <a:pt x="220154" y="86448"/>
                  </a:lnTo>
                  <a:lnTo>
                    <a:pt x="220154" y="106362"/>
                  </a:lnTo>
                  <a:lnTo>
                    <a:pt x="228155" y="114414"/>
                  </a:lnTo>
                  <a:lnTo>
                    <a:pt x="247929" y="114414"/>
                  </a:lnTo>
                  <a:lnTo>
                    <a:pt x="255930" y="106362"/>
                  </a:lnTo>
                  <a:lnTo>
                    <a:pt x="255930" y="96405"/>
                  </a:lnTo>
                  <a:lnTo>
                    <a:pt x="255930" y="86448"/>
                  </a:lnTo>
                  <a:close/>
                </a:path>
                <a:path w="779779" h="193039">
                  <a:moveTo>
                    <a:pt x="255930" y="22567"/>
                  </a:moveTo>
                  <a:lnTo>
                    <a:pt x="247929" y="14516"/>
                  </a:lnTo>
                  <a:lnTo>
                    <a:pt x="228155" y="14516"/>
                  </a:lnTo>
                  <a:lnTo>
                    <a:pt x="220154" y="22567"/>
                  </a:lnTo>
                  <a:lnTo>
                    <a:pt x="220154" y="42468"/>
                  </a:lnTo>
                  <a:lnTo>
                    <a:pt x="228155" y="50533"/>
                  </a:lnTo>
                  <a:lnTo>
                    <a:pt x="247929" y="50533"/>
                  </a:lnTo>
                  <a:lnTo>
                    <a:pt x="255930" y="42468"/>
                  </a:lnTo>
                  <a:lnTo>
                    <a:pt x="255930" y="32524"/>
                  </a:lnTo>
                  <a:lnTo>
                    <a:pt x="255930" y="22567"/>
                  </a:lnTo>
                  <a:close/>
                </a:path>
                <a:path w="779779" h="193039">
                  <a:moveTo>
                    <a:pt x="310400" y="118973"/>
                  </a:moveTo>
                  <a:lnTo>
                    <a:pt x="302399" y="110909"/>
                  </a:lnTo>
                  <a:lnTo>
                    <a:pt x="293649" y="110909"/>
                  </a:lnTo>
                  <a:lnTo>
                    <a:pt x="292531" y="110909"/>
                  </a:lnTo>
                  <a:lnTo>
                    <a:pt x="283781" y="110909"/>
                  </a:lnTo>
                  <a:lnTo>
                    <a:pt x="275767" y="118973"/>
                  </a:lnTo>
                  <a:lnTo>
                    <a:pt x="275767" y="128943"/>
                  </a:lnTo>
                  <a:lnTo>
                    <a:pt x="292531" y="128943"/>
                  </a:lnTo>
                  <a:lnTo>
                    <a:pt x="293649" y="128943"/>
                  </a:lnTo>
                  <a:lnTo>
                    <a:pt x="310400" y="128943"/>
                  </a:lnTo>
                  <a:lnTo>
                    <a:pt x="310400" y="118973"/>
                  </a:lnTo>
                  <a:close/>
                </a:path>
                <a:path w="779779" h="193039">
                  <a:moveTo>
                    <a:pt x="310400" y="55067"/>
                  </a:moveTo>
                  <a:lnTo>
                    <a:pt x="302399" y="47015"/>
                  </a:lnTo>
                  <a:lnTo>
                    <a:pt x="293649" y="47015"/>
                  </a:lnTo>
                  <a:lnTo>
                    <a:pt x="292531" y="47015"/>
                  </a:lnTo>
                  <a:lnTo>
                    <a:pt x="283781" y="47015"/>
                  </a:lnTo>
                  <a:lnTo>
                    <a:pt x="275767" y="55067"/>
                  </a:lnTo>
                  <a:lnTo>
                    <a:pt x="275767" y="63893"/>
                  </a:lnTo>
                  <a:lnTo>
                    <a:pt x="275767" y="65024"/>
                  </a:lnTo>
                  <a:lnTo>
                    <a:pt x="275767" y="73837"/>
                  </a:lnTo>
                  <a:lnTo>
                    <a:pt x="283781" y="81902"/>
                  </a:lnTo>
                  <a:lnTo>
                    <a:pt x="292531" y="81902"/>
                  </a:lnTo>
                  <a:lnTo>
                    <a:pt x="293649" y="81902"/>
                  </a:lnTo>
                  <a:lnTo>
                    <a:pt x="302399" y="81902"/>
                  </a:lnTo>
                  <a:lnTo>
                    <a:pt x="310400" y="73837"/>
                  </a:lnTo>
                  <a:lnTo>
                    <a:pt x="310400" y="65024"/>
                  </a:lnTo>
                  <a:lnTo>
                    <a:pt x="310400" y="63893"/>
                  </a:lnTo>
                  <a:lnTo>
                    <a:pt x="310400" y="55067"/>
                  </a:lnTo>
                  <a:close/>
                </a:path>
                <a:path w="779779" h="193039">
                  <a:moveTo>
                    <a:pt x="310400" y="0"/>
                  </a:moveTo>
                  <a:lnTo>
                    <a:pt x="293649" y="0"/>
                  </a:lnTo>
                  <a:lnTo>
                    <a:pt x="292531" y="0"/>
                  </a:lnTo>
                  <a:lnTo>
                    <a:pt x="275767" y="0"/>
                  </a:lnTo>
                  <a:lnTo>
                    <a:pt x="275767" y="9944"/>
                  </a:lnTo>
                  <a:lnTo>
                    <a:pt x="283781" y="18008"/>
                  </a:lnTo>
                  <a:lnTo>
                    <a:pt x="292531" y="18008"/>
                  </a:lnTo>
                  <a:lnTo>
                    <a:pt x="293649" y="18008"/>
                  </a:lnTo>
                  <a:lnTo>
                    <a:pt x="302399" y="18008"/>
                  </a:lnTo>
                  <a:lnTo>
                    <a:pt x="310400" y="9944"/>
                  </a:lnTo>
                  <a:lnTo>
                    <a:pt x="310400" y="0"/>
                  </a:lnTo>
                  <a:close/>
                </a:path>
                <a:path w="779779" h="193039">
                  <a:moveTo>
                    <a:pt x="366001" y="86448"/>
                  </a:moveTo>
                  <a:lnTo>
                    <a:pt x="358000" y="78397"/>
                  </a:lnTo>
                  <a:lnTo>
                    <a:pt x="338226" y="78397"/>
                  </a:lnTo>
                  <a:lnTo>
                    <a:pt x="330225" y="86448"/>
                  </a:lnTo>
                  <a:lnTo>
                    <a:pt x="330225" y="106362"/>
                  </a:lnTo>
                  <a:lnTo>
                    <a:pt x="338226" y="114414"/>
                  </a:lnTo>
                  <a:lnTo>
                    <a:pt x="358000" y="114414"/>
                  </a:lnTo>
                  <a:lnTo>
                    <a:pt x="366001" y="106362"/>
                  </a:lnTo>
                  <a:lnTo>
                    <a:pt x="366001" y="96405"/>
                  </a:lnTo>
                  <a:lnTo>
                    <a:pt x="366001" y="86448"/>
                  </a:lnTo>
                  <a:close/>
                </a:path>
                <a:path w="779779" h="193039">
                  <a:moveTo>
                    <a:pt x="366001" y="22567"/>
                  </a:moveTo>
                  <a:lnTo>
                    <a:pt x="358000" y="14516"/>
                  </a:lnTo>
                  <a:lnTo>
                    <a:pt x="338226" y="14516"/>
                  </a:lnTo>
                  <a:lnTo>
                    <a:pt x="330225" y="22567"/>
                  </a:lnTo>
                  <a:lnTo>
                    <a:pt x="330225" y="42468"/>
                  </a:lnTo>
                  <a:lnTo>
                    <a:pt x="338226" y="50533"/>
                  </a:lnTo>
                  <a:lnTo>
                    <a:pt x="358000" y="50533"/>
                  </a:lnTo>
                  <a:lnTo>
                    <a:pt x="366001" y="42468"/>
                  </a:lnTo>
                  <a:lnTo>
                    <a:pt x="366001" y="32524"/>
                  </a:lnTo>
                  <a:lnTo>
                    <a:pt x="366001" y="22567"/>
                  </a:lnTo>
                  <a:close/>
                </a:path>
                <a:path w="779779" h="193039">
                  <a:moveTo>
                    <a:pt x="420471" y="118973"/>
                  </a:moveTo>
                  <a:lnTo>
                    <a:pt x="412470" y="110909"/>
                  </a:lnTo>
                  <a:lnTo>
                    <a:pt x="403720" y="110909"/>
                  </a:lnTo>
                  <a:lnTo>
                    <a:pt x="402577" y="110909"/>
                  </a:lnTo>
                  <a:lnTo>
                    <a:pt x="393852" y="110909"/>
                  </a:lnTo>
                  <a:lnTo>
                    <a:pt x="385838" y="118973"/>
                  </a:lnTo>
                  <a:lnTo>
                    <a:pt x="385838" y="128943"/>
                  </a:lnTo>
                  <a:lnTo>
                    <a:pt x="402577" y="128943"/>
                  </a:lnTo>
                  <a:lnTo>
                    <a:pt x="403720" y="128943"/>
                  </a:lnTo>
                  <a:lnTo>
                    <a:pt x="420471" y="128943"/>
                  </a:lnTo>
                  <a:lnTo>
                    <a:pt x="420471" y="118973"/>
                  </a:lnTo>
                  <a:close/>
                </a:path>
                <a:path w="779779" h="193039">
                  <a:moveTo>
                    <a:pt x="420471" y="55067"/>
                  </a:moveTo>
                  <a:lnTo>
                    <a:pt x="412470" y="47015"/>
                  </a:lnTo>
                  <a:lnTo>
                    <a:pt x="403720" y="47015"/>
                  </a:lnTo>
                  <a:lnTo>
                    <a:pt x="402577" y="47015"/>
                  </a:lnTo>
                  <a:lnTo>
                    <a:pt x="393852" y="47015"/>
                  </a:lnTo>
                  <a:lnTo>
                    <a:pt x="385838" y="55067"/>
                  </a:lnTo>
                  <a:lnTo>
                    <a:pt x="385838" y="63893"/>
                  </a:lnTo>
                  <a:lnTo>
                    <a:pt x="385838" y="65024"/>
                  </a:lnTo>
                  <a:lnTo>
                    <a:pt x="385838" y="73837"/>
                  </a:lnTo>
                  <a:lnTo>
                    <a:pt x="393852" y="81902"/>
                  </a:lnTo>
                  <a:lnTo>
                    <a:pt x="402577" y="81902"/>
                  </a:lnTo>
                  <a:lnTo>
                    <a:pt x="403720" y="81902"/>
                  </a:lnTo>
                  <a:lnTo>
                    <a:pt x="412470" y="81902"/>
                  </a:lnTo>
                  <a:lnTo>
                    <a:pt x="420471" y="73837"/>
                  </a:lnTo>
                  <a:lnTo>
                    <a:pt x="420471" y="65024"/>
                  </a:lnTo>
                  <a:lnTo>
                    <a:pt x="420471" y="63893"/>
                  </a:lnTo>
                  <a:lnTo>
                    <a:pt x="420471" y="55067"/>
                  </a:lnTo>
                  <a:close/>
                </a:path>
                <a:path w="779779" h="193039">
                  <a:moveTo>
                    <a:pt x="420471" y="0"/>
                  </a:moveTo>
                  <a:lnTo>
                    <a:pt x="403720" y="0"/>
                  </a:lnTo>
                  <a:lnTo>
                    <a:pt x="402577" y="0"/>
                  </a:lnTo>
                  <a:lnTo>
                    <a:pt x="385838" y="0"/>
                  </a:lnTo>
                  <a:lnTo>
                    <a:pt x="385838" y="9944"/>
                  </a:lnTo>
                  <a:lnTo>
                    <a:pt x="393852" y="18008"/>
                  </a:lnTo>
                  <a:lnTo>
                    <a:pt x="402577" y="18008"/>
                  </a:lnTo>
                  <a:lnTo>
                    <a:pt x="403720" y="18008"/>
                  </a:lnTo>
                  <a:lnTo>
                    <a:pt x="412470" y="18008"/>
                  </a:lnTo>
                  <a:lnTo>
                    <a:pt x="420471" y="9944"/>
                  </a:lnTo>
                  <a:lnTo>
                    <a:pt x="420471" y="0"/>
                  </a:lnTo>
                  <a:close/>
                </a:path>
                <a:path w="779779" h="193039">
                  <a:moveTo>
                    <a:pt x="476084" y="86448"/>
                  </a:moveTo>
                  <a:lnTo>
                    <a:pt x="468083" y="78397"/>
                  </a:lnTo>
                  <a:lnTo>
                    <a:pt x="448310" y="78397"/>
                  </a:lnTo>
                  <a:lnTo>
                    <a:pt x="440309" y="86448"/>
                  </a:lnTo>
                  <a:lnTo>
                    <a:pt x="440309" y="106362"/>
                  </a:lnTo>
                  <a:lnTo>
                    <a:pt x="448310" y="114414"/>
                  </a:lnTo>
                  <a:lnTo>
                    <a:pt x="468083" y="114414"/>
                  </a:lnTo>
                  <a:lnTo>
                    <a:pt x="476084" y="106362"/>
                  </a:lnTo>
                  <a:lnTo>
                    <a:pt x="476084" y="96405"/>
                  </a:lnTo>
                  <a:lnTo>
                    <a:pt x="476084" y="86448"/>
                  </a:lnTo>
                  <a:close/>
                </a:path>
                <a:path w="779779" h="193039">
                  <a:moveTo>
                    <a:pt x="476084" y="22567"/>
                  </a:moveTo>
                  <a:lnTo>
                    <a:pt x="468083" y="14516"/>
                  </a:lnTo>
                  <a:lnTo>
                    <a:pt x="448310" y="14516"/>
                  </a:lnTo>
                  <a:lnTo>
                    <a:pt x="440309" y="22567"/>
                  </a:lnTo>
                  <a:lnTo>
                    <a:pt x="440309" y="42468"/>
                  </a:lnTo>
                  <a:lnTo>
                    <a:pt x="448310" y="50533"/>
                  </a:lnTo>
                  <a:lnTo>
                    <a:pt x="468083" y="50533"/>
                  </a:lnTo>
                  <a:lnTo>
                    <a:pt x="476084" y="42468"/>
                  </a:lnTo>
                  <a:lnTo>
                    <a:pt x="476084" y="32524"/>
                  </a:lnTo>
                  <a:lnTo>
                    <a:pt x="476084" y="22567"/>
                  </a:lnTo>
                  <a:close/>
                </a:path>
                <a:path w="779779" h="193039">
                  <a:moveTo>
                    <a:pt x="513791" y="0"/>
                  </a:moveTo>
                  <a:lnTo>
                    <a:pt x="495909" y="0"/>
                  </a:lnTo>
                  <a:lnTo>
                    <a:pt x="495909" y="9944"/>
                  </a:lnTo>
                  <a:lnTo>
                    <a:pt x="503923" y="18008"/>
                  </a:lnTo>
                  <a:lnTo>
                    <a:pt x="513791" y="18008"/>
                  </a:lnTo>
                  <a:lnTo>
                    <a:pt x="513791" y="0"/>
                  </a:lnTo>
                  <a:close/>
                </a:path>
                <a:path w="779779" h="193039">
                  <a:moveTo>
                    <a:pt x="530555" y="182854"/>
                  </a:moveTo>
                  <a:lnTo>
                    <a:pt x="522554" y="174802"/>
                  </a:lnTo>
                  <a:lnTo>
                    <a:pt x="512648" y="174802"/>
                  </a:lnTo>
                  <a:lnTo>
                    <a:pt x="512648" y="192811"/>
                  </a:lnTo>
                  <a:lnTo>
                    <a:pt x="530555" y="192811"/>
                  </a:lnTo>
                  <a:lnTo>
                    <a:pt x="530555" y="182854"/>
                  </a:lnTo>
                  <a:close/>
                </a:path>
                <a:path w="779779" h="193039">
                  <a:moveTo>
                    <a:pt x="530555" y="118973"/>
                  </a:moveTo>
                  <a:lnTo>
                    <a:pt x="522554" y="110909"/>
                  </a:lnTo>
                  <a:lnTo>
                    <a:pt x="513791" y="110909"/>
                  </a:lnTo>
                  <a:lnTo>
                    <a:pt x="512648" y="110909"/>
                  </a:lnTo>
                  <a:lnTo>
                    <a:pt x="503923" y="110909"/>
                  </a:lnTo>
                  <a:lnTo>
                    <a:pt x="495909" y="118973"/>
                  </a:lnTo>
                  <a:lnTo>
                    <a:pt x="495909" y="128943"/>
                  </a:lnTo>
                  <a:lnTo>
                    <a:pt x="512648" y="128943"/>
                  </a:lnTo>
                  <a:lnTo>
                    <a:pt x="512648" y="145796"/>
                  </a:lnTo>
                  <a:lnTo>
                    <a:pt x="522554" y="145796"/>
                  </a:lnTo>
                  <a:lnTo>
                    <a:pt x="530555" y="137744"/>
                  </a:lnTo>
                  <a:lnTo>
                    <a:pt x="530555" y="128943"/>
                  </a:lnTo>
                  <a:lnTo>
                    <a:pt x="530555" y="127762"/>
                  </a:lnTo>
                  <a:lnTo>
                    <a:pt x="530555" y="118973"/>
                  </a:lnTo>
                  <a:close/>
                </a:path>
                <a:path w="779779" h="193039">
                  <a:moveTo>
                    <a:pt x="530555" y="63893"/>
                  </a:moveTo>
                  <a:lnTo>
                    <a:pt x="513791" y="63893"/>
                  </a:lnTo>
                  <a:lnTo>
                    <a:pt x="513791" y="47015"/>
                  </a:lnTo>
                  <a:lnTo>
                    <a:pt x="503923" y="47015"/>
                  </a:lnTo>
                  <a:lnTo>
                    <a:pt x="495909" y="55067"/>
                  </a:lnTo>
                  <a:lnTo>
                    <a:pt x="495909" y="63893"/>
                  </a:lnTo>
                  <a:lnTo>
                    <a:pt x="495909" y="65024"/>
                  </a:lnTo>
                  <a:lnTo>
                    <a:pt x="495909" y="73837"/>
                  </a:lnTo>
                  <a:lnTo>
                    <a:pt x="503923" y="81902"/>
                  </a:lnTo>
                  <a:lnTo>
                    <a:pt x="512648" y="81902"/>
                  </a:lnTo>
                  <a:lnTo>
                    <a:pt x="513791" y="81902"/>
                  </a:lnTo>
                  <a:lnTo>
                    <a:pt x="522554" y="81902"/>
                  </a:lnTo>
                  <a:lnTo>
                    <a:pt x="530555" y="73837"/>
                  </a:lnTo>
                  <a:lnTo>
                    <a:pt x="530555" y="63893"/>
                  </a:lnTo>
                  <a:close/>
                </a:path>
                <a:path w="779779" h="193039">
                  <a:moveTo>
                    <a:pt x="586155" y="150329"/>
                  </a:moveTo>
                  <a:lnTo>
                    <a:pt x="578154" y="142278"/>
                  </a:lnTo>
                  <a:lnTo>
                    <a:pt x="558393" y="142278"/>
                  </a:lnTo>
                  <a:lnTo>
                    <a:pt x="550379" y="150329"/>
                  </a:lnTo>
                  <a:lnTo>
                    <a:pt x="550379" y="170243"/>
                  </a:lnTo>
                  <a:lnTo>
                    <a:pt x="558393" y="178308"/>
                  </a:lnTo>
                  <a:lnTo>
                    <a:pt x="578154" y="178308"/>
                  </a:lnTo>
                  <a:lnTo>
                    <a:pt x="586155" y="170243"/>
                  </a:lnTo>
                  <a:lnTo>
                    <a:pt x="586155" y="160286"/>
                  </a:lnTo>
                  <a:lnTo>
                    <a:pt x="586155" y="150329"/>
                  </a:lnTo>
                  <a:close/>
                </a:path>
                <a:path w="779779" h="193039">
                  <a:moveTo>
                    <a:pt x="586155" y="86448"/>
                  </a:moveTo>
                  <a:lnTo>
                    <a:pt x="578154" y="78397"/>
                  </a:lnTo>
                  <a:lnTo>
                    <a:pt x="558393" y="78397"/>
                  </a:lnTo>
                  <a:lnTo>
                    <a:pt x="550379" y="86448"/>
                  </a:lnTo>
                  <a:lnTo>
                    <a:pt x="550379" y="106362"/>
                  </a:lnTo>
                  <a:lnTo>
                    <a:pt x="558393" y="114414"/>
                  </a:lnTo>
                  <a:lnTo>
                    <a:pt x="578154" y="114414"/>
                  </a:lnTo>
                  <a:lnTo>
                    <a:pt x="586155" y="106362"/>
                  </a:lnTo>
                  <a:lnTo>
                    <a:pt x="586155" y="96405"/>
                  </a:lnTo>
                  <a:lnTo>
                    <a:pt x="586155" y="86448"/>
                  </a:lnTo>
                  <a:close/>
                </a:path>
                <a:path w="779779" h="193039">
                  <a:moveTo>
                    <a:pt x="640626" y="182854"/>
                  </a:moveTo>
                  <a:lnTo>
                    <a:pt x="632625" y="174802"/>
                  </a:lnTo>
                  <a:lnTo>
                    <a:pt x="623874" y="174802"/>
                  </a:lnTo>
                  <a:lnTo>
                    <a:pt x="622731" y="174802"/>
                  </a:lnTo>
                  <a:lnTo>
                    <a:pt x="614006" y="174802"/>
                  </a:lnTo>
                  <a:lnTo>
                    <a:pt x="605993" y="182854"/>
                  </a:lnTo>
                  <a:lnTo>
                    <a:pt x="605993" y="192811"/>
                  </a:lnTo>
                  <a:lnTo>
                    <a:pt x="622731" y="192811"/>
                  </a:lnTo>
                  <a:lnTo>
                    <a:pt x="623874" y="192811"/>
                  </a:lnTo>
                  <a:lnTo>
                    <a:pt x="640626" y="192811"/>
                  </a:lnTo>
                  <a:lnTo>
                    <a:pt x="640626" y="182854"/>
                  </a:lnTo>
                  <a:close/>
                </a:path>
                <a:path w="779779" h="193039">
                  <a:moveTo>
                    <a:pt x="640626" y="118973"/>
                  </a:moveTo>
                  <a:lnTo>
                    <a:pt x="632625" y="110909"/>
                  </a:lnTo>
                  <a:lnTo>
                    <a:pt x="623874" y="110909"/>
                  </a:lnTo>
                  <a:lnTo>
                    <a:pt x="622731" y="110909"/>
                  </a:lnTo>
                  <a:lnTo>
                    <a:pt x="614006" y="110909"/>
                  </a:lnTo>
                  <a:lnTo>
                    <a:pt x="605993" y="118973"/>
                  </a:lnTo>
                  <a:lnTo>
                    <a:pt x="605993" y="127762"/>
                  </a:lnTo>
                  <a:lnTo>
                    <a:pt x="605993" y="128943"/>
                  </a:lnTo>
                  <a:lnTo>
                    <a:pt x="605993" y="137744"/>
                  </a:lnTo>
                  <a:lnTo>
                    <a:pt x="614006" y="145796"/>
                  </a:lnTo>
                  <a:lnTo>
                    <a:pt x="622731" y="145796"/>
                  </a:lnTo>
                  <a:lnTo>
                    <a:pt x="623874" y="145796"/>
                  </a:lnTo>
                  <a:lnTo>
                    <a:pt x="632625" y="145796"/>
                  </a:lnTo>
                  <a:lnTo>
                    <a:pt x="640626" y="137744"/>
                  </a:lnTo>
                  <a:lnTo>
                    <a:pt x="640626" y="128943"/>
                  </a:lnTo>
                  <a:lnTo>
                    <a:pt x="640626" y="127762"/>
                  </a:lnTo>
                  <a:lnTo>
                    <a:pt x="640626" y="118973"/>
                  </a:lnTo>
                  <a:close/>
                </a:path>
                <a:path w="779779" h="193039">
                  <a:moveTo>
                    <a:pt x="640626" y="63881"/>
                  </a:moveTo>
                  <a:lnTo>
                    <a:pt x="622731" y="63881"/>
                  </a:lnTo>
                  <a:lnTo>
                    <a:pt x="605993" y="63893"/>
                  </a:lnTo>
                  <a:lnTo>
                    <a:pt x="605993" y="73837"/>
                  </a:lnTo>
                  <a:lnTo>
                    <a:pt x="614006" y="81902"/>
                  </a:lnTo>
                  <a:lnTo>
                    <a:pt x="622731" y="81902"/>
                  </a:lnTo>
                  <a:lnTo>
                    <a:pt x="623874" y="81902"/>
                  </a:lnTo>
                  <a:lnTo>
                    <a:pt x="632625" y="81902"/>
                  </a:lnTo>
                  <a:lnTo>
                    <a:pt x="640626" y="73837"/>
                  </a:lnTo>
                  <a:lnTo>
                    <a:pt x="640626" y="63881"/>
                  </a:lnTo>
                  <a:close/>
                </a:path>
                <a:path w="779779" h="193039">
                  <a:moveTo>
                    <a:pt x="696226" y="150329"/>
                  </a:moveTo>
                  <a:lnTo>
                    <a:pt x="688225" y="142278"/>
                  </a:lnTo>
                  <a:lnTo>
                    <a:pt x="668464" y="142278"/>
                  </a:lnTo>
                  <a:lnTo>
                    <a:pt x="660450" y="150329"/>
                  </a:lnTo>
                  <a:lnTo>
                    <a:pt x="660450" y="170243"/>
                  </a:lnTo>
                  <a:lnTo>
                    <a:pt x="668464" y="178308"/>
                  </a:lnTo>
                  <a:lnTo>
                    <a:pt x="688225" y="178308"/>
                  </a:lnTo>
                  <a:lnTo>
                    <a:pt x="696226" y="170243"/>
                  </a:lnTo>
                  <a:lnTo>
                    <a:pt x="696226" y="160286"/>
                  </a:lnTo>
                  <a:lnTo>
                    <a:pt x="696226" y="150329"/>
                  </a:lnTo>
                  <a:close/>
                </a:path>
                <a:path w="779779" h="193039">
                  <a:moveTo>
                    <a:pt x="696226" y="86448"/>
                  </a:moveTo>
                  <a:lnTo>
                    <a:pt x="688225" y="78397"/>
                  </a:lnTo>
                  <a:lnTo>
                    <a:pt x="668464" y="78397"/>
                  </a:lnTo>
                  <a:lnTo>
                    <a:pt x="660450" y="86448"/>
                  </a:lnTo>
                  <a:lnTo>
                    <a:pt x="660450" y="106362"/>
                  </a:lnTo>
                  <a:lnTo>
                    <a:pt x="668464" y="114414"/>
                  </a:lnTo>
                  <a:lnTo>
                    <a:pt x="688225" y="114414"/>
                  </a:lnTo>
                  <a:lnTo>
                    <a:pt x="696226" y="106362"/>
                  </a:lnTo>
                  <a:lnTo>
                    <a:pt x="696226" y="96405"/>
                  </a:lnTo>
                  <a:lnTo>
                    <a:pt x="696226" y="86448"/>
                  </a:lnTo>
                  <a:close/>
                </a:path>
                <a:path w="779779" h="193039">
                  <a:moveTo>
                    <a:pt x="739533" y="81902"/>
                  </a:moveTo>
                  <a:lnTo>
                    <a:pt x="733526" y="66090"/>
                  </a:lnTo>
                  <a:lnTo>
                    <a:pt x="732828" y="64249"/>
                  </a:lnTo>
                  <a:lnTo>
                    <a:pt x="732688" y="63881"/>
                  </a:lnTo>
                  <a:lnTo>
                    <a:pt x="716064" y="63881"/>
                  </a:lnTo>
                  <a:lnTo>
                    <a:pt x="716064" y="73837"/>
                  </a:lnTo>
                  <a:lnTo>
                    <a:pt x="724077" y="81902"/>
                  </a:lnTo>
                  <a:lnTo>
                    <a:pt x="732828" y="81902"/>
                  </a:lnTo>
                  <a:lnTo>
                    <a:pt x="733958" y="81902"/>
                  </a:lnTo>
                  <a:lnTo>
                    <a:pt x="739533" y="81902"/>
                  </a:lnTo>
                  <a:close/>
                </a:path>
                <a:path w="779779" h="193039">
                  <a:moveTo>
                    <a:pt x="750697" y="182854"/>
                  </a:moveTo>
                  <a:lnTo>
                    <a:pt x="742696" y="174802"/>
                  </a:lnTo>
                  <a:lnTo>
                    <a:pt x="733958" y="174802"/>
                  </a:lnTo>
                  <a:lnTo>
                    <a:pt x="732828" y="174802"/>
                  </a:lnTo>
                  <a:lnTo>
                    <a:pt x="724077" y="174802"/>
                  </a:lnTo>
                  <a:lnTo>
                    <a:pt x="716064" y="182854"/>
                  </a:lnTo>
                  <a:lnTo>
                    <a:pt x="716064" y="192811"/>
                  </a:lnTo>
                  <a:lnTo>
                    <a:pt x="732828" y="192811"/>
                  </a:lnTo>
                  <a:lnTo>
                    <a:pt x="733958" y="192811"/>
                  </a:lnTo>
                  <a:lnTo>
                    <a:pt x="750697" y="192811"/>
                  </a:lnTo>
                  <a:lnTo>
                    <a:pt x="750697" y="182854"/>
                  </a:lnTo>
                  <a:close/>
                </a:path>
                <a:path w="779779" h="193039">
                  <a:moveTo>
                    <a:pt x="750697" y="118973"/>
                  </a:moveTo>
                  <a:lnTo>
                    <a:pt x="742696" y="110909"/>
                  </a:lnTo>
                  <a:lnTo>
                    <a:pt x="733958" y="110909"/>
                  </a:lnTo>
                  <a:lnTo>
                    <a:pt x="732828" y="110909"/>
                  </a:lnTo>
                  <a:lnTo>
                    <a:pt x="724077" y="110909"/>
                  </a:lnTo>
                  <a:lnTo>
                    <a:pt x="716064" y="118973"/>
                  </a:lnTo>
                  <a:lnTo>
                    <a:pt x="716064" y="127762"/>
                  </a:lnTo>
                  <a:lnTo>
                    <a:pt x="716064" y="128943"/>
                  </a:lnTo>
                  <a:lnTo>
                    <a:pt x="716064" y="137744"/>
                  </a:lnTo>
                  <a:lnTo>
                    <a:pt x="724077" y="145796"/>
                  </a:lnTo>
                  <a:lnTo>
                    <a:pt x="732828" y="145796"/>
                  </a:lnTo>
                  <a:lnTo>
                    <a:pt x="733958" y="145796"/>
                  </a:lnTo>
                  <a:lnTo>
                    <a:pt x="742696" y="145796"/>
                  </a:lnTo>
                  <a:lnTo>
                    <a:pt x="750697" y="137744"/>
                  </a:lnTo>
                  <a:lnTo>
                    <a:pt x="750697" y="128943"/>
                  </a:lnTo>
                  <a:lnTo>
                    <a:pt x="750697" y="127774"/>
                  </a:lnTo>
                  <a:lnTo>
                    <a:pt x="750697" y="118973"/>
                  </a:lnTo>
                  <a:close/>
                </a:path>
                <a:path w="779779" h="193039">
                  <a:moveTo>
                    <a:pt x="779602" y="178308"/>
                  </a:moveTo>
                  <a:lnTo>
                    <a:pt x="778852" y="176669"/>
                  </a:lnTo>
                  <a:lnTo>
                    <a:pt x="771702" y="160439"/>
                  </a:lnTo>
                  <a:lnTo>
                    <a:pt x="770534" y="157695"/>
                  </a:lnTo>
                  <a:lnTo>
                    <a:pt x="770534" y="170243"/>
                  </a:lnTo>
                  <a:lnTo>
                    <a:pt x="778548" y="178308"/>
                  </a:lnTo>
                  <a:lnTo>
                    <a:pt x="779602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39">
              <a:extLst>
                <a:ext uri="{FF2B5EF4-FFF2-40B4-BE49-F238E27FC236}">
                  <a16:creationId xmlns:a16="http://schemas.microsoft.com/office/drawing/2014/main" id="{717B4D59-CA75-1125-E48F-B3B82774C0C4}"/>
                </a:ext>
              </a:extLst>
            </p:cNvPr>
            <p:cNvSpPr/>
            <p:nvPr/>
          </p:nvSpPr>
          <p:spPr>
            <a:xfrm>
              <a:off x="5013261" y="1674075"/>
              <a:ext cx="772160" cy="193040"/>
            </a:xfrm>
            <a:custGeom>
              <a:avLst/>
              <a:gdLst/>
              <a:ahLst/>
              <a:cxnLst/>
              <a:rect l="l" t="t" r="r" b="b"/>
              <a:pathLst>
                <a:path w="772160" h="193039">
                  <a:moveTo>
                    <a:pt x="19138" y="55092"/>
                  </a:moveTo>
                  <a:lnTo>
                    <a:pt x="11137" y="47028"/>
                  </a:lnTo>
                  <a:lnTo>
                    <a:pt x="9372" y="47028"/>
                  </a:lnTo>
                  <a:lnTo>
                    <a:pt x="10071" y="50431"/>
                  </a:lnTo>
                  <a:lnTo>
                    <a:pt x="13169" y="65062"/>
                  </a:lnTo>
                  <a:lnTo>
                    <a:pt x="15824" y="77190"/>
                  </a:lnTo>
                  <a:lnTo>
                    <a:pt x="19138" y="73850"/>
                  </a:lnTo>
                  <a:lnTo>
                    <a:pt x="19138" y="65062"/>
                  </a:lnTo>
                  <a:lnTo>
                    <a:pt x="19138" y="63893"/>
                  </a:lnTo>
                  <a:lnTo>
                    <a:pt x="19138" y="55092"/>
                  </a:lnTo>
                  <a:close/>
                </a:path>
                <a:path w="772160" h="193039">
                  <a:moveTo>
                    <a:pt x="19138" y="0"/>
                  </a:moveTo>
                  <a:lnTo>
                    <a:pt x="2387" y="0"/>
                  </a:lnTo>
                  <a:lnTo>
                    <a:pt x="1257" y="0"/>
                  </a:lnTo>
                  <a:lnTo>
                    <a:pt x="0" y="0"/>
                  </a:lnTo>
                  <a:lnTo>
                    <a:pt x="1574" y="8242"/>
                  </a:lnTo>
                  <a:lnTo>
                    <a:pt x="2387" y="12382"/>
                  </a:lnTo>
                  <a:lnTo>
                    <a:pt x="3505" y="18021"/>
                  </a:lnTo>
                  <a:lnTo>
                    <a:pt x="11137" y="18021"/>
                  </a:lnTo>
                  <a:lnTo>
                    <a:pt x="19138" y="9969"/>
                  </a:lnTo>
                  <a:lnTo>
                    <a:pt x="19138" y="0"/>
                  </a:lnTo>
                  <a:close/>
                </a:path>
                <a:path w="772160" h="193039">
                  <a:moveTo>
                    <a:pt x="74739" y="86474"/>
                  </a:moveTo>
                  <a:lnTo>
                    <a:pt x="66738" y="78409"/>
                  </a:lnTo>
                  <a:lnTo>
                    <a:pt x="46977" y="78409"/>
                  </a:lnTo>
                  <a:lnTo>
                    <a:pt x="38963" y="86474"/>
                  </a:lnTo>
                  <a:lnTo>
                    <a:pt x="38963" y="106375"/>
                  </a:lnTo>
                  <a:lnTo>
                    <a:pt x="46977" y="114439"/>
                  </a:lnTo>
                  <a:lnTo>
                    <a:pt x="66738" y="114439"/>
                  </a:lnTo>
                  <a:lnTo>
                    <a:pt x="74739" y="106375"/>
                  </a:lnTo>
                  <a:lnTo>
                    <a:pt x="74739" y="96431"/>
                  </a:lnTo>
                  <a:lnTo>
                    <a:pt x="74739" y="86474"/>
                  </a:lnTo>
                  <a:close/>
                </a:path>
                <a:path w="772160" h="193039">
                  <a:moveTo>
                    <a:pt x="74739" y="22567"/>
                  </a:moveTo>
                  <a:lnTo>
                    <a:pt x="66738" y="14516"/>
                  </a:lnTo>
                  <a:lnTo>
                    <a:pt x="46977" y="14516"/>
                  </a:lnTo>
                  <a:lnTo>
                    <a:pt x="38963" y="22567"/>
                  </a:lnTo>
                  <a:lnTo>
                    <a:pt x="38963" y="42481"/>
                  </a:lnTo>
                  <a:lnTo>
                    <a:pt x="46977" y="50533"/>
                  </a:lnTo>
                  <a:lnTo>
                    <a:pt x="66738" y="50533"/>
                  </a:lnTo>
                  <a:lnTo>
                    <a:pt x="74739" y="42481"/>
                  </a:lnTo>
                  <a:lnTo>
                    <a:pt x="74739" y="32524"/>
                  </a:lnTo>
                  <a:lnTo>
                    <a:pt x="74739" y="22567"/>
                  </a:lnTo>
                  <a:close/>
                </a:path>
                <a:path w="772160" h="193039">
                  <a:moveTo>
                    <a:pt x="129209" y="118973"/>
                  </a:moveTo>
                  <a:lnTo>
                    <a:pt x="121208" y="110921"/>
                  </a:lnTo>
                  <a:lnTo>
                    <a:pt x="112471" y="110921"/>
                  </a:lnTo>
                  <a:lnTo>
                    <a:pt x="111315" y="110921"/>
                  </a:lnTo>
                  <a:lnTo>
                    <a:pt x="102590" y="110921"/>
                  </a:lnTo>
                  <a:lnTo>
                    <a:pt x="94576" y="118973"/>
                  </a:lnTo>
                  <a:lnTo>
                    <a:pt x="94576" y="128943"/>
                  </a:lnTo>
                  <a:lnTo>
                    <a:pt x="111315" y="128943"/>
                  </a:lnTo>
                  <a:lnTo>
                    <a:pt x="112471" y="128943"/>
                  </a:lnTo>
                  <a:lnTo>
                    <a:pt x="129209" y="128943"/>
                  </a:lnTo>
                  <a:lnTo>
                    <a:pt x="129209" y="118973"/>
                  </a:lnTo>
                  <a:close/>
                </a:path>
                <a:path w="772160" h="193039">
                  <a:moveTo>
                    <a:pt x="129209" y="55092"/>
                  </a:moveTo>
                  <a:lnTo>
                    <a:pt x="121208" y="47028"/>
                  </a:lnTo>
                  <a:lnTo>
                    <a:pt x="112471" y="47028"/>
                  </a:lnTo>
                  <a:lnTo>
                    <a:pt x="111315" y="47028"/>
                  </a:lnTo>
                  <a:lnTo>
                    <a:pt x="102590" y="47028"/>
                  </a:lnTo>
                  <a:lnTo>
                    <a:pt x="94576" y="55092"/>
                  </a:lnTo>
                  <a:lnTo>
                    <a:pt x="94576" y="63893"/>
                  </a:lnTo>
                  <a:lnTo>
                    <a:pt x="94576" y="65062"/>
                  </a:lnTo>
                  <a:lnTo>
                    <a:pt x="94576" y="73850"/>
                  </a:lnTo>
                  <a:lnTo>
                    <a:pt x="102590" y="81915"/>
                  </a:lnTo>
                  <a:lnTo>
                    <a:pt x="111315" y="81915"/>
                  </a:lnTo>
                  <a:lnTo>
                    <a:pt x="112471" y="81915"/>
                  </a:lnTo>
                  <a:lnTo>
                    <a:pt x="121208" y="81915"/>
                  </a:lnTo>
                  <a:lnTo>
                    <a:pt x="129209" y="73850"/>
                  </a:lnTo>
                  <a:lnTo>
                    <a:pt x="129209" y="65062"/>
                  </a:lnTo>
                  <a:lnTo>
                    <a:pt x="129209" y="63893"/>
                  </a:lnTo>
                  <a:lnTo>
                    <a:pt x="129209" y="55092"/>
                  </a:lnTo>
                  <a:close/>
                </a:path>
                <a:path w="772160" h="193039">
                  <a:moveTo>
                    <a:pt x="129209" y="12"/>
                  </a:moveTo>
                  <a:lnTo>
                    <a:pt x="112471" y="12"/>
                  </a:lnTo>
                  <a:lnTo>
                    <a:pt x="94576" y="0"/>
                  </a:lnTo>
                  <a:lnTo>
                    <a:pt x="94576" y="9969"/>
                  </a:lnTo>
                  <a:lnTo>
                    <a:pt x="102590" y="18021"/>
                  </a:lnTo>
                  <a:lnTo>
                    <a:pt x="111315" y="18021"/>
                  </a:lnTo>
                  <a:lnTo>
                    <a:pt x="112471" y="18021"/>
                  </a:lnTo>
                  <a:lnTo>
                    <a:pt x="121208" y="18021"/>
                  </a:lnTo>
                  <a:lnTo>
                    <a:pt x="129209" y="9969"/>
                  </a:lnTo>
                  <a:lnTo>
                    <a:pt x="129209" y="12"/>
                  </a:lnTo>
                  <a:close/>
                </a:path>
                <a:path w="772160" h="193039">
                  <a:moveTo>
                    <a:pt x="184823" y="86461"/>
                  </a:moveTo>
                  <a:lnTo>
                    <a:pt x="176822" y="78397"/>
                  </a:lnTo>
                  <a:lnTo>
                    <a:pt x="157048" y="78397"/>
                  </a:lnTo>
                  <a:lnTo>
                    <a:pt x="149047" y="86461"/>
                  </a:lnTo>
                  <a:lnTo>
                    <a:pt x="149047" y="106362"/>
                  </a:lnTo>
                  <a:lnTo>
                    <a:pt x="157048" y="114427"/>
                  </a:lnTo>
                  <a:lnTo>
                    <a:pt x="176822" y="114427"/>
                  </a:lnTo>
                  <a:lnTo>
                    <a:pt x="184823" y="106362"/>
                  </a:lnTo>
                  <a:lnTo>
                    <a:pt x="184823" y="96418"/>
                  </a:lnTo>
                  <a:lnTo>
                    <a:pt x="184823" y="86461"/>
                  </a:lnTo>
                  <a:close/>
                </a:path>
                <a:path w="772160" h="193039">
                  <a:moveTo>
                    <a:pt x="184823" y="22567"/>
                  </a:moveTo>
                  <a:lnTo>
                    <a:pt x="176822" y="14516"/>
                  </a:lnTo>
                  <a:lnTo>
                    <a:pt x="157048" y="14516"/>
                  </a:lnTo>
                  <a:lnTo>
                    <a:pt x="149047" y="22567"/>
                  </a:lnTo>
                  <a:lnTo>
                    <a:pt x="149047" y="42481"/>
                  </a:lnTo>
                  <a:lnTo>
                    <a:pt x="157048" y="50533"/>
                  </a:lnTo>
                  <a:lnTo>
                    <a:pt x="176822" y="50533"/>
                  </a:lnTo>
                  <a:lnTo>
                    <a:pt x="184823" y="42481"/>
                  </a:lnTo>
                  <a:lnTo>
                    <a:pt x="184823" y="32524"/>
                  </a:lnTo>
                  <a:lnTo>
                    <a:pt x="184823" y="22567"/>
                  </a:lnTo>
                  <a:close/>
                </a:path>
                <a:path w="772160" h="193039">
                  <a:moveTo>
                    <a:pt x="239280" y="118973"/>
                  </a:moveTo>
                  <a:lnTo>
                    <a:pt x="231279" y="110921"/>
                  </a:lnTo>
                  <a:lnTo>
                    <a:pt x="222529" y="110921"/>
                  </a:lnTo>
                  <a:lnTo>
                    <a:pt x="221386" y="110921"/>
                  </a:lnTo>
                  <a:lnTo>
                    <a:pt x="212648" y="110921"/>
                  </a:lnTo>
                  <a:lnTo>
                    <a:pt x="204647" y="118973"/>
                  </a:lnTo>
                  <a:lnTo>
                    <a:pt x="204647" y="128943"/>
                  </a:lnTo>
                  <a:lnTo>
                    <a:pt x="221386" y="128943"/>
                  </a:lnTo>
                  <a:lnTo>
                    <a:pt x="222529" y="128943"/>
                  </a:lnTo>
                  <a:lnTo>
                    <a:pt x="239280" y="128943"/>
                  </a:lnTo>
                  <a:lnTo>
                    <a:pt x="239280" y="118973"/>
                  </a:lnTo>
                  <a:close/>
                </a:path>
                <a:path w="772160" h="193039">
                  <a:moveTo>
                    <a:pt x="239280" y="55092"/>
                  </a:moveTo>
                  <a:lnTo>
                    <a:pt x="231279" y="47028"/>
                  </a:lnTo>
                  <a:lnTo>
                    <a:pt x="222529" y="47028"/>
                  </a:lnTo>
                  <a:lnTo>
                    <a:pt x="221386" y="47028"/>
                  </a:lnTo>
                  <a:lnTo>
                    <a:pt x="212648" y="47028"/>
                  </a:lnTo>
                  <a:lnTo>
                    <a:pt x="204647" y="55092"/>
                  </a:lnTo>
                  <a:lnTo>
                    <a:pt x="204647" y="63893"/>
                  </a:lnTo>
                  <a:lnTo>
                    <a:pt x="204647" y="65062"/>
                  </a:lnTo>
                  <a:lnTo>
                    <a:pt x="204647" y="73850"/>
                  </a:lnTo>
                  <a:lnTo>
                    <a:pt x="212648" y="81915"/>
                  </a:lnTo>
                  <a:lnTo>
                    <a:pt x="221386" y="81915"/>
                  </a:lnTo>
                  <a:lnTo>
                    <a:pt x="222529" y="81915"/>
                  </a:lnTo>
                  <a:lnTo>
                    <a:pt x="231279" y="81915"/>
                  </a:lnTo>
                  <a:lnTo>
                    <a:pt x="239280" y="73850"/>
                  </a:lnTo>
                  <a:lnTo>
                    <a:pt x="239280" y="65062"/>
                  </a:lnTo>
                  <a:lnTo>
                    <a:pt x="239280" y="63893"/>
                  </a:lnTo>
                  <a:lnTo>
                    <a:pt x="239280" y="55092"/>
                  </a:lnTo>
                  <a:close/>
                </a:path>
                <a:path w="772160" h="193039">
                  <a:moveTo>
                    <a:pt x="239280" y="12"/>
                  </a:moveTo>
                  <a:lnTo>
                    <a:pt x="222529" y="12"/>
                  </a:lnTo>
                  <a:lnTo>
                    <a:pt x="221386" y="12"/>
                  </a:lnTo>
                  <a:lnTo>
                    <a:pt x="204647" y="12"/>
                  </a:lnTo>
                  <a:lnTo>
                    <a:pt x="204647" y="9969"/>
                  </a:lnTo>
                  <a:lnTo>
                    <a:pt x="212648" y="18021"/>
                  </a:lnTo>
                  <a:lnTo>
                    <a:pt x="221386" y="18021"/>
                  </a:lnTo>
                  <a:lnTo>
                    <a:pt x="222529" y="18021"/>
                  </a:lnTo>
                  <a:lnTo>
                    <a:pt x="231279" y="18021"/>
                  </a:lnTo>
                  <a:lnTo>
                    <a:pt x="239280" y="9969"/>
                  </a:lnTo>
                  <a:lnTo>
                    <a:pt x="239280" y="12"/>
                  </a:lnTo>
                  <a:close/>
                </a:path>
                <a:path w="772160" h="193039">
                  <a:moveTo>
                    <a:pt x="294894" y="86461"/>
                  </a:moveTo>
                  <a:lnTo>
                    <a:pt x="286893" y="78397"/>
                  </a:lnTo>
                  <a:lnTo>
                    <a:pt x="267119" y="78397"/>
                  </a:lnTo>
                  <a:lnTo>
                    <a:pt x="259118" y="86461"/>
                  </a:lnTo>
                  <a:lnTo>
                    <a:pt x="259118" y="106362"/>
                  </a:lnTo>
                  <a:lnTo>
                    <a:pt x="267119" y="114427"/>
                  </a:lnTo>
                  <a:lnTo>
                    <a:pt x="286893" y="114427"/>
                  </a:lnTo>
                  <a:lnTo>
                    <a:pt x="294894" y="106362"/>
                  </a:lnTo>
                  <a:lnTo>
                    <a:pt x="294894" y="96418"/>
                  </a:lnTo>
                  <a:lnTo>
                    <a:pt x="294894" y="86461"/>
                  </a:lnTo>
                  <a:close/>
                </a:path>
                <a:path w="772160" h="193039">
                  <a:moveTo>
                    <a:pt x="294894" y="22567"/>
                  </a:moveTo>
                  <a:lnTo>
                    <a:pt x="286893" y="14516"/>
                  </a:lnTo>
                  <a:lnTo>
                    <a:pt x="267119" y="14516"/>
                  </a:lnTo>
                  <a:lnTo>
                    <a:pt x="259118" y="22567"/>
                  </a:lnTo>
                  <a:lnTo>
                    <a:pt x="259118" y="42481"/>
                  </a:lnTo>
                  <a:lnTo>
                    <a:pt x="267119" y="50533"/>
                  </a:lnTo>
                  <a:lnTo>
                    <a:pt x="286893" y="50533"/>
                  </a:lnTo>
                  <a:lnTo>
                    <a:pt x="294894" y="42481"/>
                  </a:lnTo>
                  <a:lnTo>
                    <a:pt x="294894" y="32524"/>
                  </a:lnTo>
                  <a:lnTo>
                    <a:pt x="294894" y="22567"/>
                  </a:lnTo>
                  <a:close/>
                </a:path>
                <a:path w="772160" h="193039">
                  <a:moveTo>
                    <a:pt x="349364" y="118973"/>
                  </a:moveTo>
                  <a:lnTo>
                    <a:pt x="341363" y="110921"/>
                  </a:lnTo>
                  <a:lnTo>
                    <a:pt x="332613" y="110921"/>
                  </a:lnTo>
                  <a:lnTo>
                    <a:pt x="331495" y="110921"/>
                  </a:lnTo>
                  <a:lnTo>
                    <a:pt x="322745" y="110921"/>
                  </a:lnTo>
                  <a:lnTo>
                    <a:pt x="314731" y="118973"/>
                  </a:lnTo>
                  <a:lnTo>
                    <a:pt x="314731" y="128943"/>
                  </a:lnTo>
                  <a:lnTo>
                    <a:pt x="331495" y="128943"/>
                  </a:lnTo>
                  <a:lnTo>
                    <a:pt x="332613" y="128943"/>
                  </a:lnTo>
                  <a:lnTo>
                    <a:pt x="349364" y="128943"/>
                  </a:lnTo>
                  <a:lnTo>
                    <a:pt x="349364" y="118973"/>
                  </a:lnTo>
                  <a:close/>
                </a:path>
                <a:path w="772160" h="193039">
                  <a:moveTo>
                    <a:pt x="349364" y="55092"/>
                  </a:moveTo>
                  <a:lnTo>
                    <a:pt x="341363" y="47028"/>
                  </a:lnTo>
                  <a:lnTo>
                    <a:pt x="332613" y="47028"/>
                  </a:lnTo>
                  <a:lnTo>
                    <a:pt x="331495" y="47028"/>
                  </a:lnTo>
                  <a:lnTo>
                    <a:pt x="322745" y="47028"/>
                  </a:lnTo>
                  <a:lnTo>
                    <a:pt x="314731" y="55092"/>
                  </a:lnTo>
                  <a:lnTo>
                    <a:pt x="314731" y="63893"/>
                  </a:lnTo>
                  <a:lnTo>
                    <a:pt x="314731" y="65062"/>
                  </a:lnTo>
                  <a:lnTo>
                    <a:pt x="314731" y="73850"/>
                  </a:lnTo>
                  <a:lnTo>
                    <a:pt x="322745" y="81915"/>
                  </a:lnTo>
                  <a:lnTo>
                    <a:pt x="331495" y="81915"/>
                  </a:lnTo>
                  <a:lnTo>
                    <a:pt x="332613" y="81915"/>
                  </a:lnTo>
                  <a:lnTo>
                    <a:pt x="341363" y="81915"/>
                  </a:lnTo>
                  <a:lnTo>
                    <a:pt x="349364" y="73850"/>
                  </a:lnTo>
                  <a:lnTo>
                    <a:pt x="349364" y="65062"/>
                  </a:lnTo>
                  <a:lnTo>
                    <a:pt x="349364" y="63893"/>
                  </a:lnTo>
                  <a:lnTo>
                    <a:pt x="349364" y="55092"/>
                  </a:lnTo>
                  <a:close/>
                </a:path>
                <a:path w="772160" h="193039">
                  <a:moveTo>
                    <a:pt x="349364" y="12"/>
                  </a:moveTo>
                  <a:lnTo>
                    <a:pt x="332613" y="12"/>
                  </a:lnTo>
                  <a:lnTo>
                    <a:pt x="331495" y="12"/>
                  </a:lnTo>
                  <a:lnTo>
                    <a:pt x="314731" y="12"/>
                  </a:lnTo>
                  <a:lnTo>
                    <a:pt x="314731" y="9969"/>
                  </a:lnTo>
                  <a:lnTo>
                    <a:pt x="322745" y="18021"/>
                  </a:lnTo>
                  <a:lnTo>
                    <a:pt x="331495" y="18021"/>
                  </a:lnTo>
                  <a:lnTo>
                    <a:pt x="332613" y="18021"/>
                  </a:lnTo>
                  <a:lnTo>
                    <a:pt x="341363" y="18021"/>
                  </a:lnTo>
                  <a:lnTo>
                    <a:pt x="349364" y="9969"/>
                  </a:lnTo>
                  <a:lnTo>
                    <a:pt x="349364" y="12"/>
                  </a:lnTo>
                  <a:close/>
                </a:path>
                <a:path w="772160" h="193039">
                  <a:moveTo>
                    <a:pt x="404964" y="86461"/>
                  </a:moveTo>
                  <a:lnTo>
                    <a:pt x="396963" y="78397"/>
                  </a:lnTo>
                  <a:lnTo>
                    <a:pt x="377190" y="78397"/>
                  </a:lnTo>
                  <a:lnTo>
                    <a:pt x="369189" y="86461"/>
                  </a:lnTo>
                  <a:lnTo>
                    <a:pt x="369189" y="106362"/>
                  </a:lnTo>
                  <a:lnTo>
                    <a:pt x="377190" y="114427"/>
                  </a:lnTo>
                  <a:lnTo>
                    <a:pt x="396963" y="114427"/>
                  </a:lnTo>
                  <a:lnTo>
                    <a:pt x="404964" y="106362"/>
                  </a:lnTo>
                  <a:lnTo>
                    <a:pt x="404964" y="96418"/>
                  </a:lnTo>
                  <a:lnTo>
                    <a:pt x="404964" y="86461"/>
                  </a:lnTo>
                  <a:close/>
                </a:path>
                <a:path w="772160" h="193039">
                  <a:moveTo>
                    <a:pt x="404964" y="22567"/>
                  </a:moveTo>
                  <a:lnTo>
                    <a:pt x="396963" y="14516"/>
                  </a:lnTo>
                  <a:lnTo>
                    <a:pt x="377190" y="14516"/>
                  </a:lnTo>
                  <a:lnTo>
                    <a:pt x="369189" y="22567"/>
                  </a:lnTo>
                  <a:lnTo>
                    <a:pt x="369189" y="42481"/>
                  </a:lnTo>
                  <a:lnTo>
                    <a:pt x="377190" y="50533"/>
                  </a:lnTo>
                  <a:lnTo>
                    <a:pt x="396963" y="50533"/>
                  </a:lnTo>
                  <a:lnTo>
                    <a:pt x="404964" y="42481"/>
                  </a:lnTo>
                  <a:lnTo>
                    <a:pt x="404964" y="32524"/>
                  </a:lnTo>
                  <a:lnTo>
                    <a:pt x="404964" y="22567"/>
                  </a:lnTo>
                  <a:close/>
                </a:path>
                <a:path w="772160" h="193039">
                  <a:moveTo>
                    <a:pt x="459435" y="118973"/>
                  </a:moveTo>
                  <a:lnTo>
                    <a:pt x="451434" y="110921"/>
                  </a:lnTo>
                  <a:lnTo>
                    <a:pt x="442683" y="110921"/>
                  </a:lnTo>
                  <a:lnTo>
                    <a:pt x="441540" y="110921"/>
                  </a:lnTo>
                  <a:lnTo>
                    <a:pt x="432816" y="110921"/>
                  </a:lnTo>
                  <a:lnTo>
                    <a:pt x="424802" y="118973"/>
                  </a:lnTo>
                  <a:lnTo>
                    <a:pt x="424802" y="128943"/>
                  </a:lnTo>
                  <a:lnTo>
                    <a:pt x="441540" y="128943"/>
                  </a:lnTo>
                  <a:lnTo>
                    <a:pt x="441540" y="145796"/>
                  </a:lnTo>
                  <a:lnTo>
                    <a:pt x="451434" y="145796"/>
                  </a:lnTo>
                  <a:lnTo>
                    <a:pt x="459435" y="137731"/>
                  </a:lnTo>
                  <a:lnTo>
                    <a:pt x="459435" y="128943"/>
                  </a:lnTo>
                  <a:lnTo>
                    <a:pt x="459435" y="127787"/>
                  </a:lnTo>
                  <a:lnTo>
                    <a:pt x="459435" y="118973"/>
                  </a:lnTo>
                  <a:close/>
                </a:path>
                <a:path w="772160" h="193039">
                  <a:moveTo>
                    <a:pt x="459435" y="55092"/>
                  </a:moveTo>
                  <a:lnTo>
                    <a:pt x="451434" y="47028"/>
                  </a:lnTo>
                  <a:lnTo>
                    <a:pt x="442683" y="47028"/>
                  </a:lnTo>
                  <a:lnTo>
                    <a:pt x="441540" y="47028"/>
                  </a:lnTo>
                  <a:lnTo>
                    <a:pt x="432816" y="47028"/>
                  </a:lnTo>
                  <a:lnTo>
                    <a:pt x="424802" y="55092"/>
                  </a:lnTo>
                  <a:lnTo>
                    <a:pt x="424802" y="63893"/>
                  </a:lnTo>
                  <a:lnTo>
                    <a:pt x="424802" y="65062"/>
                  </a:lnTo>
                  <a:lnTo>
                    <a:pt x="424802" y="73850"/>
                  </a:lnTo>
                  <a:lnTo>
                    <a:pt x="432816" y="81915"/>
                  </a:lnTo>
                  <a:lnTo>
                    <a:pt x="441540" y="81915"/>
                  </a:lnTo>
                  <a:lnTo>
                    <a:pt x="442683" y="81915"/>
                  </a:lnTo>
                  <a:lnTo>
                    <a:pt x="451434" y="81915"/>
                  </a:lnTo>
                  <a:lnTo>
                    <a:pt x="459435" y="73850"/>
                  </a:lnTo>
                  <a:lnTo>
                    <a:pt x="459435" y="65062"/>
                  </a:lnTo>
                  <a:lnTo>
                    <a:pt x="459435" y="63893"/>
                  </a:lnTo>
                  <a:lnTo>
                    <a:pt x="459435" y="55092"/>
                  </a:lnTo>
                  <a:close/>
                </a:path>
                <a:path w="772160" h="193039">
                  <a:moveTo>
                    <a:pt x="459435" y="12"/>
                  </a:moveTo>
                  <a:lnTo>
                    <a:pt x="442683" y="12"/>
                  </a:lnTo>
                  <a:lnTo>
                    <a:pt x="441540" y="12"/>
                  </a:lnTo>
                  <a:lnTo>
                    <a:pt x="424802" y="12"/>
                  </a:lnTo>
                  <a:lnTo>
                    <a:pt x="424802" y="9969"/>
                  </a:lnTo>
                  <a:lnTo>
                    <a:pt x="432816" y="18021"/>
                  </a:lnTo>
                  <a:lnTo>
                    <a:pt x="441540" y="18021"/>
                  </a:lnTo>
                  <a:lnTo>
                    <a:pt x="442683" y="18021"/>
                  </a:lnTo>
                  <a:lnTo>
                    <a:pt x="451434" y="18021"/>
                  </a:lnTo>
                  <a:lnTo>
                    <a:pt x="459435" y="9969"/>
                  </a:lnTo>
                  <a:lnTo>
                    <a:pt x="459435" y="12"/>
                  </a:lnTo>
                  <a:close/>
                </a:path>
                <a:path w="772160" h="193039">
                  <a:moveTo>
                    <a:pt x="515048" y="86461"/>
                  </a:moveTo>
                  <a:lnTo>
                    <a:pt x="507047" y="78397"/>
                  </a:lnTo>
                  <a:lnTo>
                    <a:pt x="487273" y="78397"/>
                  </a:lnTo>
                  <a:lnTo>
                    <a:pt x="479272" y="86461"/>
                  </a:lnTo>
                  <a:lnTo>
                    <a:pt x="479272" y="106362"/>
                  </a:lnTo>
                  <a:lnTo>
                    <a:pt x="487273" y="114427"/>
                  </a:lnTo>
                  <a:lnTo>
                    <a:pt x="507047" y="114427"/>
                  </a:lnTo>
                  <a:lnTo>
                    <a:pt x="515048" y="106362"/>
                  </a:lnTo>
                  <a:lnTo>
                    <a:pt x="515048" y="96418"/>
                  </a:lnTo>
                  <a:lnTo>
                    <a:pt x="515048" y="86461"/>
                  </a:lnTo>
                  <a:close/>
                </a:path>
                <a:path w="772160" h="193039">
                  <a:moveTo>
                    <a:pt x="515048" y="22567"/>
                  </a:moveTo>
                  <a:lnTo>
                    <a:pt x="507047" y="14516"/>
                  </a:lnTo>
                  <a:lnTo>
                    <a:pt x="487273" y="14516"/>
                  </a:lnTo>
                  <a:lnTo>
                    <a:pt x="479272" y="22567"/>
                  </a:lnTo>
                  <a:lnTo>
                    <a:pt x="479272" y="42481"/>
                  </a:lnTo>
                  <a:lnTo>
                    <a:pt x="487273" y="50533"/>
                  </a:lnTo>
                  <a:lnTo>
                    <a:pt x="507047" y="50533"/>
                  </a:lnTo>
                  <a:lnTo>
                    <a:pt x="515048" y="42481"/>
                  </a:lnTo>
                  <a:lnTo>
                    <a:pt x="515048" y="32524"/>
                  </a:lnTo>
                  <a:lnTo>
                    <a:pt x="515048" y="22567"/>
                  </a:lnTo>
                  <a:close/>
                </a:path>
                <a:path w="772160" h="193039">
                  <a:moveTo>
                    <a:pt x="552754" y="12"/>
                  </a:moveTo>
                  <a:lnTo>
                    <a:pt x="534873" y="12"/>
                  </a:lnTo>
                  <a:lnTo>
                    <a:pt x="534873" y="9969"/>
                  </a:lnTo>
                  <a:lnTo>
                    <a:pt x="542886" y="18021"/>
                  </a:lnTo>
                  <a:lnTo>
                    <a:pt x="552754" y="18021"/>
                  </a:lnTo>
                  <a:lnTo>
                    <a:pt x="552754" y="12"/>
                  </a:lnTo>
                  <a:close/>
                </a:path>
                <a:path w="772160" h="193039">
                  <a:moveTo>
                    <a:pt x="569518" y="182854"/>
                  </a:moveTo>
                  <a:lnTo>
                    <a:pt x="561517" y="174802"/>
                  </a:lnTo>
                  <a:lnTo>
                    <a:pt x="551611" y="174802"/>
                  </a:lnTo>
                  <a:lnTo>
                    <a:pt x="551611" y="192811"/>
                  </a:lnTo>
                  <a:lnTo>
                    <a:pt x="569518" y="192811"/>
                  </a:lnTo>
                  <a:lnTo>
                    <a:pt x="569518" y="182854"/>
                  </a:lnTo>
                  <a:close/>
                </a:path>
                <a:path w="772160" h="193039">
                  <a:moveTo>
                    <a:pt x="569518" y="118973"/>
                  </a:moveTo>
                  <a:lnTo>
                    <a:pt x="561517" y="110921"/>
                  </a:lnTo>
                  <a:lnTo>
                    <a:pt x="552754" y="110921"/>
                  </a:lnTo>
                  <a:lnTo>
                    <a:pt x="551611" y="110921"/>
                  </a:lnTo>
                  <a:lnTo>
                    <a:pt x="542886" y="110921"/>
                  </a:lnTo>
                  <a:lnTo>
                    <a:pt x="534873" y="118973"/>
                  </a:lnTo>
                  <a:lnTo>
                    <a:pt x="534873" y="128943"/>
                  </a:lnTo>
                  <a:lnTo>
                    <a:pt x="551611" y="128943"/>
                  </a:lnTo>
                  <a:lnTo>
                    <a:pt x="551611" y="145796"/>
                  </a:lnTo>
                  <a:lnTo>
                    <a:pt x="561517" y="145796"/>
                  </a:lnTo>
                  <a:lnTo>
                    <a:pt x="569518" y="137731"/>
                  </a:lnTo>
                  <a:lnTo>
                    <a:pt x="569518" y="128943"/>
                  </a:lnTo>
                  <a:lnTo>
                    <a:pt x="569518" y="127787"/>
                  </a:lnTo>
                  <a:lnTo>
                    <a:pt x="569518" y="118973"/>
                  </a:lnTo>
                  <a:close/>
                </a:path>
                <a:path w="772160" h="193039">
                  <a:moveTo>
                    <a:pt x="569518" y="55092"/>
                  </a:moveTo>
                  <a:lnTo>
                    <a:pt x="561517" y="47028"/>
                  </a:lnTo>
                  <a:lnTo>
                    <a:pt x="552754" y="47028"/>
                  </a:lnTo>
                  <a:lnTo>
                    <a:pt x="551611" y="47028"/>
                  </a:lnTo>
                  <a:lnTo>
                    <a:pt x="542886" y="47028"/>
                  </a:lnTo>
                  <a:lnTo>
                    <a:pt x="534873" y="55092"/>
                  </a:lnTo>
                  <a:lnTo>
                    <a:pt x="534873" y="63893"/>
                  </a:lnTo>
                  <a:lnTo>
                    <a:pt x="534873" y="65062"/>
                  </a:lnTo>
                  <a:lnTo>
                    <a:pt x="534873" y="73850"/>
                  </a:lnTo>
                  <a:lnTo>
                    <a:pt x="542886" y="81915"/>
                  </a:lnTo>
                  <a:lnTo>
                    <a:pt x="551611" y="81915"/>
                  </a:lnTo>
                  <a:lnTo>
                    <a:pt x="552754" y="81915"/>
                  </a:lnTo>
                  <a:lnTo>
                    <a:pt x="561517" y="81915"/>
                  </a:lnTo>
                  <a:lnTo>
                    <a:pt x="569518" y="73850"/>
                  </a:lnTo>
                  <a:lnTo>
                    <a:pt x="569518" y="65062"/>
                  </a:lnTo>
                  <a:lnTo>
                    <a:pt x="569518" y="63893"/>
                  </a:lnTo>
                  <a:lnTo>
                    <a:pt x="569518" y="55092"/>
                  </a:lnTo>
                  <a:close/>
                </a:path>
                <a:path w="772160" h="193039">
                  <a:moveTo>
                    <a:pt x="625119" y="150355"/>
                  </a:moveTo>
                  <a:lnTo>
                    <a:pt x="617118" y="142303"/>
                  </a:lnTo>
                  <a:lnTo>
                    <a:pt x="597357" y="142303"/>
                  </a:lnTo>
                  <a:lnTo>
                    <a:pt x="589343" y="150355"/>
                  </a:lnTo>
                  <a:lnTo>
                    <a:pt x="589343" y="170256"/>
                  </a:lnTo>
                  <a:lnTo>
                    <a:pt x="597357" y="178320"/>
                  </a:lnTo>
                  <a:lnTo>
                    <a:pt x="617118" y="178320"/>
                  </a:lnTo>
                  <a:lnTo>
                    <a:pt x="625119" y="170256"/>
                  </a:lnTo>
                  <a:lnTo>
                    <a:pt x="625119" y="160312"/>
                  </a:lnTo>
                  <a:lnTo>
                    <a:pt x="625119" y="150355"/>
                  </a:lnTo>
                  <a:close/>
                </a:path>
                <a:path w="772160" h="193039">
                  <a:moveTo>
                    <a:pt x="625119" y="86461"/>
                  </a:moveTo>
                  <a:lnTo>
                    <a:pt x="617118" y="78397"/>
                  </a:lnTo>
                  <a:lnTo>
                    <a:pt x="597357" y="78397"/>
                  </a:lnTo>
                  <a:lnTo>
                    <a:pt x="589343" y="86461"/>
                  </a:lnTo>
                  <a:lnTo>
                    <a:pt x="589343" y="106362"/>
                  </a:lnTo>
                  <a:lnTo>
                    <a:pt x="597357" y="114427"/>
                  </a:lnTo>
                  <a:lnTo>
                    <a:pt x="617118" y="114427"/>
                  </a:lnTo>
                  <a:lnTo>
                    <a:pt x="625119" y="106362"/>
                  </a:lnTo>
                  <a:lnTo>
                    <a:pt x="625119" y="96418"/>
                  </a:lnTo>
                  <a:lnTo>
                    <a:pt x="625119" y="86461"/>
                  </a:lnTo>
                  <a:close/>
                </a:path>
                <a:path w="772160" h="193039">
                  <a:moveTo>
                    <a:pt x="679589" y="182854"/>
                  </a:moveTo>
                  <a:lnTo>
                    <a:pt x="671588" y="174802"/>
                  </a:lnTo>
                  <a:lnTo>
                    <a:pt x="662838" y="174802"/>
                  </a:lnTo>
                  <a:lnTo>
                    <a:pt x="661695" y="174802"/>
                  </a:lnTo>
                  <a:lnTo>
                    <a:pt x="652970" y="174802"/>
                  </a:lnTo>
                  <a:lnTo>
                    <a:pt x="644956" y="182854"/>
                  </a:lnTo>
                  <a:lnTo>
                    <a:pt x="644956" y="192811"/>
                  </a:lnTo>
                  <a:lnTo>
                    <a:pt x="661695" y="192811"/>
                  </a:lnTo>
                  <a:lnTo>
                    <a:pt x="662838" y="192811"/>
                  </a:lnTo>
                  <a:lnTo>
                    <a:pt x="679589" y="192811"/>
                  </a:lnTo>
                  <a:lnTo>
                    <a:pt x="679589" y="182854"/>
                  </a:lnTo>
                  <a:close/>
                </a:path>
                <a:path w="772160" h="193039">
                  <a:moveTo>
                    <a:pt x="679589" y="118973"/>
                  </a:moveTo>
                  <a:lnTo>
                    <a:pt x="671588" y="110921"/>
                  </a:lnTo>
                  <a:lnTo>
                    <a:pt x="662838" y="110921"/>
                  </a:lnTo>
                  <a:lnTo>
                    <a:pt x="661695" y="110921"/>
                  </a:lnTo>
                  <a:lnTo>
                    <a:pt x="652970" y="110921"/>
                  </a:lnTo>
                  <a:lnTo>
                    <a:pt x="644956" y="118973"/>
                  </a:lnTo>
                  <a:lnTo>
                    <a:pt x="644956" y="127787"/>
                  </a:lnTo>
                  <a:lnTo>
                    <a:pt x="644956" y="128943"/>
                  </a:lnTo>
                  <a:lnTo>
                    <a:pt x="644956" y="137731"/>
                  </a:lnTo>
                  <a:lnTo>
                    <a:pt x="652970" y="145796"/>
                  </a:lnTo>
                  <a:lnTo>
                    <a:pt x="661695" y="145796"/>
                  </a:lnTo>
                  <a:lnTo>
                    <a:pt x="662838" y="145796"/>
                  </a:lnTo>
                  <a:lnTo>
                    <a:pt x="671588" y="145796"/>
                  </a:lnTo>
                  <a:lnTo>
                    <a:pt x="679589" y="137731"/>
                  </a:lnTo>
                  <a:lnTo>
                    <a:pt x="679589" y="128943"/>
                  </a:lnTo>
                  <a:lnTo>
                    <a:pt x="679589" y="127800"/>
                  </a:lnTo>
                  <a:lnTo>
                    <a:pt x="679589" y="118973"/>
                  </a:lnTo>
                  <a:close/>
                </a:path>
                <a:path w="772160" h="193039">
                  <a:moveTo>
                    <a:pt x="679589" y="63893"/>
                  </a:moveTo>
                  <a:lnTo>
                    <a:pt x="662838" y="63893"/>
                  </a:lnTo>
                  <a:lnTo>
                    <a:pt x="662838" y="47028"/>
                  </a:lnTo>
                  <a:lnTo>
                    <a:pt x="652970" y="47028"/>
                  </a:lnTo>
                  <a:lnTo>
                    <a:pt x="644956" y="55092"/>
                  </a:lnTo>
                  <a:lnTo>
                    <a:pt x="644956" y="63893"/>
                  </a:lnTo>
                  <a:lnTo>
                    <a:pt x="644956" y="65062"/>
                  </a:lnTo>
                  <a:lnTo>
                    <a:pt x="644956" y="73850"/>
                  </a:lnTo>
                  <a:lnTo>
                    <a:pt x="652970" y="81915"/>
                  </a:lnTo>
                  <a:lnTo>
                    <a:pt x="661695" y="81915"/>
                  </a:lnTo>
                  <a:lnTo>
                    <a:pt x="662838" y="81915"/>
                  </a:lnTo>
                  <a:lnTo>
                    <a:pt x="671588" y="81915"/>
                  </a:lnTo>
                  <a:lnTo>
                    <a:pt x="679589" y="73850"/>
                  </a:lnTo>
                  <a:lnTo>
                    <a:pt x="679589" y="63893"/>
                  </a:lnTo>
                  <a:close/>
                </a:path>
                <a:path w="772160" h="193039">
                  <a:moveTo>
                    <a:pt x="735190" y="150355"/>
                  </a:moveTo>
                  <a:lnTo>
                    <a:pt x="727189" y="142303"/>
                  </a:lnTo>
                  <a:lnTo>
                    <a:pt x="707428" y="142303"/>
                  </a:lnTo>
                  <a:lnTo>
                    <a:pt x="699414" y="150355"/>
                  </a:lnTo>
                  <a:lnTo>
                    <a:pt x="699414" y="170256"/>
                  </a:lnTo>
                  <a:lnTo>
                    <a:pt x="707428" y="178320"/>
                  </a:lnTo>
                  <a:lnTo>
                    <a:pt x="727189" y="178320"/>
                  </a:lnTo>
                  <a:lnTo>
                    <a:pt x="735190" y="170256"/>
                  </a:lnTo>
                  <a:lnTo>
                    <a:pt x="735190" y="160312"/>
                  </a:lnTo>
                  <a:lnTo>
                    <a:pt x="735190" y="150355"/>
                  </a:lnTo>
                  <a:close/>
                </a:path>
                <a:path w="772160" h="193039">
                  <a:moveTo>
                    <a:pt x="735190" y="86474"/>
                  </a:moveTo>
                  <a:lnTo>
                    <a:pt x="727189" y="78409"/>
                  </a:lnTo>
                  <a:lnTo>
                    <a:pt x="707428" y="78409"/>
                  </a:lnTo>
                  <a:lnTo>
                    <a:pt x="699414" y="86474"/>
                  </a:lnTo>
                  <a:lnTo>
                    <a:pt x="699414" y="106375"/>
                  </a:lnTo>
                  <a:lnTo>
                    <a:pt x="707428" y="114439"/>
                  </a:lnTo>
                  <a:lnTo>
                    <a:pt x="727189" y="114439"/>
                  </a:lnTo>
                  <a:lnTo>
                    <a:pt x="735190" y="106375"/>
                  </a:lnTo>
                  <a:lnTo>
                    <a:pt x="735190" y="96431"/>
                  </a:lnTo>
                  <a:lnTo>
                    <a:pt x="735190" y="86474"/>
                  </a:lnTo>
                  <a:close/>
                </a:path>
                <a:path w="772160" h="193039">
                  <a:moveTo>
                    <a:pt x="772096" y="192811"/>
                  </a:moveTo>
                  <a:lnTo>
                    <a:pt x="771791" y="192024"/>
                  </a:lnTo>
                  <a:lnTo>
                    <a:pt x="766102" y="176657"/>
                  </a:lnTo>
                  <a:lnTo>
                    <a:pt x="765441" y="174802"/>
                  </a:lnTo>
                  <a:lnTo>
                    <a:pt x="763041" y="174802"/>
                  </a:lnTo>
                  <a:lnTo>
                    <a:pt x="755027" y="182854"/>
                  </a:lnTo>
                  <a:lnTo>
                    <a:pt x="755027" y="192811"/>
                  </a:lnTo>
                  <a:lnTo>
                    <a:pt x="771791" y="192811"/>
                  </a:lnTo>
                  <a:lnTo>
                    <a:pt x="772096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40">
              <a:extLst>
                <a:ext uri="{FF2B5EF4-FFF2-40B4-BE49-F238E27FC236}">
                  <a16:creationId xmlns:a16="http://schemas.microsoft.com/office/drawing/2014/main" id="{4EDDBCFA-F6F6-147C-7D74-B60713B431EA}"/>
                </a:ext>
              </a:extLst>
            </p:cNvPr>
            <p:cNvSpPr/>
            <p:nvPr/>
          </p:nvSpPr>
          <p:spPr>
            <a:xfrm>
              <a:off x="4997754" y="1546301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39">
                  <a:moveTo>
                    <a:pt x="34645" y="118986"/>
                  </a:moveTo>
                  <a:lnTo>
                    <a:pt x="26644" y="110934"/>
                  </a:lnTo>
                  <a:lnTo>
                    <a:pt x="17894" y="110934"/>
                  </a:lnTo>
                  <a:lnTo>
                    <a:pt x="16764" y="110934"/>
                  </a:lnTo>
                  <a:lnTo>
                    <a:pt x="12382" y="110934"/>
                  </a:lnTo>
                  <a:lnTo>
                    <a:pt x="15722" y="128930"/>
                  </a:lnTo>
                  <a:lnTo>
                    <a:pt x="16764" y="128930"/>
                  </a:lnTo>
                  <a:lnTo>
                    <a:pt x="17894" y="128930"/>
                  </a:lnTo>
                  <a:lnTo>
                    <a:pt x="34645" y="128930"/>
                  </a:lnTo>
                  <a:lnTo>
                    <a:pt x="34645" y="118986"/>
                  </a:lnTo>
                  <a:close/>
                </a:path>
                <a:path w="740410" h="193039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2413" y="52666"/>
                  </a:lnTo>
                  <a:lnTo>
                    <a:pt x="4406" y="65062"/>
                  </a:lnTo>
                  <a:lnTo>
                    <a:pt x="7086" y="80975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63"/>
                  </a:lnTo>
                  <a:lnTo>
                    <a:pt x="34645" y="65062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740410" h="193039">
                  <a:moveTo>
                    <a:pt x="34645" y="25"/>
                  </a:moveTo>
                  <a:lnTo>
                    <a:pt x="17894" y="25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25"/>
                  </a:lnTo>
                  <a:close/>
                </a:path>
                <a:path w="740410" h="193039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75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75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740410" h="1930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40410" h="193039">
                  <a:moveTo>
                    <a:pt x="144716" y="118986"/>
                  </a:moveTo>
                  <a:lnTo>
                    <a:pt x="136715" y="110934"/>
                  </a:lnTo>
                  <a:lnTo>
                    <a:pt x="127977" y="110934"/>
                  </a:lnTo>
                  <a:lnTo>
                    <a:pt x="126822" y="110934"/>
                  </a:lnTo>
                  <a:lnTo>
                    <a:pt x="118097" y="110934"/>
                  </a:lnTo>
                  <a:lnTo>
                    <a:pt x="110083" y="118986"/>
                  </a:lnTo>
                  <a:lnTo>
                    <a:pt x="110083" y="128930"/>
                  </a:lnTo>
                  <a:lnTo>
                    <a:pt x="126822" y="128930"/>
                  </a:lnTo>
                  <a:lnTo>
                    <a:pt x="127977" y="128930"/>
                  </a:lnTo>
                  <a:lnTo>
                    <a:pt x="144716" y="128930"/>
                  </a:lnTo>
                  <a:lnTo>
                    <a:pt x="144716" y="118986"/>
                  </a:lnTo>
                  <a:close/>
                </a:path>
                <a:path w="740410" h="193039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62"/>
                  </a:lnTo>
                  <a:lnTo>
                    <a:pt x="110083" y="73863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63"/>
                  </a:lnTo>
                  <a:lnTo>
                    <a:pt x="144716" y="65062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740410" h="193039">
                  <a:moveTo>
                    <a:pt x="144716" y="25"/>
                  </a:moveTo>
                  <a:lnTo>
                    <a:pt x="127977" y="25"/>
                  </a:lnTo>
                  <a:lnTo>
                    <a:pt x="126822" y="25"/>
                  </a:lnTo>
                  <a:lnTo>
                    <a:pt x="110083" y="25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25"/>
                  </a:lnTo>
                  <a:close/>
                </a:path>
                <a:path w="740410" h="193039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75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75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740410" h="1930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740410" h="193039">
                  <a:moveTo>
                    <a:pt x="254787" y="118986"/>
                  </a:moveTo>
                  <a:lnTo>
                    <a:pt x="246786" y="110934"/>
                  </a:lnTo>
                  <a:lnTo>
                    <a:pt x="238036" y="110934"/>
                  </a:lnTo>
                  <a:lnTo>
                    <a:pt x="236893" y="110934"/>
                  </a:lnTo>
                  <a:lnTo>
                    <a:pt x="228155" y="110934"/>
                  </a:lnTo>
                  <a:lnTo>
                    <a:pt x="220154" y="118986"/>
                  </a:lnTo>
                  <a:lnTo>
                    <a:pt x="220154" y="128930"/>
                  </a:lnTo>
                  <a:lnTo>
                    <a:pt x="236893" y="128930"/>
                  </a:lnTo>
                  <a:lnTo>
                    <a:pt x="238036" y="128930"/>
                  </a:lnTo>
                  <a:lnTo>
                    <a:pt x="254787" y="128930"/>
                  </a:lnTo>
                  <a:lnTo>
                    <a:pt x="254787" y="118986"/>
                  </a:lnTo>
                  <a:close/>
                </a:path>
                <a:path w="740410" h="193039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62"/>
                  </a:lnTo>
                  <a:lnTo>
                    <a:pt x="220154" y="73863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63"/>
                  </a:lnTo>
                  <a:lnTo>
                    <a:pt x="254787" y="65062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740410" h="193039">
                  <a:moveTo>
                    <a:pt x="254787" y="25"/>
                  </a:moveTo>
                  <a:lnTo>
                    <a:pt x="238036" y="25"/>
                  </a:lnTo>
                  <a:lnTo>
                    <a:pt x="236893" y="25"/>
                  </a:lnTo>
                  <a:lnTo>
                    <a:pt x="220154" y="25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893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25"/>
                  </a:lnTo>
                  <a:close/>
                </a:path>
                <a:path w="740410" h="193039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75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75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740410" h="193039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740410" h="193039">
                  <a:moveTo>
                    <a:pt x="364871" y="118986"/>
                  </a:moveTo>
                  <a:lnTo>
                    <a:pt x="356870" y="110934"/>
                  </a:lnTo>
                  <a:lnTo>
                    <a:pt x="348119" y="110934"/>
                  </a:lnTo>
                  <a:lnTo>
                    <a:pt x="347002" y="110934"/>
                  </a:lnTo>
                  <a:lnTo>
                    <a:pt x="338251" y="110934"/>
                  </a:lnTo>
                  <a:lnTo>
                    <a:pt x="330238" y="118986"/>
                  </a:lnTo>
                  <a:lnTo>
                    <a:pt x="330238" y="128930"/>
                  </a:lnTo>
                  <a:lnTo>
                    <a:pt x="347002" y="128930"/>
                  </a:lnTo>
                  <a:lnTo>
                    <a:pt x="348119" y="128930"/>
                  </a:lnTo>
                  <a:lnTo>
                    <a:pt x="364871" y="128930"/>
                  </a:lnTo>
                  <a:lnTo>
                    <a:pt x="364871" y="118986"/>
                  </a:lnTo>
                  <a:close/>
                </a:path>
                <a:path w="740410" h="193039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62"/>
                  </a:lnTo>
                  <a:lnTo>
                    <a:pt x="330238" y="73863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63"/>
                  </a:lnTo>
                  <a:lnTo>
                    <a:pt x="364871" y="65062"/>
                  </a:lnTo>
                  <a:lnTo>
                    <a:pt x="364871" y="63893"/>
                  </a:lnTo>
                  <a:lnTo>
                    <a:pt x="364871" y="55079"/>
                  </a:lnTo>
                  <a:close/>
                </a:path>
                <a:path w="740410" h="193039">
                  <a:moveTo>
                    <a:pt x="364871" y="25"/>
                  </a:moveTo>
                  <a:lnTo>
                    <a:pt x="348119" y="25"/>
                  </a:lnTo>
                  <a:lnTo>
                    <a:pt x="347002" y="25"/>
                  </a:lnTo>
                  <a:lnTo>
                    <a:pt x="330238" y="25"/>
                  </a:lnTo>
                  <a:lnTo>
                    <a:pt x="330238" y="9956"/>
                  </a:lnTo>
                  <a:lnTo>
                    <a:pt x="338251" y="18008"/>
                  </a:lnTo>
                  <a:lnTo>
                    <a:pt x="347002" y="18008"/>
                  </a:lnTo>
                  <a:lnTo>
                    <a:pt x="348119" y="18008"/>
                  </a:lnTo>
                  <a:lnTo>
                    <a:pt x="356870" y="18008"/>
                  </a:lnTo>
                  <a:lnTo>
                    <a:pt x="364871" y="9956"/>
                  </a:lnTo>
                  <a:lnTo>
                    <a:pt x="364871" y="25"/>
                  </a:lnTo>
                  <a:close/>
                </a:path>
                <a:path w="740410" h="193039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75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75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740410" h="193039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40410" h="193039">
                  <a:moveTo>
                    <a:pt x="474941" y="118986"/>
                  </a:moveTo>
                  <a:lnTo>
                    <a:pt x="466940" y="110934"/>
                  </a:lnTo>
                  <a:lnTo>
                    <a:pt x="458190" y="110934"/>
                  </a:lnTo>
                  <a:lnTo>
                    <a:pt x="457047" y="110934"/>
                  </a:lnTo>
                  <a:lnTo>
                    <a:pt x="448322" y="110934"/>
                  </a:lnTo>
                  <a:lnTo>
                    <a:pt x="440309" y="118986"/>
                  </a:lnTo>
                  <a:lnTo>
                    <a:pt x="440309" y="128930"/>
                  </a:lnTo>
                  <a:lnTo>
                    <a:pt x="457047" y="128930"/>
                  </a:lnTo>
                  <a:lnTo>
                    <a:pt x="458190" y="128930"/>
                  </a:lnTo>
                  <a:lnTo>
                    <a:pt x="474941" y="128930"/>
                  </a:lnTo>
                  <a:lnTo>
                    <a:pt x="474941" y="118986"/>
                  </a:lnTo>
                  <a:close/>
                </a:path>
                <a:path w="740410" h="193039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93"/>
                  </a:lnTo>
                  <a:lnTo>
                    <a:pt x="440309" y="65062"/>
                  </a:lnTo>
                  <a:lnTo>
                    <a:pt x="440309" y="73863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63"/>
                  </a:lnTo>
                  <a:lnTo>
                    <a:pt x="474941" y="65062"/>
                  </a:lnTo>
                  <a:lnTo>
                    <a:pt x="474941" y="63893"/>
                  </a:lnTo>
                  <a:lnTo>
                    <a:pt x="474941" y="55079"/>
                  </a:lnTo>
                  <a:close/>
                </a:path>
                <a:path w="740410" h="193039">
                  <a:moveTo>
                    <a:pt x="474941" y="25"/>
                  </a:moveTo>
                  <a:lnTo>
                    <a:pt x="458190" y="25"/>
                  </a:lnTo>
                  <a:lnTo>
                    <a:pt x="457047" y="25"/>
                  </a:lnTo>
                  <a:lnTo>
                    <a:pt x="440309" y="25"/>
                  </a:lnTo>
                  <a:lnTo>
                    <a:pt x="440309" y="9956"/>
                  </a:lnTo>
                  <a:lnTo>
                    <a:pt x="448322" y="18008"/>
                  </a:lnTo>
                  <a:lnTo>
                    <a:pt x="457047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25"/>
                  </a:lnTo>
                  <a:close/>
                </a:path>
                <a:path w="740410" h="193039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75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75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740410" h="193039">
                  <a:moveTo>
                    <a:pt x="530555" y="22567"/>
                  </a:moveTo>
                  <a:lnTo>
                    <a:pt x="522554" y="14516"/>
                  </a:lnTo>
                  <a:lnTo>
                    <a:pt x="502780" y="14516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740410" h="193039">
                  <a:moveTo>
                    <a:pt x="568261" y="25"/>
                  </a:moveTo>
                  <a:lnTo>
                    <a:pt x="550379" y="25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8261" y="18008"/>
                  </a:lnTo>
                  <a:lnTo>
                    <a:pt x="568261" y="25"/>
                  </a:lnTo>
                  <a:close/>
                </a:path>
                <a:path w="740410" h="193039">
                  <a:moveTo>
                    <a:pt x="585025" y="182867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67"/>
                  </a:lnTo>
                  <a:close/>
                </a:path>
                <a:path w="740410" h="193039">
                  <a:moveTo>
                    <a:pt x="585025" y="118986"/>
                  </a:moveTo>
                  <a:lnTo>
                    <a:pt x="577024" y="110934"/>
                  </a:lnTo>
                  <a:lnTo>
                    <a:pt x="568261" y="110934"/>
                  </a:lnTo>
                  <a:lnTo>
                    <a:pt x="567118" y="110934"/>
                  </a:lnTo>
                  <a:lnTo>
                    <a:pt x="558393" y="110934"/>
                  </a:lnTo>
                  <a:lnTo>
                    <a:pt x="550379" y="118986"/>
                  </a:lnTo>
                  <a:lnTo>
                    <a:pt x="550379" y="128930"/>
                  </a:lnTo>
                  <a:lnTo>
                    <a:pt x="567118" y="128930"/>
                  </a:lnTo>
                  <a:lnTo>
                    <a:pt x="567118" y="145796"/>
                  </a:lnTo>
                  <a:lnTo>
                    <a:pt x="577024" y="145796"/>
                  </a:lnTo>
                  <a:lnTo>
                    <a:pt x="585025" y="137744"/>
                  </a:lnTo>
                  <a:lnTo>
                    <a:pt x="585025" y="128930"/>
                  </a:lnTo>
                  <a:lnTo>
                    <a:pt x="585025" y="127787"/>
                  </a:lnTo>
                  <a:lnTo>
                    <a:pt x="585025" y="118986"/>
                  </a:lnTo>
                  <a:close/>
                </a:path>
                <a:path w="740410" h="193039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93"/>
                  </a:lnTo>
                  <a:lnTo>
                    <a:pt x="550379" y="65062"/>
                  </a:lnTo>
                  <a:lnTo>
                    <a:pt x="550379" y="73863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63"/>
                  </a:lnTo>
                  <a:lnTo>
                    <a:pt x="585025" y="65062"/>
                  </a:lnTo>
                  <a:lnTo>
                    <a:pt x="585025" y="63893"/>
                  </a:lnTo>
                  <a:lnTo>
                    <a:pt x="585025" y="55079"/>
                  </a:lnTo>
                  <a:close/>
                </a:path>
                <a:path w="740410" h="193039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56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56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740410" h="193039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75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75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740410" h="193039">
                  <a:moveTo>
                    <a:pt x="695096" y="182867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67"/>
                  </a:lnTo>
                  <a:close/>
                </a:path>
                <a:path w="740410" h="193039">
                  <a:moveTo>
                    <a:pt x="695096" y="118986"/>
                  </a:moveTo>
                  <a:lnTo>
                    <a:pt x="687095" y="110934"/>
                  </a:lnTo>
                  <a:lnTo>
                    <a:pt x="678345" y="110934"/>
                  </a:lnTo>
                  <a:lnTo>
                    <a:pt x="677202" y="110934"/>
                  </a:lnTo>
                  <a:lnTo>
                    <a:pt x="668477" y="110934"/>
                  </a:lnTo>
                  <a:lnTo>
                    <a:pt x="660463" y="118986"/>
                  </a:lnTo>
                  <a:lnTo>
                    <a:pt x="660463" y="127787"/>
                  </a:lnTo>
                  <a:lnTo>
                    <a:pt x="660463" y="128930"/>
                  </a:lnTo>
                  <a:lnTo>
                    <a:pt x="660463" y="137744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45" y="145796"/>
                  </a:lnTo>
                  <a:lnTo>
                    <a:pt x="687095" y="145796"/>
                  </a:lnTo>
                  <a:lnTo>
                    <a:pt x="695096" y="137744"/>
                  </a:lnTo>
                  <a:lnTo>
                    <a:pt x="695096" y="128930"/>
                  </a:lnTo>
                  <a:lnTo>
                    <a:pt x="695096" y="127774"/>
                  </a:lnTo>
                  <a:lnTo>
                    <a:pt x="695096" y="118986"/>
                  </a:lnTo>
                  <a:close/>
                </a:path>
                <a:path w="740410" h="193039">
                  <a:moveTo>
                    <a:pt x="695096" y="63906"/>
                  </a:moveTo>
                  <a:lnTo>
                    <a:pt x="678345" y="63906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93"/>
                  </a:lnTo>
                  <a:lnTo>
                    <a:pt x="660463" y="65062"/>
                  </a:lnTo>
                  <a:lnTo>
                    <a:pt x="660463" y="73863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63"/>
                  </a:lnTo>
                  <a:lnTo>
                    <a:pt x="695096" y="63906"/>
                  </a:lnTo>
                  <a:close/>
                </a:path>
                <a:path w="740410" h="193039">
                  <a:moveTo>
                    <a:pt x="722896" y="114376"/>
                  </a:moveTo>
                  <a:lnTo>
                    <a:pt x="722477" y="112750"/>
                  </a:lnTo>
                  <a:lnTo>
                    <a:pt x="718426" y="96520"/>
                  </a:lnTo>
                  <a:lnTo>
                    <a:pt x="715797" y="85572"/>
                  </a:lnTo>
                  <a:lnTo>
                    <a:pt x="714921" y="86461"/>
                  </a:lnTo>
                  <a:lnTo>
                    <a:pt x="714921" y="106375"/>
                  </a:lnTo>
                  <a:lnTo>
                    <a:pt x="722896" y="114376"/>
                  </a:lnTo>
                  <a:close/>
                </a:path>
                <a:path w="740410" h="193039">
                  <a:moveTo>
                    <a:pt x="740321" y="178308"/>
                  </a:moveTo>
                  <a:lnTo>
                    <a:pt x="739838" y="176644"/>
                  </a:lnTo>
                  <a:lnTo>
                    <a:pt x="735203" y="160413"/>
                  </a:lnTo>
                  <a:lnTo>
                    <a:pt x="730707" y="144132"/>
                  </a:lnTo>
                  <a:lnTo>
                    <a:pt x="730224" y="142290"/>
                  </a:lnTo>
                  <a:lnTo>
                    <a:pt x="722934" y="142290"/>
                  </a:lnTo>
                  <a:lnTo>
                    <a:pt x="714921" y="150342"/>
                  </a:lnTo>
                  <a:lnTo>
                    <a:pt x="714921" y="170256"/>
                  </a:lnTo>
                  <a:lnTo>
                    <a:pt x="722934" y="178308"/>
                  </a:lnTo>
                  <a:lnTo>
                    <a:pt x="740321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1">
              <a:extLst>
                <a:ext uri="{FF2B5EF4-FFF2-40B4-BE49-F238E27FC236}">
                  <a16:creationId xmlns:a16="http://schemas.microsoft.com/office/drawing/2014/main" id="{D582E1C1-D0B5-6675-8332-3C61402A22A2}"/>
                </a:ext>
              </a:extLst>
            </p:cNvPr>
            <p:cNvSpPr/>
            <p:nvPr/>
          </p:nvSpPr>
          <p:spPr>
            <a:xfrm>
              <a:off x="4997754" y="1418526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73"/>
                  </a:moveTo>
                  <a:lnTo>
                    <a:pt x="26644" y="110921"/>
                  </a:lnTo>
                  <a:lnTo>
                    <a:pt x="17894" y="110921"/>
                  </a:lnTo>
                  <a:lnTo>
                    <a:pt x="16764" y="110921"/>
                  </a:lnTo>
                  <a:lnTo>
                    <a:pt x="8013" y="110921"/>
                  </a:lnTo>
                  <a:lnTo>
                    <a:pt x="0" y="118973"/>
                  </a:lnTo>
                  <a:lnTo>
                    <a:pt x="0" y="128917"/>
                  </a:lnTo>
                  <a:lnTo>
                    <a:pt x="16764" y="128917"/>
                  </a:lnTo>
                  <a:lnTo>
                    <a:pt x="17894" y="128917"/>
                  </a:lnTo>
                  <a:lnTo>
                    <a:pt x="34645" y="128917"/>
                  </a:lnTo>
                  <a:lnTo>
                    <a:pt x="34645" y="118973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24"/>
                  </a:lnTo>
                  <a:lnTo>
                    <a:pt x="0" y="73837"/>
                  </a:lnTo>
                  <a:lnTo>
                    <a:pt x="8013" y="81902"/>
                  </a:lnTo>
                  <a:lnTo>
                    <a:pt x="16764" y="81902"/>
                  </a:lnTo>
                  <a:lnTo>
                    <a:pt x="17894" y="81902"/>
                  </a:lnTo>
                  <a:lnTo>
                    <a:pt x="26644" y="81902"/>
                  </a:lnTo>
                  <a:lnTo>
                    <a:pt x="34645" y="73837"/>
                  </a:lnTo>
                  <a:lnTo>
                    <a:pt x="34645" y="65024"/>
                  </a:lnTo>
                  <a:lnTo>
                    <a:pt x="34645" y="63881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21"/>
                  </a:lnTo>
                  <a:lnTo>
                    <a:pt x="16764" y="18021"/>
                  </a:lnTo>
                  <a:lnTo>
                    <a:pt x="17894" y="18021"/>
                  </a:lnTo>
                  <a:lnTo>
                    <a:pt x="26644" y="18021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62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62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03"/>
                  </a:lnTo>
                  <a:lnTo>
                    <a:pt x="62484" y="14503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73"/>
                  </a:moveTo>
                  <a:lnTo>
                    <a:pt x="136715" y="110921"/>
                  </a:lnTo>
                  <a:lnTo>
                    <a:pt x="127977" y="110921"/>
                  </a:lnTo>
                  <a:lnTo>
                    <a:pt x="126822" y="110921"/>
                  </a:lnTo>
                  <a:lnTo>
                    <a:pt x="118097" y="110921"/>
                  </a:lnTo>
                  <a:lnTo>
                    <a:pt x="110083" y="118973"/>
                  </a:lnTo>
                  <a:lnTo>
                    <a:pt x="110083" y="128917"/>
                  </a:lnTo>
                  <a:lnTo>
                    <a:pt x="126822" y="128917"/>
                  </a:lnTo>
                  <a:lnTo>
                    <a:pt x="127977" y="128917"/>
                  </a:lnTo>
                  <a:lnTo>
                    <a:pt x="144716" y="128917"/>
                  </a:lnTo>
                  <a:lnTo>
                    <a:pt x="144716" y="118973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81"/>
                  </a:lnTo>
                  <a:lnTo>
                    <a:pt x="110083" y="65024"/>
                  </a:lnTo>
                  <a:lnTo>
                    <a:pt x="110083" y="73837"/>
                  </a:lnTo>
                  <a:lnTo>
                    <a:pt x="118097" y="81902"/>
                  </a:lnTo>
                  <a:lnTo>
                    <a:pt x="126822" y="81902"/>
                  </a:lnTo>
                  <a:lnTo>
                    <a:pt x="127977" y="81902"/>
                  </a:lnTo>
                  <a:lnTo>
                    <a:pt x="136715" y="81902"/>
                  </a:lnTo>
                  <a:lnTo>
                    <a:pt x="144716" y="73837"/>
                  </a:lnTo>
                  <a:lnTo>
                    <a:pt x="144716" y="65024"/>
                  </a:lnTo>
                  <a:lnTo>
                    <a:pt x="144716" y="63881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77" y="18021"/>
                  </a:lnTo>
                  <a:lnTo>
                    <a:pt x="136715" y="18021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62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62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03"/>
                  </a:lnTo>
                  <a:lnTo>
                    <a:pt x="172554" y="14503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54787" y="118973"/>
                  </a:moveTo>
                  <a:lnTo>
                    <a:pt x="246786" y="110921"/>
                  </a:lnTo>
                  <a:lnTo>
                    <a:pt x="238036" y="110921"/>
                  </a:lnTo>
                  <a:lnTo>
                    <a:pt x="236893" y="110921"/>
                  </a:lnTo>
                  <a:lnTo>
                    <a:pt x="228155" y="110921"/>
                  </a:lnTo>
                  <a:lnTo>
                    <a:pt x="220154" y="118973"/>
                  </a:lnTo>
                  <a:lnTo>
                    <a:pt x="220154" y="128917"/>
                  </a:lnTo>
                  <a:lnTo>
                    <a:pt x="236893" y="128917"/>
                  </a:lnTo>
                  <a:lnTo>
                    <a:pt x="238036" y="128917"/>
                  </a:lnTo>
                  <a:lnTo>
                    <a:pt x="254787" y="128917"/>
                  </a:lnTo>
                  <a:lnTo>
                    <a:pt x="254787" y="118973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81"/>
                  </a:lnTo>
                  <a:lnTo>
                    <a:pt x="220154" y="65024"/>
                  </a:lnTo>
                  <a:lnTo>
                    <a:pt x="220154" y="73837"/>
                  </a:lnTo>
                  <a:lnTo>
                    <a:pt x="228155" y="81902"/>
                  </a:lnTo>
                  <a:lnTo>
                    <a:pt x="236893" y="81902"/>
                  </a:lnTo>
                  <a:lnTo>
                    <a:pt x="238036" y="81902"/>
                  </a:lnTo>
                  <a:lnTo>
                    <a:pt x="246786" y="81902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254787" y="0"/>
                  </a:moveTo>
                  <a:lnTo>
                    <a:pt x="238036" y="0"/>
                  </a:lnTo>
                  <a:lnTo>
                    <a:pt x="236893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21"/>
                  </a:lnTo>
                  <a:lnTo>
                    <a:pt x="236893" y="18021"/>
                  </a:lnTo>
                  <a:lnTo>
                    <a:pt x="238036" y="18021"/>
                  </a:lnTo>
                  <a:lnTo>
                    <a:pt x="246786" y="18021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695325" h="193040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62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62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695325" h="193040">
                  <a:moveTo>
                    <a:pt x="310400" y="22567"/>
                  </a:moveTo>
                  <a:lnTo>
                    <a:pt x="302399" y="14503"/>
                  </a:lnTo>
                  <a:lnTo>
                    <a:pt x="282625" y="14503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695325" h="193040">
                  <a:moveTo>
                    <a:pt x="364871" y="118973"/>
                  </a:moveTo>
                  <a:lnTo>
                    <a:pt x="356870" y="110921"/>
                  </a:lnTo>
                  <a:lnTo>
                    <a:pt x="348119" y="110921"/>
                  </a:lnTo>
                  <a:lnTo>
                    <a:pt x="347002" y="110921"/>
                  </a:lnTo>
                  <a:lnTo>
                    <a:pt x="338251" y="110921"/>
                  </a:lnTo>
                  <a:lnTo>
                    <a:pt x="330238" y="118973"/>
                  </a:lnTo>
                  <a:lnTo>
                    <a:pt x="330238" y="128917"/>
                  </a:lnTo>
                  <a:lnTo>
                    <a:pt x="347002" y="128917"/>
                  </a:lnTo>
                  <a:lnTo>
                    <a:pt x="348119" y="128917"/>
                  </a:lnTo>
                  <a:lnTo>
                    <a:pt x="364871" y="128917"/>
                  </a:lnTo>
                  <a:lnTo>
                    <a:pt x="364871" y="118973"/>
                  </a:lnTo>
                  <a:close/>
                </a:path>
                <a:path w="695325" h="193040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81"/>
                  </a:lnTo>
                  <a:lnTo>
                    <a:pt x="330238" y="65024"/>
                  </a:lnTo>
                  <a:lnTo>
                    <a:pt x="330238" y="73837"/>
                  </a:lnTo>
                  <a:lnTo>
                    <a:pt x="338251" y="81902"/>
                  </a:lnTo>
                  <a:lnTo>
                    <a:pt x="347002" y="81902"/>
                  </a:lnTo>
                  <a:lnTo>
                    <a:pt x="348119" y="81902"/>
                  </a:lnTo>
                  <a:lnTo>
                    <a:pt x="356870" y="81902"/>
                  </a:lnTo>
                  <a:lnTo>
                    <a:pt x="364871" y="73837"/>
                  </a:lnTo>
                  <a:lnTo>
                    <a:pt x="364871" y="65024"/>
                  </a:lnTo>
                  <a:lnTo>
                    <a:pt x="364871" y="63881"/>
                  </a:lnTo>
                  <a:lnTo>
                    <a:pt x="364871" y="55079"/>
                  </a:lnTo>
                  <a:close/>
                </a:path>
                <a:path w="695325" h="193040">
                  <a:moveTo>
                    <a:pt x="364871" y="0"/>
                  </a:moveTo>
                  <a:lnTo>
                    <a:pt x="348119" y="0"/>
                  </a:lnTo>
                  <a:lnTo>
                    <a:pt x="347002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51" y="18021"/>
                  </a:lnTo>
                  <a:lnTo>
                    <a:pt x="347002" y="18021"/>
                  </a:lnTo>
                  <a:lnTo>
                    <a:pt x="348119" y="18021"/>
                  </a:lnTo>
                  <a:lnTo>
                    <a:pt x="356870" y="18021"/>
                  </a:lnTo>
                  <a:lnTo>
                    <a:pt x="364871" y="9956"/>
                  </a:lnTo>
                  <a:lnTo>
                    <a:pt x="364871" y="0"/>
                  </a:lnTo>
                  <a:close/>
                </a:path>
                <a:path w="695325" h="193040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62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62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695325" h="193040">
                  <a:moveTo>
                    <a:pt x="420471" y="22567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695325" h="193040">
                  <a:moveTo>
                    <a:pt x="474941" y="118973"/>
                  </a:moveTo>
                  <a:lnTo>
                    <a:pt x="466940" y="110921"/>
                  </a:lnTo>
                  <a:lnTo>
                    <a:pt x="458190" y="110921"/>
                  </a:lnTo>
                  <a:lnTo>
                    <a:pt x="457047" y="110921"/>
                  </a:lnTo>
                  <a:lnTo>
                    <a:pt x="448322" y="110921"/>
                  </a:lnTo>
                  <a:lnTo>
                    <a:pt x="440309" y="118973"/>
                  </a:lnTo>
                  <a:lnTo>
                    <a:pt x="440309" y="128917"/>
                  </a:lnTo>
                  <a:lnTo>
                    <a:pt x="457047" y="128917"/>
                  </a:lnTo>
                  <a:lnTo>
                    <a:pt x="458190" y="128917"/>
                  </a:lnTo>
                  <a:lnTo>
                    <a:pt x="474941" y="128917"/>
                  </a:lnTo>
                  <a:lnTo>
                    <a:pt x="474941" y="118973"/>
                  </a:lnTo>
                  <a:close/>
                </a:path>
                <a:path w="695325" h="193040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81"/>
                  </a:lnTo>
                  <a:lnTo>
                    <a:pt x="440309" y="65024"/>
                  </a:lnTo>
                  <a:lnTo>
                    <a:pt x="440309" y="73837"/>
                  </a:lnTo>
                  <a:lnTo>
                    <a:pt x="448322" y="81902"/>
                  </a:lnTo>
                  <a:lnTo>
                    <a:pt x="457047" y="81902"/>
                  </a:lnTo>
                  <a:lnTo>
                    <a:pt x="458190" y="81902"/>
                  </a:lnTo>
                  <a:lnTo>
                    <a:pt x="466940" y="81902"/>
                  </a:lnTo>
                  <a:lnTo>
                    <a:pt x="474941" y="73837"/>
                  </a:lnTo>
                  <a:lnTo>
                    <a:pt x="474941" y="65024"/>
                  </a:lnTo>
                  <a:lnTo>
                    <a:pt x="474941" y="63881"/>
                  </a:lnTo>
                  <a:lnTo>
                    <a:pt x="474941" y="55079"/>
                  </a:lnTo>
                  <a:close/>
                </a:path>
                <a:path w="695325" h="193040">
                  <a:moveTo>
                    <a:pt x="474941" y="0"/>
                  </a:moveTo>
                  <a:lnTo>
                    <a:pt x="458190" y="0"/>
                  </a:lnTo>
                  <a:lnTo>
                    <a:pt x="457047" y="0"/>
                  </a:lnTo>
                  <a:lnTo>
                    <a:pt x="440309" y="0"/>
                  </a:lnTo>
                  <a:lnTo>
                    <a:pt x="440309" y="9956"/>
                  </a:lnTo>
                  <a:lnTo>
                    <a:pt x="448322" y="18021"/>
                  </a:lnTo>
                  <a:lnTo>
                    <a:pt x="457047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695325" h="193040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62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62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695325" h="193040">
                  <a:moveTo>
                    <a:pt x="530555" y="22567"/>
                  </a:moveTo>
                  <a:lnTo>
                    <a:pt x="522554" y="14503"/>
                  </a:lnTo>
                  <a:lnTo>
                    <a:pt x="502780" y="14503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695325" h="193040">
                  <a:moveTo>
                    <a:pt x="568261" y="0"/>
                  </a:moveTo>
                  <a:lnTo>
                    <a:pt x="550379" y="0"/>
                  </a:lnTo>
                  <a:lnTo>
                    <a:pt x="550379" y="9956"/>
                  </a:lnTo>
                  <a:lnTo>
                    <a:pt x="558393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73"/>
                  </a:moveTo>
                  <a:lnTo>
                    <a:pt x="577024" y="110921"/>
                  </a:lnTo>
                  <a:lnTo>
                    <a:pt x="568261" y="110921"/>
                  </a:lnTo>
                  <a:lnTo>
                    <a:pt x="567118" y="110921"/>
                  </a:lnTo>
                  <a:lnTo>
                    <a:pt x="558393" y="110921"/>
                  </a:lnTo>
                  <a:lnTo>
                    <a:pt x="550379" y="118973"/>
                  </a:lnTo>
                  <a:lnTo>
                    <a:pt x="550379" y="128917"/>
                  </a:lnTo>
                  <a:lnTo>
                    <a:pt x="567118" y="128917"/>
                  </a:lnTo>
                  <a:lnTo>
                    <a:pt x="567118" y="145783"/>
                  </a:lnTo>
                  <a:lnTo>
                    <a:pt x="577024" y="145783"/>
                  </a:lnTo>
                  <a:lnTo>
                    <a:pt x="585025" y="137731"/>
                  </a:lnTo>
                  <a:lnTo>
                    <a:pt x="585025" y="128917"/>
                  </a:lnTo>
                  <a:lnTo>
                    <a:pt x="585025" y="127800"/>
                  </a:lnTo>
                  <a:lnTo>
                    <a:pt x="585025" y="118973"/>
                  </a:lnTo>
                  <a:close/>
                </a:path>
                <a:path w="695325" h="193040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81"/>
                  </a:lnTo>
                  <a:lnTo>
                    <a:pt x="550379" y="65024"/>
                  </a:lnTo>
                  <a:lnTo>
                    <a:pt x="550379" y="73837"/>
                  </a:lnTo>
                  <a:lnTo>
                    <a:pt x="558393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24" y="81902"/>
                  </a:lnTo>
                  <a:lnTo>
                    <a:pt x="585025" y="73837"/>
                  </a:lnTo>
                  <a:lnTo>
                    <a:pt x="585025" y="65024"/>
                  </a:lnTo>
                  <a:lnTo>
                    <a:pt x="585025" y="63881"/>
                  </a:lnTo>
                  <a:lnTo>
                    <a:pt x="585025" y="55079"/>
                  </a:lnTo>
                  <a:close/>
                </a:path>
                <a:path w="695325" h="193040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43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43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695325" h="193040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62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62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695325" h="193040">
                  <a:moveTo>
                    <a:pt x="640626" y="22567"/>
                  </a:moveTo>
                  <a:lnTo>
                    <a:pt x="632625" y="14503"/>
                  </a:lnTo>
                  <a:lnTo>
                    <a:pt x="612863" y="14503"/>
                  </a:lnTo>
                  <a:lnTo>
                    <a:pt x="604850" y="22567"/>
                  </a:lnTo>
                  <a:lnTo>
                    <a:pt x="604850" y="42468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68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695325" h="193040">
                  <a:moveTo>
                    <a:pt x="678345" y="18021"/>
                  </a:moveTo>
                  <a:lnTo>
                    <a:pt x="678281" y="9956"/>
                  </a:lnTo>
                  <a:lnTo>
                    <a:pt x="677011" y="0"/>
                  </a:lnTo>
                  <a:lnTo>
                    <a:pt x="660463" y="0"/>
                  </a:lnTo>
                  <a:lnTo>
                    <a:pt x="660463" y="9956"/>
                  </a:lnTo>
                  <a:lnTo>
                    <a:pt x="668477" y="18021"/>
                  </a:lnTo>
                  <a:lnTo>
                    <a:pt x="678345" y="18021"/>
                  </a:lnTo>
                  <a:close/>
                </a:path>
                <a:path w="695325" h="193040">
                  <a:moveTo>
                    <a:pt x="688771" y="80213"/>
                  </a:moveTo>
                  <a:lnTo>
                    <a:pt x="686104" y="63881"/>
                  </a:lnTo>
                  <a:lnTo>
                    <a:pt x="678345" y="63881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81"/>
                  </a:lnTo>
                  <a:lnTo>
                    <a:pt x="660463" y="65024"/>
                  </a:lnTo>
                  <a:lnTo>
                    <a:pt x="660463" y="73837"/>
                  </a:lnTo>
                  <a:lnTo>
                    <a:pt x="668477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95" y="81902"/>
                  </a:lnTo>
                  <a:lnTo>
                    <a:pt x="688771" y="80213"/>
                  </a:lnTo>
                  <a:close/>
                </a:path>
                <a:path w="695325" h="193040">
                  <a:moveTo>
                    <a:pt x="695096" y="182854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54"/>
                  </a:lnTo>
                  <a:close/>
                </a:path>
                <a:path w="695325" h="193040">
                  <a:moveTo>
                    <a:pt x="695096" y="118973"/>
                  </a:moveTo>
                  <a:lnTo>
                    <a:pt x="687095" y="110921"/>
                  </a:lnTo>
                  <a:lnTo>
                    <a:pt x="678345" y="110921"/>
                  </a:lnTo>
                  <a:lnTo>
                    <a:pt x="677202" y="110921"/>
                  </a:lnTo>
                  <a:lnTo>
                    <a:pt x="668477" y="110921"/>
                  </a:lnTo>
                  <a:lnTo>
                    <a:pt x="660463" y="118973"/>
                  </a:lnTo>
                  <a:lnTo>
                    <a:pt x="660463" y="127800"/>
                  </a:lnTo>
                  <a:lnTo>
                    <a:pt x="660463" y="128917"/>
                  </a:lnTo>
                  <a:lnTo>
                    <a:pt x="660463" y="137731"/>
                  </a:lnTo>
                  <a:lnTo>
                    <a:pt x="668477" y="145783"/>
                  </a:lnTo>
                  <a:lnTo>
                    <a:pt x="677202" y="145783"/>
                  </a:lnTo>
                  <a:lnTo>
                    <a:pt x="678345" y="145783"/>
                  </a:lnTo>
                  <a:lnTo>
                    <a:pt x="687095" y="145783"/>
                  </a:lnTo>
                  <a:lnTo>
                    <a:pt x="695096" y="137731"/>
                  </a:lnTo>
                  <a:lnTo>
                    <a:pt x="695096" y="128917"/>
                  </a:lnTo>
                  <a:lnTo>
                    <a:pt x="695096" y="127774"/>
                  </a:lnTo>
                  <a:lnTo>
                    <a:pt x="695096" y="11897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42">
              <a:extLst>
                <a:ext uri="{FF2B5EF4-FFF2-40B4-BE49-F238E27FC236}">
                  <a16:creationId xmlns:a16="http://schemas.microsoft.com/office/drawing/2014/main" id="{0F007019-4A0D-008C-442E-43C901E90853}"/>
                </a:ext>
              </a:extLst>
            </p:cNvPr>
            <p:cNvSpPr/>
            <p:nvPr/>
          </p:nvSpPr>
          <p:spPr>
            <a:xfrm>
              <a:off x="4969421" y="1273886"/>
              <a:ext cx="715010" cy="210185"/>
            </a:xfrm>
            <a:custGeom>
              <a:avLst/>
              <a:gdLst/>
              <a:ahLst/>
              <a:cxnLst/>
              <a:rect l="l" t="t" r="r" b="b"/>
              <a:pathLst>
                <a:path w="715010" h="210184">
                  <a:moveTo>
                    <a:pt x="8509" y="103314"/>
                  </a:moveTo>
                  <a:lnTo>
                    <a:pt x="4216" y="98996"/>
                  </a:lnTo>
                  <a:lnTo>
                    <a:pt x="5321" y="113309"/>
                  </a:lnTo>
                  <a:lnTo>
                    <a:pt x="6324" y="125412"/>
                  </a:lnTo>
                  <a:lnTo>
                    <a:pt x="8509" y="123215"/>
                  </a:lnTo>
                  <a:lnTo>
                    <a:pt x="8509" y="103314"/>
                  </a:lnTo>
                  <a:close/>
                </a:path>
                <a:path w="715010" h="210184">
                  <a:moveTo>
                    <a:pt x="8509" y="39433"/>
                  </a:moveTo>
                  <a:lnTo>
                    <a:pt x="508" y="31381"/>
                  </a:lnTo>
                  <a:lnTo>
                    <a:pt x="0" y="31381"/>
                  </a:lnTo>
                  <a:lnTo>
                    <a:pt x="952" y="49415"/>
                  </a:lnTo>
                  <a:lnTo>
                    <a:pt x="1943" y="65963"/>
                  </a:lnTo>
                  <a:lnTo>
                    <a:pt x="8509" y="59347"/>
                  </a:lnTo>
                  <a:lnTo>
                    <a:pt x="8509" y="39433"/>
                  </a:lnTo>
                  <a:close/>
                </a:path>
                <a:path w="715010" h="210184">
                  <a:moveTo>
                    <a:pt x="62979" y="135839"/>
                  </a:moveTo>
                  <a:lnTo>
                    <a:pt x="54978" y="127787"/>
                  </a:lnTo>
                  <a:lnTo>
                    <a:pt x="46228" y="127787"/>
                  </a:lnTo>
                  <a:lnTo>
                    <a:pt x="45097" y="127787"/>
                  </a:lnTo>
                  <a:lnTo>
                    <a:pt x="36347" y="127787"/>
                  </a:lnTo>
                  <a:lnTo>
                    <a:pt x="28333" y="135839"/>
                  </a:lnTo>
                  <a:lnTo>
                    <a:pt x="28333" y="145783"/>
                  </a:lnTo>
                  <a:lnTo>
                    <a:pt x="45097" y="145783"/>
                  </a:lnTo>
                  <a:lnTo>
                    <a:pt x="46228" y="145783"/>
                  </a:lnTo>
                  <a:lnTo>
                    <a:pt x="62979" y="145783"/>
                  </a:lnTo>
                  <a:lnTo>
                    <a:pt x="62979" y="135839"/>
                  </a:lnTo>
                  <a:close/>
                </a:path>
                <a:path w="715010" h="210184">
                  <a:moveTo>
                    <a:pt x="62979" y="71945"/>
                  </a:moveTo>
                  <a:lnTo>
                    <a:pt x="54978" y="63893"/>
                  </a:lnTo>
                  <a:lnTo>
                    <a:pt x="46228" y="63893"/>
                  </a:lnTo>
                  <a:lnTo>
                    <a:pt x="45097" y="63893"/>
                  </a:lnTo>
                  <a:lnTo>
                    <a:pt x="36347" y="63893"/>
                  </a:lnTo>
                  <a:lnTo>
                    <a:pt x="28333" y="71945"/>
                  </a:lnTo>
                  <a:lnTo>
                    <a:pt x="28333" y="80733"/>
                  </a:lnTo>
                  <a:lnTo>
                    <a:pt x="28333" y="81889"/>
                  </a:lnTo>
                  <a:lnTo>
                    <a:pt x="28333" y="90728"/>
                  </a:lnTo>
                  <a:lnTo>
                    <a:pt x="36347" y="98780"/>
                  </a:lnTo>
                  <a:lnTo>
                    <a:pt x="45097" y="98780"/>
                  </a:lnTo>
                  <a:lnTo>
                    <a:pt x="46228" y="98780"/>
                  </a:lnTo>
                  <a:lnTo>
                    <a:pt x="54978" y="98780"/>
                  </a:lnTo>
                  <a:lnTo>
                    <a:pt x="62979" y="90728"/>
                  </a:lnTo>
                  <a:lnTo>
                    <a:pt x="62979" y="81889"/>
                  </a:lnTo>
                  <a:lnTo>
                    <a:pt x="62979" y="80759"/>
                  </a:lnTo>
                  <a:lnTo>
                    <a:pt x="62979" y="71945"/>
                  </a:lnTo>
                  <a:close/>
                </a:path>
                <a:path w="715010" h="210184">
                  <a:moveTo>
                    <a:pt x="62979" y="16865"/>
                  </a:moveTo>
                  <a:lnTo>
                    <a:pt x="46228" y="16865"/>
                  </a:lnTo>
                  <a:lnTo>
                    <a:pt x="46228" y="0"/>
                  </a:lnTo>
                  <a:lnTo>
                    <a:pt x="36347" y="0"/>
                  </a:lnTo>
                  <a:lnTo>
                    <a:pt x="28333" y="8051"/>
                  </a:lnTo>
                  <a:lnTo>
                    <a:pt x="28333" y="16865"/>
                  </a:lnTo>
                  <a:lnTo>
                    <a:pt x="28333" y="18021"/>
                  </a:lnTo>
                  <a:lnTo>
                    <a:pt x="28333" y="26835"/>
                  </a:lnTo>
                  <a:lnTo>
                    <a:pt x="36347" y="34886"/>
                  </a:lnTo>
                  <a:lnTo>
                    <a:pt x="45097" y="34886"/>
                  </a:lnTo>
                  <a:lnTo>
                    <a:pt x="46228" y="34886"/>
                  </a:lnTo>
                  <a:lnTo>
                    <a:pt x="54978" y="34886"/>
                  </a:lnTo>
                  <a:lnTo>
                    <a:pt x="62979" y="26835"/>
                  </a:lnTo>
                  <a:lnTo>
                    <a:pt x="62979" y="16865"/>
                  </a:lnTo>
                  <a:close/>
                </a:path>
                <a:path w="715010" h="210184">
                  <a:moveTo>
                    <a:pt x="118579" y="103314"/>
                  </a:moveTo>
                  <a:lnTo>
                    <a:pt x="110578" y="95250"/>
                  </a:lnTo>
                  <a:lnTo>
                    <a:pt x="90817" y="95250"/>
                  </a:lnTo>
                  <a:lnTo>
                    <a:pt x="82804" y="103314"/>
                  </a:lnTo>
                  <a:lnTo>
                    <a:pt x="82804" y="123215"/>
                  </a:lnTo>
                  <a:lnTo>
                    <a:pt x="90817" y="131279"/>
                  </a:lnTo>
                  <a:lnTo>
                    <a:pt x="110578" y="131279"/>
                  </a:lnTo>
                  <a:lnTo>
                    <a:pt x="118579" y="123215"/>
                  </a:lnTo>
                  <a:lnTo>
                    <a:pt x="118579" y="113271"/>
                  </a:lnTo>
                  <a:lnTo>
                    <a:pt x="118579" y="103314"/>
                  </a:lnTo>
                  <a:close/>
                </a:path>
                <a:path w="715010" h="210184">
                  <a:moveTo>
                    <a:pt x="118579" y="39433"/>
                  </a:moveTo>
                  <a:lnTo>
                    <a:pt x="110578" y="31381"/>
                  </a:lnTo>
                  <a:lnTo>
                    <a:pt x="90817" y="31381"/>
                  </a:lnTo>
                  <a:lnTo>
                    <a:pt x="82804" y="39433"/>
                  </a:lnTo>
                  <a:lnTo>
                    <a:pt x="82804" y="59347"/>
                  </a:lnTo>
                  <a:lnTo>
                    <a:pt x="90817" y="67411"/>
                  </a:lnTo>
                  <a:lnTo>
                    <a:pt x="110578" y="67411"/>
                  </a:lnTo>
                  <a:lnTo>
                    <a:pt x="118579" y="59347"/>
                  </a:lnTo>
                  <a:lnTo>
                    <a:pt x="118579" y="49390"/>
                  </a:lnTo>
                  <a:lnTo>
                    <a:pt x="118579" y="39433"/>
                  </a:lnTo>
                  <a:close/>
                </a:path>
                <a:path w="715010" h="210184">
                  <a:moveTo>
                    <a:pt x="173050" y="135839"/>
                  </a:moveTo>
                  <a:lnTo>
                    <a:pt x="165049" y="127787"/>
                  </a:lnTo>
                  <a:lnTo>
                    <a:pt x="156311" y="127787"/>
                  </a:lnTo>
                  <a:lnTo>
                    <a:pt x="155155" y="127787"/>
                  </a:lnTo>
                  <a:lnTo>
                    <a:pt x="146431" y="127787"/>
                  </a:lnTo>
                  <a:lnTo>
                    <a:pt x="138417" y="135839"/>
                  </a:lnTo>
                  <a:lnTo>
                    <a:pt x="138417" y="145783"/>
                  </a:lnTo>
                  <a:lnTo>
                    <a:pt x="155155" y="145783"/>
                  </a:lnTo>
                  <a:lnTo>
                    <a:pt x="156311" y="145783"/>
                  </a:lnTo>
                  <a:lnTo>
                    <a:pt x="173050" y="145783"/>
                  </a:lnTo>
                  <a:lnTo>
                    <a:pt x="173050" y="135839"/>
                  </a:lnTo>
                  <a:close/>
                </a:path>
                <a:path w="715010" h="210184">
                  <a:moveTo>
                    <a:pt x="173050" y="71945"/>
                  </a:moveTo>
                  <a:lnTo>
                    <a:pt x="165049" y="63893"/>
                  </a:lnTo>
                  <a:lnTo>
                    <a:pt x="156311" y="63893"/>
                  </a:lnTo>
                  <a:lnTo>
                    <a:pt x="155155" y="63893"/>
                  </a:lnTo>
                  <a:lnTo>
                    <a:pt x="146431" y="63893"/>
                  </a:lnTo>
                  <a:lnTo>
                    <a:pt x="138417" y="71945"/>
                  </a:lnTo>
                  <a:lnTo>
                    <a:pt x="138417" y="80759"/>
                  </a:lnTo>
                  <a:lnTo>
                    <a:pt x="138417" y="81889"/>
                  </a:lnTo>
                  <a:lnTo>
                    <a:pt x="138417" y="90728"/>
                  </a:lnTo>
                  <a:lnTo>
                    <a:pt x="146431" y="98780"/>
                  </a:lnTo>
                  <a:lnTo>
                    <a:pt x="155155" y="98780"/>
                  </a:lnTo>
                  <a:lnTo>
                    <a:pt x="156311" y="98780"/>
                  </a:lnTo>
                  <a:lnTo>
                    <a:pt x="165049" y="98780"/>
                  </a:lnTo>
                  <a:lnTo>
                    <a:pt x="173050" y="90728"/>
                  </a:lnTo>
                  <a:lnTo>
                    <a:pt x="173050" y="81889"/>
                  </a:lnTo>
                  <a:lnTo>
                    <a:pt x="173050" y="80759"/>
                  </a:lnTo>
                  <a:lnTo>
                    <a:pt x="173050" y="71945"/>
                  </a:lnTo>
                  <a:close/>
                </a:path>
                <a:path w="715010" h="210184">
                  <a:moveTo>
                    <a:pt x="173050" y="16865"/>
                  </a:moveTo>
                  <a:lnTo>
                    <a:pt x="156311" y="16865"/>
                  </a:lnTo>
                  <a:lnTo>
                    <a:pt x="155155" y="16865"/>
                  </a:lnTo>
                  <a:lnTo>
                    <a:pt x="138417" y="16865"/>
                  </a:lnTo>
                  <a:lnTo>
                    <a:pt x="138417" y="26835"/>
                  </a:lnTo>
                  <a:lnTo>
                    <a:pt x="146431" y="34886"/>
                  </a:lnTo>
                  <a:lnTo>
                    <a:pt x="155155" y="34886"/>
                  </a:lnTo>
                  <a:lnTo>
                    <a:pt x="156311" y="34886"/>
                  </a:lnTo>
                  <a:lnTo>
                    <a:pt x="165049" y="34886"/>
                  </a:lnTo>
                  <a:lnTo>
                    <a:pt x="173050" y="26835"/>
                  </a:lnTo>
                  <a:lnTo>
                    <a:pt x="173050" y="16865"/>
                  </a:lnTo>
                  <a:close/>
                </a:path>
                <a:path w="715010" h="210184">
                  <a:moveTo>
                    <a:pt x="228663" y="103314"/>
                  </a:moveTo>
                  <a:lnTo>
                    <a:pt x="220662" y="95250"/>
                  </a:lnTo>
                  <a:lnTo>
                    <a:pt x="200888" y="95250"/>
                  </a:lnTo>
                  <a:lnTo>
                    <a:pt x="192887" y="103314"/>
                  </a:lnTo>
                  <a:lnTo>
                    <a:pt x="192887" y="123215"/>
                  </a:lnTo>
                  <a:lnTo>
                    <a:pt x="200888" y="131279"/>
                  </a:lnTo>
                  <a:lnTo>
                    <a:pt x="220662" y="131279"/>
                  </a:lnTo>
                  <a:lnTo>
                    <a:pt x="228663" y="123215"/>
                  </a:lnTo>
                  <a:lnTo>
                    <a:pt x="228663" y="113271"/>
                  </a:lnTo>
                  <a:lnTo>
                    <a:pt x="228663" y="103314"/>
                  </a:lnTo>
                  <a:close/>
                </a:path>
                <a:path w="715010" h="210184">
                  <a:moveTo>
                    <a:pt x="228663" y="39433"/>
                  </a:moveTo>
                  <a:lnTo>
                    <a:pt x="220662" y="31381"/>
                  </a:lnTo>
                  <a:lnTo>
                    <a:pt x="200888" y="31381"/>
                  </a:lnTo>
                  <a:lnTo>
                    <a:pt x="192887" y="39433"/>
                  </a:lnTo>
                  <a:lnTo>
                    <a:pt x="192887" y="59347"/>
                  </a:lnTo>
                  <a:lnTo>
                    <a:pt x="200888" y="67411"/>
                  </a:lnTo>
                  <a:lnTo>
                    <a:pt x="220662" y="67411"/>
                  </a:lnTo>
                  <a:lnTo>
                    <a:pt x="228663" y="59347"/>
                  </a:lnTo>
                  <a:lnTo>
                    <a:pt x="228663" y="49390"/>
                  </a:lnTo>
                  <a:lnTo>
                    <a:pt x="228663" y="39433"/>
                  </a:lnTo>
                  <a:close/>
                </a:path>
                <a:path w="715010" h="210184">
                  <a:moveTo>
                    <a:pt x="283121" y="135839"/>
                  </a:moveTo>
                  <a:lnTo>
                    <a:pt x="275120" y="127787"/>
                  </a:lnTo>
                  <a:lnTo>
                    <a:pt x="266369" y="127787"/>
                  </a:lnTo>
                  <a:lnTo>
                    <a:pt x="265226" y="127787"/>
                  </a:lnTo>
                  <a:lnTo>
                    <a:pt x="256489" y="127787"/>
                  </a:lnTo>
                  <a:lnTo>
                    <a:pt x="248488" y="135839"/>
                  </a:lnTo>
                  <a:lnTo>
                    <a:pt x="248488" y="145783"/>
                  </a:lnTo>
                  <a:lnTo>
                    <a:pt x="265226" y="145783"/>
                  </a:lnTo>
                  <a:lnTo>
                    <a:pt x="266369" y="145783"/>
                  </a:lnTo>
                  <a:lnTo>
                    <a:pt x="283121" y="145783"/>
                  </a:lnTo>
                  <a:lnTo>
                    <a:pt x="283121" y="135839"/>
                  </a:lnTo>
                  <a:close/>
                </a:path>
                <a:path w="715010" h="210184">
                  <a:moveTo>
                    <a:pt x="283121" y="71945"/>
                  </a:moveTo>
                  <a:lnTo>
                    <a:pt x="275120" y="63893"/>
                  </a:lnTo>
                  <a:lnTo>
                    <a:pt x="266369" y="63893"/>
                  </a:lnTo>
                  <a:lnTo>
                    <a:pt x="265226" y="63893"/>
                  </a:lnTo>
                  <a:lnTo>
                    <a:pt x="256489" y="63893"/>
                  </a:lnTo>
                  <a:lnTo>
                    <a:pt x="248488" y="71945"/>
                  </a:lnTo>
                  <a:lnTo>
                    <a:pt x="248488" y="80759"/>
                  </a:lnTo>
                  <a:lnTo>
                    <a:pt x="248488" y="81889"/>
                  </a:lnTo>
                  <a:lnTo>
                    <a:pt x="248488" y="90728"/>
                  </a:lnTo>
                  <a:lnTo>
                    <a:pt x="256489" y="98780"/>
                  </a:lnTo>
                  <a:lnTo>
                    <a:pt x="265226" y="98780"/>
                  </a:lnTo>
                  <a:lnTo>
                    <a:pt x="266369" y="98780"/>
                  </a:lnTo>
                  <a:lnTo>
                    <a:pt x="275120" y="98780"/>
                  </a:lnTo>
                  <a:lnTo>
                    <a:pt x="283121" y="90728"/>
                  </a:lnTo>
                  <a:lnTo>
                    <a:pt x="283121" y="81889"/>
                  </a:lnTo>
                  <a:lnTo>
                    <a:pt x="283121" y="80759"/>
                  </a:lnTo>
                  <a:lnTo>
                    <a:pt x="283121" y="71945"/>
                  </a:lnTo>
                  <a:close/>
                </a:path>
                <a:path w="715010" h="210184">
                  <a:moveTo>
                    <a:pt x="283121" y="16865"/>
                  </a:moveTo>
                  <a:lnTo>
                    <a:pt x="266369" y="16865"/>
                  </a:lnTo>
                  <a:lnTo>
                    <a:pt x="265226" y="16865"/>
                  </a:lnTo>
                  <a:lnTo>
                    <a:pt x="248488" y="16865"/>
                  </a:lnTo>
                  <a:lnTo>
                    <a:pt x="248488" y="26835"/>
                  </a:lnTo>
                  <a:lnTo>
                    <a:pt x="256489" y="34886"/>
                  </a:lnTo>
                  <a:lnTo>
                    <a:pt x="265226" y="34886"/>
                  </a:lnTo>
                  <a:lnTo>
                    <a:pt x="266369" y="34886"/>
                  </a:lnTo>
                  <a:lnTo>
                    <a:pt x="275120" y="34886"/>
                  </a:lnTo>
                  <a:lnTo>
                    <a:pt x="283121" y="26835"/>
                  </a:lnTo>
                  <a:lnTo>
                    <a:pt x="283121" y="16865"/>
                  </a:lnTo>
                  <a:close/>
                </a:path>
                <a:path w="715010" h="210184">
                  <a:moveTo>
                    <a:pt x="338734" y="103314"/>
                  </a:moveTo>
                  <a:lnTo>
                    <a:pt x="330733" y="95250"/>
                  </a:lnTo>
                  <a:lnTo>
                    <a:pt x="310959" y="95250"/>
                  </a:lnTo>
                  <a:lnTo>
                    <a:pt x="302958" y="103314"/>
                  </a:lnTo>
                  <a:lnTo>
                    <a:pt x="302958" y="123215"/>
                  </a:lnTo>
                  <a:lnTo>
                    <a:pt x="310959" y="131279"/>
                  </a:lnTo>
                  <a:lnTo>
                    <a:pt x="330733" y="131279"/>
                  </a:lnTo>
                  <a:lnTo>
                    <a:pt x="338734" y="123215"/>
                  </a:lnTo>
                  <a:lnTo>
                    <a:pt x="338734" y="113271"/>
                  </a:lnTo>
                  <a:lnTo>
                    <a:pt x="338734" y="103314"/>
                  </a:lnTo>
                  <a:close/>
                </a:path>
                <a:path w="715010" h="210184">
                  <a:moveTo>
                    <a:pt x="338734" y="39433"/>
                  </a:moveTo>
                  <a:lnTo>
                    <a:pt x="330733" y="31381"/>
                  </a:lnTo>
                  <a:lnTo>
                    <a:pt x="310959" y="31381"/>
                  </a:lnTo>
                  <a:lnTo>
                    <a:pt x="302958" y="39433"/>
                  </a:lnTo>
                  <a:lnTo>
                    <a:pt x="302958" y="59347"/>
                  </a:lnTo>
                  <a:lnTo>
                    <a:pt x="310959" y="67411"/>
                  </a:lnTo>
                  <a:lnTo>
                    <a:pt x="330733" y="67411"/>
                  </a:lnTo>
                  <a:lnTo>
                    <a:pt x="338734" y="59347"/>
                  </a:lnTo>
                  <a:lnTo>
                    <a:pt x="338734" y="49390"/>
                  </a:lnTo>
                  <a:lnTo>
                    <a:pt x="338734" y="39433"/>
                  </a:lnTo>
                  <a:close/>
                </a:path>
                <a:path w="715010" h="210184">
                  <a:moveTo>
                    <a:pt x="393204" y="135839"/>
                  </a:moveTo>
                  <a:lnTo>
                    <a:pt x="385203" y="127787"/>
                  </a:lnTo>
                  <a:lnTo>
                    <a:pt x="376453" y="127787"/>
                  </a:lnTo>
                  <a:lnTo>
                    <a:pt x="375335" y="127787"/>
                  </a:lnTo>
                  <a:lnTo>
                    <a:pt x="366585" y="127787"/>
                  </a:lnTo>
                  <a:lnTo>
                    <a:pt x="358571" y="135839"/>
                  </a:lnTo>
                  <a:lnTo>
                    <a:pt x="358571" y="145783"/>
                  </a:lnTo>
                  <a:lnTo>
                    <a:pt x="375335" y="145783"/>
                  </a:lnTo>
                  <a:lnTo>
                    <a:pt x="376453" y="145783"/>
                  </a:lnTo>
                  <a:lnTo>
                    <a:pt x="393204" y="145783"/>
                  </a:lnTo>
                  <a:lnTo>
                    <a:pt x="393204" y="135839"/>
                  </a:lnTo>
                  <a:close/>
                </a:path>
                <a:path w="715010" h="210184">
                  <a:moveTo>
                    <a:pt x="393204" y="71945"/>
                  </a:moveTo>
                  <a:lnTo>
                    <a:pt x="385203" y="63893"/>
                  </a:lnTo>
                  <a:lnTo>
                    <a:pt x="376453" y="63893"/>
                  </a:lnTo>
                  <a:lnTo>
                    <a:pt x="375335" y="63893"/>
                  </a:lnTo>
                  <a:lnTo>
                    <a:pt x="366585" y="63893"/>
                  </a:lnTo>
                  <a:lnTo>
                    <a:pt x="358571" y="71945"/>
                  </a:lnTo>
                  <a:lnTo>
                    <a:pt x="358571" y="80759"/>
                  </a:lnTo>
                  <a:lnTo>
                    <a:pt x="358571" y="81889"/>
                  </a:lnTo>
                  <a:lnTo>
                    <a:pt x="358571" y="90728"/>
                  </a:lnTo>
                  <a:lnTo>
                    <a:pt x="366585" y="98780"/>
                  </a:lnTo>
                  <a:lnTo>
                    <a:pt x="375335" y="98780"/>
                  </a:lnTo>
                  <a:lnTo>
                    <a:pt x="376453" y="98780"/>
                  </a:lnTo>
                  <a:lnTo>
                    <a:pt x="385203" y="98780"/>
                  </a:lnTo>
                  <a:lnTo>
                    <a:pt x="393204" y="90728"/>
                  </a:lnTo>
                  <a:lnTo>
                    <a:pt x="393204" y="81889"/>
                  </a:lnTo>
                  <a:lnTo>
                    <a:pt x="393204" y="80759"/>
                  </a:lnTo>
                  <a:lnTo>
                    <a:pt x="393204" y="71945"/>
                  </a:lnTo>
                  <a:close/>
                </a:path>
                <a:path w="715010" h="210184">
                  <a:moveTo>
                    <a:pt x="393204" y="16865"/>
                  </a:moveTo>
                  <a:lnTo>
                    <a:pt x="376453" y="16865"/>
                  </a:lnTo>
                  <a:lnTo>
                    <a:pt x="375335" y="16865"/>
                  </a:lnTo>
                  <a:lnTo>
                    <a:pt x="358571" y="16865"/>
                  </a:lnTo>
                  <a:lnTo>
                    <a:pt x="358571" y="26835"/>
                  </a:lnTo>
                  <a:lnTo>
                    <a:pt x="366585" y="34886"/>
                  </a:lnTo>
                  <a:lnTo>
                    <a:pt x="375335" y="34886"/>
                  </a:lnTo>
                  <a:lnTo>
                    <a:pt x="376453" y="34886"/>
                  </a:lnTo>
                  <a:lnTo>
                    <a:pt x="385203" y="34886"/>
                  </a:lnTo>
                  <a:lnTo>
                    <a:pt x="393204" y="26835"/>
                  </a:lnTo>
                  <a:lnTo>
                    <a:pt x="393204" y="16865"/>
                  </a:lnTo>
                  <a:close/>
                </a:path>
                <a:path w="715010" h="210184">
                  <a:moveTo>
                    <a:pt x="448805" y="103314"/>
                  </a:moveTo>
                  <a:lnTo>
                    <a:pt x="440804" y="95250"/>
                  </a:lnTo>
                  <a:lnTo>
                    <a:pt x="421030" y="95250"/>
                  </a:lnTo>
                  <a:lnTo>
                    <a:pt x="413029" y="103314"/>
                  </a:lnTo>
                  <a:lnTo>
                    <a:pt x="413029" y="123215"/>
                  </a:lnTo>
                  <a:lnTo>
                    <a:pt x="421030" y="131279"/>
                  </a:lnTo>
                  <a:lnTo>
                    <a:pt x="440804" y="131279"/>
                  </a:lnTo>
                  <a:lnTo>
                    <a:pt x="448805" y="123215"/>
                  </a:lnTo>
                  <a:lnTo>
                    <a:pt x="448805" y="113271"/>
                  </a:lnTo>
                  <a:lnTo>
                    <a:pt x="448805" y="103314"/>
                  </a:lnTo>
                  <a:close/>
                </a:path>
                <a:path w="715010" h="210184">
                  <a:moveTo>
                    <a:pt x="448805" y="39433"/>
                  </a:moveTo>
                  <a:lnTo>
                    <a:pt x="440804" y="31381"/>
                  </a:lnTo>
                  <a:lnTo>
                    <a:pt x="421030" y="31381"/>
                  </a:lnTo>
                  <a:lnTo>
                    <a:pt x="413029" y="39433"/>
                  </a:lnTo>
                  <a:lnTo>
                    <a:pt x="413029" y="59347"/>
                  </a:lnTo>
                  <a:lnTo>
                    <a:pt x="421030" y="67411"/>
                  </a:lnTo>
                  <a:lnTo>
                    <a:pt x="440804" y="67411"/>
                  </a:lnTo>
                  <a:lnTo>
                    <a:pt x="448805" y="59347"/>
                  </a:lnTo>
                  <a:lnTo>
                    <a:pt x="448805" y="49390"/>
                  </a:lnTo>
                  <a:lnTo>
                    <a:pt x="448805" y="39433"/>
                  </a:lnTo>
                  <a:close/>
                </a:path>
                <a:path w="715010" h="210184">
                  <a:moveTo>
                    <a:pt x="503275" y="135839"/>
                  </a:moveTo>
                  <a:lnTo>
                    <a:pt x="495274" y="127787"/>
                  </a:lnTo>
                  <a:lnTo>
                    <a:pt x="486524" y="127787"/>
                  </a:lnTo>
                  <a:lnTo>
                    <a:pt x="485381" y="127787"/>
                  </a:lnTo>
                  <a:lnTo>
                    <a:pt x="476656" y="127787"/>
                  </a:lnTo>
                  <a:lnTo>
                    <a:pt x="468642" y="135839"/>
                  </a:lnTo>
                  <a:lnTo>
                    <a:pt x="468642" y="145783"/>
                  </a:lnTo>
                  <a:lnTo>
                    <a:pt x="485381" y="145783"/>
                  </a:lnTo>
                  <a:lnTo>
                    <a:pt x="486524" y="145783"/>
                  </a:lnTo>
                  <a:lnTo>
                    <a:pt x="503275" y="145783"/>
                  </a:lnTo>
                  <a:lnTo>
                    <a:pt x="503275" y="135839"/>
                  </a:lnTo>
                  <a:close/>
                </a:path>
                <a:path w="715010" h="210184">
                  <a:moveTo>
                    <a:pt x="503275" y="71945"/>
                  </a:moveTo>
                  <a:lnTo>
                    <a:pt x="495274" y="63893"/>
                  </a:lnTo>
                  <a:lnTo>
                    <a:pt x="486524" y="63893"/>
                  </a:lnTo>
                  <a:lnTo>
                    <a:pt x="485381" y="63893"/>
                  </a:lnTo>
                  <a:lnTo>
                    <a:pt x="476656" y="63893"/>
                  </a:lnTo>
                  <a:lnTo>
                    <a:pt x="468642" y="71945"/>
                  </a:lnTo>
                  <a:lnTo>
                    <a:pt x="468642" y="80759"/>
                  </a:lnTo>
                  <a:lnTo>
                    <a:pt x="468642" y="81889"/>
                  </a:lnTo>
                  <a:lnTo>
                    <a:pt x="468642" y="90728"/>
                  </a:lnTo>
                  <a:lnTo>
                    <a:pt x="476656" y="98780"/>
                  </a:lnTo>
                  <a:lnTo>
                    <a:pt x="485381" y="98780"/>
                  </a:lnTo>
                  <a:lnTo>
                    <a:pt x="486524" y="98780"/>
                  </a:lnTo>
                  <a:lnTo>
                    <a:pt x="495274" y="98780"/>
                  </a:lnTo>
                  <a:lnTo>
                    <a:pt x="503275" y="90728"/>
                  </a:lnTo>
                  <a:lnTo>
                    <a:pt x="503275" y="81889"/>
                  </a:lnTo>
                  <a:lnTo>
                    <a:pt x="503275" y="80759"/>
                  </a:lnTo>
                  <a:lnTo>
                    <a:pt x="503275" y="71945"/>
                  </a:lnTo>
                  <a:close/>
                </a:path>
                <a:path w="715010" h="210184">
                  <a:moveTo>
                    <a:pt x="503275" y="16865"/>
                  </a:moveTo>
                  <a:lnTo>
                    <a:pt x="486524" y="16865"/>
                  </a:lnTo>
                  <a:lnTo>
                    <a:pt x="485381" y="16865"/>
                  </a:lnTo>
                  <a:lnTo>
                    <a:pt x="468642" y="16865"/>
                  </a:lnTo>
                  <a:lnTo>
                    <a:pt x="468642" y="26835"/>
                  </a:lnTo>
                  <a:lnTo>
                    <a:pt x="476656" y="34886"/>
                  </a:lnTo>
                  <a:lnTo>
                    <a:pt x="485381" y="34886"/>
                  </a:lnTo>
                  <a:lnTo>
                    <a:pt x="486524" y="34886"/>
                  </a:lnTo>
                  <a:lnTo>
                    <a:pt x="495274" y="34886"/>
                  </a:lnTo>
                  <a:lnTo>
                    <a:pt x="503275" y="26835"/>
                  </a:lnTo>
                  <a:lnTo>
                    <a:pt x="503275" y="16865"/>
                  </a:lnTo>
                  <a:close/>
                </a:path>
                <a:path w="715010" h="210184">
                  <a:moveTo>
                    <a:pt x="558888" y="103314"/>
                  </a:moveTo>
                  <a:lnTo>
                    <a:pt x="550887" y="95250"/>
                  </a:lnTo>
                  <a:lnTo>
                    <a:pt x="531114" y="95250"/>
                  </a:lnTo>
                  <a:lnTo>
                    <a:pt x="523113" y="103314"/>
                  </a:lnTo>
                  <a:lnTo>
                    <a:pt x="523113" y="123215"/>
                  </a:lnTo>
                  <a:lnTo>
                    <a:pt x="531114" y="131279"/>
                  </a:lnTo>
                  <a:lnTo>
                    <a:pt x="550887" y="131279"/>
                  </a:lnTo>
                  <a:lnTo>
                    <a:pt x="558888" y="123215"/>
                  </a:lnTo>
                  <a:lnTo>
                    <a:pt x="558888" y="113271"/>
                  </a:lnTo>
                  <a:lnTo>
                    <a:pt x="558888" y="103314"/>
                  </a:lnTo>
                  <a:close/>
                </a:path>
                <a:path w="715010" h="210184">
                  <a:moveTo>
                    <a:pt x="558888" y="39433"/>
                  </a:moveTo>
                  <a:lnTo>
                    <a:pt x="550887" y="31381"/>
                  </a:lnTo>
                  <a:lnTo>
                    <a:pt x="531114" y="31381"/>
                  </a:lnTo>
                  <a:lnTo>
                    <a:pt x="523113" y="39433"/>
                  </a:lnTo>
                  <a:lnTo>
                    <a:pt x="523113" y="59347"/>
                  </a:lnTo>
                  <a:lnTo>
                    <a:pt x="531114" y="67411"/>
                  </a:lnTo>
                  <a:lnTo>
                    <a:pt x="550887" y="67411"/>
                  </a:lnTo>
                  <a:lnTo>
                    <a:pt x="558888" y="59347"/>
                  </a:lnTo>
                  <a:lnTo>
                    <a:pt x="558888" y="49390"/>
                  </a:lnTo>
                  <a:lnTo>
                    <a:pt x="558888" y="39433"/>
                  </a:lnTo>
                  <a:close/>
                </a:path>
                <a:path w="715010" h="210184">
                  <a:moveTo>
                    <a:pt x="613359" y="135839"/>
                  </a:moveTo>
                  <a:lnTo>
                    <a:pt x="605358" y="127787"/>
                  </a:lnTo>
                  <a:lnTo>
                    <a:pt x="596595" y="127787"/>
                  </a:lnTo>
                  <a:lnTo>
                    <a:pt x="595452" y="127787"/>
                  </a:lnTo>
                  <a:lnTo>
                    <a:pt x="586727" y="127787"/>
                  </a:lnTo>
                  <a:lnTo>
                    <a:pt x="578713" y="135839"/>
                  </a:lnTo>
                  <a:lnTo>
                    <a:pt x="578713" y="145783"/>
                  </a:lnTo>
                  <a:lnTo>
                    <a:pt x="595452" y="145783"/>
                  </a:lnTo>
                  <a:lnTo>
                    <a:pt x="595452" y="162661"/>
                  </a:lnTo>
                  <a:lnTo>
                    <a:pt x="605358" y="162661"/>
                  </a:lnTo>
                  <a:lnTo>
                    <a:pt x="613359" y="154597"/>
                  </a:lnTo>
                  <a:lnTo>
                    <a:pt x="613359" y="145783"/>
                  </a:lnTo>
                  <a:lnTo>
                    <a:pt x="613359" y="144640"/>
                  </a:lnTo>
                  <a:lnTo>
                    <a:pt x="613359" y="135839"/>
                  </a:lnTo>
                  <a:close/>
                </a:path>
                <a:path w="715010" h="210184">
                  <a:moveTo>
                    <a:pt x="613359" y="71945"/>
                  </a:moveTo>
                  <a:lnTo>
                    <a:pt x="605358" y="63893"/>
                  </a:lnTo>
                  <a:lnTo>
                    <a:pt x="596595" y="63893"/>
                  </a:lnTo>
                  <a:lnTo>
                    <a:pt x="595452" y="63893"/>
                  </a:lnTo>
                  <a:lnTo>
                    <a:pt x="586727" y="63893"/>
                  </a:lnTo>
                  <a:lnTo>
                    <a:pt x="578713" y="71945"/>
                  </a:lnTo>
                  <a:lnTo>
                    <a:pt x="578713" y="80759"/>
                  </a:lnTo>
                  <a:lnTo>
                    <a:pt x="578713" y="81889"/>
                  </a:lnTo>
                  <a:lnTo>
                    <a:pt x="578713" y="90728"/>
                  </a:lnTo>
                  <a:lnTo>
                    <a:pt x="586727" y="98780"/>
                  </a:lnTo>
                  <a:lnTo>
                    <a:pt x="595452" y="98780"/>
                  </a:lnTo>
                  <a:lnTo>
                    <a:pt x="596595" y="98780"/>
                  </a:lnTo>
                  <a:lnTo>
                    <a:pt x="605358" y="98780"/>
                  </a:lnTo>
                  <a:lnTo>
                    <a:pt x="613359" y="90728"/>
                  </a:lnTo>
                  <a:lnTo>
                    <a:pt x="613359" y="81889"/>
                  </a:lnTo>
                  <a:lnTo>
                    <a:pt x="613359" y="80733"/>
                  </a:lnTo>
                  <a:lnTo>
                    <a:pt x="613359" y="71945"/>
                  </a:lnTo>
                  <a:close/>
                </a:path>
                <a:path w="715010" h="210184">
                  <a:moveTo>
                    <a:pt x="613359" y="16865"/>
                  </a:moveTo>
                  <a:lnTo>
                    <a:pt x="596595" y="16865"/>
                  </a:lnTo>
                  <a:lnTo>
                    <a:pt x="595452" y="16865"/>
                  </a:lnTo>
                  <a:lnTo>
                    <a:pt x="578713" y="16865"/>
                  </a:lnTo>
                  <a:lnTo>
                    <a:pt x="578713" y="26835"/>
                  </a:lnTo>
                  <a:lnTo>
                    <a:pt x="586727" y="34886"/>
                  </a:lnTo>
                  <a:lnTo>
                    <a:pt x="595452" y="34886"/>
                  </a:lnTo>
                  <a:lnTo>
                    <a:pt x="596595" y="34886"/>
                  </a:lnTo>
                  <a:lnTo>
                    <a:pt x="605358" y="34886"/>
                  </a:lnTo>
                  <a:lnTo>
                    <a:pt x="613359" y="26835"/>
                  </a:lnTo>
                  <a:lnTo>
                    <a:pt x="613359" y="16865"/>
                  </a:lnTo>
                  <a:close/>
                </a:path>
                <a:path w="715010" h="210184">
                  <a:moveTo>
                    <a:pt x="668959" y="167208"/>
                  </a:moveTo>
                  <a:lnTo>
                    <a:pt x="660958" y="159143"/>
                  </a:lnTo>
                  <a:lnTo>
                    <a:pt x="641197" y="159143"/>
                  </a:lnTo>
                  <a:lnTo>
                    <a:pt x="633183" y="167208"/>
                  </a:lnTo>
                  <a:lnTo>
                    <a:pt x="633183" y="187109"/>
                  </a:lnTo>
                  <a:lnTo>
                    <a:pt x="641197" y="195173"/>
                  </a:lnTo>
                  <a:lnTo>
                    <a:pt x="660958" y="195173"/>
                  </a:lnTo>
                  <a:lnTo>
                    <a:pt x="668959" y="187109"/>
                  </a:lnTo>
                  <a:lnTo>
                    <a:pt x="668959" y="177165"/>
                  </a:lnTo>
                  <a:lnTo>
                    <a:pt x="668959" y="167208"/>
                  </a:lnTo>
                  <a:close/>
                </a:path>
                <a:path w="715010" h="210184">
                  <a:moveTo>
                    <a:pt x="668959" y="103314"/>
                  </a:moveTo>
                  <a:lnTo>
                    <a:pt x="660958" y="95250"/>
                  </a:lnTo>
                  <a:lnTo>
                    <a:pt x="641197" y="95250"/>
                  </a:lnTo>
                  <a:lnTo>
                    <a:pt x="633183" y="103314"/>
                  </a:lnTo>
                  <a:lnTo>
                    <a:pt x="633183" y="123215"/>
                  </a:lnTo>
                  <a:lnTo>
                    <a:pt x="641197" y="131279"/>
                  </a:lnTo>
                  <a:lnTo>
                    <a:pt x="660958" y="131279"/>
                  </a:lnTo>
                  <a:lnTo>
                    <a:pt x="668959" y="123215"/>
                  </a:lnTo>
                  <a:lnTo>
                    <a:pt x="668959" y="113271"/>
                  </a:lnTo>
                  <a:lnTo>
                    <a:pt x="668959" y="103314"/>
                  </a:lnTo>
                  <a:close/>
                </a:path>
                <a:path w="715010" h="210184">
                  <a:moveTo>
                    <a:pt x="668959" y="39433"/>
                  </a:moveTo>
                  <a:lnTo>
                    <a:pt x="660958" y="31381"/>
                  </a:lnTo>
                  <a:lnTo>
                    <a:pt x="641197" y="31381"/>
                  </a:lnTo>
                  <a:lnTo>
                    <a:pt x="633183" y="39433"/>
                  </a:lnTo>
                  <a:lnTo>
                    <a:pt x="633183" y="59347"/>
                  </a:lnTo>
                  <a:lnTo>
                    <a:pt x="641197" y="67411"/>
                  </a:lnTo>
                  <a:lnTo>
                    <a:pt x="660958" y="67411"/>
                  </a:lnTo>
                  <a:lnTo>
                    <a:pt x="668959" y="59347"/>
                  </a:lnTo>
                  <a:lnTo>
                    <a:pt x="668959" y="49390"/>
                  </a:lnTo>
                  <a:lnTo>
                    <a:pt x="668959" y="39433"/>
                  </a:lnTo>
                  <a:close/>
                </a:path>
                <a:path w="715010" h="210184">
                  <a:moveTo>
                    <a:pt x="694423" y="32499"/>
                  </a:moveTo>
                  <a:lnTo>
                    <a:pt x="693407" y="16865"/>
                  </a:lnTo>
                  <a:lnTo>
                    <a:pt x="688797" y="16865"/>
                  </a:lnTo>
                  <a:lnTo>
                    <a:pt x="688797" y="26835"/>
                  </a:lnTo>
                  <a:lnTo>
                    <a:pt x="694423" y="32499"/>
                  </a:lnTo>
                  <a:close/>
                </a:path>
                <a:path w="715010" h="210184">
                  <a:moveTo>
                    <a:pt x="700112" y="98780"/>
                  </a:moveTo>
                  <a:lnTo>
                    <a:pt x="699935" y="97078"/>
                  </a:lnTo>
                  <a:lnTo>
                    <a:pt x="698449" y="81889"/>
                  </a:lnTo>
                  <a:lnTo>
                    <a:pt x="698347" y="80733"/>
                  </a:lnTo>
                  <a:lnTo>
                    <a:pt x="696988" y="65709"/>
                  </a:lnTo>
                  <a:lnTo>
                    <a:pt x="696836" y="63893"/>
                  </a:lnTo>
                  <a:lnTo>
                    <a:pt x="688797" y="71945"/>
                  </a:lnTo>
                  <a:lnTo>
                    <a:pt x="688797" y="80733"/>
                  </a:lnTo>
                  <a:lnTo>
                    <a:pt x="688797" y="81889"/>
                  </a:lnTo>
                  <a:lnTo>
                    <a:pt x="688797" y="90728"/>
                  </a:lnTo>
                  <a:lnTo>
                    <a:pt x="696810" y="98780"/>
                  </a:lnTo>
                  <a:lnTo>
                    <a:pt x="700112" y="98780"/>
                  </a:lnTo>
                  <a:close/>
                </a:path>
                <a:path w="715010" h="210184">
                  <a:moveTo>
                    <a:pt x="705510" y="145783"/>
                  </a:moveTo>
                  <a:lnTo>
                    <a:pt x="703503" y="129578"/>
                  </a:lnTo>
                  <a:lnTo>
                    <a:pt x="703300" y="127787"/>
                  </a:lnTo>
                  <a:lnTo>
                    <a:pt x="696810" y="127787"/>
                  </a:lnTo>
                  <a:lnTo>
                    <a:pt x="688797" y="135839"/>
                  </a:lnTo>
                  <a:lnTo>
                    <a:pt x="688797" y="145783"/>
                  </a:lnTo>
                  <a:lnTo>
                    <a:pt x="705510" y="145783"/>
                  </a:lnTo>
                  <a:close/>
                </a:path>
                <a:path w="715010" h="210184">
                  <a:moveTo>
                    <a:pt x="707694" y="162661"/>
                  </a:moveTo>
                  <a:lnTo>
                    <a:pt x="705535" y="146265"/>
                  </a:lnTo>
                  <a:lnTo>
                    <a:pt x="705535" y="162661"/>
                  </a:lnTo>
                  <a:lnTo>
                    <a:pt x="707694" y="162661"/>
                  </a:lnTo>
                  <a:close/>
                </a:path>
                <a:path w="715010" h="210184">
                  <a:moveTo>
                    <a:pt x="714616" y="209664"/>
                  </a:moveTo>
                  <a:lnTo>
                    <a:pt x="712165" y="193865"/>
                  </a:lnTo>
                  <a:lnTo>
                    <a:pt x="711835" y="191668"/>
                  </a:lnTo>
                  <a:lnTo>
                    <a:pt x="705535" y="191668"/>
                  </a:lnTo>
                  <a:lnTo>
                    <a:pt x="705535" y="209664"/>
                  </a:lnTo>
                  <a:lnTo>
                    <a:pt x="714616" y="20966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43">
              <a:extLst>
                <a:ext uri="{FF2B5EF4-FFF2-40B4-BE49-F238E27FC236}">
                  <a16:creationId xmlns:a16="http://schemas.microsoft.com/office/drawing/2014/main" id="{2C214579-449D-958F-536F-CDF80200F4B6}"/>
                </a:ext>
              </a:extLst>
            </p:cNvPr>
            <p:cNvSpPr/>
            <p:nvPr/>
          </p:nvSpPr>
          <p:spPr>
            <a:xfrm>
              <a:off x="4966970" y="1099083"/>
              <a:ext cx="695960" cy="193040"/>
            </a:xfrm>
            <a:custGeom>
              <a:avLst/>
              <a:gdLst/>
              <a:ahLst/>
              <a:cxnLst/>
              <a:rect l="l" t="t" r="r" b="b"/>
              <a:pathLst>
                <a:path w="695960" h="193040">
                  <a:moveTo>
                    <a:pt x="10960" y="150355"/>
                  </a:moveTo>
                  <a:lnTo>
                    <a:pt x="2959" y="142303"/>
                  </a:lnTo>
                  <a:lnTo>
                    <a:pt x="0" y="142303"/>
                  </a:lnTo>
                  <a:lnTo>
                    <a:pt x="0" y="143383"/>
                  </a:lnTo>
                  <a:lnTo>
                    <a:pt x="368" y="155752"/>
                  </a:lnTo>
                  <a:lnTo>
                    <a:pt x="876" y="170268"/>
                  </a:lnTo>
                  <a:lnTo>
                    <a:pt x="1193" y="178320"/>
                  </a:lnTo>
                  <a:lnTo>
                    <a:pt x="2959" y="178320"/>
                  </a:lnTo>
                  <a:lnTo>
                    <a:pt x="10960" y="170268"/>
                  </a:lnTo>
                  <a:lnTo>
                    <a:pt x="10960" y="150355"/>
                  </a:lnTo>
                  <a:close/>
                </a:path>
                <a:path w="695960" h="193040">
                  <a:moveTo>
                    <a:pt x="10960" y="86448"/>
                  </a:moveTo>
                  <a:lnTo>
                    <a:pt x="2959" y="78409"/>
                  </a:lnTo>
                  <a:lnTo>
                    <a:pt x="0" y="78409"/>
                  </a:lnTo>
                  <a:lnTo>
                    <a:pt x="0" y="114414"/>
                  </a:lnTo>
                  <a:lnTo>
                    <a:pt x="2959" y="114414"/>
                  </a:lnTo>
                  <a:lnTo>
                    <a:pt x="10960" y="106349"/>
                  </a:lnTo>
                  <a:lnTo>
                    <a:pt x="10960" y="86448"/>
                  </a:lnTo>
                  <a:close/>
                </a:path>
                <a:path w="695960" h="193040">
                  <a:moveTo>
                    <a:pt x="10960" y="22567"/>
                  </a:moveTo>
                  <a:lnTo>
                    <a:pt x="2959" y="14516"/>
                  </a:lnTo>
                  <a:lnTo>
                    <a:pt x="0" y="14516"/>
                  </a:lnTo>
                  <a:lnTo>
                    <a:pt x="0" y="50533"/>
                  </a:lnTo>
                  <a:lnTo>
                    <a:pt x="2959" y="50533"/>
                  </a:lnTo>
                  <a:lnTo>
                    <a:pt x="10960" y="42468"/>
                  </a:lnTo>
                  <a:lnTo>
                    <a:pt x="10960" y="22567"/>
                  </a:lnTo>
                  <a:close/>
                </a:path>
                <a:path w="695960" h="193040">
                  <a:moveTo>
                    <a:pt x="48679" y="0"/>
                  </a:moveTo>
                  <a:lnTo>
                    <a:pt x="30784" y="0"/>
                  </a:lnTo>
                  <a:lnTo>
                    <a:pt x="30784" y="9956"/>
                  </a:lnTo>
                  <a:lnTo>
                    <a:pt x="38798" y="18021"/>
                  </a:lnTo>
                  <a:lnTo>
                    <a:pt x="48679" y="18021"/>
                  </a:lnTo>
                  <a:lnTo>
                    <a:pt x="48679" y="0"/>
                  </a:lnTo>
                  <a:close/>
                </a:path>
                <a:path w="695960" h="193040">
                  <a:moveTo>
                    <a:pt x="65430" y="182854"/>
                  </a:moveTo>
                  <a:lnTo>
                    <a:pt x="57429" y="174802"/>
                  </a:lnTo>
                  <a:lnTo>
                    <a:pt x="48679" y="174802"/>
                  </a:lnTo>
                  <a:lnTo>
                    <a:pt x="47548" y="174802"/>
                  </a:lnTo>
                  <a:lnTo>
                    <a:pt x="38798" y="174802"/>
                  </a:lnTo>
                  <a:lnTo>
                    <a:pt x="30784" y="182854"/>
                  </a:lnTo>
                  <a:lnTo>
                    <a:pt x="30784" y="192824"/>
                  </a:lnTo>
                  <a:lnTo>
                    <a:pt x="47548" y="192824"/>
                  </a:lnTo>
                  <a:lnTo>
                    <a:pt x="48679" y="192824"/>
                  </a:lnTo>
                  <a:lnTo>
                    <a:pt x="65430" y="192824"/>
                  </a:lnTo>
                  <a:lnTo>
                    <a:pt x="65430" y="182854"/>
                  </a:lnTo>
                  <a:close/>
                </a:path>
                <a:path w="695960" h="193040">
                  <a:moveTo>
                    <a:pt x="65430" y="118973"/>
                  </a:moveTo>
                  <a:lnTo>
                    <a:pt x="57429" y="110921"/>
                  </a:lnTo>
                  <a:lnTo>
                    <a:pt x="48679" y="110921"/>
                  </a:lnTo>
                  <a:lnTo>
                    <a:pt x="47548" y="110921"/>
                  </a:lnTo>
                  <a:lnTo>
                    <a:pt x="38798" y="110921"/>
                  </a:lnTo>
                  <a:lnTo>
                    <a:pt x="30784" y="118973"/>
                  </a:lnTo>
                  <a:lnTo>
                    <a:pt x="30784" y="127774"/>
                  </a:lnTo>
                  <a:lnTo>
                    <a:pt x="30784" y="128917"/>
                  </a:lnTo>
                  <a:lnTo>
                    <a:pt x="30784" y="137731"/>
                  </a:lnTo>
                  <a:lnTo>
                    <a:pt x="38798" y="145796"/>
                  </a:lnTo>
                  <a:lnTo>
                    <a:pt x="47548" y="145796"/>
                  </a:lnTo>
                  <a:lnTo>
                    <a:pt x="48679" y="145796"/>
                  </a:lnTo>
                  <a:lnTo>
                    <a:pt x="57429" y="145796"/>
                  </a:lnTo>
                  <a:lnTo>
                    <a:pt x="65430" y="137731"/>
                  </a:lnTo>
                  <a:lnTo>
                    <a:pt x="65430" y="128917"/>
                  </a:lnTo>
                  <a:lnTo>
                    <a:pt x="65430" y="127774"/>
                  </a:lnTo>
                  <a:lnTo>
                    <a:pt x="65430" y="118973"/>
                  </a:lnTo>
                  <a:close/>
                </a:path>
                <a:path w="695960" h="193040">
                  <a:moveTo>
                    <a:pt x="65430" y="55092"/>
                  </a:moveTo>
                  <a:lnTo>
                    <a:pt x="57429" y="47040"/>
                  </a:lnTo>
                  <a:lnTo>
                    <a:pt x="48679" y="47040"/>
                  </a:lnTo>
                  <a:lnTo>
                    <a:pt x="47548" y="47040"/>
                  </a:lnTo>
                  <a:lnTo>
                    <a:pt x="38798" y="47040"/>
                  </a:lnTo>
                  <a:lnTo>
                    <a:pt x="30784" y="55092"/>
                  </a:lnTo>
                  <a:lnTo>
                    <a:pt x="30784" y="63906"/>
                  </a:lnTo>
                  <a:lnTo>
                    <a:pt x="30784" y="65036"/>
                  </a:lnTo>
                  <a:lnTo>
                    <a:pt x="30784" y="73863"/>
                  </a:lnTo>
                  <a:lnTo>
                    <a:pt x="38798" y="81915"/>
                  </a:lnTo>
                  <a:lnTo>
                    <a:pt x="47548" y="81915"/>
                  </a:lnTo>
                  <a:lnTo>
                    <a:pt x="48679" y="81915"/>
                  </a:lnTo>
                  <a:lnTo>
                    <a:pt x="57429" y="81915"/>
                  </a:lnTo>
                  <a:lnTo>
                    <a:pt x="65430" y="73863"/>
                  </a:lnTo>
                  <a:lnTo>
                    <a:pt x="65430" y="65036"/>
                  </a:lnTo>
                  <a:lnTo>
                    <a:pt x="65430" y="63906"/>
                  </a:lnTo>
                  <a:lnTo>
                    <a:pt x="65430" y="55092"/>
                  </a:lnTo>
                  <a:close/>
                </a:path>
                <a:path w="695960" h="193040">
                  <a:moveTo>
                    <a:pt x="121031" y="150355"/>
                  </a:moveTo>
                  <a:lnTo>
                    <a:pt x="113030" y="142303"/>
                  </a:lnTo>
                  <a:lnTo>
                    <a:pt x="93268" y="142303"/>
                  </a:lnTo>
                  <a:lnTo>
                    <a:pt x="85255" y="150355"/>
                  </a:lnTo>
                  <a:lnTo>
                    <a:pt x="85255" y="170268"/>
                  </a:lnTo>
                  <a:lnTo>
                    <a:pt x="93268" y="178320"/>
                  </a:lnTo>
                  <a:lnTo>
                    <a:pt x="113030" y="178320"/>
                  </a:lnTo>
                  <a:lnTo>
                    <a:pt x="121031" y="170268"/>
                  </a:lnTo>
                  <a:lnTo>
                    <a:pt x="121031" y="160312"/>
                  </a:lnTo>
                  <a:lnTo>
                    <a:pt x="121031" y="150355"/>
                  </a:lnTo>
                  <a:close/>
                </a:path>
                <a:path w="695960" h="193040">
                  <a:moveTo>
                    <a:pt x="121031" y="86448"/>
                  </a:moveTo>
                  <a:lnTo>
                    <a:pt x="113030" y="78409"/>
                  </a:lnTo>
                  <a:lnTo>
                    <a:pt x="93268" y="78409"/>
                  </a:lnTo>
                  <a:lnTo>
                    <a:pt x="85255" y="86448"/>
                  </a:lnTo>
                  <a:lnTo>
                    <a:pt x="85255" y="106349"/>
                  </a:lnTo>
                  <a:lnTo>
                    <a:pt x="93268" y="114414"/>
                  </a:lnTo>
                  <a:lnTo>
                    <a:pt x="113030" y="114414"/>
                  </a:lnTo>
                  <a:lnTo>
                    <a:pt x="121031" y="106349"/>
                  </a:lnTo>
                  <a:lnTo>
                    <a:pt x="121031" y="96418"/>
                  </a:lnTo>
                  <a:lnTo>
                    <a:pt x="121031" y="86448"/>
                  </a:lnTo>
                  <a:close/>
                </a:path>
                <a:path w="695960" h="193040">
                  <a:moveTo>
                    <a:pt x="175501" y="182854"/>
                  </a:moveTo>
                  <a:lnTo>
                    <a:pt x="167500" y="174802"/>
                  </a:lnTo>
                  <a:lnTo>
                    <a:pt x="158762" y="174802"/>
                  </a:lnTo>
                  <a:lnTo>
                    <a:pt x="157607" y="174802"/>
                  </a:lnTo>
                  <a:lnTo>
                    <a:pt x="148882" y="174802"/>
                  </a:lnTo>
                  <a:lnTo>
                    <a:pt x="140868" y="182854"/>
                  </a:lnTo>
                  <a:lnTo>
                    <a:pt x="140868" y="192824"/>
                  </a:lnTo>
                  <a:lnTo>
                    <a:pt x="157607" y="192824"/>
                  </a:lnTo>
                  <a:lnTo>
                    <a:pt x="158762" y="192824"/>
                  </a:lnTo>
                  <a:lnTo>
                    <a:pt x="175501" y="192824"/>
                  </a:lnTo>
                  <a:lnTo>
                    <a:pt x="175501" y="182854"/>
                  </a:lnTo>
                  <a:close/>
                </a:path>
                <a:path w="695960" h="193040">
                  <a:moveTo>
                    <a:pt x="175501" y="118973"/>
                  </a:moveTo>
                  <a:lnTo>
                    <a:pt x="167500" y="110921"/>
                  </a:lnTo>
                  <a:lnTo>
                    <a:pt x="158762" y="110921"/>
                  </a:lnTo>
                  <a:lnTo>
                    <a:pt x="157607" y="110921"/>
                  </a:lnTo>
                  <a:lnTo>
                    <a:pt x="148882" y="110921"/>
                  </a:lnTo>
                  <a:lnTo>
                    <a:pt x="140868" y="118973"/>
                  </a:lnTo>
                  <a:lnTo>
                    <a:pt x="140868" y="127774"/>
                  </a:lnTo>
                  <a:lnTo>
                    <a:pt x="140868" y="128917"/>
                  </a:lnTo>
                  <a:lnTo>
                    <a:pt x="140868" y="137731"/>
                  </a:lnTo>
                  <a:lnTo>
                    <a:pt x="148882" y="145796"/>
                  </a:lnTo>
                  <a:lnTo>
                    <a:pt x="157607" y="145796"/>
                  </a:lnTo>
                  <a:lnTo>
                    <a:pt x="158762" y="145796"/>
                  </a:lnTo>
                  <a:lnTo>
                    <a:pt x="167500" y="145796"/>
                  </a:lnTo>
                  <a:lnTo>
                    <a:pt x="175501" y="137731"/>
                  </a:lnTo>
                  <a:lnTo>
                    <a:pt x="175501" y="128917"/>
                  </a:lnTo>
                  <a:lnTo>
                    <a:pt x="175501" y="127774"/>
                  </a:lnTo>
                  <a:lnTo>
                    <a:pt x="175501" y="118973"/>
                  </a:lnTo>
                  <a:close/>
                </a:path>
                <a:path w="695960" h="193040">
                  <a:moveTo>
                    <a:pt x="175501" y="63906"/>
                  </a:moveTo>
                  <a:lnTo>
                    <a:pt x="158762" y="63906"/>
                  </a:lnTo>
                  <a:lnTo>
                    <a:pt x="158762" y="47040"/>
                  </a:lnTo>
                  <a:lnTo>
                    <a:pt x="148882" y="47040"/>
                  </a:lnTo>
                  <a:lnTo>
                    <a:pt x="140868" y="55092"/>
                  </a:lnTo>
                  <a:lnTo>
                    <a:pt x="140868" y="63906"/>
                  </a:lnTo>
                  <a:lnTo>
                    <a:pt x="140868" y="65036"/>
                  </a:lnTo>
                  <a:lnTo>
                    <a:pt x="140868" y="73863"/>
                  </a:lnTo>
                  <a:lnTo>
                    <a:pt x="148882" y="81915"/>
                  </a:lnTo>
                  <a:lnTo>
                    <a:pt x="157607" y="81915"/>
                  </a:lnTo>
                  <a:lnTo>
                    <a:pt x="158762" y="81915"/>
                  </a:lnTo>
                  <a:lnTo>
                    <a:pt x="167500" y="81915"/>
                  </a:lnTo>
                  <a:lnTo>
                    <a:pt x="175501" y="73863"/>
                  </a:lnTo>
                  <a:lnTo>
                    <a:pt x="175501" y="63906"/>
                  </a:lnTo>
                  <a:close/>
                </a:path>
                <a:path w="695960" h="193040">
                  <a:moveTo>
                    <a:pt x="231114" y="150355"/>
                  </a:moveTo>
                  <a:lnTo>
                    <a:pt x="223113" y="142303"/>
                  </a:lnTo>
                  <a:lnTo>
                    <a:pt x="203339" y="142303"/>
                  </a:lnTo>
                  <a:lnTo>
                    <a:pt x="195338" y="150355"/>
                  </a:lnTo>
                  <a:lnTo>
                    <a:pt x="195338" y="170268"/>
                  </a:lnTo>
                  <a:lnTo>
                    <a:pt x="203339" y="178320"/>
                  </a:lnTo>
                  <a:lnTo>
                    <a:pt x="223113" y="178320"/>
                  </a:lnTo>
                  <a:lnTo>
                    <a:pt x="231114" y="170268"/>
                  </a:lnTo>
                  <a:lnTo>
                    <a:pt x="231114" y="160312"/>
                  </a:lnTo>
                  <a:lnTo>
                    <a:pt x="231114" y="150355"/>
                  </a:lnTo>
                  <a:close/>
                </a:path>
                <a:path w="695960" h="193040">
                  <a:moveTo>
                    <a:pt x="231114" y="86448"/>
                  </a:moveTo>
                  <a:lnTo>
                    <a:pt x="223113" y="78409"/>
                  </a:lnTo>
                  <a:lnTo>
                    <a:pt x="203339" y="78409"/>
                  </a:lnTo>
                  <a:lnTo>
                    <a:pt x="195338" y="86448"/>
                  </a:lnTo>
                  <a:lnTo>
                    <a:pt x="195338" y="106349"/>
                  </a:lnTo>
                  <a:lnTo>
                    <a:pt x="203339" y="114414"/>
                  </a:lnTo>
                  <a:lnTo>
                    <a:pt x="223113" y="114414"/>
                  </a:lnTo>
                  <a:lnTo>
                    <a:pt x="231114" y="106349"/>
                  </a:lnTo>
                  <a:lnTo>
                    <a:pt x="231114" y="96418"/>
                  </a:lnTo>
                  <a:lnTo>
                    <a:pt x="231114" y="86448"/>
                  </a:lnTo>
                  <a:close/>
                </a:path>
                <a:path w="695960" h="193040">
                  <a:moveTo>
                    <a:pt x="285572" y="182854"/>
                  </a:moveTo>
                  <a:lnTo>
                    <a:pt x="277571" y="174802"/>
                  </a:lnTo>
                  <a:lnTo>
                    <a:pt x="268820" y="174802"/>
                  </a:lnTo>
                  <a:lnTo>
                    <a:pt x="267677" y="174802"/>
                  </a:lnTo>
                  <a:lnTo>
                    <a:pt x="258940" y="174802"/>
                  </a:lnTo>
                  <a:lnTo>
                    <a:pt x="250939" y="182854"/>
                  </a:lnTo>
                  <a:lnTo>
                    <a:pt x="250939" y="192824"/>
                  </a:lnTo>
                  <a:lnTo>
                    <a:pt x="267677" y="192824"/>
                  </a:lnTo>
                  <a:lnTo>
                    <a:pt x="268820" y="192824"/>
                  </a:lnTo>
                  <a:lnTo>
                    <a:pt x="285572" y="192824"/>
                  </a:lnTo>
                  <a:lnTo>
                    <a:pt x="285572" y="182854"/>
                  </a:lnTo>
                  <a:close/>
                </a:path>
                <a:path w="695960" h="193040">
                  <a:moveTo>
                    <a:pt x="285572" y="118973"/>
                  </a:moveTo>
                  <a:lnTo>
                    <a:pt x="277571" y="110921"/>
                  </a:lnTo>
                  <a:lnTo>
                    <a:pt x="268820" y="110921"/>
                  </a:lnTo>
                  <a:lnTo>
                    <a:pt x="267677" y="110921"/>
                  </a:lnTo>
                  <a:lnTo>
                    <a:pt x="258940" y="110921"/>
                  </a:lnTo>
                  <a:lnTo>
                    <a:pt x="250939" y="118973"/>
                  </a:lnTo>
                  <a:lnTo>
                    <a:pt x="250939" y="127774"/>
                  </a:lnTo>
                  <a:lnTo>
                    <a:pt x="250939" y="128917"/>
                  </a:lnTo>
                  <a:lnTo>
                    <a:pt x="250939" y="137731"/>
                  </a:lnTo>
                  <a:lnTo>
                    <a:pt x="258940" y="145796"/>
                  </a:lnTo>
                  <a:lnTo>
                    <a:pt x="267677" y="145796"/>
                  </a:lnTo>
                  <a:lnTo>
                    <a:pt x="268820" y="145796"/>
                  </a:lnTo>
                  <a:lnTo>
                    <a:pt x="277571" y="145796"/>
                  </a:lnTo>
                  <a:lnTo>
                    <a:pt x="285572" y="137731"/>
                  </a:lnTo>
                  <a:lnTo>
                    <a:pt x="285572" y="128917"/>
                  </a:lnTo>
                  <a:lnTo>
                    <a:pt x="285572" y="127774"/>
                  </a:lnTo>
                  <a:lnTo>
                    <a:pt x="285572" y="118973"/>
                  </a:lnTo>
                  <a:close/>
                </a:path>
                <a:path w="695960" h="193040">
                  <a:moveTo>
                    <a:pt x="285572" y="63906"/>
                  </a:moveTo>
                  <a:lnTo>
                    <a:pt x="268820" y="63906"/>
                  </a:lnTo>
                  <a:lnTo>
                    <a:pt x="267677" y="63906"/>
                  </a:lnTo>
                  <a:lnTo>
                    <a:pt x="250939" y="63906"/>
                  </a:lnTo>
                  <a:lnTo>
                    <a:pt x="250939" y="73863"/>
                  </a:lnTo>
                  <a:lnTo>
                    <a:pt x="258940" y="81915"/>
                  </a:lnTo>
                  <a:lnTo>
                    <a:pt x="267677" y="81915"/>
                  </a:lnTo>
                  <a:lnTo>
                    <a:pt x="268820" y="81915"/>
                  </a:lnTo>
                  <a:lnTo>
                    <a:pt x="277571" y="81915"/>
                  </a:lnTo>
                  <a:lnTo>
                    <a:pt x="285572" y="73863"/>
                  </a:lnTo>
                  <a:lnTo>
                    <a:pt x="285572" y="63906"/>
                  </a:lnTo>
                  <a:close/>
                </a:path>
                <a:path w="695960" h="193040">
                  <a:moveTo>
                    <a:pt x="341185" y="150355"/>
                  </a:moveTo>
                  <a:lnTo>
                    <a:pt x="333184" y="142303"/>
                  </a:lnTo>
                  <a:lnTo>
                    <a:pt x="313410" y="142303"/>
                  </a:lnTo>
                  <a:lnTo>
                    <a:pt x="305409" y="150355"/>
                  </a:lnTo>
                  <a:lnTo>
                    <a:pt x="305409" y="170268"/>
                  </a:lnTo>
                  <a:lnTo>
                    <a:pt x="313410" y="178320"/>
                  </a:lnTo>
                  <a:lnTo>
                    <a:pt x="333184" y="178320"/>
                  </a:lnTo>
                  <a:lnTo>
                    <a:pt x="341185" y="170268"/>
                  </a:lnTo>
                  <a:lnTo>
                    <a:pt x="341185" y="160312"/>
                  </a:lnTo>
                  <a:lnTo>
                    <a:pt x="341185" y="150355"/>
                  </a:lnTo>
                  <a:close/>
                </a:path>
                <a:path w="695960" h="193040">
                  <a:moveTo>
                    <a:pt x="341185" y="86448"/>
                  </a:moveTo>
                  <a:lnTo>
                    <a:pt x="333184" y="78409"/>
                  </a:lnTo>
                  <a:lnTo>
                    <a:pt x="313410" y="78409"/>
                  </a:lnTo>
                  <a:lnTo>
                    <a:pt x="305409" y="86448"/>
                  </a:lnTo>
                  <a:lnTo>
                    <a:pt x="305409" y="106349"/>
                  </a:lnTo>
                  <a:lnTo>
                    <a:pt x="313410" y="114414"/>
                  </a:lnTo>
                  <a:lnTo>
                    <a:pt x="333184" y="114414"/>
                  </a:lnTo>
                  <a:lnTo>
                    <a:pt x="341185" y="106349"/>
                  </a:lnTo>
                  <a:lnTo>
                    <a:pt x="341185" y="96418"/>
                  </a:lnTo>
                  <a:lnTo>
                    <a:pt x="341185" y="86448"/>
                  </a:lnTo>
                  <a:close/>
                </a:path>
                <a:path w="695960" h="193040">
                  <a:moveTo>
                    <a:pt x="395655" y="182854"/>
                  </a:moveTo>
                  <a:lnTo>
                    <a:pt x="387654" y="174802"/>
                  </a:lnTo>
                  <a:lnTo>
                    <a:pt x="378904" y="174802"/>
                  </a:lnTo>
                  <a:lnTo>
                    <a:pt x="377786" y="174802"/>
                  </a:lnTo>
                  <a:lnTo>
                    <a:pt x="369036" y="174802"/>
                  </a:lnTo>
                  <a:lnTo>
                    <a:pt x="361022" y="182854"/>
                  </a:lnTo>
                  <a:lnTo>
                    <a:pt x="361022" y="192824"/>
                  </a:lnTo>
                  <a:lnTo>
                    <a:pt x="377786" y="192824"/>
                  </a:lnTo>
                  <a:lnTo>
                    <a:pt x="378904" y="192824"/>
                  </a:lnTo>
                  <a:lnTo>
                    <a:pt x="395655" y="192824"/>
                  </a:lnTo>
                  <a:lnTo>
                    <a:pt x="395655" y="182854"/>
                  </a:lnTo>
                  <a:close/>
                </a:path>
                <a:path w="695960" h="193040">
                  <a:moveTo>
                    <a:pt x="395655" y="118973"/>
                  </a:moveTo>
                  <a:lnTo>
                    <a:pt x="387654" y="110921"/>
                  </a:lnTo>
                  <a:lnTo>
                    <a:pt x="378904" y="110921"/>
                  </a:lnTo>
                  <a:lnTo>
                    <a:pt x="377786" y="110921"/>
                  </a:lnTo>
                  <a:lnTo>
                    <a:pt x="369036" y="110921"/>
                  </a:lnTo>
                  <a:lnTo>
                    <a:pt x="361022" y="118973"/>
                  </a:lnTo>
                  <a:lnTo>
                    <a:pt x="361022" y="127774"/>
                  </a:lnTo>
                  <a:lnTo>
                    <a:pt x="361022" y="128917"/>
                  </a:lnTo>
                  <a:lnTo>
                    <a:pt x="361022" y="137731"/>
                  </a:lnTo>
                  <a:lnTo>
                    <a:pt x="369036" y="145796"/>
                  </a:lnTo>
                  <a:lnTo>
                    <a:pt x="377786" y="145796"/>
                  </a:lnTo>
                  <a:lnTo>
                    <a:pt x="378904" y="145796"/>
                  </a:lnTo>
                  <a:lnTo>
                    <a:pt x="387654" y="145796"/>
                  </a:lnTo>
                  <a:lnTo>
                    <a:pt x="395655" y="137731"/>
                  </a:lnTo>
                  <a:lnTo>
                    <a:pt x="395655" y="128917"/>
                  </a:lnTo>
                  <a:lnTo>
                    <a:pt x="395655" y="127774"/>
                  </a:lnTo>
                  <a:lnTo>
                    <a:pt x="395655" y="118973"/>
                  </a:lnTo>
                  <a:close/>
                </a:path>
                <a:path w="695960" h="193040">
                  <a:moveTo>
                    <a:pt x="395655" y="63906"/>
                  </a:moveTo>
                  <a:lnTo>
                    <a:pt x="378904" y="63906"/>
                  </a:lnTo>
                  <a:lnTo>
                    <a:pt x="377786" y="63906"/>
                  </a:lnTo>
                  <a:lnTo>
                    <a:pt x="361022" y="63906"/>
                  </a:lnTo>
                  <a:lnTo>
                    <a:pt x="361022" y="73863"/>
                  </a:lnTo>
                  <a:lnTo>
                    <a:pt x="369036" y="81915"/>
                  </a:lnTo>
                  <a:lnTo>
                    <a:pt x="377786" y="81915"/>
                  </a:lnTo>
                  <a:lnTo>
                    <a:pt x="378904" y="81915"/>
                  </a:lnTo>
                  <a:lnTo>
                    <a:pt x="387654" y="81915"/>
                  </a:lnTo>
                  <a:lnTo>
                    <a:pt x="395655" y="73863"/>
                  </a:lnTo>
                  <a:lnTo>
                    <a:pt x="395655" y="63906"/>
                  </a:lnTo>
                  <a:close/>
                </a:path>
                <a:path w="695960" h="193040">
                  <a:moveTo>
                    <a:pt x="451256" y="150355"/>
                  </a:moveTo>
                  <a:lnTo>
                    <a:pt x="443255" y="142303"/>
                  </a:lnTo>
                  <a:lnTo>
                    <a:pt x="423481" y="142303"/>
                  </a:lnTo>
                  <a:lnTo>
                    <a:pt x="415480" y="150355"/>
                  </a:lnTo>
                  <a:lnTo>
                    <a:pt x="415480" y="170268"/>
                  </a:lnTo>
                  <a:lnTo>
                    <a:pt x="423481" y="178320"/>
                  </a:lnTo>
                  <a:lnTo>
                    <a:pt x="443255" y="178320"/>
                  </a:lnTo>
                  <a:lnTo>
                    <a:pt x="451256" y="170268"/>
                  </a:lnTo>
                  <a:lnTo>
                    <a:pt x="451256" y="160312"/>
                  </a:lnTo>
                  <a:lnTo>
                    <a:pt x="451256" y="150355"/>
                  </a:lnTo>
                  <a:close/>
                </a:path>
                <a:path w="695960" h="193040">
                  <a:moveTo>
                    <a:pt x="451256" y="86448"/>
                  </a:moveTo>
                  <a:lnTo>
                    <a:pt x="443255" y="78409"/>
                  </a:lnTo>
                  <a:lnTo>
                    <a:pt x="423481" y="78409"/>
                  </a:lnTo>
                  <a:lnTo>
                    <a:pt x="415480" y="86448"/>
                  </a:lnTo>
                  <a:lnTo>
                    <a:pt x="415480" y="106349"/>
                  </a:lnTo>
                  <a:lnTo>
                    <a:pt x="423481" y="114414"/>
                  </a:lnTo>
                  <a:lnTo>
                    <a:pt x="443255" y="114414"/>
                  </a:lnTo>
                  <a:lnTo>
                    <a:pt x="451256" y="106349"/>
                  </a:lnTo>
                  <a:lnTo>
                    <a:pt x="451256" y="96418"/>
                  </a:lnTo>
                  <a:lnTo>
                    <a:pt x="451256" y="86448"/>
                  </a:lnTo>
                  <a:close/>
                </a:path>
                <a:path w="695960" h="193040">
                  <a:moveTo>
                    <a:pt x="505726" y="182854"/>
                  </a:moveTo>
                  <a:lnTo>
                    <a:pt x="497725" y="174802"/>
                  </a:lnTo>
                  <a:lnTo>
                    <a:pt x="488975" y="174802"/>
                  </a:lnTo>
                  <a:lnTo>
                    <a:pt x="487832" y="174802"/>
                  </a:lnTo>
                  <a:lnTo>
                    <a:pt x="479107" y="174802"/>
                  </a:lnTo>
                  <a:lnTo>
                    <a:pt x="471093" y="182854"/>
                  </a:lnTo>
                  <a:lnTo>
                    <a:pt x="471093" y="192824"/>
                  </a:lnTo>
                  <a:lnTo>
                    <a:pt x="487832" y="192824"/>
                  </a:lnTo>
                  <a:lnTo>
                    <a:pt x="488975" y="192824"/>
                  </a:lnTo>
                  <a:lnTo>
                    <a:pt x="505726" y="192824"/>
                  </a:lnTo>
                  <a:lnTo>
                    <a:pt x="505726" y="182854"/>
                  </a:lnTo>
                  <a:close/>
                </a:path>
                <a:path w="695960" h="193040">
                  <a:moveTo>
                    <a:pt x="505726" y="118973"/>
                  </a:moveTo>
                  <a:lnTo>
                    <a:pt x="497725" y="110921"/>
                  </a:lnTo>
                  <a:lnTo>
                    <a:pt x="488975" y="110921"/>
                  </a:lnTo>
                  <a:lnTo>
                    <a:pt x="487832" y="110921"/>
                  </a:lnTo>
                  <a:lnTo>
                    <a:pt x="479107" y="110921"/>
                  </a:lnTo>
                  <a:lnTo>
                    <a:pt x="471093" y="118973"/>
                  </a:lnTo>
                  <a:lnTo>
                    <a:pt x="471093" y="127774"/>
                  </a:lnTo>
                  <a:lnTo>
                    <a:pt x="471093" y="128917"/>
                  </a:lnTo>
                  <a:lnTo>
                    <a:pt x="471093" y="137731"/>
                  </a:lnTo>
                  <a:lnTo>
                    <a:pt x="479107" y="145796"/>
                  </a:lnTo>
                  <a:lnTo>
                    <a:pt x="487832" y="145796"/>
                  </a:lnTo>
                  <a:lnTo>
                    <a:pt x="488975" y="145796"/>
                  </a:lnTo>
                  <a:lnTo>
                    <a:pt x="497725" y="145796"/>
                  </a:lnTo>
                  <a:lnTo>
                    <a:pt x="505726" y="137731"/>
                  </a:lnTo>
                  <a:lnTo>
                    <a:pt x="505726" y="128917"/>
                  </a:lnTo>
                  <a:lnTo>
                    <a:pt x="505726" y="127774"/>
                  </a:lnTo>
                  <a:lnTo>
                    <a:pt x="505726" y="118973"/>
                  </a:lnTo>
                  <a:close/>
                </a:path>
                <a:path w="695960" h="193040">
                  <a:moveTo>
                    <a:pt x="505726" y="63906"/>
                  </a:moveTo>
                  <a:lnTo>
                    <a:pt x="488975" y="63906"/>
                  </a:lnTo>
                  <a:lnTo>
                    <a:pt x="487832" y="63906"/>
                  </a:lnTo>
                  <a:lnTo>
                    <a:pt x="471093" y="63906"/>
                  </a:lnTo>
                  <a:lnTo>
                    <a:pt x="471093" y="73863"/>
                  </a:lnTo>
                  <a:lnTo>
                    <a:pt x="479107" y="81915"/>
                  </a:lnTo>
                  <a:lnTo>
                    <a:pt x="487832" y="81915"/>
                  </a:lnTo>
                  <a:lnTo>
                    <a:pt x="488975" y="81915"/>
                  </a:lnTo>
                  <a:lnTo>
                    <a:pt x="497725" y="81915"/>
                  </a:lnTo>
                  <a:lnTo>
                    <a:pt x="505726" y="73863"/>
                  </a:lnTo>
                  <a:lnTo>
                    <a:pt x="505726" y="63906"/>
                  </a:lnTo>
                  <a:close/>
                </a:path>
                <a:path w="695960" h="193040">
                  <a:moveTo>
                    <a:pt x="561340" y="150355"/>
                  </a:moveTo>
                  <a:lnTo>
                    <a:pt x="553339" y="142303"/>
                  </a:lnTo>
                  <a:lnTo>
                    <a:pt x="533565" y="142303"/>
                  </a:lnTo>
                  <a:lnTo>
                    <a:pt x="525564" y="150355"/>
                  </a:lnTo>
                  <a:lnTo>
                    <a:pt x="525564" y="170268"/>
                  </a:lnTo>
                  <a:lnTo>
                    <a:pt x="533565" y="178320"/>
                  </a:lnTo>
                  <a:lnTo>
                    <a:pt x="553339" y="178320"/>
                  </a:lnTo>
                  <a:lnTo>
                    <a:pt x="561340" y="170268"/>
                  </a:lnTo>
                  <a:lnTo>
                    <a:pt x="561340" y="160312"/>
                  </a:lnTo>
                  <a:lnTo>
                    <a:pt x="561340" y="150355"/>
                  </a:lnTo>
                  <a:close/>
                </a:path>
                <a:path w="695960" h="193040">
                  <a:moveTo>
                    <a:pt x="561340" y="86448"/>
                  </a:moveTo>
                  <a:lnTo>
                    <a:pt x="553339" y="78409"/>
                  </a:lnTo>
                  <a:lnTo>
                    <a:pt x="533565" y="78409"/>
                  </a:lnTo>
                  <a:lnTo>
                    <a:pt x="525564" y="86448"/>
                  </a:lnTo>
                  <a:lnTo>
                    <a:pt x="525564" y="106349"/>
                  </a:lnTo>
                  <a:lnTo>
                    <a:pt x="533565" y="114414"/>
                  </a:lnTo>
                  <a:lnTo>
                    <a:pt x="553339" y="114414"/>
                  </a:lnTo>
                  <a:lnTo>
                    <a:pt x="561340" y="106349"/>
                  </a:lnTo>
                  <a:lnTo>
                    <a:pt x="561340" y="96418"/>
                  </a:lnTo>
                  <a:lnTo>
                    <a:pt x="561340" y="86448"/>
                  </a:lnTo>
                  <a:close/>
                </a:path>
                <a:path w="695960" h="193040">
                  <a:moveTo>
                    <a:pt x="615810" y="182854"/>
                  </a:moveTo>
                  <a:lnTo>
                    <a:pt x="607809" y="174802"/>
                  </a:lnTo>
                  <a:lnTo>
                    <a:pt x="599046" y="174802"/>
                  </a:lnTo>
                  <a:lnTo>
                    <a:pt x="597903" y="174802"/>
                  </a:lnTo>
                  <a:lnTo>
                    <a:pt x="589178" y="174802"/>
                  </a:lnTo>
                  <a:lnTo>
                    <a:pt x="581164" y="182854"/>
                  </a:lnTo>
                  <a:lnTo>
                    <a:pt x="581164" y="192824"/>
                  </a:lnTo>
                  <a:lnTo>
                    <a:pt x="597903" y="192824"/>
                  </a:lnTo>
                  <a:lnTo>
                    <a:pt x="599046" y="192824"/>
                  </a:lnTo>
                  <a:lnTo>
                    <a:pt x="615810" y="192824"/>
                  </a:lnTo>
                  <a:lnTo>
                    <a:pt x="615810" y="182854"/>
                  </a:lnTo>
                  <a:close/>
                </a:path>
                <a:path w="695960" h="193040">
                  <a:moveTo>
                    <a:pt x="615810" y="118973"/>
                  </a:moveTo>
                  <a:lnTo>
                    <a:pt x="607809" y="110921"/>
                  </a:lnTo>
                  <a:lnTo>
                    <a:pt x="599046" y="110921"/>
                  </a:lnTo>
                  <a:lnTo>
                    <a:pt x="597903" y="110921"/>
                  </a:lnTo>
                  <a:lnTo>
                    <a:pt x="589178" y="110921"/>
                  </a:lnTo>
                  <a:lnTo>
                    <a:pt x="581164" y="118973"/>
                  </a:lnTo>
                  <a:lnTo>
                    <a:pt x="581164" y="127774"/>
                  </a:lnTo>
                  <a:lnTo>
                    <a:pt x="581164" y="128917"/>
                  </a:lnTo>
                  <a:lnTo>
                    <a:pt x="581164" y="137731"/>
                  </a:lnTo>
                  <a:lnTo>
                    <a:pt x="589178" y="145796"/>
                  </a:lnTo>
                  <a:lnTo>
                    <a:pt x="597903" y="145796"/>
                  </a:lnTo>
                  <a:lnTo>
                    <a:pt x="599046" y="145796"/>
                  </a:lnTo>
                  <a:lnTo>
                    <a:pt x="607809" y="145796"/>
                  </a:lnTo>
                  <a:lnTo>
                    <a:pt x="615810" y="137731"/>
                  </a:lnTo>
                  <a:lnTo>
                    <a:pt x="615810" y="128917"/>
                  </a:lnTo>
                  <a:lnTo>
                    <a:pt x="615810" y="127774"/>
                  </a:lnTo>
                  <a:lnTo>
                    <a:pt x="615810" y="118973"/>
                  </a:lnTo>
                  <a:close/>
                </a:path>
                <a:path w="695960" h="193040">
                  <a:moveTo>
                    <a:pt x="615810" y="63906"/>
                  </a:moveTo>
                  <a:lnTo>
                    <a:pt x="599046" y="63906"/>
                  </a:lnTo>
                  <a:lnTo>
                    <a:pt x="597903" y="63906"/>
                  </a:lnTo>
                  <a:lnTo>
                    <a:pt x="581164" y="63906"/>
                  </a:lnTo>
                  <a:lnTo>
                    <a:pt x="581164" y="73863"/>
                  </a:lnTo>
                  <a:lnTo>
                    <a:pt x="589178" y="81915"/>
                  </a:lnTo>
                  <a:lnTo>
                    <a:pt x="597903" y="81915"/>
                  </a:lnTo>
                  <a:lnTo>
                    <a:pt x="599046" y="81915"/>
                  </a:lnTo>
                  <a:lnTo>
                    <a:pt x="607809" y="81915"/>
                  </a:lnTo>
                  <a:lnTo>
                    <a:pt x="615810" y="73863"/>
                  </a:lnTo>
                  <a:lnTo>
                    <a:pt x="615810" y="63906"/>
                  </a:lnTo>
                  <a:close/>
                </a:path>
                <a:path w="695960" h="193040">
                  <a:moveTo>
                    <a:pt x="671410" y="150355"/>
                  </a:moveTo>
                  <a:lnTo>
                    <a:pt x="663409" y="142303"/>
                  </a:lnTo>
                  <a:lnTo>
                    <a:pt x="643648" y="142303"/>
                  </a:lnTo>
                  <a:lnTo>
                    <a:pt x="635635" y="150355"/>
                  </a:lnTo>
                  <a:lnTo>
                    <a:pt x="635635" y="170268"/>
                  </a:lnTo>
                  <a:lnTo>
                    <a:pt x="643648" y="178320"/>
                  </a:lnTo>
                  <a:lnTo>
                    <a:pt x="663409" y="178320"/>
                  </a:lnTo>
                  <a:lnTo>
                    <a:pt x="671410" y="170268"/>
                  </a:lnTo>
                  <a:lnTo>
                    <a:pt x="671410" y="160312"/>
                  </a:lnTo>
                  <a:lnTo>
                    <a:pt x="671410" y="150355"/>
                  </a:lnTo>
                  <a:close/>
                </a:path>
                <a:path w="695960" h="193040">
                  <a:moveTo>
                    <a:pt x="671410" y="86448"/>
                  </a:moveTo>
                  <a:lnTo>
                    <a:pt x="663409" y="78409"/>
                  </a:lnTo>
                  <a:lnTo>
                    <a:pt x="643648" y="78409"/>
                  </a:lnTo>
                  <a:lnTo>
                    <a:pt x="635635" y="86448"/>
                  </a:lnTo>
                  <a:lnTo>
                    <a:pt x="635635" y="106349"/>
                  </a:lnTo>
                  <a:lnTo>
                    <a:pt x="643648" y="114414"/>
                  </a:lnTo>
                  <a:lnTo>
                    <a:pt x="663409" y="114414"/>
                  </a:lnTo>
                  <a:lnTo>
                    <a:pt x="671410" y="106349"/>
                  </a:lnTo>
                  <a:lnTo>
                    <a:pt x="671410" y="96418"/>
                  </a:lnTo>
                  <a:lnTo>
                    <a:pt x="671410" y="86448"/>
                  </a:lnTo>
                  <a:close/>
                </a:path>
                <a:path w="695960" h="193040">
                  <a:moveTo>
                    <a:pt x="692111" y="74726"/>
                  </a:moveTo>
                  <a:lnTo>
                    <a:pt x="692086" y="63906"/>
                  </a:lnTo>
                  <a:lnTo>
                    <a:pt x="691248" y="63906"/>
                  </a:lnTo>
                  <a:lnTo>
                    <a:pt x="691248" y="73863"/>
                  </a:lnTo>
                  <a:lnTo>
                    <a:pt x="692111" y="74726"/>
                  </a:lnTo>
                  <a:close/>
                </a:path>
                <a:path w="695960" h="193040">
                  <a:moveTo>
                    <a:pt x="693381" y="139877"/>
                  </a:moveTo>
                  <a:lnTo>
                    <a:pt x="692988" y="127774"/>
                  </a:lnTo>
                  <a:lnTo>
                    <a:pt x="692696" y="117513"/>
                  </a:lnTo>
                  <a:lnTo>
                    <a:pt x="691248" y="118973"/>
                  </a:lnTo>
                  <a:lnTo>
                    <a:pt x="691248" y="127774"/>
                  </a:lnTo>
                  <a:lnTo>
                    <a:pt x="691248" y="128917"/>
                  </a:lnTo>
                  <a:lnTo>
                    <a:pt x="691248" y="137731"/>
                  </a:lnTo>
                  <a:lnTo>
                    <a:pt x="693381" y="139877"/>
                  </a:lnTo>
                  <a:close/>
                </a:path>
                <a:path w="695960" h="193040">
                  <a:moveTo>
                    <a:pt x="695934" y="192824"/>
                  </a:moveTo>
                  <a:lnTo>
                    <a:pt x="695121" y="178955"/>
                  </a:lnTo>
                  <a:lnTo>
                    <a:pt x="691248" y="182854"/>
                  </a:lnTo>
                  <a:lnTo>
                    <a:pt x="691248" y="192824"/>
                  </a:lnTo>
                  <a:lnTo>
                    <a:pt x="695934" y="19282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44">
              <a:extLst>
                <a:ext uri="{FF2B5EF4-FFF2-40B4-BE49-F238E27FC236}">
                  <a16:creationId xmlns:a16="http://schemas.microsoft.com/office/drawing/2014/main" id="{524502E3-ED25-B1DD-CE5D-BCBA38E971CB}"/>
                </a:ext>
              </a:extLst>
            </p:cNvPr>
            <p:cNvSpPr/>
            <p:nvPr/>
          </p:nvSpPr>
          <p:spPr>
            <a:xfrm>
              <a:off x="4967173" y="971321"/>
              <a:ext cx="696595" cy="193040"/>
            </a:xfrm>
            <a:custGeom>
              <a:avLst/>
              <a:gdLst/>
              <a:ahLst/>
              <a:cxnLst/>
              <a:rect l="l" t="t" r="r" b="b"/>
              <a:pathLst>
                <a:path w="696595" h="193040">
                  <a:moveTo>
                    <a:pt x="10756" y="86448"/>
                  </a:moveTo>
                  <a:lnTo>
                    <a:pt x="2755" y="78397"/>
                  </a:lnTo>
                  <a:lnTo>
                    <a:pt x="1295" y="78397"/>
                  </a:lnTo>
                  <a:lnTo>
                    <a:pt x="736" y="92506"/>
                  </a:lnTo>
                  <a:lnTo>
                    <a:pt x="228" y="106845"/>
                  </a:lnTo>
                  <a:lnTo>
                    <a:pt x="0" y="114427"/>
                  </a:lnTo>
                  <a:lnTo>
                    <a:pt x="2755" y="114427"/>
                  </a:lnTo>
                  <a:lnTo>
                    <a:pt x="10756" y="106362"/>
                  </a:lnTo>
                  <a:lnTo>
                    <a:pt x="10756" y="86448"/>
                  </a:lnTo>
                  <a:close/>
                </a:path>
                <a:path w="696595" h="193040">
                  <a:moveTo>
                    <a:pt x="10756" y="22555"/>
                  </a:moveTo>
                  <a:lnTo>
                    <a:pt x="4648" y="16421"/>
                  </a:lnTo>
                  <a:lnTo>
                    <a:pt x="3644" y="32512"/>
                  </a:lnTo>
                  <a:lnTo>
                    <a:pt x="2641" y="50520"/>
                  </a:lnTo>
                  <a:lnTo>
                    <a:pt x="10756" y="42468"/>
                  </a:lnTo>
                  <a:lnTo>
                    <a:pt x="10756" y="22555"/>
                  </a:lnTo>
                  <a:close/>
                </a:path>
                <a:path w="696595" h="193040">
                  <a:moveTo>
                    <a:pt x="65227" y="182854"/>
                  </a:moveTo>
                  <a:lnTo>
                    <a:pt x="57226" y="174802"/>
                  </a:lnTo>
                  <a:lnTo>
                    <a:pt x="47345" y="174802"/>
                  </a:lnTo>
                  <a:lnTo>
                    <a:pt x="47345" y="192798"/>
                  </a:lnTo>
                  <a:lnTo>
                    <a:pt x="65227" y="192798"/>
                  </a:lnTo>
                  <a:lnTo>
                    <a:pt x="65227" y="182854"/>
                  </a:lnTo>
                  <a:close/>
                </a:path>
                <a:path w="696595" h="193040">
                  <a:moveTo>
                    <a:pt x="65227" y="118948"/>
                  </a:moveTo>
                  <a:lnTo>
                    <a:pt x="57226" y="110883"/>
                  </a:lnTo>
                  <a:lnTo>
                    <a:pt x="48475" y="110883"/>
                  </a:lnTo>
                  <a:lnTo>
                    <a:pt x="47345" y="110883"/>
                  </a:lnTo>
                  <a:lnTo>
                    <a:pt x="38595" y="110883"/>
                  </a:lnTo>
                  <a:lnTo>
                    <a:pt x="30581" y="118948"/>
                  </a:lnTo>
                  <a:lnTo>
                    <a:pt x="30581" y="128905"/>
                  </a:lnTo>
                  <a:lnTo>
                    <a:pt x="47345" y="128905"/>
                  </a:lnTo>
                  <a:lnTo>
                    <a:pt x="47345" y="145783"/>
                  </a:lnTo>
                  <a:lnTo>
                    <a:pt x="57226" y="145783"/>
                  </a:lnTo>
                  <a:lnTo>
                    <a:pt x="65227" y="137718"/>
                  </a:lnTo>
                  <a:lnTo>
                    <a:pt x="65227" y="128905"/>
                  </a:lnTo>
                  <a:lnTo>
                    <a:pt x="65227" y="127762"/>
                  </a:lnTo>
                  <a:lnTo>
                    <a:pt x="65227" y="118948"/>
                  </a:lnTo>
                  <a:close/>
                </a:path>
                <a:path w="696595" h="193040">
                  <a:moveTo>
                    <a:pt x="65227" y="55067"/>
                  </a:moveTo>
                  <a:lnTo>
                    <a:pt x="57226" y="47015"/>
                  </a:lnTo>
                  <a:lnTo>
                    <a:pt x="48475" y="47015"/>
                  </a:lnTo>
                  <a:lnTo>
                    <a:pt x="47345" y="47015"/>
                  </a:lnTo>
                  <a:lnTo>
                    <a:pt x="38595" y="47015"/>
                  </a:lnTo>
                  <a:lnTo>
                    <a:pt x="30581" y="55067"/>
                  </a:lnTo>
                  <a:lnTo>
                    <a:pt x="30581" y="63868"/>
                  </a:lnTo>
                  <a:lnTo>
                    <a:pt x="30581" y="65011"/>
                  </a:lnTo>
                  <a:lnTo>
                    <a:pt x="30581" y="73850"/>
                  </a:lnTo>
                  <a:lnTo>
                    <a:pt x="38595" y="81902"/>
                  </a:lnTo>
                  <a:lnTo>
                    <a:pt x="47345" y="81902"/>
                  </a:lnTo>
                  <a:lnTo>
                    <a:pt x="48475" y="81902"/>
                  </a:lnTo>
                  <a:lnTo>
                    <a:pt x="57226" y="81902"/>
                  </a:lnTo>
                  <a:lnTo>
                    <a:pt x="65227" y="73850"/>
                  </a:lnTo>
                  <a:lnTo>
                    <a:pt x="65227" y="65011"/>
                  </a:lnTo>
                  <a:lnTo>
                    <a:pt x="65227" y="63868"/>
                  </a:lnTo>
                  <a:lnTo>
                    <a:pt x="65227" y="55067"/>
                  </a:lnTo>
                  <a:close/>
                </a:path>
                <a:path w="696595" h="193040">
                  <a:moveTo>
                    <a:pt x="65227" y="0"/>
                  </a:moveTo>
                  <a:lnTo>
                    <a:pt x="48475" y="0"/>
                  </a:lnTo>
                  <a:lnTo>
                    <a:pt x="47345" y="0"/>
                  </a:lnTo>
                  <a:lnTo>
                    <a:pt x="30581" y="0"/>
                  </a:lnTo>
                  <a:lnTo>
                    <a:pt x="30581" y="9944"/>
                  </a:lnTo>
                  <a:lnTo>
                    <a:pt x="38595" y="18008"/>
                  </a:lnTo>
                  <a:lnTo>
                    <a:pt x="47345" y="18008"/>
                  </a:lnTo>
                  <a:lnTo>
                    <a:pt x="48475" y="18008"/>
                  </a:lnTo>
                  <a:lnTo>
                    <a:pt x="57226" y="18008"/>
                  </a:lnTo>
                  <a:lnTo>
                    <a:pt x="65227" y="9944"/>
                  </a:lnTo>
                  <a:lnTo>
                    <a:pt x="65227" y="0"/>
                  </a:lnTo>
                  <a:close/>
                </a:path>
                <a:path w="696595" h="193040">
                  <a:moveTo>
                    <a:pt x="120827" y="150329"/>
                  </a:moveTo>
                  <a:lnTo>
                    <a:pt x="112826" y="142278"/>
                  </a:lnTo>
                  <a:lnTo>
                    <a:pt x="93065" y="142278"/>
                  </a:lnTo>
                  <a:lnTo>
                    <a:pt x="85051" y="150329"/>
                  </a:lnTo>
                  <a:lnTo>
                    <a:pt x="85051" y="170230"/>
                  </a:lnTo>
                  <a:lnTo>
                    <a:pt x="93065" y="178295"/>
                  </a:lnTo>
                  <a:lnTo>
                    <a:pt x="112826" y="178295"/>
                  </a:lnTo>
                  <a:lnTo>
                    <a:pt x="120827" y="170230"/>
                  </a:lnTo>
                  <a:lnTo>
                    <a:pt x="120827" y="160286"/>
                  </a:lnTo>
                  <a:lnTo>
                    <a:pt x="120827" y="150329"/>
                  </a:lnTo>
                  <a:close/>
                </a:path>
                <a:path w="696595" h="193040">
                  <a:moveTo>
                    <a:pt x="120827" y="86448"/>
                  </a:moveTo>
                  <a:lnTo>
                    <a:pt x="112826" y="78397"/>
                  </a:lnTo>
                  <a:lnTo>
                    <a:pt x="93065" y="78397"/>
                  </a:lnTo>
                  <a:lnTo>
                    <a:pt x="85051" y="86448"/>
                  </a:lnTo>
                  <a:lnTo>
                    <a:pt x="85051" y="106362"/>
                  </a:lnTo>
                  <a:lnTo>
                    <a:pt x="93065" y="114427"/>
                  </a:lnTo>
                  <a:lnTo>
                    <a:pt x="112826" y="114427"/>
                  </a:lnTo>
                  <a:lnTo>
                    <a:pt x="120827" y="106362"/>
                  </a:lnTo>
                  <a:lnTo>
                    <a:pt x="120827" y="96405"/>
                  </a:lnTo>
                  <a:lnTo>
                    <a:pt x="120827" y="86448"/>
                  </a:lnTo>
                  <a:close/>
                </a:path>
                <a:path w="696595" h="193040">
                  <a:moveTo>
                    <a:pt x="120827" y="22555"/>
                  </a:moveTo>
                  <a:lnTo>
                    <a:pt x="112826" y="14503"/>
                  </a:lnTo>
                  <a:lnTo>
                    <a:pt x="93065" y="14503"/>
                  </a:lnTo>
                  <a:lnTo>
                    <a:pt x="85051" y="22555"/>
                  </a:lnTo>
                  <a:lnTo>
                    <a:pt x="85051" y="42468"/>
                  </a:lnTo>
                  <a:lnTo>
                    <a:pt x="93065" y="50520"/>
                  </a:lnTo>
                  <a:lnTo>
                    <a:pt x="112826" y="50520"/>
                  </a:lnTo>
                  <a:lnTo>
                    <a:pt x="120827" y="42468"/>
                  </a:lnTo>
                  <a:lnTo>
                    <a:pt x="120827" y="32512"/>
                  </a:lnTo>
                  <a:lnTo>
                    <a:pt x="120827" y="22555"/>
                  </a:lnTo>
                  <a:close/>
                </a:path>
                <a:path w="696595" h="193040">
                  <a:moveTo>
                    <a:pt x="158559" y="0"/>
                  </a:moveTo>
                  <a:lnTo>
                    <a:pt x="140665" y="0"/>
                  </a:lnTo>
                  <a:lnTo>
                    <a:pt x="140665" y="9944"/>
                  </a:lnTo>
                  <a:lnTo>
                    <a:pt x="148678" y="18008"/>
                  </a:lnTo>
                  <a:lnTo>
                    <a:pt x="158559" y="18008"/>
                  </a:lnTo>
                  <a:lnTo>
                    <a:pt x="158559" y="0"/>
                  </a:lnTo>
                  <a:close/>
                </a:path>
                <a:path w="696595" h="193040">
                  <a:moveTo>
                    <a:pt x="175298" y="182854"/>
                  </a:moveTo>
                  <a:lnTo>
                    <a:pt x="167297" y="174802"/>
                  </a:lnTo>
                  <a:lnTo>
                    <a:pt x="157403" y="174802"/>
                  </a:lnTo>
                  <a:lnTo>
                    <a:pt x="157403" y="192798"/>
                  </a:lnTo>
                  <a:lnTo>
                    <a:pt x="175298" y="192798"/>
                  </a:lnTo>
                  <a:lnTo>
                    <a:pt x="175298" y="182854"/>
                  </a:lnTo>
                  <a:close/>
                </a:path>
                <a:path w="696595" h="193040">
                  <a:moveTo>
                    <a:pt x="175298" y="118948"/>
                  </a:moveTo>
                  <a:lnTo>
                    <a:pt x="167297" y="110883"/>
                  </a:lnTo>
                  <a:lnTo>
                    <a:pt x="158559" y="110883"/>
                  </a:lnTo>
                  <a:lnTo>
                    <a:pt x="157403" y="110883"/>
                  </a:lnTo>
                  <a:lnTo>
                    <a:pt x="148678" y="110883"/>
                  </a:lnTo>
                  <a:lnTo>
                    <a:pt x="140665" y="118948"/>
                  </a:lnTo>
                  <a:lnTo>
                    <a:pt x="140665" y="127762"/>
                  </a:lnTo>
                  <a:lnTo>
                    <a:pt x="140665" y="128905"/>
                  </a:lnTo>
                  <a:lnTo>
                    <a:pt x="140665" y="137718"/>
                  </a:lnTo>
                  <a:lnTo>
                    <a:pt x="148678" y="145783"/>
                  </a:lnTo>
                  <a:lnTo>
                    <a:pt x="157403" y="145783"/>
                  </a:lnTo>
                  <a:lnTo>
                    <a:pt x="158559" y="145783"/>
                  </a:lnTo>
                  <a:lnTo>
                    <a:pt x="167297" y="145783"/>
                  </a:lnTo>
                  <a:lnTo>
                    <a:pt x="175298" y="137718"/>
                  </a:lnTo>
                  <a:lnTo>
                    <a:pt x="175298" y="128905"/>
                  </a:lnTo>
                  <a:lnTo>
                    <a:pt x="175298" y="127762"/>
                  </a:lnTo>
                  <a:lnTo>
                    <a:pt x="175298" y="118948"/>
                  </a:lnTo>
                  <a:close/>
                </a:path>
                <a:path w="696595" h="193040">
                  <a:moveTo>
                    <a:pt x="175298" y="63868"/>
                  </a:moveTo>
                  <a:lnTo>
                    <a:pt x="158559" y="63868"/>
                  </a:lnTo>
                  <a:lnTo>
                    <a:pt x="158559" y="47015"/>
                  </a:lnTo>
                  <a:lnTo>
                    <a:pt x="148678" y="47015"/>
                  </a:lnTo>
                  <a:lnTo>
                    <a:pt x="140665" y="55067"/>
                  </a:lnTo>
                  <a:lnTo>
                    <a:pt x="140665" y="63868"/>
                  </a:lnTo>
                  <a:lnTo>
                    <a:pt x="140665" y="65011"/>
                  </a:lnTo>
                  <a:lnTo>
                    <a:pt x="140665" y="73850"/>
                  </a:lnTo>
                  <a:lnTo>
                    <a:pt x="148678" y="81902"/>
                  </a:lnTo>
                  <a:lnTo>
                    <a:pt x="157403" y="81902"/>
                  </a:lnTo>
                  <a:lnTo>
                    <a:pt x="158559" y="81902"/>
                  </a:lnTo>
                  <a:lnTo>
                    <a:pt x="167297" y="81902"/>
                  </a:lnTo>
                  <a:lnTo>
                    <a:pt x="175298" y="73850"/>
                  </a:lnTo>
                  <a:lnTo>
                    <a:pt x="175298" y="63868"/>
                  </a:lnTo>
                  <a:close/>
                </a:path>
                <a:path w="696595" h="193040">
                  <a:moveTo>
                    <a:pt x="230911" y="150329"/>
                  </a:moveTo>
                  <a:lnTo>
                    <a:pt x="222910" y="142278"/>
                  </a:lnTo>
                  <a:lnTo>
                    <a:pt x="203136" y="142278"/>
                  </a:lnTo>
                  <a:lnTo>
                    <a:pt x="195135" y="150329"/>
                  </a:lnTo>
                  <a:lnTo>
                    <a:pt x="195135" y="170230"/>
                  </a:lnTo>
                  <a:lnTo>
                    <a:pt x="203136" y="178295"/>
                  </a:lnTo>
                  <a:lnTo>
                    <a:pt x="222910" y="178295"/>
                  </a:lnTo>
                  <a:lnTo>
                    <a:pt x="230911" y="170230"/>
                  </a:lnTo>
                  <a:lnTo>
                    <a:pt x="230911" y="160286"/>
                  </a:lnTo>
                  <a:lnTo>
                    <a:pt x="230911" y="150329"/>
                  </a:lnTo>
                  <a:close/>
                </a:path>
                <a:path w="696595" h="193040">
                  <a:moveTo>
                    <a:pt x="230911" y="86448"/>
                  </a:moveTo>
                  <a:lnTo>
                    <a:pt x="222910" y="78397"/>
                  </a:lnTo>
                  <a:lnTo>
                    <a:pt x="203136" y="78397"/>
                  </a:lnTo>
                  <a:lnTo>
                    <a:pt x="195135" y="86448"/>
                  </a:lnTo>
                  <a:lnTo>
                    <a:pt x="195135" y="106362"/>
                  </a:lnTo>
                  <a:lnTo>
                    <a:pt x="203136" y="114427"/>
                  </a:lnTo>
                  <a:lnTo>
                    <a:pt x="222910" y="114427"/>
                  </a:lnTo>
                  <a:lnTo>
                    <a:pt x="230911" y="106362"/>
                  </a:lnTo>
                  <a:lnTo>
                    <a:pt x="230911" y="96405"/>
                  </a:lnTo>
                  <a:lnTo>
                    <a:pt x="230911" y="86448"/>
                  </a:lnTo>
                  <a:close/>
                </a:path>
                <a:path w="696595" h="193040">
                  <a:moveTo>
                    <a:pt x="285369" y="182854"/>
                  </a:moveTo>
                  <a:lnTo>
                    <a:pt x="277368" y="174802"/>
                  </a:lnTo>
                  <a:lnTo>
                    <a:pt x="268617" y="174802"/>
                  </a:lnTo>
                  <a:lnTo>
                    <a:pt x="267474" y="174802"/>
                  </a:lnTo>
                  <a:lnTo>
                    <a:pt x="258737" y="174802"/>
                  </a:lnTo>
                  <a:lnTo>
                    <a:pt x="250736" y="182854"/>
                  </a:lnTo>
                  <a:lnTo>
                    <a:pt x="250736" y="192798"/>
                  </a:lnTo>
                  <a:lnTo>
                    <a:pt x="267474" y="192798"/>
                  </a:lnTo>
                  <a:lnTo>
                    <a:pt x="268617" y="192798"/>
                  </a:lnTo>
                  <a:lnTo>
                    <a:pt x="285369" y="192798"/>
                  </a:lnTo>
                  <a:lnTo>
                    <a:pt x="285369" y="182854"/>
                  </a:lnTo>
                  <a:close/>
                </a:path>
                <a:path w="696595" h="193040">
                  <a:moveTo>
                    <a:pt x="285369" y="118948"/>
                  </a:moveTo>
                  <a:lnTo>
                    <a:pt x="277368" y="110883"/>
                  </a:lnTo>
                  <a:lnTo>
                    <a:pt x="268617" y="110883"/>
                  </a:lnTo>
                  <a:lnTo>
                    <a:pt x="267474" y="110883"/>
                  </a:lnTo>
                  <a:lnTo>
                    <a:pt x="258737" y="110883"/>
                  </a:lnTo>
                  <a:lnTo>
                    <a:pt x="250736" y="118948"/>
                  </a:lnTo>
                  <a:lnTo>
                    <a:pt x="250736" y="127762"/>
                  </a:lnTo>
                  <a:lnTo>
                    <a:pt x="250736" y="128905"/>
                  </a:lnTo>
                  <a:lnTo>
                    <a:pt x="250736" y="137718"/>
                  </a:lnTo>
                  <a:lnTo>
                    <a:pt x="258737" y="145783"/>
                  </a:lnTo>
                  <a:lnTo>
                    <a:pt x="267474" y="145783"/>
                  </a:lnTo>
                  <a:lnTo>
                    <a:pt x="268617" y="145783"/>
                  </a:lnTo>
                  <a:lnTo>
                    <a:pt x="277368" y="145783"/>
                  </a:lnTo>
                  <a:lnTo>
                    <a:pt x="285369" y="137718"/>
                  </a:lnTo>
                  <a:lnTo>
                    <a:pt x="285369" y="128905"/>
                  </a:lnTo>
                  <a:lnTo>
                    <a:pt x="285369" y="127762"/>
                  </a:lnTo>
                  <a:lnTo>
                    <a:pt x="285369" y="118948"/>
                  </a:lnTo>
                  <a:close/>
                </a:path>
                <a:path w="696595" h="193040">
                  <a:moveTo>
                    <a:pt x="285369" y="63868"/>
                  </a:moveTo>
                  <a:lnTo>
                    <a:pt x="268617" y="63868"/>
                  </a:lnTo>
                  <a:lnTo>
                    <a:pt x="268617" y="47015"/>
                  </a:lnTo>
                  <a:lnTo>
                    <a:pt x="258737" y="47015"/>
                  </a:lnTo>
                  <a:lnTo>
                    <a:pt x="250736" y="55067"/>
                  </a:lnTo>
                  <a:lnTo>
                    <a:pt x="250736" y="63868"/>
                  </a:lnTo>
                  <a:lnTo>
                    <a:pt x="250736" y="65011"/>
                  </a:lnTo>
                  <a:lnTo>
                    <a:pt x="250736" y="73850"/>
                  </a:lnTo>
                  <a:lnTo>
                    <a:pt x="258737" y="81902"/>
                  </a:lnTo>
                  <a:lnTo>
                    <a:pt x="267474" y="81902"/>
                  </a:lnTo>
                  <a:lnTo>
                    <a:pt x="268617" y="81902"/>
                  </a:lnTo>
                  <a:lnTo>
                    <a:pt x="277368" y="81902"/>
                  </a:lnTo>
                  <a:lnTo>
                    <a:pt x="285369" y="73850"/>
                  </a:lnTo>
                  <a:lnTo>
                    <a:pt x="285369" y="63868"/>
                  </a:lnTo>
                  <a:close/>
                </a:path>
                <a:path w="696595" h="193040">
                  <a:moveTo>
                    <a:pt x="340982" y="150329"/>
                  </a:moveTo>
                  <a:lnTo>
                    <a:pt x="332981" y="142278"/>
                  </a:lnTo>
                  <a:lnTo>
                    <a:pt x="313207" y="142278"/>
                  </a:lnTo>
                  <a:lnTo>
                    <a:pt x="305206" y="150329"/>
                  </a:lnTo>
                  <a:lnTo>
                    <a:pt x="305206" y="170230"/>
                  </a:lnTo>
                  <a:lnTo>
                    <a:pt x="313207" y="178295"/>
                  </a:lnTo>
                  <a:lnTo>
                    <a:pt x="332981" y="178295"/>
                  </a:lnTo>
                  <a:lnTo>
                    <a:pt x="340982" y="170230"/>
                  </a:lnTo>
                  <a:lnTo>
                    <a:pt x="340982" y="160286"/>
                  </a:lnTo>
                  <a:lnTo>
                    <a:pt x="340982" y="150329"/>
                  </a:lnTo>
                  <a:close/>
                </a:path>
                <a:path w="696595" h="193040">
                  <a:moveTo>
                    <a:pt x="340982" y="86448"/>
                  </a:moveTo>
                  <a:lnTo>
                    <a:pt x="332981" y="78397"/>
                  </a:lnTo>
                  <a:lnTo>
                    <a:pt x="313207" y="78397"/>
                  </a:lnTo>
                  <a:lnTo>
                    <a:pt x="305206" y="86448"/>
                  </a:lnTo>
                  <a:lnTo>
                    <a:pt x="305206" y="106362"/>
                  </a:lnTo>
                  <a:lnTo>
                    <a:pt x="313207" y="114427"/>
                  </a:lnTo>
                  <a:lnTo>
                    <a:pt x="332981" y="114427"/>
                  </a:lnTo>
                  <a:lnTo>
                    <a:pt x="340982" y="106362"/>
                  </a:lnTo>
                  <a:lnTo>
                    <a:pt x="340982" y="96405"/>
                  </a:lnTo>
                  <a:lnTo>
                    <a:pt x="340982" y="86448"/>
                  </a:lnTo>
                  <a:close/>
                </a:path>
                <a:path w="696595" h="193040">
                  <a:moveTo>
                    <a:pt x="395452" y="182854"/>
                  </a:moveTo>
                  <a:lnTo>
                    <a:pt x="387451" y="174802"/>
                  </a:lnTo>
                  <a:lnTo>
                    <a:pt x="378701" y="174802"/>
                  </a:lnTo>
                  <a:lnTo>
                    <a:pt x="377583" y="174802"/>
                  </a:lnTo>
                  <a:lnTo>
                    <a:pt x="368833" y="174802"/>
                  </a:lnTo>
                  <a:lnTo>
                    <a:pt x="360819" y="182854"/>
                  </a:lnTo>
                  <a:lnTo>
                    <a:pt x="360819" y="192798"/>
                  </a:lnTo>
                  <a:lnTo>
                    <a:pt x="377583" y="192798"/>
                  </a:lnTo>
                  <a:lnTo>
                    <a:pt x="378701" y="192798"/>
                  </a:lnTo>
                  <a:lnTo>
                    <a:pt x="395452" y="192798"/>
                  </a:lnTo>
                  <a:lnTo>
                    <a:pt x="395452" y="182854"/>
                  </a:lnTo>
                  <a:close/>
                </a:path>
                <a:path w="696595" h="193040">
                  <a:moveTo>
                    <a:pt x="395452" y="118948"/>
                  </a:moveTo>
                  <a:lnTo>
                    <a:pt x="387451" y="110883"/>
                  </a:lnTo>
                  <a:lnTo>
                    <a:pt x="378701" y="110883"/>
                  </a:lnTo>
                  <a:lnTo>
                    <a:pt x="377583" y="110883"/>
                  </a:lnTo>
                  <a:lnTo>
                    <a:pt x="368833" y="110883"/>
                  </a:lnTo>
                  <a:lnTo>
                    <a:pt x="360819" y="118948"/>
                  </a:lnTo>
                  <a:lnTo>
                    <a:pt x="360819" y="127762"/>
                  </a:lnTo>
                  <a:lnTo>
                    <a:pt x="360819" y="128905"/>
                  </a:lnTo>
                  <a:lnTo>
                    <a:pt x="360819" y="137718"/>
                  </a:lnTo>
                  <a:lnTo>
                    <a:pt x="368833" y="145783"/>
                  </a:lnTo>
                  <a:lnTo>
                    <a:pt x="377583" y="145783"/>
                  </a:lnTo>
                  <a:lnTo>
                    <a:pt x="378701" y="145783"/>
                  </a:lnTo>
                  <a:lnTo>
                    <a:pt x="387451" y="145783"/>
                  </a:lnTo>
                  <a:lnTo>
                    <a:pt x="395452" y="137718"/>
                  </a:lnTo>
                  <a:lnTo>
                    <a:pt x="395452" y="128905"/>
                  </a:lnTo>
                  <a:lnTo>
                    <a:pt x="395452" y="127762"/>
                  </a:lnTo>
                  <a:lnTo>
                    <a:pt x="395452" y="118948"/>
                  </a:lnTo>
                  <a:close/>
                </a:path>
                <a:path w="696595" h="193040">
                  <a:moveTo>
                    <a:pt x="395452" y="63868"/>
                  </a:moveTo>
                  <a:lnTo>
                    <a:pt x="378701" y="63868"/>
                  </a:lnTo>
                  <a:lnTo>
                    <a:pt x="377583" y="63868"/>
                  </a:lnTo>
                  <a:lnTo>
                    <a:pt x="360819" y="63868"/>
                  </a:lnTo>
                  <a:lnTo>
                    <a:pt x="360819" y="73850"/>
                  </a:lnTo>
                  <a:lnTo>
                    <a:pt x="368833" y="81902"/>
                  </a:lnTo>
                  <a:lnTo>
                    <a:pt x="377583" y="81902"/>
                  </a:lnTo>
                  <a:lnTo>
                    <a:pt x="378701" y="81902"/>
                  </a:lnTo>
                  <a:lnTo>
                    <a:pt x="387451" y="81902"/>
                  </a:lnTo>
                  <a:lnTo>
                    <a:pt x="395452" y="73850"/>
                  </a:lnTo>
                  <a:lnTo>
                    <a:pt x="395452" y="63868"/>
                  </a:lnTo>
                  <a:close/>
                </a:path>
                <a:path w="696595" h="193040">
                  <a:moveTo>
                    <a:pt x="451053" y="150329"/>
                  </a:moveTo>
                  <a:lnTo>
                    <a:pt x="443052" y="142278"/>
                  </a:lnTo>
                  <a:lnTo>
                    <a:pt x="423278" y="142278"/>
                  </a:lnTo>
                  <a:lnTo>
                    <a:pt x="415277" y="150329"/>
                  </a:lnTo>
                  <a:lnTo>
                    <a:pt x="415277" y="170230"/>
                  </a:lnTo>
                  <a:lnTo>
                    <a:pt x="423278" y="178295"/>
                  </a:lnTo>
                  <a:lnTo>
                    <a:pt x="443052" y="178295"/>
                  </a:lnTo>
                  <a:lnTo>
                    <a:pt x="451053" y="170230"/>
                  </a:lnTo>
                  <a:lnTo>
                    <a:pt x="451053" y="160286"/>
                  </a:lnTo>
                  <a:lnTo>
                    <a:pt x="451053" y="150329"/>
                  </a:lnTo>
                  <a:close/>
                </a:path>
                <a:path w="696595" h="193040">
                  <a:moveTo>
                    <a:pt x="451053" y="86448"/>
                  </a:moveTo>
                  <a:lnTo>
                    <a:pt x="443052" y="78397"/>
                  </a:lnTo>
                  <a:lnTo>
                    <a:pt x="423278" y="78397"/>
                  </a:lnTo>
                  <a:lnTo>
                    <a:pt x="415277" y="86448"/>
                  </a:lnTo>
                  <a:lnTo>
                    <a:pt x="415277" y="106362"/>
                  </a:lnTo>
                  <a:lnTo>
                    <a:pt x="423278" y="114427"/>
                  </a:lnTo>
                  <a:lnTo>
                    <a:pt x="443052" y="114427"/>
                  </a:lnTo>
                  <a:lnTo>
                    <a:pt x="451053" y="106362"/>
                  </a:lnTo>
                  <a:lnTo>
                    <a:pt x="451053" y="96405"/>
                  </a:lnTo>
                  <a:lnTo>
                    <a:pt x="451053" y="86448"/>
                  </a:lnTo>
                  <a:close/>
                </a:path>
                <a:path w="696595" h="193040">
                  <a:moveTo>
                    <a:pt x="505523" y="182854"/>
                  </a:moveTo>
                  <a:lnTo>
                    <a:pt x="497522" y="174802"/>
                  </a:lnTo>
                  <a:lnTo>
                    <a:pt x="488772" y="174802"/>
                  </a:lnTo>
                  <a:lnTo>
                    <a:pt x="487629" y="174802"/>
                  </a:lnTo>
                  <a:lnTo>
                    <a:pt x="478904" y="174802"/>
                  </a:lnTo>
                  <a:lnTo>
                    <a:pt x="470890" y="182854"/>
                  </a:lnTo>
                  <a:lnTo>
                    <a:pt x="470890" y="192798"/>
                  </a:lnTo>
                  <a:lnTo>
                    <a:pt x="487629" y="192798"/>
                  </a:lnTo>
                  <a:lnTo>
                    <a:pt x="488772" y="192798"/>
                  </a:lnTo>
                  <a:lnTo>
                    <a:pt x="505523" y="192798"/>
                  </a:lnTo>
                  <a:lnTo>
                    <a:pt x="505523" y="182854"/>
                  </a:lnTo>
                  <a:close/>
                </a:path>
                <a:path w="696595" h="193040">
                  <a:moveTo>
                    <a:pt x="505523" y="118948"/>
                  </a:moveTo>
                  <a:lnTo>
                    <a:pt x="497522" y="110883"/>
                  </a:lnTo>
                  <a:lnTo>
                    <a:pt x="488772" y="110883"/>
                  </a:lnTo>
                  <a:lnTo>
                    <a:pt x="487629" y="110883"/>
                  </a:lnTo>
                  <a:lnTo>
                    <a:pt x="478904" y="110883"/>
                  </a:lnTo>
                  <a:lnTo>
                    <a:pt x="470890" y="118948"/>
                  </a:lnTo>
                  <a:lnTo>
                    <a:pt x="470890" y="127762"/>
                  </a:lnTo>
                  <a:lnTo>
                    <a:pt x="470890" y="128905"/>
                  </a:lnTo>
                  <a:lnTo>
                    <a:pt x="470890" y="137718"/>
                  </a:lnTo>
                  <a:lnTo>
                    <a:pt x="478904" y="145783"/>
                  </a:lnTo>
                  <a:lnTo>
                    <a:pt x="487629" y="145783"/>
                  </a:lnTo>
                  <a:lnTo>
                    <a:pt x="488772" y="145783"/>
                  </a:lnTo>
                  <a:lnTo>
                    <a:pt x="497522" y="145783"/>
                  </a:lnTo>
                  <a:lnTo>
                    <a:pt x="505523" y="137718"/>
                  </a:lnTo>
                  <a:lnTo>
                    <a:pt x="505523" y="128905"/>
                  </a:lnTo>
                  <a:lnTo>
                    <a:pt x="505523" y="127762"/>
                  </a:lnTo>
                  <a:lnTo>
                    <a:pt x="505523" y="118948"/>
                  </a:lnTo>
                  <a:close/>
                </a:path>
                <a:path w="696595" h="193040">
                  <a:moveTo>
                    <a:pt x="505523" y="63868"/>
                  </a:moveTo>
                  <a:lnTo>
                    <a:pt x="488772" y="63868"/>
                  </a:lnTo>
                  <a:lnTo>
                    <a:pt x="487629" y="63868"/>
                  </a:lnTo>
                  <a:lnTo>
                    <a:pt x="470890" y="63868"/>
                  </a:lnTo>
                  <a:lnTo>
                    <a:pt x="470890" y="73850"/>
                  </a:lnTo>
                  <a:lnTo>
                    <a:pt x="478904" y="81902"/>
                  </a:lnTo>
                  <a:lnTo>
                    <a:pt x="487629" y="81902"/>
                  </a:lnTo>
                  <a:lnTo>
                    <a:pt x="488772" y="81902"/>
                  </a:lnTo>
                  <a:lnTo>
                    <a:pt x="497522" y="81902"/>
                  </a:lnTo>
                  <a:lnTo>
                    <a:pt x="505523" y="73850"/>
                  </a:lnTo>
                  <a:lnTo>
                    <a:pt x="505523" y="63868"/>
                  </a:lnTo>
                  <a:close/>
                </a:path>
                <a:path w="696595" h="193040">
                  <a:moveTo>
                    <a:pt x="561136" y="150329"/>
                  </a:moveTo>
                  <a:lnTo>
                    <a:pt x="553135" y="142278"/>
                  </a:lnTo>
                  <a:lnTo>
                    <a:pt x="533361" y="142278"/>
                  </a:lnTo>
                  <a:lnTo>
                    <a:pt x="525360" y="150329"/>
                  </a:lnTo>
                  <a:lnTo>
                    <a:pt x="525360" y="170230"/>
                  </a:lnTo>
                  <a:lnTo>
                    <a:pt x="533361" y="178295"/>
                  </a:lnTo>
                  <a:lnTo>
                    <a:pt x="553135" y="178295"/>
                  </a:lnTo>
                  <a:lnTo>
                    <a:pt x="561136" y="170230"/>
                  </a:lnTo>
                  <a:lnTo>
                    <a:pt x="561136" y="160286"/>
                  </a:lnTo>
                  <a:lnTo>
                    <a:pt x="561136" y="150329"/>
                  </a:lnTo>
                  <a:close/>
                </a:path>
                <a:path w="696595" h="193040">
                  <a:moveTo>
                    <a:pt x="561136" y="86448"/>
                  </a:moveTo>
                  <a:lnTo>
                    <a:pt x="553135" y="78397"/>
                  </a:lnTo>
                  <a:lnTo>
                    <a:pt x="533361" y="78397"/>
                  </a:lnTo>
                  <a:lnTo>
                    <a:pt x="525360" y="86448"/>
                  </a:lnTo>
                  <a:lnTo>
                    <a:pt x="525360" y="106362"/>
                  </a:lnTo>
                  <a:lnTo>
                    <a:pt x="533361" y="114427"/>
                  </a:lnTo>
                  <a:lnTo>
                    <a:pt x="553135" y="114427"/>
                  </a:lnTo>
                  <a:lnTo>
                    <a:pt x="561136" y="106362"/>
                  </a:lnTo>
                  <a:lnTo>
                    <a:pt x="561136" y="96405"/>
                  </a:lnTo>
                  <a:lnTo>
                    <a:pt x="561136" y="86448"/>
                  </a:lnTo>
                  <a:close/>
                </a:path>
                <a:path w="696595" h="193040">
                  <a:moveTo>
                    <a:pt x="615607" y="182854"/>
                  </a:moveTo>
                  <a:lnTo>
                    <a:pt x="607606" y="174802"/>
                  </a:lnTo>
                  <a:lnTo>
                    <a:pt x="598843" y="174802"/>
                  </a:lnTo>
                  <a:lnTo>
                    <a:pt x="597700" y="174802"/>
                  </a:lnTo>
                  <a:lnTo>
                    <a:pt x="588975" y="174802"/>
                  </a:lnTo>
                  <a:lnTo>
                    <a:pt x="580961" y="182854"/>
                  </a:lnTo>
                  <a:lnTo>
                    <a:pt x="580961" y="192798"/>
                  </a:lnTo>
                  <a:lnTo>
                    <a:pt x="597700" y="192798"/>
                  </a:lnTo>
                  <a:lnTo>
                    <a:pt x="598843" y="192798"/>
                  </a:lnTo>
                  <a:lnTo>
                    <a:pt x="615607" y="192798"/>
                  </a:lnTo>
                  <a:lnTo>
                    <a:pt x="615607" y="182854"/>
                  </a:lnTo>
                  <a:close/>
                </a:path>
                <a:path w="696595" h="193040">
                  <a:moveTo>
                    <a:pt x="615607" y="118948"/>
                  </a:moveTo>
                  <a:lnTo>
                    <a:pt x="607606" y="110883"/>
                  </a:lnTo>
                  <a:lnTo>
                    <a:pt x="598843" y="110883"/>
                  </a:lnTo>
                  <a:lnTo>
                    <a:pt x="597700" y="110883"/>
                  </a:lnTo>
                  <a:lnTo>
                    <a:pt x="588975" y="110883"/>
                  </a:lnTo>
                  <a:lnTo>
                    <a:pt x="580961" y="118948"/>
                  </a:lnTo>
                  <a:lnTo>
                    <a:pt x="580961" y="127762"/>
                  </a:lnTo>
                  <a:lnTo>
                    <a:pt x="580961" y="128905"/>
                  </a:lnTo>
                  <a:lnTo>
                    <a:pt x="580961" y="137718"/>
                  </a:lnTo>
                  <a:lnTo>
                    <a:pt x="588975" y="145783"/>
                  </a:lnTo>
                  <a:lnTo>
                    <a:pt x="597700" y="145783"/>
                  </a:lnTo>
                  <a:lnTo>
                    <a:pt x="598843" y="145783"/>
                  </a:lnTo>
                  <a:lnTo>
                    <a:pt x="607606" y="145783"/>
                  </a:lnTo>
                  <a:lnTo>
                    <a:pt x="615607" y="137718"/>
                  </a:lnTo>
                  <a:lnTo>
                    <a:pt x="615607" y="128905"/>
                  </a:lnTo>
                  <a:lnTo>
                    <a:pt x="615607" y="127787"/>
                  </a:lnTo>
                  <a:lnTo>
                    <a:pt x="615607" y="118948"/>
                  </a:lnTo>
                  <a:close/>
                </a:path>
                <a:path w="696595" h="193040">
                  <a:moveTo>
                    <a:pt x="615607" y="63868"/>
                  </a:moveTo>
                  <a:lnTo>
                    <a:pt x="598843" y="63868"/>
                  </a:lnTo>
                  <a:lnTo>
                    <a:pt x="597700" y="63868"/>
                  </a:lnTo>
                  <a:lnTo>
                    <a:pt x="580961" y="63868"/>
                  </a:lnTo>
                  <a:lnTo>
                    <a:pt x="580961" y="73850"/>
                  </a:lnTo>
                  <a:lnTo>
                    <a:pt x="588975" y="81902"/>
                  </a:lnTo>
                  <a:lnTo>
                    <a:pt x="597700" y="81902"/>
                  </a:lnTo>
                  <a:lnTo>
                    <a:pt x="598843" y="81902"/>
                  </a:lnTo>
                  <a:lnTo>
                    <a:pt x="607606" y="81902"/>
                  </a:lnTo>
                  <a:lnTo>
                    <a:pt x="615607" y="73850"/>
                  </a:lnTo>
                  <a:lnTo>
                    <a:pt x="615607" y="63868"/>
                  </a:lnTo>
                  <a:close/>
                </a:path>
                <a:path w="696595" h="193040">
                  <a:moveTo>
                    <a:pt x="671207" y="150329"/>
                  </a:moveTo>
                  <a:lnTo>
                    <a:pt x="663206" y="142278"/>
                  </a:lnTo>
                  <a:lnTo>
                    <a:pt x="643445" y="142278"/>
                  </a:lnTo>
                  <a:lnTo>
                    <a:pt x="635431" y="150329"/>
                  </a:lnTo>
                  <a:lnTo>
                    <a:pt x="635431" y="170230"/>
                  </a:lnTo>
                  <a:lnTo>
                    <a:pt x="643445" y="178295"/>
                  </a:lnTo>
                  <a:lnTo>
                    <a:pt x="663206" y="178295"/>
                  </a:lnTo>
                  <a:lnTo>
                    <a:pt x="671207" y="170230"/>
                  </a:lnTo>
                  <a:lnTo>
                    <a:pt x="671207" y="160286"/>
                  </a:lnTo>
                  <a:lnTo>
                    <a:pt x="671207" y="150329"/>
                  </a:lnTo>
                  <a:close/>
                </a:path>
                <a:path w="696595" h="193040">
                  <a:moveTo>
                    <a:pt x="671207" y="86448"/>
                  </a:moveTo>
                  <a:lnTo>
                    <a:pt x="663206" y="78397"/>
                  </a:lnTo>
                  <a:lnTo>
                    <a:pt x="643445" y="78397"/>
                  </a:lnTo>
                  <a:lnTo>
                    <a:pt x="635431" y="86448"/>
                  </a:lnTo>
                  <a:lnTo>
                    <a:pt x="635431" y="106362"/>
                  </a:lnTo>
                  <a:lnTo>
                    <a:pt x="643445" y="114427"/>
                  </a:lnTo>
                  <a:lnTo>
                    <a:pt x="663206" y="114427"/>
                  </a:lnTo>
                  <a:lnTo>
                    <a:pt x="671207" y="106362"/>
                  </a:lnTo>
                  <a:lnTo>
                    <a:pt x="671207" y="96405"/>
                  </a:lnTo>
                  <a:lnTo>
                    <a:pt x="671207" y="86448"/>
                  </a:lnTo>
                  <a:close/>
                </a:path>
                <a:path w="696595" h="193040">
                  <a:moveTo>
                    <a:pt x="691946" y="181940"/>
                  </a:moveTo>
                  <a:lnTo>
                    <a:pt x="691045" y="182854"/>
                  </a:lnTo>
                  <a:lnTo>
                    <a:pt x="691045" y="192798"/>
                  </a:lnTo>
                  <a:lnTo>
                    <a:pt x="691883" y="192798"/>
                  </a:lnTo>
                  <a:lnTo>
                    <a:pt x="691946" y="181940"/>
                  </a:lnTo>
                  <a:close/>
                </a:path>
                <a:path w="696595" h="193040">
                  <a:moveTo>
                    <a:pt x="693470" y="116509"/>
                  </a:moveTo>
                  <a:lnTo>
                    <a:pt x="691045" y="118948"/>
                  </a:lnTo>
                  <a:lnTo>
                    <a:pt x="691045" y="127787"/>
                  </a:lnTo>
                  <a:lnTo>
                    <a:pt x="691045" y="128905"/>
                  </a:lnTo>
                  <a:lnTo>
                    <a:pt x="691045" y="137718"/>
                  </a:lnTo>
                  <a:lnTo>
                    <a:pt x="692696" y="139395"/>
                  </a:lnTo>
                  <a:lnTo>
                    <a:pt x="693013" y="128905"/>
                  </a:lnTo>
                  <a:lnTo>
                    <a:pt x="693026" y="128295"/>
                  </a:lnTo>
                  <a:lnTo>
                    <a:pt x="693051" y="127787"/>
                  </a:lnTo>
                  <a:lnTo>
                    <a:pt x="693470" y="116509"/>
                  </a:lnTo>
                  <a:close/>
                </a:path>
                <a:path w="696595" h="193040">
                  <a:moveTo>
                    <a:pt x="696214" y="63868"/>
                  </a:moveTo>
                  <a:lnTo>
                    <a:pt x="691045" y="63868"/>
                  </a:lnTo>
                  <a:lnTo>
                    <a:pt x="691045" y="73850"/>
                  </a:lnTo>
                  <a:lnTo>
                    <a:pt x="695337" y="78168"/>
                  </a:lnTo>
                  <a:lnTo>
                    <a:pt x="696214" y="6386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45">
              <a:extLst>
                <a:ext uri="{FF2B5EF4-FFF2-40B4-BE49-F238E27FC236}">
                  <a16:creationId xmlns:a16="http://schemas.microsoft.com/office/drawing/2014/main" id="{C14C9322-0099-3BAD-C7FB-186EF6A688CB}"/>
                </a:ext>
              </a:extLst>
            </p:cNvPr>
            <p:cNvSpPr/>
            <p:nvPr/>
          </p:nvSpPr>
          <p:spPr>
            <a:xfrm>
              <a:off x="4974272" y="843521"/>
              <a:ext cx="701675" cy="193040"/>
            </a:xfrm>
            <a:custGeom>
              <a:avLst/>
              <a:gdLst/>
              <a:ahLst/>
              <a:cxnLst/>
              <a:rect l="l" t="t" r="r" b="b"/>
              <a:pathLst>
                <a:path w="701675" h="193040">
                  <a:moveTo>
                    <a:pt x="3657" y="86461"/>
                  </a:moveTo>
                  <a:lnTo>
                    <a:pt x="2095" y="84886"/>
                  </a:lnTo>
                  <a:lnTo>
                    <a:pt x="1092" y="96418"/>
                  </a:lnTo>
                  <a:lnTo>
                    <a:pt x="0" y="110045"/>
                  </a:lnTo>
                  <a:lnTo>
                    <a:pt x="3657" y="106362"/>
                  </a:lnTo>
                  <a:lnTo>
                    <a:pt x="3657" y="86461"/>
                  </a:lnTo>
                  <a:close/>
                </a:path>
                <a:path w="701675" h="193040">
                  <a:moveTo>
                    <a:pt x="58127" y="118986"/>
                  </a:moveTo>
                  <a:lnTo>
                    <a:pt x="50126" y="110934"/>
                  </a:lnTo>
                  <a:lnTo>
                    <a:pt x="41376" y="110934"/>
                  </a:lnTo>
                  <a:lnTo>
                    <a:pt x="40246" y="110934"/>
                  </a:lnTo>
                  <a:lnTo>
                    <a:pt x="31496" y="110934"/>
                  </a:lnTo>
                  <a:lnTo>
                    <a:pt x="23482" y="118986"/>
                  </a:lnTo>
                  <a:lnTo>
                    <a:pt x="23482" y="128943"/>
                  </a:lnTo>
                  <a:lnTo>
                    <a:pt x="40246" y="128943"/>
                  </a:lnTo>
                  <a:lnTo>
                    <a:pt x="41376" y="128943"/>
                  </a:lnTo>
                  <a:lnTo>
                    <a:pt x="58127" y="128943"/>
                  </a:lnTo>
                  <a:lnTo>
                    <a:pt x="58127" y="118986"/>
                  </a:lnTo>
                  <a:close/>
                </a:path>
                <a:path w="701675" h="193040">
                  <a:moveTo>
                    <a:pt x="58127" y="55092"/>
                  </a:moveTo>
                  <a:lnTo>
                    <a:pt x="50126" y="47040"/>
                  </a:lnTo>
                  <a:lnTo>
                    <a:pt x="41376" y="47040"/>
                  </a:lnTo>
                  <a:lnTo>
                    <a:pt x="40246" y="47040"/>
                  </a:lnTo>
                  <a:lnTo>
                    <a:pt x="31496" y="47040"/>
                  </a:lnTo>
                  <a:lnTo>
                    <a:pt x="23482" y="55092"/>
                  </a:lnTo>
                  <a:lnTo>
                    <a:pt x="23482" y="63906"/>
                  </a:lnTo>
                  <a:lnTo>
                    <a:pt x="23482" y="65049"/>
                  </a:lnTo>
                  <a:lnTo>
                    <a:pt x="23482" y="73863"/>
                  </a:lnTo>
                  <a:lnTo>
                    <a:pt x="31496" y="81915"/>
                  </a:lnTo>
                  <a:lnTo>
                    <a:pt x="40246" y="81915"/>
                  </a:lnTo>
                  <a:lnTo>
                    <a:pt x="41376" y="81915"/>
                  </a:lnTo>
                  <a:lnTo>
                    <a:pt x="50126" y="81915"/>
                  </a:lnTo>
                  <a:lnTo>
                    <a:pt x="58127" y="73863"/>
                  </a:lnTo>
                  <a:lnTo>
                    <a:pt x="58127" y="65049"/>
                  </a:lnTo>
                  <a:lnTo>
                    <a:pt x="58127" y="63906"/>
                  </a:lnTo>
                  <a:lnTo>
                    <a:pt x="58127" y="55092"/>
                  </a:lnTo>
                  <a:close/>
                </a:path>
                <a:path w="701675" h="193040">
                  <a:moveTo>
                    <a:pt x="58127" y="0"/>
                  </a:moveTo>
                  <a:lnTo>
                    <a:pt x="40246" y="0"/>
                  </a:lnTo>
                  <a:lnTo>
                    <a:pt x="23482" y="12"/>
                  </a:lnTo>
                  <a:lnTo>
                    <a:pt x="23482" y="9969"/>
                  </a:lnTo>
                  <a:lnTo>
                    <a:pt x="31496" y="18034"/>
                  </a:lnTo>
                  <a:lnTo>
                    <a:pt x="40246" y="18034"/>
                  </a:lnTo>
                  <a:lnTo>
                    <a:pt x="41376" y="18034"/>
                  </a:lnTo>
                  <a:lnTo>
                    <a:pt x="50126" y="18034"/>
                  </a:lnTo>
                  <a:lnTo>
                    <a:pt x="58127" y="9969"/>
                  </a:lnTo>
                  <a:lnTo>
                    <a:pt x="58127" y="0"/>
                  </a:lnTo>
                  <a:close/>
                </a:path>
                <a:path w="701675" h="193040">
                  <a:moveTo>
                    <a:pt x="113728" y="86461"/>
                  </a:moveTo>
                  <a:lnTo>
                    <a:pt x="105727" y="78409"/>
                  </a:lnTo>
                  <a:lnTo>
                    <a:pt x="85966" y="78409"/>
                  </a:lnTo>
                  <a:lnTo>
                    <a:pt x="77952" y="86461"/>
                  </a:lnTo>
                  <a:lnTo>
                    <a:pt x="77952" y="106362"/>
                  </a:lnTo>
                  <a:lnTo>
                    <a:pt x="85966" y="114427"/>
                  </a:lnTo>
                  <a:lnTo>
                    <a:pt x="105727" y="114427"/>
                  </a:lnTo>
                  <a:lnTo>
                    <a:pt x="113728" y="106362"/>
                  </a:lnTo>
                  <a:lnTo>
                    <a:pt x="113728" y="96418"/>
                  </a:lnTo>
                  <a:lnTo>
                    <a:pt x="113728" y="86461"/>
                  </a:lnTo>
                  <a:close/>
                </a:path>
                <a:path w="701675" h="193040">
                  <a:moveTo>
                    <a:pt x="113728" y="22567"/>
                  </a:moveTo>
                  <a:lnTo>
                    <a:pt x="105727" y="14516"/>
                  </a:lnTo>
                  <a:lnTo>
                    <a:pt x="85966" y="14516"/>
                  </a:lnTo>
                  <a:lnTo>
                    <a:pt x="77952" y="22567"/>
                  </a:lnTo>
                  <a:lnTo>
                    <a:pt x="77952" y="42481"/>
                  </a:lnTo>
                  <a:lnTo>
                    <a:pt x="85966" y="50533"/>
                  </a:lnTo>
                  <a:lnTo>
                    <a:pt x="105727" y="50533"/>
                  </a:lnTo>
                  <a:lnTo>
                    <a:pt x="113728" y="42481"/>
                  </a:lnTo>
                  <a:lnTo>
                    <a:pt x="113728" y="32524"/>
                  </a:lnTo>
                  <a:lnTo>
                    <a:pt x="113728" y="22567"/>
                  </a:lnTo>
                  <a:close/>
                </a:path>
                <a:path w="701675" h="193040">
                  <a:moveTo>
                    <a:pt x="168198" y="182867"/>
                  </a:moveTo>
                  <a:lnTo>
                    <a:pt x="160197" y="174815"/>
                  </a:lnTo>
                  <a:lnTo>
                    <a:pt x="150304" y="174815"/>
                  </a:lnTo>
                  <a:lnTo>
                    <a:pt x="150304" y="192811"/>
                  </a:lnTo>
                  <a:lnTo>
                    <a:pt x="168198" y="192811"/>
                  </a:lnTo>
                  <a:lnTo>
                    <a:pt x="168198" y="182867"/>
                  </a:lnTo>
                  <a:close/>
                </a:path>
                <a:path w="701675" h="193040">
                  <a:moveTo>
                    <a:pt x="168198" y="118986"/>
                  </a:moveTo>
                  <a:lnTo>
                    <a:pt x="160197" y="110934"/>
                  </a:lnTo>
                  <a:lnTo>
                    <a:pt x="151460" y="110934"/>
                  </a:lnTo>
                  <a:lnTo>
                    <a:pt x="150304" y="110934"/>
                  </a:lnTo>
                  <a:lnTo>
                    <a:pt x="141579" y="110934"/>
                  </a:lnTo>
                  <a:lnTo>
                    <a:pt x="133565" y="118986"/>
                  </a:lnTo>
                  <a:lnTo>
                    <a:pt x="133565" y="128943"/>
                  </a:lnTo>
                  <a:lnTo>
                    <a:pt x="150304" y="128943"/>
                  </a:lnTo>
                  <a:lnTo>
                    <a:pt x="150304" y="145808"/>
                  </a:lnTo>
                  <a:lnTo>
                    <a:pt x="160197" y="145808"/>
                  </a:lnTo>
                  <a:lnTo>
                    <a:pt x="168198" y="137744"/>
                  </a:lnTo>
                  <a:lnTo>
                    <a:pt x="168198" y="128943"/>
                  </a:lnTo>
                  <a:lnTo>
                    <a:pt x="168198" y="127800"/>
                  </a:lnTo>
                  <a:lnTo>
                    <a:pt x="168198" y="118986"/>
                  </a:lnTo>
                  <a:close/>
                </a:path>
                <a:path w="701675" h="193040">
                  <a:moveTo>
                    <a:pt x="168198" y="55092"/>
                  </a:moveTo>
                  <a:lnTo>
                    <a:pt x="160197" y="47040"/>
                  </a:lnTo>
                  <a:lnTo>
                    <a:pt x="151460" y="47040"/>
                  </a:lnTo>
                  <a:lnTo>
                    <a:pt x="150304" y="47040"/>
                  </a:lnTo>
                  <a:lnTo>
                    <a:pt x="141579" y="47040"/>
                  </a:lnTo>
                  <a:lnTo>
                    <a:pt x="133565" y="55092"/>
                  </a:lnTo>
                  <a:lnTo>
                    <a:pt x="133565" y="63906"/>
                  </a:lnTo>
                  <a:lnTo>
                    <a:pt x="133565" y="65049"/>
                  </a:lnTo>
                  <a:lnTo>
                    <a:pt x="133565" y="73863"/>
                  </a:lnTo>
                  <a:lnTo>
                    <a:pt x="141579" y="81915"/>
                  </a:lnTo>
                  <a:lnTo>
                    <a:pt x="150304" y="81915"/>
                  </a:lnTo>
                  <a:lnTo>
                    <a:pt x="151460" y="81915"/>
                  </a:lnTo>
                  <a:lnTo>
                    <a:pt x="160197" y="81915"/>
                  </a:lnTo>
                  <a:lnTo>
                    <a:pt x="168198" y="73863"/>
                  </a:lnTo>
                  <a:lnTo>
                    <a:pt x="168198" y="65049"/>
                  </a:lnTo>
                  <a:lnTo>
                    <a:pt x="168198" y="63906"/>
                  </a:lnTo>
                  <a:lnTo>
                    <a:pt x="168198" y="55092"/>
                  </a:lnTo>
                  <a:close/>
                </a:path>
                <a:path w="701675" h="193040">
                  <a:moveTo>
                    <a:pt x="168198" y="0"/>
                  </a:moveTo>
                  <a:lnTo>
                    <a:pt x="151460" y="0"/>
                  </a:lnTo>
                  <a:lnTo>
                    <a:pt x="150304" y="0"/>
                  </a:lnTo>
                  <a:lnTo>
                    <a:pt x="133565" y="0"/>
                  </a:lnTo>
                  <a:lnTo>
                    <a:pt x="133565" y="9969"/>
                  </a:lnTo>
                  <a:lnTo>
                    <a:pt x="141579" y="18034"/>
                  </a:lnTo>
                  <a:lnTo>
                    <a:pt x="150304" y="18034"/>
                  </a:lnTo>
                  <a:lnTo>
                    <a:pt x="151460" y="18034"/>
                  </a:lnTo>
                  <a:lnTo>
                    <a:pt x="160197" y="18034"/>
                  </a:lnTo>
                  <a:lnTo>
                    <a:pt x="168198" y="9969"/>
                  </a:lnTo>
                  <a:lnTo>
                    <a:pt x="168198" y="0"/>
                  </a:lnTo>
                  <a:close/>
                </a:path>
                <a:path w="701675" h="193040">
                  <a:moveTo>
                    <a:pt x="223812" y="150355"/>
                  </a:moveTo>
                  <a:lnTo>
                    <a:pt x="215811" y="142303"/>
                  </a:lnTo>
                  <a:lnTo>
                    <a:pt x="196037" y="142303"/>
                  </a:lnTo>
                  <a:lnTo>
                    <a:pt x="188036" y="150355"/>
                  </a:lnTo>
                  <a:lnTo>
                    <a:pt x="188036" y="170268"/>
                  </a:lnTo>
                  <a:lnTo>
                    <a:pt x="196037" y="178320"/>
                  </a:lnTo>
                  <a:lnTo>
                    <a:pt x="215811" y="178320"/>
                  </a:lnTo>
                  <a:lnTo>
                    <a:pt x="223812" y="170268"/>
                  </a:lnTo>
                  <a:lnTo>
                    <a:pt x="223812" y="160312"/>
                  </a:lnTo>
                  <a:lnTo>
                    <a:pt x="223812" y="150355"/>
                  </a:lnTo>
                  <a:close/>
                </a:path>
                <a:path w="701675" h="193040">
                  <a:moveTo>
                    <a:pt x="223812" y="86461"/>
                  </a:moveTo>
                  <a:lnTo>
                    <a:pt x="215811" y="78409"/>
                  </a:lnTo>
                  <a:lnTo>
                    <a:pt x="196037" y="78409"/>
                  </a:lnTo>
                  <a:lnTo>
                    <a:pt x="188036" y="86461"/>
                  </a:lnTo>
                  <a:lnTo>
                    <a:pt x="188036" y="106362"/>
                  </a:lnTo>
                  <a:lnTo>
                    <a:pt x="196037" y="114427"/>
                  </a:lnTo>
                  <a:lnTo>
                    <a:pt x="215811" y="114427"/>
                  </a:lnTo>
                  <a:lnTo>
                    <a:pt x="223812" y="106362"/>
                  </a:lnTo>
                  <a:lnTo>
                    <a:pt x="223812" y="96418"/>
                  </a:lnTo>
                  <a:lnTo>
                    <a:pt x="223812" y="86461"/>
                  </a:lnTo>
                  <a:close/>
                </a:path>
                <a:path w="701675" h="193040">
                  <a:moveTo>
                    <a:pt x="223812" y="22567"/>
                  </a:moveTo>
                  <a:lnTo>
                    <a:pt x="215811" y="14516"/>
                  </a:lnTo>
                  <a:lnTo>
                    <a:pt x="196037" y="14516"/>
                  </a:lnTo>
                  <a:lnTo>
                    <a:pt x="188036" y="22567"/>
                  </a:lnTo>
                  <a:lnTo>
                    <a:pt x="188036" y="42481"/>
                  </a:lnTo>
                  <a:lnTo>
                    <a:pt x="196037" y="50533"/>
                  </a:lnTo>
                  <a:lnTo>
                    <a:pt x="215811" y="50533"/>
                  </a:lnTo>
                  <a:lnTo>
                    <a:pt x="223812" y="42481"/>
                  </a:lnTo>
                  <a:lnTo>
                    <a:pt x="223812" y="32524"/>
                  </a:lnTo>
                  <a:lnTo>
                    <a:pt x="223812" y="22567"/>
                  </a:lnTo>
                  <a:close/>
                </a:path>
                <a:path w="701675" h="193040">
                  <a:moveTo>
                    <a:pt x="261518" y="0"/>
                  </a:moveTo>
                  <a:lnTo>
                    <a:pt x="243636" y="0"/>
                  </a:lnTo>
                  <a:lnTo>
                    <a:pt x="243636" y="9969"/>
                  </a:lnTo>
                  <a:lnTo>
                    <a:pt x="251637" y="18034"/>
                  </a:lnTo>
                  <a:lnTo>
                    <a:pt x="261518" y="18034"/>
                  </a:lnTo>
                  <a:lnTo>
                    <a:pt x="261518" y="0"/>
                  </a:lnTo>
                  <a:close/>
                </a:path>
                <a:path w="701675" h="193040">
                  <a:moveTo>
                    <a:pt x="278269" y="182867"/>
                  </a:moveTo>
                  <a:lnTo>
                    <a:pt x="270268" y="174815"/>
                  </a:lnTo>
                  <a:lnTo>
                    <a:pt x="261518" y="174815"/>
                  </a:lnTo>
                  <a:lnTo>
                    <a:pt x="260375" y="174815"/>
                  </a:lnTo>
                  <a:lnTo>
                    <a:pt x="251637" y="174815"/>
                  </a:lnTo>
                  <a:lnTo>
                    <a:pt x="243636" y="182867"/>
                  </a:lnTo>
                  <a:lnTo>
                    <a:pt x="243636" y="192811"/>
                  </a:lnTo>
                  <a:lnTo>
                    <a:pt x="260375" y="192811"/>
                  </a:lnTo>
                  <a:lnTo>
                    <a:pt x="261518" y="192811"/>
                  </a:lnTo>
                  <a:lnTo>
                    <a:pt x="278269" y="192811"/>
                  </a:lnTo>
                  <a:lnTo>
                    <a:pt x="278269" y="182867"/>
                  </a:lnTo>
                  <a:close/>
                </a:path>
                <a:path w="701675" h="193040">
                  <a:moveTo>
                    <a:pt x="278269" y="118986"/>
                  </a:moveTo>
                  <a:lnTo>
                    <a:pt x="270268" y="110934"/>
                  </a:lnTo>
                  <a:lnTo>
                    <a:pt x="261518" y="110934"/>
                  </a:lnTo>
                  <a:lnTo>
                    <a:pt x="260375" y="110934"/>
                  </a:lnTo>
                  <a:lnTo>
                    <a:pt x="251637" y="110934"/>
                  </a:lnTo>
                  <a:lnTo>
                    <a:pt x="243636" y="118986"/>
                  </a:lnTo>
                  <a:lnTo>
                    <a:pt x="243636" y="127800"/>
                  </a:lnTo>
                  <a:lnTo>
                    <a:pt x="243636" y="128943"/>
                  </a:lnTo>
                  <a:lnTo>
                    <a:pt x="243636" y="137744"/>
                  </a:lnTo>
                  <a:lnTo>
                    <a:pt x="251637" y="145808"/>
                  </a:lnTo>
                  <a:lnTo>
                    <a:pt x="260375" y="145808"/>
                  </a:lnTo>
                  <a:lnTo>
                    <a:pt x="261518" y="145808"/>
                  </a:lnTo>
                  <a:lnTo>
                    <a:pt x="270268" y="145808"/>
                  </a:lnTo>
                  <a:lnTo>
                    <a:pt x="278269" y="137744"/>
                  </a:lnTo>
                  <a:lnTo>
                    <a:pt x="278269" y="128943"/>
                  </a:lnTo>
                  <a:lnTo>
                    <a:pt x="278269" y="127800"/>
                  </a:lnTo>
                  <a:lnTo>
                    <a:pt x="278269" y="118986"/>
                  </a:lnTo>
                  <a:close/>
                </a:path>
                <a:path w="701675" h="193040">
                  <a:moveTo>
                    <a:pt x="278269" y="63906"/>
                  </a:moveTo>
                  <a:lnTo>
                    <a:pt x="261518" y="63906"/>
                  </a:lnTo>
                  <a:lnTo>
                    <a:pt x="261518" y="47040"/>
                  </a:lnTo>
                  <a:lnTo>
                    <a:pt x="251637" y="47040"/>
                  </a:lnTo>
                  <a:lnTo>
                    <a:pt x="243636" y="55092"/>
                  </a:lnTo>
                  <a:lnTo>
                    <a:pt x="243636" y="63906"/>
                  </a:lnTo>
                  <a:lnTo>
                    <a:pt x="243636" y="65049"/>
                  </a:lnTo>
                  <a:lnTo>
                    <a:pt x="243636" y="73863"/>
                  </a:lnTo>
                  <a:lnTo>
                    <a:pt x="251637" y="81915"/>
                  </a:lnTo>
                  <a:lnTo>
                    <a:pt x="260375" y="81915"/>
                  </a:lnTo>
                  <a:lnTo>
                    <a:pt x="261518" y="81915"/>
                  </a:lnTo>
                  <a:lnTo>
                    <a:pt x="270268" y="81915"/>
                  </a:lnTo>
                  <a:lnTo>
                    <a:pt x="278269" y="73863"/>
                  </a:lnTo>
                  <a:lnTo>
                    <a:pt x="278269" y="63906"/>
                  </a:lnTo>
                  <a:close/>
                </a:path>
                <a:path w="701675" h="193040">
                  <a:moveTo>
                    <a:pt x="333883" y="150355"/>
                  </a:moveTo>
                  <a:lnTo>
                    <a:pt x="325882" y="142303"/>
                  </a:lnTo>
                  <a:lnTo>
                    <a:pt x="306108" y="142303"/>
                  </a:lnTo>
                  <a:lnTo>
                    <a:pt x="298107" y="150355"/>
                  </a:lnTo>
                  <a:lnTo>
                    <a:pt x="298107" y="170268"/>
                  </a:lnTo>
                  <a:lnTo>
                    <a:pt x="306108" y="178320"/>
                  </a:lnTo>
                  <a:lnTo>
                    <a:pt x="325882" y="178320"/>
                  </a:lnTo>
                  <a:lnTo>
                    <a:pt x="333883" y="170268"/>
                  </a:lnTo>
                  <a:lnTo>
                    <a:pt x="333883" y="160312"/>
                  </a:lnTo>
                  <a:lnTo>
                    <a:pt x="333883" y="150355"/>
                  </a:lnTo>
                  <a:close/>
                </a:path>
                <a:path w="701675" h="193040">
                  <a:moveTo>
                    <a:pt x="333883" y="86461"/>
                  </a:moveTo>
                  <a:lnTo>
                    <a:pt x="325882" y="78409"/>
                  </a:lnTo>
                  <a:lnTo>
                    <a:pt x="306108" y="78409"/>
                  </a:lnTo>
                  <a:lnTo>
                    <a:pt x="298107" y="86461"/>
                  </a:lnTo>
                  <a:lnTo>
                    <a:pt x="298107" y="106362"/>
                  </a:lnTo>
                  <a:lnTo>
                    <a:pt x="306108" y="114427"/>
                  </a:lnTo>
                  <a:lnTo>
                    <a:pt x="325882" y="114427"/>
                  </a:lnTo>
                  <a:lnTo>
                    <a:pt x="333883" y="106362"/>
                  </a:lnTo>
                  <a:lnTo>
                    <a:pt x="333883" y="96418"/>
                  </a:lnTo>
                  <a:lnTo>
                    <a:pt x="333883" y="86461"/>
                  </a:lnTo>
                  <a:close/>
                </a:path>
                <a:path w="701675" h="193040">
                  <a:moveTo>
                    <a:pt x="388353" y="182867"/>
                  </a:moveTo>
                  <a:lnTo>
                    <a:pt x="380352" y="174815"/>
                  </a:lnTo>
                  <a:lnTo>
                    <a:pt x="371602" y="174815"/>
                  </a:lnTo>
                  <a:lnTo>
                    <a:pt x="370484" y="174815"/>
                  </a:lnTo>
                  <a:lnTo>
                    <a:pt x="361734" y="174815"/>
                  </a:lnTo>
                  <a:lnTo>
                    <a:pt x="353720" y="182867"/>
                  </a:lnTo>
                  <a:lnTo>
                    <a:pt x="353720" y="192811"/>
                  </a:lnTo>
                  <a:lnTo>
                    <a:pt x="370484" y="192811"/>
                  </a:lnTo>
                  <a:lnTo>
                    <a:pt x="371602" y="192811"/>
                  </a:lnTo>
                  <a:lnTo>
                    <a:pt x="388353" y="192811"/>
                  </a:lnTo>
                  <a:lnTo>
                    <a:pt x="388353" y="182867"/>
                  </a:lnTo>
                  <a:close/>
                </a:path>
                <a:path w="701675" h="193040">
                  <a:moveTo>
                    <a:pt x="388353" y="118986"/>
                  </a:moveTo>
                  <a:lnTo>
                    <a:pt x="380352" y="110934"/>
                  </a:lnTo>
                  <a:lnTo>
                    <a:pt x="371602" y="110934"/>
                  </a:lnTo>
                  <a:lnTo>
                    <a:pt x="370484" y="110934"/>
                  </a:lnTo>
                  <a:lnTo>
                    <a:pt x="361734" y="110934"/>
                  </a:lnTo>
                  <a:lnTo>
                    <a:pt x="353720" y="118986"/>
                  </a:lnTo>
                  <a:lnTo>
                    <a:pt x="353720" y="127800"/>
                  </a:lnTo>
                  <a:lnTo>
                    <a:pt x="353720" y="128943"/>
                  </a:lnTo>
                  <a:lnTo>
                    <a:pt x="353720" y="137744"/>
                  </a:lnTo>
                  <a:lnTo>
                    <a:pt x="361734" y="145808"/>
                  </a:lnTo>
                  <a:lnTo>
                    <a:pt x="370484" y="145808"/>
                  </a:lnTo>
                  <a:lnTo>
                    <a:pt x="371602" y="145808"/>
                  </a:lnTo>
                  <a:lnTo>
                    <a:pt x="380352" y="145808"/>
                  </a:lnTo>
                  <a:lnTo>
                    <a:pt x="388353" y="137744"/>
                  </a:lnTo>
                  <a:lnTo>
                    <a:pt x="388353" y="128943"/>
                  </a:lnTo>
                  <a:lnTo>
                    <a:pt x="388353" y="127800"/>
                  </a:lnTo>
                  <a:lnTo>
                    <a:pt x="388353" y="118986"/>
                  </a:lnTo>
                  <a:close/>
                </a:path>
                <a:path w="701675" h="193040">
                  <a:moveTo>
                    <a:pt x="388353" y="63906"/>
                  </a:moveTo>
                  <a:lnTo>
                    <a:pt x="371602" y="63906"/>
                  </a:lnTo>
                  <a:lnTo>
                    <a:pt x="370484" y="63906"/>
                  </a:lnTo>
                  <a:lnTo>
                    <a:pt x="353720" y="63906"/>
                  </a:lnTo>
                  <a:lnTo>
                    <a:pt x="353720" y="73863"/>
                  </a:lnTo>
                  <a:lnTo>
                    <a:pt x="361734" y="81915"/>
                  </a:lnTo>
                  <a:lnTo>
                    <a:pt x="370484" y="81915"/>
                  </a:lnTo>
                  <a:lnTo>
                    <a:pt x="371602" y="81915"/>
                  </a:lnTo>
                  <a:lnTo>
                    <a:pt x="380352" y="81915"/>
                  </a:lnTo>
                  <a:lnTo>
                    <a:pt x="388353" y="73863"/>
                  </a:lnTo>
                  <a:lnTo>
                    <a:pt x="388353" y="63906"/>
                  </a:lnTo>
                  <a:close/>
                </a:path>
                <a:path w="701675" h="193040">
                  <a:moveTo>
                    <a:pt x="443953" y="150355"/>
                  </a:moveTo>
                  <a:lnTo>
                    <a:pt x="435952" y="142303"/>
                  </a:lnTo>
                  <a:lnTo>
                    <a:pt x="416179" y="142303"/>
                  </a:lnTo>
                  <a:lnTo>
                    <a:pt x="408178" y="150355"/>
                  </a:lnTo>
                  <a:lnTo>
                    <a:pt x="408178" y="170268"/>
                  </a:lnTo>
                  <a:lnTo>
                    <a:pt x="416179" y="178320"/>
                  </a:lnTo>
                  <a:lnTo>
                    <a:pt x="435952" y="178320"/>
                  </a:lnTo>
                  <a:lnTo>
                    <a:pt x="443953" y="170268"/>
                  </a:lnTo>
                  <a:lnTo>
                    <a:pt x="443953" y="160312"/>
                  </a:lnTo>
                  <a:lnTo>
                    <a:pt x="443953" y="150355"/>
                  </a:lnTo>
                  <a:close/>
                </a:path>
                <a:path w="701675" h="193040">
                  <a:moveTo>
                    <a:pt x="443953" y="86461"/>
                  </a:moveTo>
                  <a:lnTo>
                    <a:pt x="435952" y="78409"/>
                  </a:lnTo>
                  <a:lnTo>
                    <a:pt x="416179" y="78409"/>
                  </a:lnTo>
                  <a:lnTo>
                    <a:pt x="408178" y="86461"/>
                  </a:lnTo>
                  <a:lnTo>
                    <a:pt x="408178" y="106362"/>
                  </a:lnTo>
                  <a:lnTo>
                    <a:pt x="416179" y="114427"/>
                  </a:lnTo>
                  <a:lnTo>
                    <a:pt x="435952" y="114427"/>
                  </a:lnTo>
                  <a:lnTo>
                    <a:pt x="443953" y="106362"/>
                  </a:lnTo>
                  <a:lnTo>
                    <a:pt x="443953" y="96418"/>
                  </a:lnTo>
                  <a:lnTo>
                    <a:pt x="443953" y="86461"/>
                  </a:lnTo>
                  <a:close/>
                </a:path>
                <a:path w="701675" h="193040">
                  <a:moveTo>
                    <a:pt x="498424" y="182867"/>
                  </a:moveTo>
                  <a:lnTo>
                    <a:pt x="490423" y="174815"/>
                  </a:lnTo>
                  <a:lnTo>
                    <a:pt x="481672" y="174815"/>
                  </a:lnTo>
                  <a:lnTo>
                    <a:pt x="480529" y="174815"/>
                  </a:lnTo>
                  <a:lnTo>
                    <a:pt x="471805" y="174815"/>
                  </a:lnTo>
                  <a:lnTo>
                    <a:pt x="463791" y="182867"/>
                  </a:lnTo>
                  <a:lnTo>
                    <a:pt x="463791" y="192811"/>
                  </a:lnTo>
                  <a:lnTo>
                    <a:pt x="480529" y="192811"/>
                  </a:lnTo>
                  <a:lnTo>
                    <a:pt x="481672" y="192811"/>
                  </a:lnTo>
                  <a:lnTo>
                    <a:pt x="498424" y="192811"/>
                  </a:lnTo>
                  <a:lnTo>
                    <a:pt x="498424" y="182867"/>
                  </a:lnTo>
                  <a:close/>
                </a:path>
                <a:path w="701675" h="193040">
                  <a:moveTo>
                    <a:pt x="498424" y="118986"/>
                  </a:moveTo>
                  <a:lnTo>
                    <a:pt x="490423" y="110934"/>
                  </a:lnTo>
                  <a:lnTo>
                    <a:pt x="481672" y="110934"/>
                  </a:lnTo>
                  <a:lnTo>
                    <a:pt x="480529" y="110934"/>
                  </a:lnTo>
                  <a:lnTo>
                    <a:pt x="471805" y="110934"/>
                  </a:lnTo>
                  <a:lnTo>
                    <a:pt x="463791" y="118986"/>
                  </a:lnTo>
                  <a:lnTo>
                    <a:pt x="463791" y="127800"/>
                  </a:lnTo>
                  <a:lnTo>
                    <a:pt x="463791" y="128943"/>
                  </a:lnTo>
                  <a:lnTo>
                    <a:pt x="463791" y="137744"/>
                  </a:lnTo>
                  <a:lnTo>
                    <a:pt x="471805" y="145808"/>
                  </a:lnTo>
                  <a:lnTo>
                    <a:pt x="480529" y="145808"/>
                  </a:lnTo>
                  <a:lnTo>
                    <a:pt x="481672" y="145808"/>
                  </a:lnTo>
                  <a:lnTo>
                    <a:pt x="490423" y="145808"/>
                  </a:lnTo>
                  <a:lnTo>
                    <a:pt x="498424" y="137744"/>
                  </a:lnTo>
                  <a:lnTo>
                    <a:pt x="498424" y="128943"/>
                  </a:lnTo>
                  <a:lnTo>
                    <a:pt x="498424" y="127800"/>
                  </a:lnTo>
                  <a:lnTo>
                    <a:pt x="498424" y="118986"/>
                  </a:lnTo>
                  <a:close/>
                </a:path>
                <a:path w="701675" h="193040">
                  <a:moveTo>
                    <a:pt x="498424" y="63906"/>
                  </a:moveTo>
                  <a:lnTo>
                    <a:pt x="481672" y="63906"/>
                  </a:lnTo>
                  <a:lnTo>
                    <a:pt x="480529" y="63906"/>
                  </a:lnTo>
                  <a:lnTo>
                    <a:pt x="463791" y="63906"/>
                  </a:lnTo>
                  <a:lnTo>
                    <a:pt x="463791" y="73863"/>
                  </a:lnTo>
                  <a:lnTo>
                    <a:pt x="471805" y="81915"/>
                  </a:lnTo>
                  <a:lnTo>
                    <a:pt x="480529" y="81915"/>
                  </a:lnTo>
                  <a:lnTo>
                    <a:pt x="481672" y="81915"/>
                  </a:lnTo>
                  <a:lnTo>
                    <a:pt x="490423" y="81915"/>
                  </a:lnTo>
                  <a:lnTo>
                    <a:pt x="498424" y="73863"/>
                  </a:lnTo>
                  <a:lnTo>
                    <a:pt x="498424" y="63906"/>
                  </a:lnTo>
                  <a:close/>
                </a:path>
                <a:path w="701675" h="193040">
                  <a:moveTo>
                    <a:pt x="554037" y="150355"/>
                  </a:moveTo>
                  <a:lnTo>
                    <a:pt x="546036" y="142303"/>
                  </a:lnTo>
                  <a:lnTo>
                    <a:pt x="526262" y="142303"/>
                  </a:lnTo>
                  <a:lnTo>
                    <a:pt x="518261" y="150355"/>
                  </a:lnTo>
                  <a:lnTo>
                    <a:pt x="518261" y="170268"/>
                  </a:lnTo>
                  <a:lnTo>
                    <a:pt x="526262" y="178320"/>
                  </a:lnTo>
                  <a:lnTo>
                    <a:pt x="546036" y="178320"/>
                  </a:lnTo>
                  <a:lnTo>
                    <a:pt x="554037" y="170268"/>
                  </a:lnTo>
                  <a:lnTo>
                    <a:pt x="554037" y="160312"/>
                  </a:lnTo>
                  <a:lnTo>
                    <a:pt x="554037" y="150355"/>
                  </a:lnTo>
                  <a:close/>
                </a:path>
                <a:path w="701675" h="193040">
                  <a:moveTo>
                    <a:pt x="554037" y="86461"/>
                  </a:moveTo>
                  <a:lnTo>
                    <a:pt x="546036" y="78409"/>
                  </a:lnTo>
                  <a:lnTo>
                    <a:pt x="526262" y="78409"/>
                  </a:lnTo>
                  <a:lnTo>
                    <a:pt x="518261" y="86461"/>
                  </a:lnTo>
                  <a:lnTo>
                    <a:pt x="518261" y="106362"/>
                  </a:lnTo>
                  <a:lnTo>
                    <a:pt x="526262" y="114427"/>
                  </a:lnTo>
                  <a:lnTo>
                    <a:pt x="546036" y="114427"/>
                  </a:lnTo>
                  <a:lnTo>
                    <a:pt x="554037" y="106362"/>
                  </a:lnTo>
                  <a:lnTo>
                    <a:pt x="554037" y="96418"/>
                  </a:lnTo>
                  <a:lnTo>
                    <a:pt x="554037" y="86461"/>
                  </a:lnTo>
                  <a:close/>
                </a:path>
                <a:path w="701675" h="193040">
                  <a:moveTo>
                    <a:pt x="608507" y="182867"/>
                  </a:moveTo>
                  <a:lnTo>
                    <a:pt x="600506" y="174815"/>
                  </a:lnTo>
                  <a:lnTo>
                    <a:pt x="591743" y="174815"/>
                  </a:lnTo>
                  <a:lnTo>
                    <a:pt x="590600" y="174815"/>
                  </a:lnTo>
                  <a:lnTo>
                    <a:pt x="581875" y="174815"/>
                  </a:lnTo>
                  <a:lnTo>
                    <a:pt x="573862" y="182867"/>
                  </a:lnTo>
                  <a:lnTo>
                    <a:pt x="573862" y="192811"/>
                  </a:lnTo>
                  <a:lnTo>
                    <a:pt x="590600" y="192811"/>
                  </a:lnTo>
                  <a:lnTo>
                    <a:pt x="591743" y="192811"/>
                  </a:lnTo>
                  <a:lnTo>
                    <a:pt x="608507" y="192811"/>
                  </a:lnTo>
                  <a:lnTo>
                    <a:pt x="608507" y="182867"/>
                  </a:lnTo>
                  <a:close/>
                </a:path>
                <a:path w="701675" h="193040">
                  <a:moveTo>
                    <a:pt x="608507" y="118986"/>
                  </a:moveTo>
                  <a:lnTo>
                    <a:pt x="600506" y="110934"/>
                  </a:lnTo>
                  <a:lnTo>
                    <a:pt x="591743" y="110934"/>
                  </a:lnTo>
                  <a:lnTo>
                    <a:pt x="590600" y="110934"/>
                  </a:lnTo>
                  <a:lnTo>
                    <a:pt x="581875" y="110934"/>
                  </a:lnTo>
                  <a:lnTo>
                    <a:pt x="573862" y="118986"/>
                  </a:lnTo>
                  <a:lnTo>
                    <a:pt x="573862" y="127800"/>
                  </a:lnTo>
                  <a:lnTo>
                    <a:pt x="573862" y="128943"/>
                  </a:lnTo>
                  <a:lnTo>
                    <a:pt x="573862" y="137744"/>
                  </a:lnTo>
                  <a:lnTo>
                    <a:pt x="581875" y="145808"/>
                  </a:lnTo>
                  <a:lnTo>
                    <a:pt x="590600" y="145808"/>
                  </a:lnTo>
                  <a:lnTo>
                    <a:pt x="591743" y="145808"/>
                  </a:lnTo>
                  <a:lnTo>
                    <a:pt x="600506" y="145808"/>
                  </a:lnTo>
                  <a:lnTo>
                    <a:pt x="608507" y="137744"/>
                  </a:lnTo>
                  <a:lnTo>
                    <a:pt x="608507" y="128943"/>
                  </a:lnTo>
                  <a:lnTo>
                    <a:pt x="608507" y="127800"/>
                  </a:lnTo>
                  <a:lnTo>
                    <a:pt x="608507" y="118986"/>
                  </a:lnTo>
                  <a:close/>
                </a:path>
                <a:path w="701675" h="193040">
                  <a:moveTo>
                    <a:pt x="608507" y="63906"/>
                  </a:moveTo>
                  <a:lnTo>
                    <a:pt x="591743" y="63906"/>
                  </a:lnTo>
                  <a:lnTo>
                    <a:pt x="590600" y="63906"/>
                  </a:lnTo>
                  <a:lnTo>
                    <a:pt x="573862" y="63906"/>
                  </a:lnTo>
                  <a:lnTo>
                    <a:pt x="573862" y="73863"/>
                  </a:lnTo>
                  <a:lnTo>
                    <a:pt x="581875" y="81915"/>
                  </a:lnTo>
                  <a:lnTo>
                    <a:pt x="590600" y="81915"/>
                  </a:lnTo>
                  <a:lnTo>
                    <a:pt x="591743" y="81915"/>
                  </a:lnTo>
                  <a:lnTo>
                    <a:pt x="600506" y="81915"/>
                  </a:lnTo>
                  <a:lnTo>
                    <a:pt x="608507" y="73863"/>
                  </a:lnTo>
                  <a:lnTo>
                    <a:pt x="608507" y="63906"/>
                  </a:lnTo>
                  <a:close/>
                </a:path>
                <a:path w="701675" h="193040">
                  <a:moveTo>
                    <a:pt x="664108" y="150355"/>
                  </a:moveTo>
                  <a:lnTo>
                    <a:pt x="656107" y="142303"/>
                  </a:lnTo>
                  <a:lnTo>
                    <a:pt x="636346" y="142303"/>
                  </a:lnTo>
                  <a:lnTo>
                    <a:pt x="628332" y="150355"/>
                  </a:lnTo>
                  <a:lnTo>
                    <a:pt x="628332" y="170268"/>
                  </a:lnTo>
                  <a:lnTo>
                    <a:pt x="636346" y="178320"/>
                  </a:lnTo>
                  <a:lnTo>
                    <a:pt x="656107" y="178320"/>
                  </a:lnTo>
                  <a:lnTo>
                    <a:pt x="664108" y="170268"/>
                  </a:lnTo>
                  <a:lnTo>
                    <a:pt x="664108" y="160312"/>
                  </a:lnTo>
                  <a:lnTo>
                    <a:pt x="664108" y="150355"/>
                  </a:lnTo>
                  <a:close/>
                </a:path>
                <a:path w="701675" h="193040">
                  <a:moveTo>
                    <a:pt x="664108" y="86461"/>
                  </a:moveTo>
                  <a:lnTo>
                    <a:pt x="656107" y="78409"/>
                  </a:lnTo>
                  <a:lnTo>
                    <a:pt x="636346" y="78409"/>
                  </a:lnTo>
                  <a:lnTo>
                    <a:pt x="628332" y="86461"/>
                  </a:lnTo>
                  <a:lnTo>
                    <a:pt x="628332" y="106362"/>
                  </a:lnTo>
                  <a:lnTo>
                    <a:pt x="636346" y="114427"/>
                  </a:lnTo>
                  <a:lnTo>
                    <a:pt x="656107" y="114427"/>
                  </a:lnTo>
                  <a:lnTo>
                    <a:pt x="664108" y="106362"/>
                  </a:lnTo>
                  <a:lnTo>
                    <a:pt x="664108" y="96418"/>
                  </a:lnTo>
                  <a:lnTo>
                    <a:pt x="664108" y="86461"/>
                  </a:lnTo>
                  <a:close/>
                </a:path>
                <a:path w="701675" h="193040">
                  <a:moveTo>
                    <a:pt x="690156" y="176618"/>
                  </a:moveTo>
                  <a:lnTo>
                    <a:pt x="683945" y="182867"/>
                  </a:lnTo>
                  <a:lnTo>
                    <a:pt x="683945" y="192811"/>
                  </a:lnTo>
                  <a:lnTo>
                    <a:pt x="689051" y="192811"/>
                  </a:lnTo>
                  <a:lnTo>
                    <a:pt x="690156" y="176618"/>
                  </a:lnTo>
                  <a:close/>
                </a:path>
                <a:path w="701675" h="193040">
                  <a:moveTo>
                    <a:pt x="696061" y="110934"/>
                  </a:moveTo>
                  <a:lnTo>
                    <a:pt x="691959" y="110934"/>
                  </a:lnTo>
                  <a:lnTo>
                    <a:pt x="683945" y="118986"/>
                  </a:lnTo>
                  <a:lnTo>
                    <a:pt x="683945" y="127800"/>
                  </a:lnTo>
                  <a:lnTo>
                    <a:pt x="683945" y="128943"/>
                  </a:lnTo>
                  <a:lnTo>
                    <a:pt x="683945" y="137744"/>
                  </a:lnTo>
                  <a:lnTo>
                    <a:pt x="691959" y="145808"/>
                  </a:lnTo>
                  <a:lnTo>
                    <a:pt x="692658" y="145808"/>
                  </a:lnTo>
                  <a:lnTo>
                    <a:pt x="692810" y="144005"/>
                  </a:lnTo>
                  <a:lnTo>
                    <a:pt x="694220" y="128943"/>
                  </a:lnTo>
                  <a:lnTo>
                    <a:pt x="695871" y="112623"/>
                  </a:lnTo>
                  <a:lnTo>
                    <a:pt x="696061" y="110934"/>
                  </a:lnTo>
                  <a:close/>
                </a:path>
                <a:path w="701675" h="193040">
                  <a:moveTo>
                    <a:pt x="701624" y="63906"/>
                  </a:moveTo>
                  <a:lnTo>
                    <a:pt x="700684" y="63906"/>
                  </a:lnTo>
                  <a:lnTo>
                    <a:pt x="683945" y="63906"/>
                  </a:lnTo>
                  <a:lnTo>
                    <a:pt x="683945" y="73863"/>
                  </a:lnTo>
                  <a:lnTo>
                    <a:pt x="691959" y="81915"/>
                  </a:lnTo>
                  <a:lnTo>
                    <a:pt x="699363" y="81915"/>
                  </a:lnTo>
                  <a:lnTo>
                    <a:pt x="699579" y="80111"/>
                  </a:lnTo>
                  <a:lnTo>
                    <a:pt x="701624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46">
              <a:extLst>
                <a:ext uri="{FF2B5EF4-FFF2-40B4-BE49-F238E27FC236}">
                  <a16:creationId xmlns:a16="http://schemas.microsoft.com/office/drawing/2014/main" id="{7525E7AE-254C-0A38-A652-F113E3FFB7B4}"/>
                </a:ext>
              </a:extLst>
            </p:cNvPr>
            <p:cNvSpPr/>
            <p:nvPr/>
          </p:nvSpPr>
          <p:spPr>
            <a:xfrm>
              <a:off x="4997754" y="715759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60"/>
                  </a:moveTo>
                  <a:lnTo>
                    <a:pt x="26644" y="110909"/>
                  </a:lnTo>
                  <a:lnTo>
                    <a:pt x="17894" y="110909"/>
                  </a:lnTo>
                  <a:lnTo>
                    <a:pt x="16764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64" y="128943"/>
                  </a:lnTo>
                  <a:lnTo>
                    <a:pt x="17894" y="128943"/>
                  </a:lnTo>
                  <a:lnTo>
                    <a:pt x="34645" y="128943"/>
                  </a:lnTo>
                  <a:lnTo>
                    <a:pt x="34645" y="118960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36"/>
                  </a:lnTo>
                  <a:lnTo>
                    <a:pt x="0" y="73850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50"/>
                  </a:lnTo>
                  <a:lnTo>
                    <a:pt x="34645" y="65036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6764" y="0"/>
                  </a:lnTo>
                  <a:lnTo>
                    <a:pt x="5676" y="12"/>
                  </a:lnTo>
                  <a:lnTo>
                    <a:pt x="3479" y="1343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48"/>
                  </a:moveTo>
                  <a:lnTo>
                    <a:pt x="82245" y="78384"/>
                  </a:lnTo>
                  <a:lnTo>
                    <a:pt x="62484" y="78384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84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60"/>
                  </a:moveTo>
                  <a:lnTo>
                    <a:pt x="136715" y="110909"/>
                  </a:lnTo>
                  <a:lnTo>
                    <a:pt x="127977" y="110909"/>
                  </a:lnTo>
                  <a:lnTo>
                    <a:pt x="126822" y="110909"/>
                  </a:lnTo>
                  <a:lnTo>
                    <a:pt x="118097" y="110909"/>
                  </a:lnTo>
                  <a:lnTo>
                    <a:pt x="110083" y="118960"/>
                  </a:lnTo>
                  <a:lnTo>
                    <a:pt x="110083" y="128943"/>
                  </a:lnTo>
                  <a:lnTo>
                    <a:pt x="126822" y="128943"/>
                  </a:lnTo>
                  <a:lnTo>
                    <a:pt x="126822" y="145796"/>
                  </a:lnTo>
                  <a:lnTo>
                    <a:pt x="136715" y="145796"/>
                  </a:lnTo>
                  <a:lnTo>
                    <a:pt x="144716" y="137731"/>
                  </a:lnTo>
                  <a:lnTo>
                    <a:pt x="144716" y="128943"/>
                  </a:lnTo>
                  <a:lnTo>
                    <a:pt x="144716" y="127762"/>
                  </a:lnTo>
                  <a:lnTo>
                    <a:pt x="144716" y="118960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36"/>
                  </a:lnTo>
                  <a:lnTo>
                    <a:pt x="110083" y="73850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50"/>
                  </a:lnTo>
                  <a:lnTo>
                    <a:pt x="144716" y="65036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48"/>
                  </a:moveTo>
                  <a:lnTo>
                    <a:pt x="192328" y="78384"/>
                  </a:lnTo>
                  <a:lnTo>
                    <a:pt x="172554" y="78384"/>
                  </a:lnTo>
                  <a:lnTo>
                    <a:pt x="164553" y="86448"/>
                  </a:lnTo>
                  <a:lnTo>
                    <a:pt x="164553" y="106349"/>
                  </a:lnTo>
                  <a:lnTo>
                    <a:pt x="172554" y="114414"/>
                  </a:lnTo>
                  <a:lnTo>
                    <a:pt x="192328" y="114414"/>
                  </a:lnTo>
                  <a:lnTo>
                    <a:pt x="200329" y="106349"/>
                  </a:lnTo>
                  <a:lnTo>
                    <a:pt x="200329" y="96405"/>
                  </a:lnTo>
                  <a:lnTo>
                    <a:pt x="200329" y="86448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38036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36" y="18008"/>
                  </a:lnTo>
                  <a:lnTo>
                    <a:pt x="238036" y="0"/>
                  </a:lnTo>
                  <a:close/>
                </a:path>
                <a:path w="695325" h="193040">
                  <a:moveTo>
                    <a:pt x="254787" y="182854"/>
                  </a:moveTo>
                  <a:lnTo>
                    <a:pt x="246786" y="174802"/>
                  </a:lnTo>
                  <a:lnTo>
                    <a:pt x="236893" y="174802"/>
                  </a:lnTo>
                  <a:lnTo>
                    <a:pt x="236893" y="192811"/>
                  </a:lnTo>
                  <a:lnTo>
                    <a:pt x="254787" y="192811"/>
                  </a:lnTo>
                  <a:lnTo>
                    <a:pt x="254787" y="182854"/>
                  </a:lnTo>
                  <a:close/>
                </a:path>
                <a:path w="695325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893" y="110909"/>
                  </a:lnTo>
                  <a:lnTo>
                    <a:pt x="228155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893" y="128943"/>
                  </a:lnTo>
                  <a:lnTo>
                    <a:pt x="236893" y="145796"/>
                  </a:lnTo>
                  <a:lnTo>
                    <a:pt x="246786" y="145796"/>
                  </a:lnTo>
                  <a:lnTo>
                    <a:pt x="254787" y="137731"/>
                  </a:lnTo>
                  <a:lnTo>
                    <a:pt x="254787" y="128943"/>
                  </a:lnTo>
                  <a:lnTo>
                    <a:pt x="254787" y="127762"/>
                  </a:lnTo>
                  <a:lnTo>
                    <a:pt x="254787" y="118960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310400" y="150329"/>
                  </a:moveTo>
                  <a:lnTo>
                    <a:pt x="302399" y="142278"/>
                  </a:lnTo>
                  <a:lnTo>
                    <a:pt x="282625" y="142278"/>
                  </a:lnTo>
                  <a:lnTo>
                    <a:pt x="274624" y="150329"/>
                  </a:lnTo>
                  <a:lnTo>
                    <a:pt x="274624" y="170243"/>
                  </a:lnTo>
                  <a:lnTo>
                    <a:pt x="282625" y="178295"/>
                  </a:lnTo>
                  <a:lnTo>
                    <a:pt x="302399" y="178295"/>
                  </a:lnTo>
                  <a:lnTo>
                    <a:pt x="310400" y="170243"/>
                  </a:lnTo>
                  <a:lnTo>
                    <a:pt x="310400" y="160286"/>
                  </a:lnTo>
                  <a:lnTo>
                    <a:pt x="310400" y="150329"/>
                  </a:lnTo>
                  <a:close/>
                </a:path>
                <a:path w="695325" h="193040">
                  <a:moveTo>
                    <a:pt x="310400" y="86448"/>
                  </a:moveTo>
                  <a:lnTo>
                    <a:pt x="302399" y="78384"/>
                  </a:lnTo>
                  <a:lnTo>
                    <a:pt x="282625" y="78384"/>
                  </a:lnTo>
                  <a:lnTo>
                    <a:pt x="274624" y="86448"/>
                  </a:lnTo>
                  <a:lnTo>
                    <a:pt x="274624" y="106349"/>
                  </a:lnTo>
                  <a:lnTo>
                    <a:pt x="282625" y="114414"/>
                  </a:lnTo>
                  <a:lnTo>
                    <a:pt x="302399" y="114414"/>
                  </a:lnTo>
                  <a:lnTo>
                    <a:pt x="310400" y="106349"/>
                  </a:lnTo>
                  <a:lnTo>
                    <a:pt x="310400" y="96405"/>
                  </a:lnTo>
                  <a:lnTo>
                    <a:pt x="310400" y="86448"/>
                  </a:lnTo>
                  <a:close/>
                </a:path>
                <a:path w="695325" h="193040">
                  <a:moveTo>
                    <a:pt x="364871" y="182854"/>
                  </a:moveTo>
                  <a:lnTo>
                    <a:pt x="356870" y="174802"/>
                  </a:lnTo>
                  <a:lnTo>
                    <a:pt x="348119" y="174802"/>
                  </a:lnTo>
                  <a:lnTo>
                    <a:pt x="347002" y="174802"/>
                  </a:lnTo>
                  <a:lnTo>
                    <a:pt x="338251" y="174802"/>
                  </a:lnTo>
                  <a:lnTo>
                    <a:pt x="330238" y="182854"/>
                  </a:lnTo>
                  <a:lnTo>
                    <a:pt x="330238" y="192811"/>
                  </a:lnTo>
                  <a:lnTo>
                    <a:pt x="347002" y="192811"/>
                  </a:lnTo>
                  <a:lnTo>
                    <a:pt x="348119" y="192811"/>
                  </a:lnTo>
                  <a:lnTo>
                    <a:pt x="364871" y="192811"/>
                  </a:lnTo>
                  <a:lnTo>
                    <a:pt x="364871" y="182854"/>
                  </a:lnTo>
                  <a:close/>
                </a:path>
                <a:path w="695325" h="193040">
                  <a:moveTo>
                    <a:pt x="364871" y="118960"/>
                  </a:moveTo>
                  <a:lnTo>
                    <a:pt x="356870" y="110909"/>
                  </a:lnTo>
                  <a:lnTo>
                    <a:pt x="348119" y="110909"/>
                  </a:lnTo>
                  <a:lnTo>
                    <a:pt x="347002" y="110909"/>
                  </a:lnTo>
                  <a:lnTo>
                    <a:pt x="338251" y="110909"/>
                  </a:lnTo>
                  <a:lnTo>
                    <a:pt x="330238" y="118960"/>
                  </a:lnTo>
                  <a:lnTo>
                    <a:pt x="330238" y="127762"/>
                  </a:lnTo>
                  <a:lnTo>
                    <a:pt x="330238" y="128943"/>
                  </a:lnTo>
                  <a:lnTo>
                    <a:pt x="330238" y="137731"/>
                  </a:lnTo>
                  <a:lnTo>
                    <a:pt x="338251" y="145796"/>
                  </a:lnTo>
                  <a:lnTo>
                    <a:pt x="347002" y="145796"/>
                  </a:lnTo>
                  <a:lnTo>
                    <a:pt x="348119" y="145796"/>
                  </a:lnTo>
                  <a:lnTo>
                    <a:pt x="356870" y="145796"/>
                  </a:lnTo>
                  <a:lnTo>
                    <a:pt x="364871" y="137731"/>
                  </a:lnTo>
                  <a:lnTo>
                    <a:pt x="364871" y="128943"/>
                  </a:lnTo>
                  <a:lnTo>
                    <a:pt x="364871" y="127762"/>
                  </a:lnTo>
                  <a:lnTo>
                    <a:pt x="364871" y="118960"/>
                  </a:lnTo>
                  <a:close/>
                </a:path>
                <a:path w="695325" h="193040">
                  <a:moveTo>
                    <a:pt x="364871" y="63893"/>
                  </a:moveTo>
                  <a:lnTo>
                    <a:pt x="348119" y="63893"/>
                  </a:lnTo>
                  <a:lnTo>
                    <a:pt x="348119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36"/>
                  </a:lnTo>
                  <a:lnTo>
                    <a:pt x="330238" y="73850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50"/>
                  </a:lnTo>
                  <a:lnTo>
                    <a:pt x="364871" y="63893"/>
                  </a:lnTo>
                  <a:close/>
                </a:path>
                <a:path w="695325" h="193040">
                  <a:moveTo>
                    <a:pt x="420471" y="150329"/>
                  </a:moveTo>
                  <a:lnTo>
                    <a:pt x="412470" y="142278"/>
                  </a:lnTo>
                  <a:lnTo>
                    <a:pt x="392696" y="142278"/>
                  </a:lnTo>
                  <a:lnTo>
                    <a:pt x="384695" y="150329"/>
                  </a:lnTo>
                  <a:lnTo>
                    <a:pt x="384695" y="170243"/>
                  </a:lnTo>
                  <a:lnTo>
                    <a:pt x="392696" y="178295"/>
                  </a:lnTo>
                  <a:lnTo>
                    <a:pt x="412470" y="178295"/>
                  </a:lnTo>
                  <a:lnTo>
                    <a:pt x="420471" y="170243"/>
                  </a:lnTo>
                  <a:lnTo>
                    <a:pt x="420471" y="160286"/>
                  </a:lnTo>
                  <a:lnTo>
                    <a:pt x="420471" y="150329"/>
                  </a:lnTo>
                  <a:close/>
                </a:path>
                <a:path w="695325" h="193040">
                  <a:moveTo>
                    <a:pt x="420471" y="86448"/>
                  </a:moveTo>
                  <a:lnTo>
                    <a:pt x="412470" y="78384"/>
                  </a:lnTo>
                  <a:lnTo>
                    <a:pt x="392696" y="78384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695325" h="193040">
                  <a:moveTo>
                    <a:pt x="474941" y="182854"/>
                  </a:moveTo>
                  <a:lnTo>
                    <a:pt x="466940" y="174802"/>
                  </a:lnTo>
                  <a:lnTo>
                    <a:pt x="458190" y="174802"/>
                  </a:lnTo>
                  <a:lnTo>
                    <a:pt x="457047" y="174802"/>
                  </a:lnTo>
                  <a:lnTo>
                    <a:pt x="448322" y="174802"/>
                  </a:lnTo>
                  <a:lnTo>
                    <a:pt x="440309" y="182854"/>
                  </a:lnTo>
                  <a:lnTo>
                    <a:pt x="440309" y="192811"/>
                  </a:lnTo>
                  <a:lnTo>
                    <a:pt x="457047" y="192811"/>
                  </a:lnTo>
                  <a:lnTo>
                    <a:pt x="458190" y="192811"/>
                  </a:lnTo>
                  <a:lnTo>
                    <a:pt x="474941" y="192811"/>
                  </a:lnTo>
                  <a:lnTo>
                    <a:pt x="474941" y="182854"/>
                  </a:lnTo>
                  <a:close/>
                </a:path>
                <a:path w="695325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90" y="110909"/>
                  </a:lnTo>
                  <a:lnTo>
                    <a:pt x="457047" y="110909"/>
                  </a:lnTo>
                  <a:lnTo>
                    <a:pt x="448322" y="110909"/>
                  </a:lnTo>
                  <a:lnTo>
                    <a:pt x="440309" y="118960"/>
                  </a:lnTo>
                  <a:lnTo>
                    <a:pt x="440309" y="127762"/>
                  </a:lnTo>
                  <a:lnTo>
                    <a:pt x="440309" y="128943"/>
                  </a:lnTo>
                  <a:lnTo>
                    <a:pt x="440309" y="137731"/>
                  </a:lnTo>
                  <a:lnTo>
                    <a:pt x="448322" y="145796"/>
                  </a:lnTo>
                  <a:lnTo>
                    <a:pt x="457047" y="145796"/>
                  </a:lnTo>
                  <a:lnTo>
                    <a:pt x="458190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62"/>
                  </a:lnTo>
                  <a:lnTo>
                    <a:pt x="474941" y="118960"/>
                  </a:lnTo>
                  <a:close/>
                </a:path>
                <a:path w="695325" h="193040">
                  <a:moveTo>
                    <a:pt x="474941" y="63893"/>
                  </a:moveTo>
                  <a:lnTo>
                    <a:pt x="458190" y="63893"/>
                  </a:lnTo>
                  <a:lnTo>
                    <a:pt x="457047" y="63893"/>
                  </a:lnTo>
                  <a:lnTo>
                    <a:pt x="440309" y="63893"/>
                  </a:lnTo>
                  <a:lnTo>
                    <a:pt x="440309" y="73850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893"/>
                  </a:lnTo>
                  <a:close/>
                </a:path>
                <a:path w="695325" h="193040">
                  <a:moveTo>
                    <a:pt x="530555" y="150329"/>
                  </a:moveTo>
                  <a:lnTo>
                    <a:pt x="522554" y="142278"/>
                  </a:lnTo>
                  <a:lnTo>
                    <a:pt x="502780" y="142278"/>
                  </a:lnTo>
                  <a:lnTo>
                    <a:pt x="494779" y="150329"/>
                  </a:lnTo>
                  <a:lnTo>
                    <a:pt x="494779" y="170243"/>
                  </a:lnTo>
                  <a:lnTo>
                    <a:pt x="502780" y="178295"/>
                  </a:lnTo>
                  <a:lnTo>
                    <a:pt x="522554" y="178295"/>
                  </a:lnTo>
                  <a:lnTo>
                    <a:pt x="530555" y="170243"/>
                  </a:lnTo>
                  <a:lnTo>
                    <a:pt x="530555" y="160286"/>
                  </a:lnTo>
                  <a:lnTo>
                    <a:pt x="530555" y="150329"/>
                  </a:lnTo>
                  <a:close/>
                </a:path>
                <a:path w="695325" h="193040">
                  <a:moveTo>
                    <a:pt x="530555" y="86448"/>
                  </a:moveTo>
                  <a:lnTo>
                    <a:pt x="522554" y="78384"/>
                  </a:lnTo>
                  <a:lnTo>
                    <a:pt x="502780" y="78384"/>
                  </a:lnTo>
                  <a:lnTo>
                    <a:pt x="494779" y="86448"/>
                  </a:lnTo>
                  <a:lnTo>
                    <a:pt x="494779" y="106349"/>
                  </a:lnTo>
                  <a:lnTo>
                    <a:pt x="502780" y="114414"/>
                  </a:lnTo>
                  <a:lnTo>
                    <a:pt x="522554" y="114414"/>
                  </a:lnTo>
                  <a:lnTo>
                    <a:pt x="530555" y="106349"/>
                  </a:lnTo>
                  <a:lnTo>
                    <a:pt x="530555" y="96405"/>
                  </a:lnTo>
                  <a:lnTo>
                    <a:pt x="530555" y="86448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8261" y="174802"/>
                  </a:lnTo>
                  <a:lnTo>
                    <a:pt x="567118" y="174802"/>
                  </a:lnTo>
                  <a:lnTo>
                    <a:pt x="558393" y="174802"/>
                  </a:lnTo>
                  <a:lnTo>
                    <a:pt x="550379" y="182854"/>
                  </a:lnTo>
                  <a:lnTo>
                    <a:pt x="550379" y="192811"/>
                  </a:lnTo>
                  <a:lnTo>
                    <a:pt x="567118" y="192811"/>
                  </a:lnTo>
                  <a:lnTo>
                    <a:pt x="568261" y="192811"/>
                  </a:lnTo>
                  <a:lnTo>
                    <a:pt x="585025" y="192811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60"/>
                  </a:moveTo>
                  <a:lnTo>
                    <a:pt x="577024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62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24" y="145796"/>
                  </a:lnTo>
                  <a:lnTo>
                    <a:pt x="585025" y="137731"/>
                  </a:lnTo>
                  <a:lnTo>
                    <a:pt x="585025" y="128943"/>
                  </a:lnTo>
                  <a:lnTo>
                    <a:pt x="585025" y="127774"/>
                  </a:lnTo>
                  <a:lnTo>
                    <a:pt x="585025" y="118960"/>
                  </a:lnTo>
                  <a:close/>
                </a:path>
                <a:path w="695325" h="193040">
                  <a:moveTo>
                    <a:pt x="585025" y="63893"/>
                  </a:moveTo>
                  <a:lnTo>
                    <a:pt x="568261" y="63893"/>
                  </a:lnTo>
                  <a:lnTo>
                    <a:pt x="567118" y="63893"/>
                  </a:lnTo>
                  <a:lnTo>
                    <a:pt x="550379" y="63893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50"/>
                  </a:lnTo>
                  <a:lnTo>
                    <a:pt x="585025" y="63893"/>
                  </a:lnTo>
                  <a:close/>
                </a:path>
                <a:path w="695325" h="193040">
                  <a:moveTo>
                    <a:pt x="640626" y="150329"/>
                  </a:moveTo>
                  <a:lnTo>
                    <a:pt x="632625" y="142278"/>
                  </a:lnTo>
                  <a:lnTo>
                    <a:pt x="612863" y="142278"/>
                  </a:lnTo>
                  <a:lnTo>
                    <a:pt x="604850" y="150329"/>
                  </a:lnTo>
                  <a:lnTo>
                    <a:pt x="604850" y="170243"/>
                  </a:lnTo>
                  <a:lnTo>
                    <a:pt x="612863" y="178295"/>
                  </a:lnTo>
                  <a:lnTo>
                    <a:pt x="632625" y="178295"/>
                  </a:lnTo>
                  <a:lnTo>
                    <a:pt x="640626" y="170243"/>
                  </a:lnTo>
                  <a:lnTo>
                    <a:pt x="640626" y="160286"/>
                  </a:lnTo>
                  <a:lnTo>
                    <a:pt x="640626" y="150329"/>
                  </a:lnTo>
                  <a:close/>
                </a:path>
                <a:path w="695325" h="193040">
                  <a:moveTo>
                    <a:pt x="640626" y="86448"/>
                  </a:moveTo>
                  <a:lnTo>
                    <a:pt x="632625" y="78384"/>
                  </a:lnTo>
                  <a:lnTo>
                    <a:pt x="612863" y="78384"/>
                  </a:lnTo>
                  <a:lnTo>
                    <a:pt x="604850" y="86448"/>
                  </a:lnTo>
                  <a:lnTo>
                    <a:pt x="604850" y="106349"/>
                  </a:lnTo>
                  <a:lnTo>
                    <a:pt x="612863" y="114414"/>
                  </a:lnTo>
                  <a:lnTo>
                    <a:pt x="632625" y="114414"/>
                  </a:lnTo>
                  <a:lnTo>
                    <a:pt x="640626" y="106349"/>
                  </a:lnTo>
                  <a:lnTo>
                    <a:pt x="640626" y="96405"/>
                  </a:lnTo>
                  <a:lnTo>
                    <a:pt x="640626" y="86448"/>
                  </a:lnTo>
                  <a:close/>
                </a:path>
                <a:path w="695325" h="193040">
                  <a:moveTo>
                    <a:pt x="680415" y="174802"/>
                  </a:moveTo>
                  <a:lnTo>
                    <a:pt x="678243" y="174802"/>
                  </a:lnTo>
                  <a:lnTo>
                    <a:pt x="677202" y="174802"/>
                  </a:lnTo>
                  <a:lnTo>
                    <a:pt x="668477" y="174802"/>
                  </a:lnTo>
                  <a:lnTo>
                    <a:pt x="660463" y="182854"/>
                  </a:lnTo>
                  <a:lnTo>
                    <a:pt x="660463" y="192811"/>
                  </a:lnTo>
                  <a:lnTo>
                    <a:pt x="677202" y="192811"/>
                  </a:lnTo>
                  <a:lnTo>
                    <a:pt x="677989" y="192811"/>
                  </a:lnTo>
                  <a:lnTo>
                    <a:pt x="678091" y="191973"/>
                  </a:lnTo>
                  <a:lnTo>
                    <a:pt x="680415" y="174802"/>
                  </a:lnTo>
                  <a:close/>
                </a:path>
                <a:path w="695325" h="193040">
                  <a:moveTo>
                    <a:pt x="689889" y="113715"/>
                  </a:moveTo>
                  <a:lnTo>
                    <a:pt x="687095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77" y="110909"/>
                  </a:lnTo>
                  <a:lnTo>
                    <a:pt x="660463" y="118960"/>
                  </a:lnTo>
                  <a:lnTo>
                    <a:pt x="660463" y="127774"/>
                  </a:lnTo>
                  <a:lnTo>
                    <a:pt x="660463" y="128943"/>
                  </a:lnTo>
                  <a:lnTo>
                    <a:pt x="660463" y="137731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07" y="145796"/>
                  </a:lnTo>
                  <a:lnTo>
                    <a:pt x="684669" y="145796"/>
                  </a:lnTo>
                  <a:lnTo>
                    <a:pt x="684936" y="143992"/>
                  </a:lnTo>
                  <a:lnTo>
                    <a:pt x="687324" y="128943"/>
                  </a:lnTo>
                  <a:lnTo>
                    <a:pt x="689889" y="113715"/>
                  </a:lnTo>
                  <a:close/>
                </a:path>
                <a:path w="695325" h="193040">
                  <a:moveTo>
                    <a:pt x="695096" y="63881"/>
                  </a:moveTo>
                  <a:lnTo>
                    <a:pt x="677202" y="63881"/>
                  </a:lnTo>
                  <a:lnTo>
                    <a:pt x="660463" y="63893"/>
                  </a:lnTo>
                  <a:lnTo>
                    <a:pt x="660463" y="73850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50"/>
                  </a:lnTo>
                  <a:lnTo>
                    <a:pt x="695096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47">
              <a:extLst>
                <a:ext uri="{FF2B5EF4-FFF2-40B4-BE49-F238E27FC236}">
                  <a16:creationId xmlns:a16="http://schemas.microsoft.com/office/drawing/2014/main" id="{A078CFCB-AB2F-A8CA-5672-2482A50EFCC0}"/>
                </a:ext>
              </a:extLst>
            </p:cNvPr>
            <p:cNvSpPr/>
            <p:nvPr/>
          </p:nvSpPr>
          <p:spPr>
            <a:xfrm>
              <a:off x="5003254" y="587984"/>
              <a:ext cx="719455" cy="193040"/>
            </a:xfrm>
            <a:custGeom>
              <a:avLst/>
              <a:gdLst/>
              <a:ahLst/>
              <a:cxnLst/>
              <a:rect l="l" t="t" r="r" b="b"/>
              <a:pathLst>
                <a:path w="719454" h="193040">
                  <a:moveTo>
                    <a:pt x="29146" y="118960"/>
                  </a:moveTo>
                  <a:lnTo>
                    <a:pt x="21145" y="110909"/>
                  </a:lnTo>
                  <a:lnTo>
                    <a:pt x="12395" y="110909"/>
                  </a:lnTo>
                  <a:lnTo>
                    <a:pt x="11264" y="110909"/>
                  </a:lnTo>
                  <a:lnTo>
                    <a:pt x="3073" y="110909"/>
                  </a:lnTo>
                  <a:lnTo>
                    <a:pt x="0" y="128930"/>
                  </a:lnTo>
                  <a:lnTo>
                    <a:pt x="11264" y="128930"/>
                  </a:lnTo>
                  <a:lnTo>
                    <a:pt x="12395" y="128930"/>
                  </a:lnTo>
                  <a:lnTo>
                    <a:pt x="29146" y="128930"/>
                  </a:lnTo>
                  <a:lnTo>
                    <a:pt x="29146" y="118960"/>
                  </a:lnTo>
                  <a:close/>
                </a:path>
                <a:path w="719454" h="193040">
                  <a:moveTo>
                    <a:pt x="29146" y="55079"/>
                  </a:moveTo>
                  <a:lnTo>
                    <a:pt x="21145" y="47028"/>
                  </a:lnTo>
                  <a:lnTo>
                    <a:pt x="15024" y="47028"/>
                  </a:lnTo>
                  <a:lnTo>
                    <a:pt x="12395" y="60452"/>
                  </a:lnTo>
                  <a:lnTo>
                    <a:pt x="11709" y="63881"/>
                  </a:lnTo>
                  <a:lnTo>
                    <a:pt x="11480" y="65049"/>
                  </a:lnTo>
                  <a:lnTo>
                    <a:pt x="8305" y="81902"/>
                  </a:lnTo>
                  <a:lnTo>
                    <a:pt x="11264" y="81902"/>
                  </a:lnTo>
                  <a:lnTo>
                    <a:pt x="12395" y="81902"/>
                  </a:lnTo>
                  <a:lnTo>
                    <a:pt x="21145" y="81902"/>
                  </a:lnTo>
                  <a:lnTo>
                    <a:pt x="29146" y="73837"/>
                  </a:lnTo>
                  <a:lnTo>
                    <a:pt x="29146" y="65049"/>
                  </a:lnTo>
                  <a:lnTo>
                    <a:pt x="29146" y="63881"/>
                  </a:lnTo>
                  <a:lnTo>
                    <a:pt x="29146" y="55079"/>
                  </a:lnTo>
                  <a:close/>
                </a:path>
                <a:path w="719454" h="193040">
                  <a:moveTo>
                    <a:pt x="29146" y="0"/>
                  </a:moveTo>
                  <a:lnTo>
                    <a:pt x="24853" y="0"/>
                  </a:lnTo>
                  <a:lnTo>
                    <a:pt x="20980" y="18008"/>
                  </a:lnTo>
                  <a:lnTo>
                    <a:pt x="21145" y="18008"/>
                  </a:lnTo>
                  <a:lnTo>
                    <a:pt x="29146" y="9944"/>
                  </a:lnTo>
                  <a:lnTo>
                    <a:pt x="29146" y="0"/>
                  </a:lnTo>
                  <a:close/>
                </a:path>
                <a:path w="719454" h="193040">
                  <a:moveTo>
                    <a:pt x="84747" y="86461"/>
                  </a:moveTo>
                  <a:lnTo>
                    <a:pt x="76746" y="78409"/>
                  </a:lnTo>
                  <a:lnTo>
                    <a:pt x="56984" y="78409"/>
                  </a:lnTo>
                  <a:lnTo>
                    <a:pt x="48971" y="86461"/>
                  </a:lnTo>
                  <a:lnTo>
                    <a:pt x="48971" y="106375"/>
                  </a:lnTo>
                  <a:lnTo>
                    <a:pt x="56984" y="114439"/>
                  </a:lnTo>
                  <a:lnTo>
                    <a:pt x="76746" y="114439"/>
                  </a:lnTo>
                  <a:lnTo>
                    <a:pt x="84747" y="106375"/>
                  </a:lnTo>
                  <a:lnTo>
                    <a:pt x="84747" y="96418"/>
                  </a:lnTo>
                  <a:lnTo>
                    <a:pt x="84747" y="86461"/>
                  </a:lnTo>
                  <a:close/>
                </a:path>
                <a:path w="719454" h="193040">
                  <a:moveTo>
                    <a:pt x="84747" y="22555"/>
                  </a:moveTo>
                  <a:lnTo>
                    <a:pt x="76746" y="14503"/>
                  </a:lnTo>
                  <a:lnTo>
                    <a:pt x="56984" y="14503"/>
                  </a:lnTo>
                  <a:lnTo>
                    <a:pt x="48971" y="22555"/>
                  </a:lnTo>
                  <a:lnTo>
                    <a:pt x="48971" y="42468"/>
                  </a:lnTo>
                  <a:lnTo>
                    <a:pt x="56984" y="50520"/>
                  </a:lnTo>
                  <a:lnTo>
                    <a:pt x="76746" y="50520"/>
                  </a:lnTo>
                  <a:lnTo>
                    <a:pt x="84747" y="42468"/>
                  </a:lnTo>
                  <a:lnTo>
                    <a:pt x="84747" y="32512"/>
                  </a:lnTo>
                  <a:lnTo>
                    <a:pt x="84747" y="22555"/>
                  </a:lnTo>
                  <a:close/>
                </a:path>
                <a:path w="719454" h="193040">
                  <a:moveTo>
                    <a:pt x="139217" y="118960"/>
                  </a:moveTo>
                  <a:lnTo>
                    <a:pt x="131216" y="110909"/>
                  </a:lnTo>
                  <a:lnTo>
                    <a:pt x="122478" y="110909"/>
                  </a:lnTo>
                  <a:lnTo>
                    <a:pt x="121323" y="110909"/>
                  </a:lnTo>
                  <a:lnTo>
                    <a:pt x="112598" y="110909"/>
                  </a:lnTo>
                  <a:lnTo>
                    <a:pt x="104584" y="118960"/>
                  </a:lnTo>
                  <a:lnTo>
                    <a:pt x="104584" y="128930"/>
                  </a:lnTo>
                  <a:lnTo>
                    <a:pt x="121323" y="128930"/>
                  </a:lnTo>
                  <a:lnTo>
                    <a:pt x="122478" y="128930"/>
                  </a:lnTo>
                  <a:lnTo>
                    <a:pt x="139217" y="128930"/>
                  </a:lnTo>
                  <a:lnTo>
                    <a:pt x="139217" y="118960"/>
                  </a:lnTo>
                  <a:close/>
                </a:path>
                <a:path w="719454" h="193040">
                  <a:moveTo>
                    <a:pt x="139217" y="55079"/>
                  </a:moveTo>
                  <a:lnTo>
                    <a:pt x="131216" y="47028"/>
                  </a:lnTo>
                  <a:lnTo>
                    <a:pt x="122478" y="47028"/>
                  </a:lnTo>
                  <a:lnTo>
                    <a:pt x="121323" y="47028"/>
                  </a:lnTo>
                  <a:lnTo>
                    <a:pt x="112598" y="47028"/>
                  </a:lnTo>
                  <a:lnTo>
                    <a:pt x="104584" y="55079"/>
                  </a:lnTo>
                  <a:lnTo>
                    <a:pt x="104584" y="63881"/>
                  </a:lnTo>
                  <a:lnTo>
                    <a:pt x="104584" y="65049"/>
                  </a:lnTo>
                  <a:lnTo>
                    <a:pt x="104584" y="73837"/>
                  </a:lnTo>
                  <a:lnTo>
                    <a:pt x="112598" y="81902"/>
                  </a:lnTo>
                  <a:lnTo>
                    <a:pt x="121323" y="81902"/>
                  </a:lnTo>
                  <a:lnTo>
                    <a:pt x="122478" y="81902"/>
                  </a:lnTo>
                  <a:lnTo>
                    <a:pt x="131216" y="81902"/>
                  </a:lnTo>
                  <a:lnTo>
                    <a:pt x="139217" y="73837"/>
                  </a:lnTo>
                  <a:lnTo>
                    <a:pt x="139217" y="65049"/>
                  </a:lnTo>
                  <a:lnTo>
                    <a:pt x="139217" y="63881"/>
                  </a:lnTo>
                  <a:lnTo>
                    <a:pt x="139217" y="55079"/>
                  </a:lnTo>
                  <a:close/>
                </a:path>
                <a:path w="719454" h="193040">
                  <a:moveTo>
                    <a:pt x="139217" y="0"/>
                  </a:moveTo>
                  <a:lnTo>
                    <a:pt x="122478" y="0"/>
                  </a:lnTo>
                  <a:lnTo>
                    <a:pt x="121323" y="0"/>
                  </a:lnTo>
                  <a:lnTo>
                    <a:pt x="104584" y="0"/>
                  </a:lnTo>
                  <a:lnTo>
                    <a:pt x="104584" y="9944"/>
                  </a:lnTo>
                  <a:lnTo>
                    <a:pt x="112598" y="18008"/>
                  </a:lnTo>
                  <a:lnTo>
                    <a:pt x="121323" y="18008"/>
                  </a:lnTo>
                  <a:lnTo>
                    <a:pt x="122478" y="18008"/>
                  </a:lnTo>
                  <a:lnTo>
                    <a:pt x="131216" y="18008"/>
                  </a:lnTo>
                  <a:lnTo>
                    <a:pt x="139217" y="9944"/>
                  </a:lnTo>
                  <a:lnTo>
                    <a:pt x="139217" y="0"/>
                  </a:lnTo>
                  <a:close/>
                </a:path>
                <a:path w="719454" h="193040">
                  <a:moveTo>
                    <a:pt x="194830" y="86461"/>
                  </a:moveTo>
                  <a:lnTo>
                    <a:pt x="186829" y="78409"/>
                  </a:lnTo>
                  <a:lnTo>
                    <a:pt x="167055" y="78409"/>
                  </a:lnTo>
                  <a:lnTo>
                    <a:pt x="159054" y="86461"/>
                  </a:lnTo>
                  <a:lnTo>
                    <a:pt x="159054" y="106375"/>
                  </a:lnTo>
                  <a:lnTo>
                    <a:pt x="167055" y="114439"/>
                  </a:lnTo>
                  <a:lnTo>
                    <a:pt x="186829" y="114439"/>
                  </a:lnTo>
                  <a:lnTo>
                    <a:pt x="194830" y="106375"/>
                  </a:lnTo>
                  <a:lnTo>
                    <a:pt x="194830" y="96418"/>
                  </a:lnTo>
                  <a:lnTo>
                    <a:pt x="194830" y="86461"/>
                  </a:lnTo>
                  <a:close/>
                </a:path>
                <a:path w="719454" h="193040">
                  <a:moveTo>
                    <a:pt x="194830" y="22555"/>
                  </a:moveTo>
                  <a:lnTo>
                    <a:pt x="186829" y="14503"/>
                  </a:lnTo>
                  <a:lnTo>
                    <a:pt x="167055" y="14503"/>
                  </a:lnTo>
                  <a:lnTo>
                    <a:pt x="159054" y="22555"/>
                  </a:lnTo>
                  <a:lnTo>
                    <a:pt x="159054" y="42468"/>
                  </a:lnTo>
                  <a:lnTo>
                    <a:pt x="167055" y="50520"/>
                  </a:lnTo>
                  <a:lnTo>
                    <a:pt x="186829" y="50520"/>
                  </a:lnTo>
                  <a:lnTo>
                    <a:pt x="194830" y="42468"/>
                  </a:lnTo>
                  <a:lnTo>
                    <a:pt x="194830" y="32512"/>
                  </a:lnTo>
                  <a:lnTo>
                    <a:pt x="194830" y="22555"/>
                  </a:lnTo>
                  <a:close/>
                </a:path>
                <a:path w="719454" h="193040">
                  <a:moveTo>
                    <a:pt x="232537" y="0"/>
                  </a:moveTo>
                  <a:lnTo>
                    <a:pt x="214655" y="0"/>
                  </a:lnTo>
                  <a:lnTo>
                    <a:pt x="214655" y="9944"/>
                  </a:lnTo>
                  <a:lnTo>
                    <a:pt x="222656" y="18008"/>
                  </a:lnTo>
                  <a:lnTo>
                    <a:pt x="232537" y="18008"/>
                  </a:lnTo>
                  <a:lnTo>
                    <a:pt x="232537" y="0"/>
                  </a:lnTo>
                  <a:close/>
                </a:path>
                <a:path w="719454" h="193040">
                  <a:moveTo>
                    <a:pt x="249288" y="182854"/>
                  </a:moveTo>
                  <a:lnTo>
                    <a:pt x="241287" y="174802"/>
                  </a:lnTo>
                  <a:lnTo>
                    <a:pt x="231394" y="174802"/>
                  </a:lnTo>
                  <a:lnTo>
                    <a:pt x="231394" y="192811"/>
                  </a:lnTo>
                  <a:lnTo>
                    <a:pt x="249288" y="192811"/>
                  </a:lnTo>
                  <a:lnTo>
                    <a:pt x="249288" y="182854"/>
                  </a:lnTo>
                  <a:close/>
                </a:path>
                <a:path w="719454" h="193040">
                  <a:moveTo>
                    <a:pt x="249288" y="118960"/>
                  </a:moveTo>
                  <a:lnTo>
                    <a:pt x="241287" y="110909"/>
                  </a:lnTo>
                  <a:lnTo>
                    <a:pt x="232537" y="110909"/>
                  </a:lnTo>
                  <a:lnTo>
                    <a:pt x="231394" y="110909"/>
                  </a:lnTo>
                  <a:lnTo>
                    <a:pt x="222656" y="110909"/>
                  </a:lnTo>
                  <a:lnTo>
                    <a:pt x="214655" y="118960"/>
                  </a:lnTo>
                  <a:lnTo>
                    <a:pt x="214655" y="128930"/>
                  </a:lnTo>
                  <a:lnTo>
                    <a:pt x="231394" y="128930"/>
                  </a:lnTo>
                  <a:lnTo>
                    <a:pt x="231394" y="145783"/>
                  </a:lnTo>
                  <a:lnTo>
                    <a:pt x="241287" y="145783"/>
                  </a:lnTo>
                  <a:lnTo>
                    <a:pt x="249288" y="137731"/>
                  </a:lnTo>
                  <a:lnTo>
                    <a:pt x="249288" y="128930"/>
                  </a:lnTo>
                  <a:lnTo>
                    <a:pt x="249288" y="127774"/>
                  </a:lnTo>
                  <a:lnTo>
                    <a:pt x="249288" y="118960"/>
                  </a:lnTo>
                  <a:close/>
                </a:path>
                <a:path w="719454" h="193040">
                  <a:moveTo>
                    <a:pt x="249288" y="55079"/>
                  </a:moveTo>
                  <a:lnTo>
                    <a:pt x="241287" y="47028"/>
                  </a:lnTo>
                  <a:lnTo>
                    <a:pt x="232537" y="47028"/>
                  </a:lnTo>
                  <a:lnTo>
                    <a:pt x="231394" y="47028"/>
                  </a:lnTo>
                  <a:lnTo>
                    <a:pt x="222656" y="47028"/>
                  </a:lnTo>
                  <a:lnTo>
                    <a:pt x="214655" y="55079"/>
                  </a:lnTo>
                  <a:lnTo>
                    <a:pt x="214655" y="63881"/>
                  </a:lnTo>
                  <a:lnTo>
                    <a:pt x="214655" y="65049"/>
                  </a:lnTo>
                  <a:lnTo>
                    <a:pt x="214655" y="73837"/>
                  </a:lnTo>
                  <a:lnTo>
                    <a:pt x="222656" y="81902"/>
                  </a:lnTo>
                  <a:lnTo>
                    <a:pt x="231394" y="81902"/>
                  </a:lnTo>
                  <a:lnTo>
                    <a:pt x="232537" y="81902"/>
                  </a:lnTo>
                  <a:lnTo>
                    <a:pt x="241287" y="81902"/>
                  </a:lnTo>
                  <a:lnTo>
                    <a:pt x="249288" y="73837"/>
                  </a:lnTo>
                  <a:lnTo>
                    <a:pt x="249288" y="65049"/>
                  </a:lnTo>
                  <a:lnTo>
                    <a:pt x="249288" y="63881"/>
                  </a:lnTo>
                  <a:lnTo>
                    <a:pt x="249288" y="55079"/>
                  </a:lnTo>
                  <a:close/>
                </a:path>
                <a:path w="719454" h="193040">
                  <a:moveTo>
                    <a:pt x="304901" y="150342"/>
                  </a:moveTo>
                  <a:lnTo>
                    <a:pt x="296900" y="142290"/>
                  </a:lnTo>
                  <a:lnTo>
                    <a:pt x="277126" y="142290"/>
                  </a:lnTo>
                  <a:lnTo>
                    <a:pt x="269125" y="150342"/>
                  </a:lnTo>
                  <a:lnTo>
                    <a:pt x="269125" y="170256"/>
                  </a:lnTo>
                  <a:lnTo>
                    <a:pt x="277126" y="178308"/>
                  </a:lnTo>
                  <a:lnTo>
                    <a:pt x="296900" y="178308"/>
                  </a:lnTo>
                  <a:lnTo>
                    <a:pt x="304901" y="170256"/>
                  </a:lnTo>
                  <a:lnTo>
                    <a:pt x="304901" y="160299"/>
                  </a:lnTo>
                  <a:lnTo>
                    <a:pt x="304901" y="150342"/>
                  </a:lnTo>
                  <a:close/>
                </a:path>
                <a:path w="719454" h="193040">
                  <a:moveTo>
                    <a:pt x="304901" y="86461"/>
                  </a:moveTo>
                  <a:lnTo>
                    <a:pt x="296900" y="78409"/>
                  </a:lnTo>
                  <a:lnTo>
                    <a:pt x="277126" y="78409"/>
                  </a:lnTo>
                  <a:lnTo>
                    <a:pt x="269125" y="86461"/>
                  </a:lnTo>
                  <a:lnTo>
                    <a:pt x="269125" y="106375"/>
                  </a:lnTo>
                  <a:lnTo>
                    <a:pt x="277126" y="114439"/>
                  </a:lnTo>
                  <a:lnTo>
                    <a:pt x="296900" y="114439"/>
                  </a:lnTo>
                  <a:lnTo>
                    <a:pt x="304901" y="106375"/>
                  </a:lnTo>
                  <a:lnTo>
                    <a:pt x="304901" y="96418"/>
                  </a:lnTo>
                  <a:lnTo>
                    <a:pt x="304901" y="86461"/>
                  </a:lnTo>
                  <a:close/>
                </a:path>
                <a:path w="719454" h="193040">
                  <a:moveTo>
                    <a:pt x="304901" y="22555"/>
                  </a:moveTo>
                  <a:lnTo>
                    <a:pt x="296900" y="14503"/>
                  </a:lnTo>
                  <a:lnTo>
                    <a:pt x="277126" y="14503"/>
                  </a:lnTo>
                  <a:lnTo>
                    <a:pt x="269125" y="22555"/>
                  </a:lnTo>
                  <a:lnTo>
                    <a:pt x="269125" y="42468"/>
                  </a:lnTo>
                  <a:lnTo>
                    <a:pt x="277126" y="50520"/>
                  </a:lnTo>
                  <a:lnTo>
                    <a:pt x="296900" y="50520"/>
                  </a:lnTo>
                  <a:lnTo>
                    <a:pt x="304901" y="42468"/>
                  </a:lnTo>
                  <a:lnTo>
                    <a:pt x="304901" y="32512"/>
                  </a:lnTo>
                  <a:lnTo>
                    <a:pt x="304901" y="22555"/>
                  </a:lnTo>
                  <a:close/>
                </a:path>
                <a:path w="719454" h="193040">
                  <a:moveTo>
                    <a:pt x="342620" y="0"/>
                  </a:moveTo>
                  <a:lnTo>
                    <a:pt x="324739" y="0"/>
                  </a:lnTo>
                  <a:lnTo>
                    <a:pt x="324739" y="9944"/>
                  </a:lnTo>
                  <a:lnTo>
                    <a:pt x="332752" y="18008"/>
                  </a:lnTo>
                  <a:lnTo>
                    <a:pt x="342620" y="18008"/>
                  </a:lnTo>
                  <a:lnTo>
                    <a:pt x="342620" y="0"/>
                  </a:lnTo>
                  <a:close/>
                </a:path>
                <a:path w="719454" h="193040">
                  <a:moveTo>
                    <a:pt x="359371" y="182854"/>
                  </a:moveTo>
                  <a:lnTo>
                    <a:pt x="351370" y="174802"/>
                  </a:lnTo>
                  <a:lnTo>
                    <a:pt x="341503" y="174802"/>
                  </a:lnTo>
                  <a:lnTo>
                    <a:pt x="341503" y="192811"/>
                  </a:lnTo>
                  <a:lnTo>
                    <a:pt x="359371" y="192811"/>
                  </a:lnTo>
                  <a:lnTo>
                    <a:pt x="359371" y="182854"/>
                  </a:lnTo>
                  <a:close/>
                </a:path>
                <a:path w="719454" h="193040">
                  <a:moveTo>
                    <a:pt x="359371" y="118960"/>
                  </a:moveTo>
                  <a:lnTo>
                    <a:pt x="351370" y="110909"/>
                  </a:lnTo>
                  <a:lnTo>
                    <a:pt x="342620" y="110909"/>
                  </a:lnTo>
                  <a:lnTo>
                    <a:pt x="341503" y="110909"/>
                  </a:lnTo>
                  <a:lnTo>
                    <a:pt x="332752" y="110909"/>
                  </a:lnTo>
                  <a:lnTo>
                    <a:pt x="324739" y="118960"/>
                  </a:lnTo>
                  <a:lnTo>
                    <a:pt x="324739" y="127774"/>
                  </a:lnTo>
                  <a:lnTo>
                    <a:pt x="324739" y="128930"/>
                  </a:lnTo>
                  <a:lnTo>
                    <a:pt x="324739" y="137731"/>
                  </a:lnTo>
                  <a:lnTo>
                    <a:pt x="332752" y="145783"/>
                  </a:lnTo>
                  <a:lnTo>
                    <a:pt x="341503" y="145783"/>
                  </a:lnTo>
                  <a:lnTo>
                    <a:pt x="342620" y="145783"/>
                  </a:lnTo>
                  <a:lnTo>
                    <a:pt x="351370" y="145783"/>
                  </a:lnTo>
                  <a:lnTo>
                    <a:pt x="359371" y="137731"/>
                  </a:lnTo>
                  <a:lnTo>
                    <a:pt x="359371" y="128930"/>
                  </a:lnTo>
                  <a:lnTo>
                    <a:pt x="359371" y="127774"/>
                  </a:lnTo>
                  <a:lnTo>
                    <a:pt x="359371" y="118960"/>
                  </a:lnTo>
                  <a:close/>
                </a:path>
                <a:path w="719454" h="193040">
                  <a:moveTo>
                    <a:pt x="359371" y="63881"/>
                  </a:moveTo>
                  <a:lnTo>
                    <a:pt x="342620" y="63881"/>
                  </a:lnTo>
                  <a:lnTo>
                    <a:pt x="342620" y="47028"/>
                  </a:lnTo>
                  <a:lnTo>
                    <a:pt x="332752" y="47028"/>
                  </a:lnTo>
                  <a:lnTo>
                    <a:pt x="324739" y="55079"/>
                  </a:lnTo>
                  <a:lnTo>
                    <a:pt x="324739" y="63881"/>
                  </a:lnTo>
                  <a:lnTo>
                    <a:pt x="324739" y="65049"/>
                  </a:lnTo>
                  <a:lnTo>
                    <a:pt x="324739" y="73837"/>
                  </a:lnTo>
                  <a:lnTo>
                    <a:pt x="332752" y="81902"/>
                  </a:lnTo>
                  <a:lnTo>
                    <a:pt x="341503" y="81902"/>
                  </a:lnTo>
                  <a:lnTo>
                    <a:pt x="342620" y="81902"/>
                  </a:lnTo>
                  <a:lnTo>
                    <a:pt x="351370" y="81902"/>
                  </a:lnTo>
                  <a:lnTo>
                    <a:pt x="359371" y="73837"/>
                  </a:lnTo>
                  <a:lnTo>
                    <a:pt x="359371" y="63881"/>
                  </a:lnTo>
                  <a:close/>
                </a:path>
                <a:path w="719454" h="193040">
                  <a:moveTo>
                    <a:pt x="414972" y="150342"/>
                  </a:moveTo>
                  <a:lnTo>
                    <a:pt x="406971" y="142290"/>
                  </a:lnTo>
                  <a:lnTo>
                    <a:pt x="387197" y="142290"/>
                  </a:lnTo>
                  <a:lnTo>
                    <a:pt x="379196" y="150342"/>
                  </a:lnTo>
                  <a:lnTo>
                    <a:pt x="379196" y="170256"/>
                  </a:lnTo>
                  <a:lnTo>
                    <a:pt x="387197" y="178308"/>
                  </a:lnTo>
                  <a:lnTo>
                    <a:pt x="406971" y="178308"/>
                  </a:lnTo>
                  <a:lnTo>
                    <a:pt x="414972" y="170256"/>
                  </a:lnTo>
                  <a:lnTo>
                    <a:pt x="414972" y="160299"/>
                  </a:lnTo>
                  <a:lnTo>
                    <a:pt x="414972" y="150342"/>
                  </a:lnTo>
                  <a:close/>
                </a:path>
                <a:path w="719454" h="193040">
                  <a:moveTo>
                    <a:pt x="414972" y="86461"/>
                  </a:moveTo>
                  <a:lnTo>
                    <a:pt x="406971" y="78409"/>
                  </a:lnTo>
                  <a:lnTo>
                    <a:pt x="387197" y="78409"/>
                  </a:lnTo>
                  <a:lnTo>
                    <a:pt x="379196" y="86461"/>
                  </a:lnTo>
                  <a:lnTo>
                    <a:pt x="379196" y="106375"/>
                  </a:lnTo>
                  <a:lnTo>
                    <a:pt x="387197" y="114439"/>
                  </a:lnTo>
                  <a:lnTo>
                    <a:pt x="406971" y="114439"/>
                  </a:lnTo>
                  <a:lnTo>
                    <a:pt x="414972" y="106375"/>
                  </a:lnTo>
                  <a:lnTo>
                    <a:pt x="414972" y="96418"/>
                  </a:lnTo>
                  <a:lnTo>
                    <a:pt x="414972" y="86461"/>
                  </a:lnTo>
                  <a:close/>
                </a:path>
                <a:path w="719454" h="193040">
                  <a:moveTo>
                    <a:pt x="469442" y="182854"/>
                  </a:moveTo>
                  <a:lnTo>
                    <a:pt x="461441" y="174802"/>
                  </a:lnTo>
                  <a:lnTo>
                    <a:pt x="452691" y="174802"/>
                  </a:lnTo>
                  <a:lnTo>
                    <a:pt x="451548" y="174802"/>
                  </a:lnTo>
                  <a:lnTo>
                    <a:pt x="442823" y="174802"/>
                  </a:lnTo>
                  <a:lnTo>
                    <a:pt x="434809" y="182854"/>
                  </a:lnTo>
                  <a:lnTo>
                    <a:pt x="434809" y="192811"/>
                  </a:lnTo>
                  <a:lnTo>
                    <a:pt x="451548" y="192811"/>
                  </a:lnTo>
                  <a:lnTo>
                    <a:pt x="452691" y="192811"/>
                  </a:lnTo>
                  <a:lnTo>
                    <a:pt x="469442" y="192811"/>
                  </a:lnTo>
                  <a:lnTo>
                    <a:pt x="469442" y="182854"/>
                  </a:lnTo>
                  <a:close/>
                </a:path>
                <a:path w="719454" h="193040">
                  <a:moveTo>
                    <a:pt x="469442" y="118960"/>
                  </a:moveTo>
                  <a:lnTo>
                    <a:pt x="461441" y="110909"/>
                  </a:lnTo>
                  <a:lnTo>
                    <a:pt x="452691" y="110909"/>
                  </a:lnTo>
                  <a:lnTo>
                    <a:pt x="451548" y="110909"/>
                  </a:lnTo>
                  <a:lnTo>
                    <a:pt x="442823" y="110909"/>
                  </a:lnTo>
                  <a:lnTo>
                    <a:pt x="434809" y="118960"/>
                  </a:lnTo>
                  <a:lnTo>
                    <a:pt x="434809" y="127774"/>
                  </a:lnTo>
                  <a:lnTo>
                    <a:pt x="434809" y="128930"/>
                  </a:lnTo>
                  <a:lnTo>
                    <a:pt x="434809" y="137731"/>
                  </a:lnTo>
                  <a:lnTo>
                    <a:pt x="442823" y="145783"/>
                  </a:lnTo>
                  <a:lnTo>
                    <a:pt x="451548" y="145783"/>
                  </a:lnTo>
                  <a:lnTo>
                    <a:pt x="452691" y="145783"/>
                  </a:lnTo>
                  <a:lnTo>
                    <a:pt x="461441" y="145783"/>
                  </a:lnTo>
                  <a:lnTo>
                    <a:pt x="469442" y="137731"/>
                  </a:lnTo>
                  <a:lnTo>
                    <a:pt x="469442" y="128930"/>
                  </a:lnTo>
                  <a:lnTo>
                    <a:pt x="469442" y="127774"/>
                  </a:lnTo>
                  <a:lnTo>
                    <a:pt x="469442" y="118960"/>
                  </a:lnTo>
                  <a:close/>
                </a:path>
                <a:path w="719454" h="193040">
                  <a:moveTo>
                    <a:pt x="469442" y="63881"/>
                  </a:moveTo>
                  <a:lnTo>
                    <a:pt x="452691" y="63881"/>
                  </a:lnTo>
                  <a:lnTo>
                    <a:pt x="451548" y="63881"/>
                  </a:lnTo>
                  <a:lnTo>
                    <a:pt x="434809" y="63881"/>
                  </a:lnTo>
                  <a:lnTo>
                    <a:pt x="434809" y="73837"/>
                  </a:lnTo>
                  <a:lnTo>
                    <a:pt x="442823" y="81902"/>
                  </a:lnTo>
                  <a:lnTo>
                    <a:pt x="451548" y="81902"/>
                  </a:lnTo>
                  <a:lnTo>
                    <a:pt x="452691" y="81902"/>
                  </a:lnTo>
                  <a:lnTo>
                    <a:pt x="461441" y="81902"/>
                  </a:lnTo>
                  <a:lnTo>
                    <a:pt x="469442" y="73837"/>
                  </a:lnTo>
                  <a:lnTo>
                    <a:pt x="469442" y="63881"/>
                  </a:lnTo>
                  <a:close/>
                </a:path>
                <a:path w="719454" h="193040">
                  <a:moveTo>
                    <a:pt x="525056" y="150342"/>
                  </a:moveTo>
                  <a:lnTo>
                    <a:pt x="517055" y="142290"/>
                  </a:lnTo>
                  <a:lnTo>
                    <a:pt x="497281" y="142290"/>
                  </a:lnTo>
                  <a:lnTo>
                    <a:pt x="489280" y="150342"/>
                  </a:lnTo>
                  <a:lnTo>
                    <a:pt x="489280" y="170256"/>
                  </a:lnTo>
                  <a:lnTo>
                    <a:pt x="497281" y="178308"/>
                  </a:lnTo>
                  <a:lnTo>
                    <a:pt x="517055" y="178308"/>
                  </a:lnTo>
                  <a:lnTo>
                    <a:pt x="525056" y="170256"/>
                  </a:lnTo>
                  <a:lnTo>
                    <a:pt x="525056" y="160299"/>
                  </a:lnTo>
                  <a:lnTo>
                    <a:pt x="525056" y="150342"/>
                  </a:lnTo>
                  <a:close/>
                </a:path>
                <a:path w="719454" h="193040">
                  <a:moveTo>
                    <a:pt x="525056" y="86461"/>
                  </a:moveTo>
                  <a:lnTo>
                    <a:pt x="517055" y="78409"/>
                  </a:lnTo>
                  <a:lnTo>
                    <a:pt x="497281" y="78409"/>
                  </a:lnTo>
                  <a:lnTo>
                    <a:pt x="489280" y="86461"/>
                  </a:lnTo>
                  <a:lnTo>
                    <a:pt x="489280" y="106375"/>
                  </a:lnTo>
                  <a:lnTo>
                    <a:pt x="497281" y="114439"/>
                  </a:lnTo>
                  <a:lnTo>
                    <a:pt x="517055" y="114439"/>
                  </a:lnTo>
                  <a:lnTo>
                    <a:pt x="525056" y="106375"/>
                  </a:lnTo>
                  <a:lnTo>
                    <a:pt x="525056" y="96418"/>
                  </a:lnTo>
                  <a:lnTo>
                    <a:pt x="525056" y="86461"/>
                  </a:lnTo>
                  <a:close/>
                </a:path>
                <a:path w="719454" h="193040">
                  <a:moveTo>
                    <a:pt x="579526" y="182854"/>
                  </a:moveTo>
                  <a:lnTo>
                    <a:pt x="571525" y="174802"/>
                  </a:lnTo>
                  <a:lnTo>
                    <a:pt x="562762" y="174802"/>
                  </a:lnTo>
                  <a:lnTo>
                    <a:pt x="561619" y="174802"/>
                  </a:lnTo>
                  <a:lnTo>
                    <a:pt x="552894" y="174802"/>
                  </a:lnTo>
                  <a:lnTo>
                    <a:pt x="544880" y="182854"/>
                  </a:lnTo>
                  <a:lnTo>
                    <a:pt x="544880" y="192811"/>
                  </a:lnTo>
                  <a:lnTo>
                    <a:pt x="561619" y="192811"/>
                  </a:lnTo>
                  <a:lnTo>
                    <a:pt x="562762" y="192811"/>
                  </a:lnTo>
                  <a:lnTo>
                    <a:pt x="579526" y="192811"/>
                  </a:lnTo>
                  <a:lnTo>
                    <a:pt x="579526" y="182854"/>
                  </a:lnTo>
                  <a:close/>
                </a:path>
                <a:path w="719454" h="193040">
                  <a:moveTo>
                    <a:pt x="579526" y="118960"/>
                  </a:moveTo>
                  <a:lnTo>
                    <a:pt x="571525" y="110909"/>
                  </a:lnTo>
                  <a:lnTo>
                    <a:pt x="562762" y="110909"/>
                  </a:lnTo>
                  <a:lnTo>
                    <a:pt x="561619" y="110909"/>
                  </a:lnTo>
                  <a:lnTo>
                    <a:pt x="552894" y="110909"/>
                  </a:lnTo>
                  <a:lnTo>
                    <a:pt x="544880" y="118960"/>
                  </a:lnTo>
                  <a:lnTo>
                    <a:pt x="544880" y="127774"/>
                  </a:lnTo>
                  <a:lnTo>
                    <a:pt x="544880" y="128930"/>
                  </a:lnTo>
                  <a:lnTo>
                    <a:pt x="544880" y="137731"/>
                  </a:lnTo>
                  <a:lnTo>
                    <a:pt x="552894" y="145783"/>
                  </a:lnTo>
                  <a:lnTo>
                    <a:pt x="561619" y="145783"/>
                  </a:lnTo>
                  <a:lnTo>
                    <a:pt x="562762" y="145783"/>
                  </a:lnTo>
                  <a:lnTo>
                    <a:pt x="571525" y="145783"/>
                  </a:lnTo>
                  <a:lnTo>
                    <a:pt x="579526" y="137731"/>
                  </a:lnTo>
                  <a:lnTo>
                    <a:pt x="579526" y="128930"/>
                  </a:lnTo>
                  <a:lnTo>
                    <a:pt x="579526" y="127774"/>
                  </a:lnTo>
                  <a:lnTo>
                    <a:pt x="579526" y="118960"/>
                  </a:lnTo>
                  <a:close/>
                </a:path>
                <a:path w="719454" h="193040">
                  <a:moveTo>
                    <a:pt x="579526" y="63881"/>
                  </a:moveTo>
                  <a:lnTo>
                    <a:pt x="562762" y="63881"/>
                  </a:lnTo>
                  <a:lnTo>
                    <a:pt x="561619" y="63881"/>
                  </a:lnTo>
                  <a:lnTo>
                    <a:pt x="544880" y="63881"/>
                  </a:lnTo>
                  <a:lnTo>
                    <a:pt x="544880" y="73837"/>
                  </a:lnTo>
                  <a:lnTo>
                    <a:pt x="552894" y="81902"/>
                  </a:lnTo>
                  <a:lnTo>
                    <a:pt x="561619" y="81902"/>
                  </a:lnTo>
                  <a:lnTo>
                    <a:pt x="562762" y="81902"/>
                  </a:lnTo>
                  <a:lnTo>
                    <a:pt x="571525" y="81902"/>
                  </a:lnTo>
                  <a:lnTo>
                    <a:pt x="579526" y="73837"/>
                  </a:lnTo>
                  <a:lnTo>
                    <a:pt x="579526" y="63881"/>
                  </a:lnTo>
                  <a:close/>
                </a:path>
                <a:path w="719454" h="193040">
                  <a:moveTo>
                    <a:pt x="635127" y="150342"/>
                  </a:moveTo>
                  <a:lnTo>
                    <a:pt x="627126" y="142290"/>
                  </a:lnTo>
                  <a:lnTo>
                    <a:pt x="607364" y="142290"/>
                  </a:lnTo>
                  <a:lnTo>
                    <a:pt x="599351" y="150342"/>
                  </a:lnTo>
                  <a:lnTo>
                    <a:pt x="599351" y="170256"/>
                  </a:lnTo>
                  <a:lnTo>
                    <a:pt x="607364" y="178308"/>
                  </a:lnTo>
                  <a:lnTo>
                    <a:pt x="627126" y="178308"/>
                  </a:lnTo>
                  <a:lnTo>
                    <a:pt x="635127" y="170256"/>
                  </a:lnTo>
                  <a:lnTo>
                    <a:pt x="635127" y="160299"/>
                  </a:lnTo>
                  <a:lnTo>
                    <a:pt x="635127" y="150342"/>
                  </a:lnTo>
                  <a:close/>
                </a:path>
                <a:path w="719454" h="193040">
                  <a:moveTo>
                    <a:pt x="635127" y="86461"/>
                  </a:moveTo>
                  <a:lnTo>
                    <a:pt x="627126" y="78409"/>
                  </a:lnTo>
                  <a:lnTo>
                    <a:pt x="607364" y="78409"/>
                  </a:lnTo>
                  <a:lnTo>
                    <a:pt x="599351" y="86461"/>
                  </a:lnTo>
                  <a:lnTo>
                    <a:pt x="599351" y="106375"/>
                  </a:lnTo>
                  <a:lnTo>
                    <a:pt x="607364" y="114439"/>
                  </a:lnTo>
                  <a:lnTo>
                    <a:pt x="627126" y="114439"/>
                  </a:lnTo>
                  <a:lnTo>
                    <a:pt x="635127" y="106375"/>
                  </a:lnTo>
                  <a:lnTo>
                    <a:pt x="635127" y="96418"/>
                  </a:lnTo>
                  <a:lnTo>
                    <a:pt x="635127" y="86461"/>
                  </a:lnTo>
                  <a:close/>
                </a:path>
                <a:path w="719454" h="193040">
                  <a:moveTo>
                    <a:pt x="689597" y="182854"/>
                  </a:moveTo>
                  <a:lnTo>
                    <a:pt x="681596" y="174802"/>
                  </a:lnTo>
                  <a:lnTo>
                    <a:pt x="672846" y="174802"/>
                  </a:lnTo>
                  <a:lnTo>
                    <a:pt x="671703" y="174802"/>
                  </a:lnTo>
                  <a:lnTo>
                    <a:pt x="662978" y="174802"/>
                  </a:lnTo>
                  <a:lnTo>
                    <a:pt x="654964" y="182854"/>
                  </a:lnTo>
                  <a:lnTo>
                    <a:pt x="654964" y="192811"/>
                  </a:lnTo>
                  <a:lnTo>
                    <a:pt x="671703" y="192811"/>
                  </a:lnTo>
                  <a:lnTo>
                    <a:pt x="672846" y="192811"/>
                  </a:lnTo>
                  <a:lnTo>
                    <a:pt x="689597" y="192811"/>
                  </a:lnTo>
                  <a:lnTo>
                    <a:pt x="689597" y="182854"/>
                  </a:lnTo>
                  <a:close/>
                </a:path>
                <a:path w="719454" h="193040">
                  <a:moveTo>
                    <a:pt x="689597" y="118960"/>
                  </a:moveTo>
                  <a:lnTo>
                    <a:pt x="681596" y="110909"/>
                  </a:lnTo>
                  <a:lnTo>
                    <a:pt x="672846" y="110909"/>
                  </a:lnTo>
                  <a:lnTo>
                    <a:pt x="671703" y="110909"/>
                  </a:lnTo>
                  <a:lnTo>
                    <a:pt x="662978" y="110909"/>
                  </a:lnTo>
                  <a:lnTo>
                    <a:pt x="654964" y="118960"/>
                  </a:lnTo>
                  <a:lnTo>
                    <a:pt x="654964" y="127774"/>
                  </a:lnTo>
                  <a:lnTo>
                    <a:pt x="654964" y="128930"/>
                  </a:lnTo>
                  <a:lnTo>
                    <a:pt x="654964" y="137731"/>
                  </a:lnTo>
                  <a:lnTo>
                    <a:pt x="662978" y="145783"/>
                  </a:lnTo>
                  <a:lnTo>
                    <a:pt x="671703" y="145783"/>
                  </a:lnTo>
                  <a:lnTo>
                    <a:pt x="672846" y="145783"/>
                  </a:lnTo>
                  <a:lnTo>
                    <a:pt x="681596" y="145783"/>
                  </a:lnTo>
                  <a:lnTo>
                    <a:pt x="689597" y="137731"/>
                  </a:lnTo>
                  <a:lnTo>
                    <a:pt x="689597" y="128930"/>
                  </a:lnTo>
                  <a:lnTo>
                    <a:pt x="689597" y="127787"/>
                  </a:lnTo>
                  <a:lnTo>
                    <a:pt x="689597" y="118960"/>
                  </a:lnTo>
                  <a:close/>
                </a:path>
                <a:path w="719454" h="193040">
                  <a:moveTo>
                    <a:pt x="689597" y="63881"/>
                  </a:moveTo>
                  <a:lnTo>
                    <a:pt x="672846" y="63881"/>
                  </a:lnTo>
                  <a:lnTo>
                    <a:pt x="671703" y="63881"/>
                  </a:lnTo>
                  <a:lnTo>
                    <a:pt x="654964" y="63881"/>
                  </a:lnTo>
                  <a:lnTo>
                    <a:pt x="654964" y="73837"/>
                  </a:lnTo>
                  <a:lnTo>
                    <a:pt x="662978" y="81902"/>
                  </a:lnTo>
                  <a:lnTo>
                    <a:pt x="671703" y="81902"/>
                  </a:lnTo>
                  <a:lnTo>
                    <a:pt x="672846" y="81902"/>
                  </a:lnTo>
                  <a:lnTo>
                    <a:pt x="681596" y="81902"/>
                  </a:lnTo>
                  <a:lnTo>
                    <a:pt x="689597" y="73837"/>
                  </a:lnTo>
                  <a:lnTo>
                    <a:pt x="689597" y="63881"/>
                  </a:lnTo>
                  <a:close/>
                </a:path>
                <a:path w="719454" h="193040">
                  <a:moveTo>
                    <a:pt x="719378" y="78409"/>
                  </a:moveTo>
                  <a:lnTo>
                    <a:pt x="717435" y="78409"/>
                  </a:lnTo>
                  <a:lnTo>
                    <a:pt x="709422" y="86461"/>
                  </a:lnTo>
                  <a:lnTo>
                    <a:pt x="709422" y="106375"/>
                  </a:lnTo>
                  <a:lnTo>
                    <a:pt x="711784" y="108750"/>
                  </a:lnTo>
                  <a:lnTo>
                    <a:pt x="714832" y="96304"/>
                  </a:lnTo>
                  <a:lnTo>
                    <a:pt x="718947" y="80060"/>
                  </a:lnTo>
                  <a:lnTo>
                    <a:pt x="719378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48">
              <a:extLst>
                <a:ext uri="{FF2B5EF4-FFF2-40B4-BE49-F238E27FC236}">
                  <a16:creationId xmlns:a16="http://schemas.microsoft.com/office/drawing/2014/main" id="{4EAF38FA-A120-D4D8-857A-32F5D3107F8A}"/>
                </a:ext>
              </a:extLst>
            </p:cNvPr>
            <p:cNvSpPr/>
            <p:nvPr/>
          </p:nvSpPr>
          <p:spPr>
            <a:xfrm>
              <a:off x="5027853" y="460196"/>
              <a:ext cx="720725" cy="193040"/>
            </a:xfrm>
            <a:custGeom>
              <a:avLst/>
              <a:gdLst/>
              <a:ahLst/>
              <a:cxnLst/>
              <a:rect l="l" t="t" r="r" b="b"/>
              <a:pathLst>
                <a:path w="720725" h="193040">
                  <a:moveTo>
                    <a:pt x="4546" y="118973"/>
                  </a:moveTo>
                  <a:lnTo>
                    <a:pt x="2616" y="117043"/>
                  </a:lnTo>
                  <a:lnTo>
                    <a:pt x="0" y="128917"/>
                  </a:lnTo>
                  <a:lnTo>
                    <a:pt x="4546" y="128917"/>
                  </a:lnTo>
                  <a:lnTo>
                    <a:pt x="4546" y="118973"/>
                  </a:lnTo>
                  <a:close/>
                </a:path>
                <a:path w="720725" h="193040">
                  <a:moveTo>
                    <a:pt x="60147" y="86461"/>
                  </a:moveTo>
                  <a:lnTo>
                    <a:pt x="52146" y="78409"/>
                  </a:lnTo>
                  <a:lnTo>
                    <a:pt x="32385" y="78409"/>
                  </a:lnTo>
                  <a:lnTo>
                    <a:pt x="24371" y="86461"/>
                  </a:lnTo>
                  <a:lnTo>
                    <a:pt x="24371" y="106362"/>
                  </a:lnTo>
                  <a:lnTo>
                    <a:pt x="32385" y="114427"/>
                  </a:lnTo>
                  <a:lnTo>
                    <a:pt x="52146" y="114427"/>
                  </a:lnTo>
                  <a:lnTo>
                    <a:pt x="60147" y="106362"/>
                  </a:lnTo>
                  <a:lnTo>
                    <a:pt x="60147" y="96418"/>
                  </a:lnTo>
                  <a:lnTo>
                    <a:pt x="60147" y="86461"/>
                  </a:lnTo>
                  <a:close/>
                </a:path>
                <a:path w="720725" h="193040">
                  <a:moveTo>
                    <a:pt x="60147" y="22580"/>
                  </a:moveTo>
                  <a:lnTo>
                    <a:pt x="52146" y="14528"/>
                  </a:lnTo>
                  <a:lnTo>
                    <a:pt x="32385" y="14528"/>
                  </a:lnTo>
                  <a:lnTo>
                    <a:pt x="25831" y="21107"/>
                  </a:lnTo>
                  <a:lnTo>
                    <a:pt x="24371" y="26708"/>
                  </a:lnTo>
                  <a:lnTo>
                    <a:pt x="24371" y="42481"/>
                  </a:lnTo>
                  <a:lnTo>
                    <a:pt x="32385" y="50546"/>
                  </a:lnTo>
                  <a:lnTo>
                    <a:pt x="52146" y="50546"/>
                  </a:lnTo>
                  <a:lnTo>
                    <a:pt x="60147" y="42481"/>
                  </a:lnTo>
                  <a:lnTo>
                    <a:pt x="60147" y="22580"/>
                  </a:lnTo>
                  <a:close/>
                </a:path>
                <a:path w="720725" h="193040">
                  <a:moveTo>
                    <a:pt x="114617" y="118973"/>
                  </a:moveTo>
                  <a:lnTo>
                    <a:pt x="106616" y="110934"/>
                  </a:lnTo>
                  <a:lnTo>
                    <a:pt x="97878" y="110934"/>
                  </a:lnTo>
                  <a:lnTo>
                    <a:pt x="96723" y="110934"/>
                  </a:lnTo>
                  <a:lnTo>
                    <a:pt x="87998" y="110934"/>
                  </a:lnTo>
                  <a:lnTo>
                    <a:pt x="79984" y="118973"/>
                  </a:lnTo>
                  <a:lnTo>
                    <a:pt x="79984" y="128917"/>
                  </a:lnTo>
                  <a:lnTo>
                    <a:pt x="96723" y="128917"/>
                  </a:lnTo>
                  <a:lnTo>
                    <a:pt x="97878" y="128917"/>
                  </a:lnTo>
                  <a:lnTo>
                    <a:pt x="114617" y="128917"/>
                  </a:lnTo>
                  <a:lnTo>
                    <a:pt x="114617" y="118973"/>
                  </a:lnTo>
                  <a:close/>
                </a:path>
                <a:path w="720725" h="193040">
                  <a:moveTo>
                    <a:pt x="114617" y="55079"/>
                  </a:moveTo>
                  <a:lnTo>
                    <a:pt x="106616" y="47028"/>
                  </a:lnTo>
                  <a:lnTo>
                    <a:pt x="97878" y="47028"/>
                  </a:lnTo>
                  <a:lnTo>
                    <a:pt x="96723" y="47028"/>
                  </a:lnTo>
                  <a:lnTo>
                    <a:pt x="87998" y="47028"/>
                  </a:lnTo>
                  <a:lnTo>
                    <a:pt x="79984" y="55079"/>
                  </a:lnTo>
                  <a:lnTo>
                    <a:pt x="79984" y="63906"/>
                  </a:lnTo>
                  <a:lnTo>
                    <a:pt x="79984" y="65036"/>
                  </a:lnTo>
                  <a:lnTo>
                    <a:pt x="79984" y="73863"/>
                  </a:lnTo>
                  <a:lnTo>
                    <a:pt x="87998" y="81915"/>
                  </a:lnTo>
                  <a:lnTo>
                    <a:pt x="96723" y="81915"/>
                  </a:lnTo>
                  <a:lnTo>
                    <a:pt x="97878" y="81915"/>
                  </a:lnTo>
                  <a:lnTo>
                    <a:pt x="106616" y="81915"/>
                  </a:lnTo>
                  <a:lnTo>
                    <a:pt x="114617" y="73863"/>
                  </a:lnTo>
                  <a:lnTo>
                    <a:pt x="114617" y="65036"/>
                  </a:lnTo>
                  <a:lnTo>
                    <a:pt x="114617" y="63893"/>
                  </a:lnTo>
                  <a:lnTo>
                    <a:pt x="114617" y="55079"/>
                  </a:lnTo>
                  <a:close/>
                </a:path>
                <a:path w="720725" h="193040">
                  <a:moveTo>
                    <a:pt x="114617" y="0"/>
                  </a:moveTo>
                  <a:lnTo>
                    <a:pt x="97878" y="0"/>
                  </a:lnTo>
                  <a:lnTo>
                    <a:pt x="96723" y="0"/>
                  </a:lnTo>
                  <a:lnTo>
                    <a:pt x="79984" y="0"/>
                  </a:lnTo>
                  <a:lnTo>
                    <a:pt x="79984" y="9956"/>
                  </a:lnTo>
                  <a:lnTo>
                    <a:pt x="87998" y="18021"/>
                  </a:lnTo>
                  <a:lnTo>
                    <a:pt x="96723" y="18021"/>
                  </a:lnTo>
                  <a:lnTo>
                    <a:pt x="97878" y="18021"/>
                  </a:lnTo>
                  <a:lnTo>
                    <a:pt x="106616" y="18021"/>
                  </a:lnTo>
                  <a:lnTo>
                    <a:pt x="114617" y="9956"/>
                  </a:lnTo>
                  <a:lnTo>
                    <a:pt x="114617" y="0"/>
                  </a:lnTo>
                  <a:close/>
                </a:path>
                <a:path w="720725" h="193040">
                  <a:moveTo>
                    <a:pt x="170230" y="86461"/>
                  </a:moveTo>
                  <a:lnTo>
                    <a:pt x="162229" y="78409"/>
                  </a:lnTo>
                  <a:lnTo>
                    <a:pt x="142455" y="78409"/>
                  </a:lnTo>
                  <a:lnTo>
                    <a:pt x="134454" y="86461"/>
                  </a:lnTo>
                  <a:lnTo>
                    <a:pt x="134454" y="106362"/>
                  </a:lnTo>
                  <a:lnTo>
                    <a:pt x="142455" y="114427"/>
                  </a:lnTo>
                  <a:lnTo>
                    <a:pt x="162229" y="114427"/>
                  </a:lnTo>
                  <a:lnTo>
                    <a:pt x="170230" y="106362"/>
                  </a:lnTo>
                  <a:lnTo>
                    <a:pt x="170230" y="96418"/>
                  </a:lnTo>
                  <a:lnTo>
                    <a:pt x="170230" y="86461"/>
                  </a:lnTo>
                  <a:close/>
                </a:path>
                <a:path w="720725" h="193040">
                  <a:moveTo>
                    <a:pt x="170230" y="22580"/>
                  </a:moveTo>
                  <a:lnTo>
                    <a:pt x="162229" y="14528"/>
                  </a:lnTo>
                  <a:lnTo>
                    <a:pt x="142455" y="14528"/>
                  </a:lnTo>
                  <a:lnTo>
                    <a:pt x="134454" y="22580"/>
                  </a:lnTo>
                  <a:lnTo>
                    <a:pt x="134454" y="42481"/>
                  </a:lnTo>
                  <a:lnTo>
                    <a:pt x="142455" y="50546"/>
                  </a:lnTo>
                  <a:lnTo>
                    <a:pt x="162229" y="50546"/>
                  </a:lnTo>
                  <a:lnTo>
                    <a:pt x="170230" y="42481"/>
                  </a:lnTo>
                  <a:lnTo>
                    <a:pt x="170230" y="32537"/>
                  </a:lnTo>
                  <a:lnTo>
                    <a:pt x="170230" y="22580"/>
                  </a:lnTo>
                  <a:close/>
                </a:path>
                <a:path w="720725" h="193040">
                  <a:moveTo>
                    <a:pt x="224688" y="118973"/>
                  </a:moveTo>
                  <a:lnTo>
                    <a:pt x="216687" y="110934"/>
                  </a:lnTo>
                  <a:lnTo>
                    <a:pt x="207937" y="110934"/>
                  </a:lnTo>
                  <a:lnTo>
                    <a:pt x="206794" y="110934"/>
                  </a:lnTo>
                  <a:lnTo>
                    <a:pt x="198056" y="110934"/>
                  </a:lnTo>
                  <a:lnTo>
                    <a:pt x="190055" y="118973"/>
                  </a:lnTo>
                  <a:lnTo>
                    <a:pt x="190055" y="128917"/>
                  </a:lnTo>
                  <a:lnTo>
                    <a:pt x="206794" y="128917"/>
                  </a:lnTo>
                  <a:lnTo>
                    <a:pt x="206794" y="145796"/>
                  </a:lnTo>
                  <a:lnTo>
                    <a:pt x="216687" y="145796"/>
                  </a:lnTo>
                  <a:lnTo>
                    <a:pt x="224688" y="137731"/>
                  </a:lnTo>
                  <a:lnTo>
                    <a:pt x="224688" y="128917"/>
                  </a:lnTo>
                  <a:lnTo>
                    <a:pt x="224688" y="127787"/>
                  </a:lnTo>
                  <a:lnTo>
                    <a:pt x="224688" y="118973"/>
                  </a:lnTo>
                  <a:close/>
                </a:path>
                <a:path w="720725" h="193040">
                  <a:moveTo>
                    <a:pt x="224688" y="55079"/>
                  </a:moveTo>
                  <a:lnTo>
                    <a:pt x="216687" y="47028"/>
                  </a:lnTo>
                  <a:lnTo>
                    <a:pt x="207937" y="47028"/>
                  </a:lnTo>
                  <a:lnTo>
                    <a:pt x="206794" y="47028"/>
                  </a:lnTo>
                  <a:lnTo>
                    <a:pt x="198056" y="47028"/>
                  </a:lnTo>
                  <a:lnTo>
                    <a:pt x="190055" y="55079"/>
                  </a:lnTo>
                  <a:lnTo>
                    <a:pt x="190055" y="63893"/>
                  </a:lnTo>
                  <a:lnTo>
                    <a:pt x="190055" y="65036"/>
                  </a:lnTo>
                  <a:lnTo>
                    <a:pt x="190055" y="73863"/>
                  </a:lnTo>
                  <a:lnTo>
                    <a:pt x="198056" y="81915"/>
                  </a:lnTo>
                  <a:lnTo>
                    <a:pt x="206794" y="81915"/>
                  </a:lnTo>
                  <a:lnTo>
                    <a:pt x="207937" y="81915"/>
                  </a:lnTo>
                  <a:lnTo>
                    <a:pt x="216687" y="81915"/>
                  </a:lnTo>
                  <a:lnTo>
                    <a:pt x="224688" y="73863"/>
                  </a:lnTo>
                  <a:lnTo>
                    <a:pt x="224688" y="65036"/>
                  </a:lnTo>
                  <a:lnTo>
                    <a:pt x="224688" y="63893"/>
                  </a:lnTo>
                  <a:lnTo>
                    <a:pt x="224688" y="55079"/>
                  </a:lnTo>
                  <a:close/>
                </a:path>
                <a:path w="720725" h="193040">
                  <a:moveTo>
                    <a:pt x="224688" y="0"/>
                  </a:moveTo>
                  <a:lnTo>
                    <a:pt x="207937" y="0"/>
                  </a:lnTo>
                  <a:lnTo>
                    <a:pt x="206794" y="0"/>
                  </a:lnTo>
                  <a:lnTo>
                    <a:pt x="190055" y="0"/>
                  </a:lnTo>
                  <a:lnTo>
                    <a:pt x="190055" y="9956"/>
                  </a:lnTo>
                  <a:lnTo>
                    <a:pt x="198056" y="18021"/>
                  </a:lnTo>
                  <a:lnTo>
                    <a:pt x="206794" y="18021"/>
                  </a:lnTo>
                  <a:lnTo>
                    <a:pt x="207937" y="18021"/>
                  </a:lnTo>
                  <a:lnTo>
                    <a:pt x="216687" y="18021"/>
                  </a:lnTo>
                  <a:lnTo>
                    <a:pt x="224688" y="9956"/>
                  </a:lnTo>
                  <a:lnTo>
                    <a:pt x="224688" y="0"/>
                  </a:lnTo>
                  <a:close/>
                </a:path>
                <a:path w="720725" h="193040">
                  <a:moveTo>
                    <a:pt x="280301" y="150342"/>
                  </a:moveTo>
                  <a:lnTo>
                    <a:pt x="272300" y="142290"/>
                  </a:lnTo>
                  <a:lnTo>
                    <a:pt x="252526" y="142290"/>
                  </a:lnTo>
                  <a:lnTo>
                    <a:pt x="244525" y="150342"/>
                  </a:lnTo>
                  <a:lnTo>
                    <a:pt x="244525" y="170256"/>
                  </a:lnTo>
                  <a:lnTo>
                    <a:pt x="252526" y="178308"/>
                  </a:lnTo>
                  <a:lnTo>
                    <a:pt x="272300" y="178308"/>
                  </a:lnTo>
                  <a:lnTo>
                    <a:pt x="280301" y="170256"/>
                  </a:lnTo>
                  <a:lnTo>
                    <a:pt x="280301" y="160299"/>
                  </a:lnTo>
                  <a:lnTo>
                    <a:pt x="280301" y="150342"/>
                  </a:lnTo>
                  <a:close/>
                </a:path>
                <a:path w="720725" h="193040">
                  <a:moveTo>
                    <a:pt x="280301" y="86461"/>
                  </a:moveTo>
                  <a:lnTo>
                    <a:pt x="272300" y="78409"/>
                  </a:lnTo>
                  <a:lnTo>
                    <a:pt x="252526" y="78409"/>
                  </a:lnTo>
                  <a:lnTo>
                    <a:pt x="244525" y="86461"/>
                  </a:lnTo>
                  <a:lnTo>
                    <a:pt x="244525" y="106362"/>
                  </a:lnTo>
                  <a:lnTo>
                    <a:pt x="252526" y="114427"/>
                  </a:lnTo>
                  <a:lnTo>
                    <a:pt x="272300" y="114427"/>
                  </a:lnTo>
                  <a:lnTo>
                    <a:pt x="280301" y="106362"/>
                  </a:lnTo>
                  <a:lnTo>
                    <a:pt x="280301" y="96418"/>
                  </a:lnTo>
                  <a:lnTo>
                    <a:pt x="280301" y="86461"/>
                  </a:lnTo>
                  <a:close/>
                </a:path>
                <a:path w="720725" h="193040">
                  <a:moveTo>
                    <a:pt x="280301" y="22580"/>
                  </a:moveTo>
                  <a:lnTo>
                    <a:pt x="272300" y="14528"/>
                  </a:lnTo>
                  <a:lnTo>
                    <a:pt x="252526" y="14528"/>
                  </a:lnTo>
                  <a:lnTo>
                    <a:pt x="244525" y="22580"/>
                  </a:lnTo>
                  <a:lnTo>
                    <a:pt x="244525" y="42481"/>
                  </a:lnTo>
                  <a:lnTo>
                    <a:pt x="252526" y="50546"/>
                  </a:lnTo>
                  <a:lnTo>
                    <a:pt x="272300" y="50546"/>
                  </a:lnTo>
                  <a:lnTo>
                    <a:pt x="280301" y="42481"/>
                  </a:lnTo>
                  <a:lnTo>
                    <a:pt x="280301" y="32537"/>
                  </a:lnTo>
                  <a:lnTo>
                    <a:pt x="280301" y="22580"/>
                  </a:lnTo>
                  <a:close/>
                </a:path>
                <a:path w="720725" h="193040">
                  <a:moveTo>
                    <a:pt x="334772" y="182867"/>
                  </a:moveTo>
                  <a:lnTo>
                    <a:pt x="326771" y="174815"/>
                  </a:lnTo>
                  <a:lnTo>
                    <a:pt x="316903" y="174815"/>
                  </a:lnTo>
                  <a:lnTo>
                    <a:pt x="316903" y="192836"/>
                  </a:lnTo>
                  <a:lnTo>
                    <a:pt x="334772" y="192836"/>
                  </a:lnTo>
                  <a:lnTo>
                    <a:pt x="334772" y="182867"/>
                  </a:lnTo>
                  <a:close/>
                </a:path>
                <a:path w="720725" h="193040">
                  <a:moveTo>
                    <a:pt x="334772" y="118973"/>
                  </a:moveTo>
                  <a:lnTo>
                    <a:pt x="326771" y="110934"/>
                  </a:lnTo>
                  <a:lnTo>
                    <a:pt x="318020" y="110934"/>
                  </a:lnTo>
                  <a:lnTo>
                    <a:pt x="316903" y="110934"/>
                  </a:lnTo>
                  <a:lnTo>
                    <a:pt x="308152" y="110934"/>
                  </a:lnTo>
                  <a:lnTo>
                    <a:pt x="300139" y="118973"/>
                  </a:lnTo>
                  <a:lnTo>
                    <a:pt x="300139" y="128917"/>
                  </a:lnTo>
                  <a:lnTo>
                    <a:pt x="316903" y="128917"/>
                  </a:lnTo>
                  <a:lnTo>
                    <a:pt x="316903" y="145796"/>
                  </a:lnTo>
                  <a:lnTo>
                    <a:pt x="326771" y="145796"/>
                  </a:lnTo>
                  <a:lnTo>
                    <a:pt x="334772" y="137731"/>
                  </a:lnTo>
                  <a:lnTo>
                    <a:pt x="334772" y="128917"/>
                  </a:lnTo>
                  <a:lnTo>
                    <a:pt x="334772" y="127787"/>
                  </a:lnTo>
                  <a:lnTo>
                    <a:pt x="334772" y="118973"/>
                  </a:lnTo>
                  <a:close/>
                </a:path>
                <a:path w="720725" h="193040">
                  <a:moveTo>
                    <a:pt x="334772" y="55079"/>
                  </a:moveTo>
                  <a:lnTo>
                    <a:pt x="326771" y="47028"/>
                  </a:lnTo>
                  <a:lnTo>
                    <a:pt x="318020" y="47028"/>
                  </a:lnTo>
                  <a:lnTo>
                    <a:pt x="316903" y="47028"/>
                  </a:lnTo>
                  <a:lnTo>
                    <a:pt x="308152" y="47028"/>
                  </a:lnTo>
                  <a:lnTo>
                    <a:pt x="300139" y="55079"/>
                  </a:lnTo>
                  <a:lnTo>
                    <a:pt x="300139" y="63893"/>
                  </a:lnTo>
                  <a:lnTo>
                    <a:pt x="300139" y="65036"/>
                  </a:lnTo>
                  <a:lnTo>
                    <a:pt x="300139" y="73863"/>
                  </a:lnTo>
                  <a:lnTo>
                    <a:pt x="308152" y="81915"/>
                  </a:lnTo>
                  <a:lnTo>
                    <a:pt x="316903" y="81915"/>
                  </a:lnTo>
                  <a:lnTo>
                    <a:pt x="318020" y="81915"/>
                  </a:lnTo>
                  <a:lnTo>
                    <a:pt x="326771" y="81915"/>
                  </a:lnTo>
                  <a:lnTo>
                    <a:pt x="334772" y="73863"/>
                  </a:lnTo>
                  <a:lnTo>
                    <a:pt x="334772" y="65036"/>
                  </a:lnTo>
                  <a:lnTo>
                    <a:pt x="334772" y="63893"/>
                  </a:lnTo>
                  <a:lnTo>
                    <a:pt x="334772" y="55079"/>
                  </a:lnTo>
                  <a:close/>
                </a:path>
                <a:path w="720725" h="193040">
                  <a:moveTo>
                    <a:pt x="334772" y="0"/>
                  </a:moveTo>
                  <a:lnTo>
                    <a:pt x="318020" y="0"/>
                  </a:lnTo>
                  <a:lnTo>
                    <a:pt x="316903" y="0"/>
                  </a:lnTo>
                  <a:lnTo>
                    <a:pt x="300139" y="0"/>
                  </a:lnTo>
                  <a:lnTo>
                    <a:pt x="300139" y="9956"/>
                  </a:lnTo>
                  <a:lnTo>
                    <a:pt x="308152" y="18021"/>
                  </a:lnTo>
                  <a:lnTo>
                    <a:pt x="316903" y="18021"/>
                  </a:lnTo>
                  <a:lnTo>
                    <a:pt x="318020" y="18021"/>
                  </a:lnTo>
                  <a:lnTo>
                    <a:pt x="326771" y="18021"/>
                  </a:lnTo>
                  <a:lnTo>
                    <a:pt x="334772" y="9956"/>
                  </a:lnTo>
                  <a:lnTo>
                    <a:pt x="334772" y="0"/>
                  </a:lnTo>
                  <a:close/>
                </a:path>
                <a:path w="720725" h="193040">
                  <a:moveTo>
                    <a:pt x="390372" y="150342"/>
                  </a:moveTo>
                  <a:lnTo>
                    <a:pt x="382371" y="142290"/>
                  </a:lnTo>
                  <a:lnTo>
                    <a:pt x="362597" y="142290"/>
                  </a:lnTo>
                  <a:lnTo>
                    <a:pt x="354596" y="150342"/>
                  </a:lnTo>
                  <a:lnTo>
                    <a:pt x="354596" y="170256"/>
                  </a:lnTo>
                  <a:lnTo>
                    <a:pt x="362597" y="178308"/>
                  </a:lnTo>
                  <a:lnTo>
                    <a:pt x="382371" y="178308"/>
                  </a:lnTo>
                  <a:lnTo>
                    <a:pt x="390372" y="170256"/>
                  </a:lnTo>
                  <a:lnTo>
                    <a:pt x="390372" y="160299"/>
                  </a:lnTo>
                  <a:lnTo>
                    <a:pt x="390372" y="150342"/>
                  </a:lnTo>
                  <a:close/>
                </a:path>
                <a:path w="720725" h="193040">
                  <a:moveTo>
                    <a:pt x="390372" y="86461"/>
                  </a:moveTo>
                  <a:lnTo>
                    <a:pt x="382371" y="78409"/>
                  </a:lnTo>
                  <a:lnTo>
                    <a:pt x="362597" y="78409"/>
                  </a:lnTo>
                  <a:lnTo>
                    <a:pt x="354596" y="86461"/>
                  </a:lnTo>
                  <a:lnTo>
                    <a:pt x="354596" y="106362"/>
                  </a:lnTo>
                  <a:lnTo>
                    <a:pt x="362597" y="114427"/>
                  </a:lnTo>
                  <a:lnTo>
                    <a:pt x="382371" y="114427"/>
                  </a:lnTo>
                  <a:lnTo>
                    <a:pt x="390372" y="106362"/>
                  </a:lnTo>
                  <a:lnTo>
                    <a:pt x="390372" y="96418"/>
                  </a:lnTo>
                  <a:lnTo>
                    <a:pt x="390372" y="86461"/>
                  </a:lnTo>
                  <a:close/>
                </a:path>
                <a:path w="720725" h="193040">
                  <a:moveTo>
                    <a:pt x="390372" y="22580"/>
                  </a:moveTo>
                  <a:lnTo>
                    <a:pt x="382371" y="14528"/>
                  </a:lnTo>
                  <a:lnTo>
                    <a:pt x="362597" y="14528"/>
                  </a:lnTo>
                  <a:lnTo>
                    <a:pt x="354596" y="22580"/>
                  </a:lnTo>
                  <a:lnTo>
                    <a:pt x="354596" y="42481"/>
                  </a:lnTo>
                  <a:lnTo>
                    <a:pt x="362597" y="50546"/>
                  </a:lnTo>
                  <a:lnTo>
                    <a:pt x="382371" y="50546"/>
                  </a:lnTo>
                  <a:lnTo>
                    <a:pt x="390372" y="42481"/>
                  </a:lnTo>
                  <a:lnTo>
                    <a:pt x="390372" y="32537"/>
                  </a:lnTo>
                  <a:lnTo>
                    <a:pt x="390372" y="22580"/>
                  </a:lnTo>
                  <a:close/>
                </a:path>
                <a:path w="720725" h="193040">
                  <a:moveTo>
                    <a:pt x="428091" y="0"/>
                  </a:moveTo>
                  <a:lnTo>
                    <a:pt x="410210" y="0"/>
                  </a:lnTo>
                  <a:lnTo>
                    <a:pt x="410210" y="9956"/>
                  </a:lnTo>
                  <a:lnTo>
                    <a:pt x="418223" y="18021"/>
                  </a:lnTo>
                  <a:lnTo>
                    <a:pt x="428091" y="18021"/>
                  </a:lnTo>
                  <a:lnTo>
                    <a:pt x="428091" y="0"/>
                  </a:lnTo>
                  <a:close/>
                </a:path>
                <a:path w="720725" h="193040">
                  <a:moveTo>
                    <a:pt x="444842" y="182867"/>
                  </a:moveTo>
                  <a:lnTo>
                    <a:pt x="436841" y="174815"/>
                  </a:lnTo>
                  <a:lnTo>
                    <a:pt x="428091" y="174815"/>
                  </a:lnTo>
                  <a:lnTo>
                    <a:pt x="426948" y="174815"/>
                  </a:lnTo>
                  <a:lnTo>
                    <a:pt x="418223" y="174815"/>
                  </a:lnTo>
                  <a:lnTo>
                    <a:pt x="410210" y="182867"/>
                  </a:lnTo>
                  <a:lnTo>
                    <a:pt x="410210" y="192836"/>
                  </a:lnTo>
                  <a:lnTo>
                    <a:pt x="426948" y="192836"/>
                  </a:lnTo>
                  <a:lnTo>
                    <a:pt x="428091" y="192836"/>
                  </a:lnTo>
                  <a:lnTo>
                    <a:pt x="444842" y="192836"/>
                  </a:lnTo>
                  <a:lnTo>
                    <a:pt x="444842" y="182867"/>
                  </a:lnTo>
                  <a:close/>
                </a:path>
                <a:path w="720725" h="193040">
                  <a:moveTo>
                    <a:pt x="444842" y="118973"/>
                  </a:moveTo>
                  <a:lnTo>
                    <a:pt x="436841" y="110934"/>
                  </a:lnTo>
                  <a:lnTo>
                    <a:pt x="428091" y="110934"/>
                  </a:lnTo>
                  <a:lnTo>
                    <a:pt x="426948" y="110934"/>
                  </a:lnTo>
                  <a:lnTo>
                    <a:pt x="418223" y="110934"/>
                  </a:lnTo>
                  <a:lnTo>
                    <a:pt x="410210" y="118973"/>
                  </a:lnTo>
                  <a:lnTo>
                    <a:pt x="410210" y="127787"/>
                  </a:lnTo>
                  <a:lnTo>
                    <a:pt x="410210" y="128917"/>
                  </a:lnTo>
                  <a:lnTo>
                    <a:pt x="410210" y="137731"/>
                  </a:lnTo>
                  <a:lnTo>
                    <a:pt x="418223" y="145796"/>
                  </a:lnTo>
                  <a:lnTo>
                    <a:pt x="426948" y="145796"/>
                  </a:lnTo>
                  <a:lnTo>
                    <a:pt x="428091" y="145796"/>
                  </a:lnTo>
                  <a:lnTo>
                    <a:pt x="436841" y="145796"/>
                  </a:lnTo>
                  <a:lnTo>
                    <a:pt x="444842" y="137731"/>
                  </a:lnTo>
                  <a:lnTo>
                    <a:pt x="444842" y="128917"/>
                  </a:lnTo>
                  <a:lnTo>
                    <a:pt x="444842" y="127787"/>
                  </a:lnTo>
                  <a:lnTo>
                    <a:pt x="444842" y="118973"/>
                  </a:lnTo>
                  <a:close/>
                </a:path>
                <a:path w="720725" h="193040">
                  <a:moveTo>
                    <a:pt x="444842" y="63893"/>
                  </a:moveTo>
                  <a:lnTo>
                    <a:pt x="428091" y="63893"/>
                  </a:lnTo>
                  <a:lnTo>
                    <a:pt x="428091" y="47028"/>
                  </a:lnTo>
                  <a:lnTo>
                    <a:pt x="418223" y="47028"/>
                  </a:lnTo>
                  <a:lnTo>
                    <a:pt x="410210" y="55079"/>
                  </a:lnTo>
                  <a:lnTo>
                    <a:pt x="410210" y="63893"/>
                  </a:lnTo>
                  <a:lnTo>
                    <a:pt x="410210" y="65036"/>
                  </a:lnTo>
                  <a:lnTo>
                    <a:pt x="410210" y="73863"/>
                  </a:lnTo>
                  <a:lnTo>
                    <a:pt x="418223" y="81915"/>
                  </a:lnTo>
                  <a:lnTo>
                    <a:pt x="426948" y="81915"/>
                  </a:lnTo>
                  <a:lnTo>
                    <a:pt x="428091" y="81915"/>
                  </a:lnTo>
                  <a:lnTo>
                    <a:pt x="436841" y="81915"/>
                  </a:lnTo>
                  <a:lnTo>
                    <a:pt x="444842" y="73863"/>
                  </a:lnTo>
                  <a:lnTo>
                    <a:pt x="444842" y="63893"/>
                  </a:lnTo>
                  <a:close/>
                </a:path>
                <a:path w="720725" h="193040">
                  <a:moveTo>
                    <a:pt x="500456" y="150342"/>
                  </a:moveTo>
                  <a:lnTo>
                    <a:pt x="492455" y="142290"/>
                  </a:lnTo>
                  <a:lnTo>
                    <a:pt x="472681" y="142290"/>
                  </a:lnTo>
                  <a:lnTo>
                    <a:pt x="464680" y="150342"/>
                  </a:lnTo>
                  <a:lnTo>
                    <a:pt x="464680" y="170256"/>
                  </a:lnTo>
                  <a:lnTo>
                    <a:pt x="472681" y="178308"/>
                  </a:lnTo>
                  <a:lnTo>
                    <a:pt x="492455" y="178308"/>
                  </a:lnTo>
                  <a:lnTo>
                    <a:pt x="500456" y="170256"/>
                  </a:lnTo>
                  <a:lnTo>
                    <a:pt x="500456" y="160299"/>
                  </a:lnTo>
                  <a:lnTo>
                    <a:pt x="500456" y="150342"/>
                  </a:lnTo>
                  <a:close/>
                </a:path>
                <a:path w="720725" h="193040">
                  <a:moveTo>
                    <a:pt x="500456" y="86461"/>
                  </a:moveTo>
                  <a:lnTo>
                    <a:pt x="492455" y="78409"/>
                  </a:lnTo>
                  <a:lnTo>
                    <a:pt x="472681" y="78409"/>
                  </a:lnTo>
                  <a:lnTo>
                    <a:pt x="464680" y="86461"/>
                  </a:lnTo>
                  <a:lnTo>
                    <a:pt x="464680" y="106362"/>
                  </a:lnTo>
                  <a:lnTo>
                    <a:pt x="472681" y="114427"/>
                  </a:lnTo>
                  <a:lnTo>
                    <a:pt x="492455" y="114427"/>
                  </a:lnTo>
                  <a:lnTo>
                    <a:pt x="500456" y="106362"/>
                  </a:lnTo>
                  <a:lnTo>
                    <a:pt x="500456" y="96418"/>
                  </a:lnTo>
                  <a:lnTo>
                    <a:pt x="500456" y="86461"/>
                  </a:lnTo>
                  <a:close/>
                </a:path>
                <a:path w="720725" h="193040">
                  <a:moveTo>
                    <a:pt x="554926" y="182867"/>
                  </a:moveTo>
                  <a:lnTo>
                    <a:pt x="546925" y="174815"/>
                  </a:lnTo>
                  <a:lnTo>
                    <a:pt x="538162" y="174815"/>
                  </a:lnTo>
                  <a:lnTo>
                    <a:pt x="537019" y="174815"/>
                  </a:lnTo>
                  <a:lnTo>
                    <a:pt x="528294" y="174815"/>
                  </a:lnTo>
                  <a:lnTo>
                    <a:pt x="520280" y="182867"/>
                  </a:lnTo>
                  <a:lnTo>
                    <a:pt x="520280" y="192836"/>
                  </a:lnTo>
                  <a:lnTo>
                    <a:pt x="537019" y="192836"/>
                  </a:lnTo>
                  <a:lnTo>
                    <a:pt x="538162" y="192836"/>
                  </a:lnTo>
                  <a:lnTo>
                    <a:pt x="554926" y="192836"/>
                  </a:lnTo>
                  <a:lnTo>
                    <a:pt x="554926" y="182867"/>
                  </a:lnTo>
                  <a:close/>
                </a:path>
                <a:path w="720725" h="193040">
                  <a:moveTo>
                    <a:pt x="554926" y="118973"/>
                  </a:moveTo>
                  <a:lnTo>
                    <a:pt x="546925" y="110934"/>
                  </a:lnTo>
                  <a:lnTo>
                    <a:pt x="538162" y="110934"/>
                  </a:lnTo>
                  <a:lnTo>
                    <a:pt x="537019" y="110934"/>
                  </a:lnTo>
                  <a:lnTo>
                    <a:pt x="528294" y="110934"/>
                  </a:lnTo>
                  <a:lnTo>
                    <a:pt x="520280" y="118973"/>
                  </a:lnTo>
                  <a:lnTo>
                    <a:pt x="520280" y="127787"/>
                  </a:lnTo>
                  <a:lnTo>
                    <a:pt x="520280" y="128917"/>
                  </a:lnTo>
                  <a:lnTo>
                    <a:pt x="520280" y="137731"/>
                  </a:lnTo>
                  <a:lnTo>
                    <a:pt x="528294" y="145796"/>
                  </a:lnTo>
                  <a:lnTo>
                    <a:pt x="537019" y="145796"/>
                  </a:lnTo>
                  <a:lnTo>
                    <a:pt x="538162" y="145796"/>
                  </a:lnTo>
                  <a:lnTo>
                    <a:pt x="546925" y="145796"/>
                  </a:lnTo>
                  <a:lnTo>
                    <a:pt x="554926" y="137731"/>
                  </a:lnTo>
                  <a:lnTo>
                    <a:pt x="554926" y="128917"/>
                  </a:lnTo>
                  <a:lnTo>
                    <a:pt x="554926" y="127787"/>
                  </a:lnTo>
                  <a:lnTo>
                    <a:pt x="554926" y="118973"/>
                  </a:lnTo>
                  <a:close/>
                </a:path>
                <a:path w="720725" h="193040">
                  <a:moveTo>
                    <a:pt x="554926" y="63893"/>
                  </a:moveTo>
                  <a:lnTo>
                    <a:pt x="538162" y="63893"/>
                  </a:lnTo>
                  <a:lnTo>
                    <a:pt x="538162" y="47028"/>
                  </a:lnTo>
                  <a:lnTo>
                    <a:pt x="528294" y="47028"/>
                  </a:lnTo>
                  <a:lnTo>
                    <a:pt x="520280" y="55079"/>
                  </a:lnTo>
                  <a:lnTo>
                    <a:pt x="520280" y="63893"/>
                  </a:lnTo>
                  <a:lnTo>
                    <a:pt x="520280" y="65036"/>
                  </a:lnTo>
                  <a:lnTo>
                    <a:pt x="520280" y="73863"/>
                  </a:lnTo>
                  <a:lnTo>
                    <a:pt x="528294" y="81915"/>
                  </a:lnTo>
                  <a:lnTo>
                    <a:pt x="537019" y="81915"/>
                  </a:lnTo>
                  <a:lnTo>
                    <a:pt x="538162" y="81915"/>
                  </a:lnTo>
                  <a:lnTo>
                    <a:pt x="546925" y="81915"/>
                  </a:lnTo>
                  <a:lnTo>
                    <a:pt x="554926" y="73863"/>
                  </a:lnTo>
                  <a:lnTo>
                    <a:pt x="554926" y="63893"/>
                  </a:lnTo>
                  <a:close/>
                </a:path>
                <a:path w="720725" h="193040">
                  <a:moveTo>
                    <a:pt x="610527" y="150342"/>
                  </a:moveTo>
                  <a:lnTo>
                    <a:pt x="602526" y="142290"/>
                  </a:lnTo>
                  <a:lnTo>
                    <a:pt x="582764" y="142290"/>
                  </a:lnTo>
                  <a:lnTo>
                    <a:pt x="574751" y="150342"/>
                  </a:lnTo>
                  <a:lnTo>
                    <a:pt x="574751" y="170256"/>
                  </a:lnTo>
                  <a:lnTo>
                    <a:pt x="582764" y="178308"/>
                  </a:lnTo>
                  <a:lnTo>
                    <a:pt x="602526" y="178308"/>
                  </a:lnTo>
                  <a:lnTo>
                    <a:pt x="610527" y="170256"/>
                  </a:lnTo>
                  <a:lnTo>
                    <a:pt x="610527" y="160299"/>
                  </a:lnTo>
                  <a:lnTo>
                    <a:pt x="610527" y="150342"/>
                  </a:lnTo>
                  <a:close/>
                </a:path>
                <a:path w="720725" h="193040">
                  <a:moveTo>
                    <a:pt x="610527" y="86461"/>
                  </a:moveTo>
                  <a:lnTo>
                    <a:pt x="602526" y="78409"/>
                  </a:lnTo>
                  <a:lnTo>
                    <a:pt x="582764" y="78409"/>
                  </a:lnTo>
                  <a:lnTo>
                    <a:pt x="574751" y="86461"/>
                  </a:lnTo>
                  <a:lnTo>
                    <a:pt x="574751" y="106362"/>
                  </a:lnTo>
                  <a:lnTo>
                    <a:pt x="582764" y="114427"/>
                  </a:lnTo>
                  <a:lnTo>
                    <a:pt x="602526" y="114427"/>
                  </a:lnTo>
                  <a:lnTo>
                    <a:pt x="610527" y="106362"/>
                  </a:lnTo>
                  <a:lnTo>
                    <a:pt x="610527" y="96418"/>
                  </a:lnTo>
                  <a:lnTo>
                    <a:pt x="610527" y="86461"/>
                  </a:lnTo>
                  <a:close/>
                </a:path>
                <a:path w="720725" h="193040">
                  <a:moveTo>
                    <a:pt x="664997" y="182867"/>
                  </a:moveTo>
                  <a:lnTo>
                    <a:pt x="656996" y="174815"/>
                  </a:lnTo>
                  <a:lnTo>
                    <a:pt x="648246" y="174815"/>
                  </a:lnTo>
                  <a:lnTo>
                    <a:pt x="647103" y="174815"/>
                  </a:lnTo>
                  <a:lnTo>
                    <a:pt x="638378" y="174815"/>
                  </a:lnTo>
                  <a:lnTo>
                    <a:pt x="630364" y="182867"/>
                  </a:lnTo>
                  <a:lnTo>
                    <a:pt x="630364" y="192836"/>
                  </a:lnTo>
                  <a:lnTo>
                    <a:pt x="647103" y="192836"/>
                  </a:lnTo>
                  <a:lnTo>
                    <a:pt x="648246" y="192836"/>
                  </a:lnTo>
                  <a:lnTo>
                    <a:pt x="664997" y="192836"/>
                  </a:lnTo>
                  <a:lnTo>
                    <a:pt x="664997" y="182867"/>
                  </a:lnTo>
                  <a:close/>
                </a:path>
                <a:path w="720725" h="193040">
                  <a:moveTo>
                    <a:pt x="664997" y="118973"/>
                  </a:moveTo>
                  <a:lnTo>
                    <a:pt x="656996" y="110934"/>
                  </a:lnTo>
                  <a:lnTo>
                    <a:pt x="648246" y="110934"/>
                  </a:lnTo>
                  <a:lnTo>
                    <a:pt x="647103" y="110934"/>
                  </a:lnTo>
                  <a:lnTo>
                    <a:pt x="638378" y="110934"/>
                  </a:lnTo>
                  <a:lnTo>
                    <a:pt x="630364" y="118973"/>
                  </a:lnTo>
                  <a:lnTo>
                    <a:pt x="630364" y="127787"/>
                  </a:lnTo>
                  <a:lnTo>
                    <a:pt x="630364" y="128917"/>
                  </a:lnTo>
                  <a:lnTo>
                    <a:pt x="630364" y="137731"/>
                  </a:lnTo>
                  <a:lnTo>
                    <a:pt x="638378" y="145796"/>
                  </a:lnTo>
                  <a:lnTo>
                    <a:pt x="647103" y="145796"/>
                  </a:lnTo>
                  <a:lnTo>
                    <a:pt x="648246" y="145796"/>
                  </a:lnTo>
                  <a:lnTo>
                    <a:pt x="656996" y="145796"/>
                  </a:lnTo>
                  <a:lnTo>
                    <a:pt x="664997" y="137731"/>
                  </a:lnTo>
                  <a:lnTo>
                    <a:pt x="664997" y="128917"/>
                  </a:lnTo>
                  <a:lnTo>
                    <a:pt x="664997" y="127787"/>
                  </a:lnTo>
                  <a:lnTo>
                    <a:pt x="664997" y="118973"/>
                  </a:lnTo>
                  <a:close/>
                </a:path>
                <a:path w="720725" h="193040">
                  <a:moveTo>
                    <a:pt x="664997" y="63906"/>
                  </a:moveTo>
                  <a:lnTo>
                    <a:pt x="648246" y="63906"/>
                  </a:lnTo>
                  <a:lnTo>
                    <a:pt x="630364" y="63893"/>
                  </a:lnTo>
                  <a:lnTo>
                    <a:pt x="630364" y="73863"/>
                  </a:lnTo>
                  <a:lnTo>
                    <a:pt x="638378" y="81915"/>
                  </a:lnTo>
                  <a:lnTo>
                    <a:pt x="647103" y="81915"/>
                  </a:lnTo>
                  <a:lnTo>
                    <a:pt x="648246" y="81915"/>
                  </a:lnTo>
                  <a:lnTo>
                    <a:pt x="656996" y="81915"/>
                  </a:lnTo>
                  <a:lnTo>
                    <a:pt x="664997" y="73863"/>
                  </a:lnTo>
                  <a:lnTo>
                    <a:pt x="664997" y="63906"/>
                  </a:lnTo>
                  <a:close/>
                </a:path>
                <a:path w="720725" h="193040">
                  <a:moveTo>
                    <a:pt x="712482" y="142290"/>
                  </a:moveTo>
                  <a:lnTo>
                    <a:pt x="692835" y="142290"/>
                  </a:lnTo>
                  <a:lnTo>
                    <a:pt x="684822" y="150342"/>
                  </a:lnTo>
                  <a:lnTo>
                    <a:pt x="684822" y="170256"/>
                  </a:lnTo>
                  <a:lnTo>
                    <a:pt x="692835" y="178308"/>
                  </a:lnTo>
                  <a:lnTo>
                    <a:pt x="702221" y="178308"/>
                  </a:lnTo>
                  <a:lnTo>
                    <a:pt x="702716" y="176479"/>
                  </a:lnTo>
                  <a:lnTo>
                    <a:pt x="707288" y="160197"/>
                  </a:lnTo>
                  <a:lnTo>
                    <a:pt x="711974" y="143979"/>
                  </a:lnTo>
                  <a:lnTo>
                    <a:pt x="712482" y="142290"/>
                  </a:lnTo>
                  <a:close/>
                </a:path>
                <a:path w="720725" h="193040">
                  <a:moveTo>
                    <a:pt x="720598" y="86461"/>
                  </a:moveTo>
                  <a:lnTo>
                    <a:pt x="712597" y="78409"/>
                  </a:lnTo>
                  <a:lnTo>
                    <a:pt x="692835" y="78409"/>
                  </a:lnTo>
                  <a:lnTo>
                    <a:pt x="684822" y="86461"/>
                  </a:lnTo>
                  <a:lnTo>
                    <a:pt x="684822" y="106362"/>
                  </a:lnTo>
                  <a:lnTo>
                    <a:pt x="692835" y="114427"/>
                  </a:lnTo>
                  <a:lnTo>
                    <a:pt x="712597" y="114427"/>
                  </a:lnTo>
                  <a:lnTo>
                    <a:pt x="720598" y="106362"/>
                  </a:lnTo>
                  <a:lnTo>
                    <a:pt x="720598" y="96418"/>
                  </a:lnTo>
                  <a:lnTo>
                    <a:pt x="720598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49">
              <a:extLst>
                <a:ext uri="{FF2B5EF4-FFF2-40B4-BE49-F238E27FC236}">
                  <a16:creationId xmlns:a16="http://schemas.microsoft.com/office/drawing/2014/main" id="{A2ACCBC4-9496-CD72-68CF-D5387C3048CA}"/>
                </a:ext>
              </a:extLst>
            </p:cNvPr>
            <p:cNvSpPr/>
            <p:nvPr/>
          </p:nvSpPr>
          <p:spPr>
            <a:xfrm>
              <a:off x="5062944" y="332434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40">
                  <a:moveTo>
                    <a:pt x="25057" y="86448"/>
                  </a:moveTo>
                  <a:lnTo>
                    <a:pt x="17056" y="78397"/>
                  </a:lnTo>
                  <a:lnTo>
                    <a:pt x="10210" y="78397"/>
                  </a:lnTo>
                  <a:lnTo>
                    <a:pt x="5029" y="96405"/>
                  </a:lnTo>
                  <a:lnTo>
                    <a:pt x="0" y="114427"/>
                  </a:lnTo>
                  <a:lnTo>
                    <a:pt x="17056" y="114427"/>
                  </a:lnTo>
                  <a:lnTo>
                    <a:pt x="25057" y="106362"/>
                  </a:lnTo>
                  <a:lnTo>
                    <a:pt x="25057" y="86448"/>
                  </a:lnTo>
                  <a:close/>
                </a:path>
                <a:path w="740410" h="193040">
                  <a:moveTo>
                    <a:pt x="25057" y="29184"/>
                  </a:moveTo>
                  <a:lnTo>
                    <a:pt x="24015" y="32512"/>
                  </a:lnTo>
                  <a:lnTo>
                    <a:pt x="19126" y="48437"/>
                  </a:lnTo>
                  <a:lnTo>
                    <a:pt x="25057" y="42468"/>
                  </a:lnTo>
                  <a:lnTo>
                    <a:pt x="25057" y="29184"/>
                  </a:lnTo>
                  <a:close/>
                </a:path>
                <a:path w="740410" h="193040">
                  <a:moveTo>
                    <a:pt x="79527" y="118960"/>
                  </a:moveTo>
                  <a:lnTo>
                    <a:pt x="71526" y="110896"/>
                  </a:lnTo>
                  <a:lnTo>
                    <a:pt x="62788" y="110896"/>
                  </a:lnTo>
                  <a:lnTo>
                    <a:pt x="61633" y="110896"/>
                  </a:lnTo>
                  <a:lnTo>
                    <a:pt x="52908" y="110896"/>
                  </a:lnTo>
                  <a:lnTo>
                    <a:pt x="44894" y="118960"/>
                  </a:lnTo>
                  <a:lnTo>
                    <a:pt x="44894" y="128930"/>
                  </a:lnTo>
                  <a:lnTo>
                    <a:pt x="61633" y="128930"/>
                  </a:lnTo>
                  <a:lnTo>
                    <a:pt x="62788" y="128930"/>
                  </a:lnTo>
                  <a:lnTo>
                    <a:pt x="79527" y="128930"/>
                  </a:lnTo>
                  <a:lnTo>
                    <a:pt x="79527" y="118960"/>
                  </a:lnTo>
                  <a:close/>
                </a:path>
                <a:path w="740410" h="193040">
                  <a:moveTo>
                    <a:pt x="79527" y="55079"/>
                  </a:moveTo>
                  <a:lnTo>
                    <a:pt x="71526" y="47028"/>
                  </a:lnTo>
                  <a:lnTo>
                    <a:pt x="62788" y="47028"/>
                  </a:lnTo>
                  <a:lnTo>
                    <a:pt x="61633" y="47028"/>
                  </a:lnTo>
                  <a:lnTo>
                    <a:pt x="52908" y="47028"/>
                  </a:lnTo>
                  <a:lnTo>
                    <a:pt x="44894" y="55079"/>
                  </a:lnTo>
                  <a:lnTo>
                    <a:pt x="44894" y="63881"/>
                  </a:lnTo>
                  <a:lnTo>
                    <a:pt x="44894" y="65011"/>
                  </a:lnTo>
                  <a:lnTo>
                    <a:pt x="44894" y="73837"/>
                  </a:lnTo>
                  <a:lnTo>
                    <a:pt x="52908" y="81889"/>
                  </a:lnTo>
                  <a:lnTo>
                    <a:pt x="61633" y="81889"/>
                  </a:lnTo>
                  <a:lnTo>
                    <a:pt x="62788" y="81889"/>
                  </a:lnTo>
                  <a:lnTo>
                    <a:pt x="71526" y="81889"/>
                  </a:lnTo>
                  <a:lnTo>
                    <a:pt x="79527" y="73837"/>
                  </a:lnTo>
                  <a:lnTo>
                    <a:pt x="79527" y="65011"/>
                  </a:lnTo>
                  <a:lnTo>
                    <a:pt x="79527" y="63881"/>
                  </a:lnTo>
                  <a:lnTo>
                    <a:pt x="79527" y="55079"/>
                  </a:lnTo>
                  <a:close/>
                </a:path>
                <a:path w="740410" h="193040">
                  <a:moveTo>
                    <a:pt x="79527" y="0"/>
                  </a:moveTo>
                  <a:lnTo>
                    <a:pt x="61633" y="0"/>
                  </a:lnTo>
                  <a:lnTo>
                    <a:pt x="44894" y="12"/>
                  </a:lnTo>
                  <a:lnTo>
                    <a:pt x="44894" y="9944"/>
                  </a:lnTo>
                  <a:lnTo>
                    <a:pt x="52908" y="18008"/>
                  </a:lnTo>
                  <a:lnTo>
                    <a:pt x="61633" y="18008"/>
                  </a:lnTo>
                  <a:lnTo>
                    <a:pt x="62788" y="18008"/>
                  </a:lnTo>
                  <a:lnTo>
                    <a:pt x="71526" y="18008"/>
                  </a:lnTo>
                  <a:lnTo>
                    <a:pt x="79527" y="9944"/>
                  </a:lnTo>
                  <a:lnTo>
                    <a:pt x="79527" y="0"/>
                  </a:lnTo>
                  <a:close/>
                </a:path>
                <a:path w="740410" h="193040">
                  <a:moveTo>
                    <a:pt x="135140" y="86448"/>
                  </a:moveTo>
                  <a:lnTo>
                    <a:pt x="127139" y="78397"/>
                  </a:lnTo>
                  <a:lnTo>
                    <a:pt x="107365" y="78397"/>
                  </a:lnTo>
                  <a:lnTo>
                    <a:pt x="99364" y="86448"/>
                  </a:lnTo>
                  <a:lnTo>
                    <a:pt x="99364" y="106362"/>
                  </a:lnTo>
                  <a:lnTo>
                    <a:pt x="107365" y="114427"/>
                  </a:lnTo>
                  <a:lnTo>
                    <a:pt x="127139" y="114427"/>
                  </a:lnTo>
                  <a:lnTo>
                    <a:pt x="135140" y="106362"/>
                  </a:lnTo>
                  <a:lnTo>
                    <a:pt x="135140" y="96405"/>
                  </a:lnTo>
                  <a:lnTo>
                    <a:pt x="135140" y="86448"/>
                  </a:lnTo>
                  <a:close/>
                </a:path>
                <a:path w="740410" h="193040">
                  <a:moveTo>
                    <a:pt x="135140" y="22555"/>
                  </a:moveTo>
                  <a:lnTo>
                    <a:pt x="127139" y="14503"/>
                  </a:lnTo>
                  <a:lnTo>
                    <a:pt x="107365" y="14503"/>
                  </a:lnTo>
                  <a:lnTo>
                    <a:pt x="99364" y="22555"/>
                  </a:lnTo>
                  <a:lnTo>
                    <a:pt x="99364" y="42468"/>
                  </a:lnTo>
                  <a:lnTo>
                    <a:pt x="107365" y="50520"/>
                  </a:lnTo>
                  <a:lnTo>
                    <a:pt x="127139" y="50520"/>
                  </a:lnTo>
                  <a:lnTo>
                    <a:pt x="135140" y="42468"/>
                  </a:lnTo>
                  <a:lnTo>
                    <a:pt x="135140" y="32512"/>
                  </a:lnTo>
                  <a:lnTo>
                    <a:pt x="135140" y="22555"/>
                  </a:lnTo>
                  <a:close/>
                </a:path>
                <a:path w="740410" h="193040">
                  <a:moveTo>
                    <a:pt x="189598" y="118960"/>
                  </a:moveTo>
                  <a:lnTo>
                    <a:pt x="181597" y="110896"/>
                  </a:lnTo>
                  <a:lnTo>
                    <a:pt x="172847" y="110896"/>
                  </a:lnTo>
                  <a:lnTo>
                    <a:pt x="171704" y="110896"/>
                  </a:lnTo>
                  <a:lnTo>
                    <a:pt x="162966" y="110896"/>
                  </a:lnTo>
                  <a:lnTo>
                    <a:pt x="154965" y="118960"/>
                  </a:lnTo>
                  <a:lnTo>
                    <a:pt x="154965" y="128930"/>
                  </a:lnTo>
                  <a:lnTo>
                    <a:pt x="171704" y="128930"/>
                  </a:lnTo>
                  <a:lnTo>
                    <a:pt x="172847" y="128930"/>
                  </a:lnTo>
                  <a:lnTo>
                    <a:pt x="189598" y="128930"/>
                  </a:lnTo>
                  <a:lnTo>
                    <a:pt x="189598" y="118960"/>
                  </a:lnTo>
                  <a:close/>
                </a:path>
                <a:path w="740410" h="193040">
                  <a:moveTo>
                    <a:pt x="189598" y="55079"/>
                  </a:moveTo>
                  <a:lnTo>
                    <a:pt x="181597" y="47028"/>
                  </a:lnTo>
                  <a:lnTo>
                    <a:pt x="172847" y="47028"/>
                  </a:lnTo>
                  <a:lnTo>
                    <a:pt x="171704" y="47028"/>
                  </a:lnTo>
                  <a:lnTo>
                    <a:pt x="162966" y="47028"/>
                  </a:lnTo>
                  <a:lnTo>
                    <a:pt x="154965" y="55079"/>
                  </a:lnTo>
                  <a:lnTo>
                    <a:pt x="154965" y="63881"/>
                  </a:lnTo>
                  <a:lnTo>
                    <a:pt x="154965" y="65011"/>
                  </a:lnTo>
                  <a:lnTo>
                    <a:pt x="154965" y="73837"/>
                  </a:lnTo>
                  <a:lnTo>
                    <a:pt x="162966" y="81889"/>
                  </a:lnTo>
                  <a:lnTo>
                    <a:pt x="171704" y="81889"/>
                  </a:lnTo>
                  <a:lnTo>
                    <a:pt x="172847" y="81889"/>
                  </a:lnTo>
                  <a:lnTo>
                    <a:pt x="181597" y="81889"/>
                  </a:lnTo>
                  <a:lnTo>
                    <a:pt x="189598" y="73837"/>
                  </a:lnTo>
                  <a:lnTo>
                    <a:pt x="189598" y="65011"/>
                  </a:lnTo>
                  <a:lnTo>
                    <a:pt x="189598" y="63881"/>
                  </a:lnTo>
                  <a:lnTo>
                    <a:pt x="189598" y="55079"/>
                  </a:lnTo>
                  <a:close/>
                </a:path>
                <a:path w="740410" h="193040">
                  <a:moveTo>
                    <a:pt x="189598" y="0"/>
                  </a:moveTo>
                  <a:lnTo>
                    <a:pt x="172847" y="0"/>
                  </a:lnTo>
                  <a:lnTo>
                    <a:pt x="171704" y="0"/>
                  </a:lnTo>
                  <a:lnTo>
                    <a:pt x="154965" y="0"/>
                  </a:lnTo>
                  <a:lnTo>
                    <a:pt x="154965" y="9944"/>
                  </a:lnTo>
                  <a:lnTo>
                    <a:pt x="162966" y="18008"/>
                  </a:lnTo>
                  <a:lnTo>
                    <a:pt x="171704" y="18008"/>
                  </a:lnTo>
                  <a:lnTo>
                    <a:pt x="172847" y="18008"/>
                  </a:lnTo>
                  <a:lnTo>
                    <a:pt x="181597" y="18008"/>
                  </a:lnTo>
                  <a:lnTo>
                    <a:pt x="189598" y="9944"/>
                  </a:lnTo>
                  <a:lnTo>
                    <a:pt x="189598" y="0"/>
                  </a:lnTo>
                  <a:close/>
                </a:path>
                <a:path w="740410" h="193040">
                  <a:moveTo>
                    <a:pt x="245211" y="86448"/>
                  </a:moveTo>
                  <a:lnTo>
                    <a:pt x="237210" y="78397"/>
                  </a:lnTo>
                  <a:lnTo>
                    <a:pt x="217436" y="78397"/>
                  </a:lnTo>
                  <a:lnTo>
                    <a:pt x="209435" y="86448"/>
                  </a:lnTo>
                  <a:lnTo>
                    <a:pt x="209435" y="106362"/>
                  </a:lnTo>
                  <a:lnTo>
                    <a:pt x="217436" y="114427"/>
                  </a:lnTo>
                  <a:lnTo>
                    <a:pt x="237210" y="114427"/>
                  </a:lnTo>
                  <a:lnTo>
                    <a:pt x="245211" y="106362"/>
                  </a:lnTo>
                  <a:lnTo>
                    <a:pt x="245211" y="96405"/>
                  </a:lnTo>
                  <a:lnTo>
                    <a:pt x="245211" y="86448"/>
                  </a:lnTo>
                  <a:close/>
                </a:path>
                <a:path w="740410" h="193040">
                  <a:moveTo>
                    <a:pt x="245211" y="22555"/>
                  </a:moveTo>
                  <a:lnTo>
                    <a:pt x="237210" y="14503"/>
                  </a:lnTo>
                  <a:lnTo>
                    <a:pt x="217436" y="14503"/>
                  </a:lnTo>
                  <a:lnTo>
                    <a:pt x="209435" y="22555"/>
                  </a:lnTo>
                  <a:lnTo>
                    <a:pt x="209435" y="42468"/>
                  </a:lnTo>
                  <a:lnTo>
                    <a:pt x="217436" y="50520"/>
                  </a:lnTo>
                  <a:lnTo>
                    <a:pt x="237210" y="50520"/>
                  </a:lnTo>
                  <a:lnTo>
                    <a:pt x="245211" y="42468"/>
                  </a:lnTo>
                  <a:lnTo>
                    <a:pt x="245211" y="32512"/>
                  </a:lnTo>
                  <a:lnTo>
                    <a:pt x="245211" y="22555"/>
                  </a:lnTo>
                  <a:close/>
                </a:path>
                <a:path w="740410" h="193040">
                  <a:moveTo>
                    <a:pt x="299681" y="118960"/>
                  </a:moveTo>
                  <a:lnTo>
                    <a:pt x="291680" y="110896"/>
                  </a:lnTo>
                  <a:lnTo>
                    <a:pt x="282930" y="110896"/>
                  </a:lnTo>
                  <a:lnTo>
                    <a:pt x="281813" y="110896"/>
                  </a:lnTo>
                  <a:lnTo>
                    <a:pt x="273062" y="110896"/>
                  </a:lnTo>
                  <a:lnTo>
                    <a:pt x="265049" y="118960"/>
                  </a:lnTo>
                  <a:lnTo>
                    <a:pt x="265049" y="128930"/>
                  </a:lnTo>
                  <a:lnTo>
                    <a:pt x="281813" y="128930"/>
                  </a:lnTo>
                  <a:lnTo>
                    <a:pt x="282930" y="128930"/>
                  </a:lnTo>
                  <a:lnTo>
                    <a:pt x="299681" y="128930"/>
                  </a:lnTo>
                  <a:lnTo>
                    <a:pt x="299681" y="118960"/>
                  </a:lnTo>
                  <a:close/>
                </a:path>
                <a:path w="740410" h="193040">
                  <a:moveTo>
                    <a:pt x="299681" y="55079"/>
                  </a:moveTo>
                  <a:lnTo>
                    <a:pt x="291680" y="47028"/>
                  </a:lnTo>
                  <a:lnTo>
                    <a:pt x="282930" y="47028"/>
                  </a:lnTo>
                  <a:lnTo>
                    <a:pt x="281813" y="47028"/>
                  </a:lnTo>
                  <a:lnTo>
                    <a:pt x="273062" y="47028"/>
                  </a:lnTo>
                  <a:lnTo>
                    <a:pt x="265049" y="55079"/>
                  </a:lnTo>
                  <a:lnTo>
                    <a:pt x="265049" y="63881"/>
                  </a:lnTo>
                  <a:lnTo>
                    <a:pt x="265049" y="65011"/>
                  </a:lnTo>
                  <a:lnTo>
                    <a:pt x="265049" y="73837"/>
                  </a:lnTo>
                  <a:lnTo>
                    <a:pt x="273062" y="81889"/>
                  </a:lnTo>
                  <a:lnTo>
                    <a:pt x="281813" y="81889"/>
                  </a:lnTo>
                  <a:lnTo>
                    <a:pt x="282930" y="81889"/>
                  </a:lnTo>
                  <a:lnTo>
                    <a:pt x="291680" y="81889"/>
                  </a:lnTo>
                  <a:lnTo>
                    <a:pt x="299681" y="73837"/>
                  </a:lnTo>
                  <a:lnTo>
                    <a:pt x="299681" y="65011"/>
                  </a:lnTo>
                  <a:lnTo>
                    <a:pt x="299681" y="63881"/>
                  </a:lnTo>
                  <a:lnTo>
                    <a:pt x="299681" y="55079"/>
                  </a:lnTo>
                  <a:close/>
                </a:path>
                <a:path w="740410" h="193040">
                  <a:moveTo>
                    <a:pt x="299681" y="0"/>
                  </a:moveTo>
                  <a:lnTo>
                    <a:pt x="282930" y="0"/>
                  </a:lnTo>
                  <a:lnTo>
                    <a:pt x="281813" y="0"/>
                  </a:lnTo>
                  <a:lnTo>
                    <a:pt x="265049" y="0"/>
                  </a:lnTo>
                  <a:lnTo>
                    <a:pt x="265049" y="9944"/>
                  </a:lnTo>
                  <a:lnTo>
                    <a:pt x="273062" y="18008"/>
                  </a:lnTo>
                  <a:lnTo>
                    <a:pt x="281813" y="18008"/>
                  </a:lnTo>
                  <a:lnTo>
                    <a:pt x="282930" y="18008"/>
                  </a:lnTo>
                  <a:lnTo>
                    <a:pt x="291680" y="18008"/>
                  </a:lnTo>
                  <a:lnTo>
                    <a:pt x="299681" y="9944"/>
                  </a:lnTo>
                  <a:lnTo>
                    <a:pt x="299681" y="0"/>
                  </a:lnTo>
                  <a:close/>
                </a:path>
                <a:path w="740410" h="193040">
                  <a:moveTo>
                    <a:pt x="355282" y="86448"/>
                  </a:moveTo>
                  <a:lnTo>
                    <a:pt x="347281" y="78397"/>
                  </a:lnTo>
                  <a:lnTo>
                    <a:pt x="327507" y="78397"/>
                  </a:lnTo>
                  <a:lnTo>
                    <a:pt x="319506" y="86448"/>
                  </a:lnTo>
                  <a:lnTo>
                    <a:pt x="319506" y="106362"/>
                  </a:lnTo>
                  <a:lnTo>
                    <a:pt x="327507" y="114427"/>
                  </a:lnTo>
                  <a:lnTo>
                    <a:pt x="347281" y="114427"/>
                  </a:lnTo>
                  <a:lnTo>
                    <a:pt x="355282" y="106362"/>
                  </a:lnTo>
                  <a:lnTo>
                    <a:pt x="355282" y="96405"/>
                  </a:lnTo>
                  <a:lnTo>
                    <a:pt x="355282" y="86448"/>
                  </a:lnTo>
                  <a:close/>
                </a:path>
                <a:path w="740410" h="193040">
                  <a:moveTo>
                    <a:pt x="355282" y="22555"/>
                  </a:moveTo>
                  <a:lnTo>
                    <a:pt x="347281" y="14503"/>
                  </a:lnTo>
                  <a:lnTo>
                    <a:pt x="327507" y="14503"/>
                  </a:lnTo>
                  <a:lnTo>
                    <a:pt x="319506" y="22555"/>
                  </a:lnTo>
                  <a:lnTo>
                    <a:pt x="319506" y="42468"/>
                  </a:lnTo>
                  <a:lnTo>
                    <a:pt x="327507" y="50520"/>
                  </a:lnTo>
                  <a:lnTo>
                    <a:pt x="347281" y="50520"/>
                  </a:lnTo>
                  <a:lnTo>
                    <a:pt x="355282" y="42468"/>
                  </a:lnTo>
                  <a:lnTo>
                    <a:pt x="355282" y="32512"/>
                  </a:lnTo>
                  <a:lnTo>
                    <a:pt x="355282" y="22555"/>
                  </a:lnTo>
                  <a:close/>
                </a:path>
                <a:path w="740410" h="193040">
                  <a:moveTo>
                    <a:pt x="393001" y="0"/>
                  </a:moveTo>
                  <a:lnTo>
                    <a:pt x="375119" y="0"/>
                  </a:lnTo>
                  <a:lnTo>
                    <a:pt x="375119" y="9944"/>
                  </a:lnTo>
                  <a:lnTo>
                    <a:pt x="383133" y="18008"/>
                  </a:lnTo>
                  <a:lnTo>
                    <a:pt x="393001" y="18008"/>
                  </a:lnTo>
                  <a:lnTo>
                    <a:pt x="393001" y="0"/>
                  </a:lnTo>
                  <a:close/>
                </a:path>
                <a:path w="740410" h="193040">
                  <a:moveTo>
                    <a:pt x="409752" y="182841"/>
                  </a:moveTo>
                  <a:lnTo>
                    <a:pt x="401751" y="174790"/>
                  </a:lnTo>
                  <a:lnTo>
                    <a:pt x="391858" y="174790"/>
                  </a:lnTo>
                  <a:lnTo>
                    <a:pt x="391858" y="192798"/>
                  </a:lnTo>
                  <a:lnTo>
                    <a:pt x="409752" y="192798"/>
                  </a:lnTo>
                  <a:lnTo>
                    <a:pt x="409752" y="182841"/>
                  </a:lnTo>
                  <a:close/>
                </a:path>
                <a:path w="740410" h="193040">
                  <a:moveTo>
                    <a:pt x="409752" y="118960"/>
                  </a:moveTo>
                  <a:lnTo>
                    <a:pt x="401751" y="110896"/>
                  </a:lnTo>
                  <a:lnTo>
                    <a:pt x="393001" y="110896"/>
                  </a:lnTo>
                  <a:lnTo>
                    <a:pt x="391858" y="110896"/>
                  </a:lnTo>
                  <a:lnTo>
                    <a:pt x="383133" y="110896"/>
                  </a:lnTo>
                  <a:lnTo>
                    <a:pt x="375119" y="118960"/>
                  </a:lnTo>
                  <a:lnTo>
                    <a:pt x="375119" y="128930"/>
                  </a:lnTo>
                  <a:lnTo>
                    <a:pt x="391858" y="128930"/>
                  </a:lnTo>
                  <a:lnTo>
                    <a:pt x="391858" y="145783"/>
                  </a:lnTo>
                  <a:lnTo>
                    <a:pt x="401751" y="145783"/>
                  </a:lnTo>
                  <a:lnTo>
                    <a:pt x="409752" y="137718"/>
                  </a:lnTo>
                  <a:lnTo>
                    <a:pt x="409752" y="128930"/>
                  </a:lnTo>
                  <a:lnTo>
                    <a:pt x="409752" y="127762"/>
                  </a:lnTo>
                  <a:lnTo>
                    <a:pt x="409752" y="118960"/>
                  </a:lnTo>
                  <a:close/>
                </a:path>
                <a:path w="740410" h="193040">
                  <a:moveTo>
                    <a:pt x="409752" y="55079"/>
                  </a:moveTo>
                  <a:lnTo>
                    <a:pt x="401751" y="47028"/>
                  </a:lnTo>
                  <a:lnTo>
                    <a:pt x="393001" y="47028"/>
                  </a:lnTo>
                  <a:lnTo>
                    <a:pt x="391858" y="47028"/>
                  </a:lnTo>
                  <a:lnTo>
                    <a:pt x="383133" y="47028"/>
                  </a:lnTo>
                  <a:lnTo>
                    <a:pt x="375119" y="55079"/>
                  </a:lnTo>
                  <a:lnTo>
                    <a:pt x="375119" y="63881"/>
                  </a:lnTo>
                  <a:lnTo>
                    <a:pt x="375119" y="65011"/>
                  </a:lnTo>
                  <a:lnTo>
                    <a:pt x="375119" y="73837"/>
                  </a:lnTo>
                  <a:lnTo>
                    <a:pt x="383133" y="81889"/>
                  </a:lnTo>
                  <a:lnTo>
                    <a:pt x="391858" y="81889"/>
                  </a:lnTo>
                  <a:lnTo>
                    <a:pt x="393001" y="81889"/>
                  </a:lnTo>
                  <a:lnTo>
                    <a:pt x="401751" y="81889"/>
                  </a:lnTo>
                  <a:lnTo>
                    <a:pt x="409752" y="73837"/>
                  </a:lnTo>
                  <a:lnTo>
                    <a:pt x="409752" y="65011"/>
                  </a:lnTo>
                  <a:lnTo>
                    <a:pt x="409752" y="63881"/>
                  </a:lnTo>
                  <a:lnTo>
                    <a:pt x="409752" y="55079"/>
                  </a:lnTo>
                  <a:close/>
                </a:path>
                <a:path w="740410" h="193040">
                  <a:moveTo>
                    <a:pt x="465366" y="150342"/>
                  </a:moveTo>
                  <a:lnTo>
                    <a:pt x="457365" y="142290"/>
                  </a:lnTo>
                  <a:lnTo>
                    <a:pt x="437591" y="142290"/>
                  </a:lnTo>
                  <a:lnTo>
                    <a:pt x="429590" y="150342"/>
                  </a:lnTo>
                  <a:lnTo>
                    <a:pt x="429590" y="170243"/>
                  </a:lnTo>
                  <a:lnTo>
                    <a:pt x="437591" y="178308"/>
                  </a:lnTo>
                  <a:lnTo>
                    <a:pt x="457365" y="178308"/>
                  </a:lnTo>
                  <a:lnTo>
                    <a:pt x="465366" y="170243"/>
                  </a:lnTo>
                  <a:lnTo>
                    <a:pt x="465366" y="160299"/>
                  </a:lnTo>
                  <a:lnTo>
                    <a:pt x="465366" y="150342"/>
                  </a:lnTo>
                  <a:close/>
                </a:path>
                <a:path w="740410" h="193040">
                  <a:moveTo>
                    <a:pt x="465366" y="86448"/>
                  </a:moveTo>
                  <a:lnTo>
                    <a:pt x="457365" y="78397"/>
                  </a:lnTo>
                  <a:lnTo>
                    <a:pt x="437591" y="78397"/>
                  </a:lnTo>
                  <a:lnTo>
                    <a:pt x="429590" y="86448"/>
                  </a:lnTo>
                  <a:lnTo>
                    <a:pt x="429590" y="106362"/>
                  </a:lnTo>
                  <a:lnTo>
                    <a:pt x="437591" y="114427"/>
                  </a:lnTo>
                  <a:lnTo>
                    <a:pt x="457365" y="114427"/>
                  </a:lnTo>
                  <a:lnTo>
                    <a:pt x="465366" y="106362"/>
                  </a:lnTo>
                  <a:lnTo>
                    <a:pt x="465366" y="96405"/>
                  </a:lnTo>
                  <a:lnTo>
                    <a:pt x="465366" y="86448"/>
                  </a:lnTo>
                  <a:close/>
                </a:path>
                <a:path w="740410" h="193040">
                  <a:moveTo>
                    <a:pt x="503072" y="0"/>
                  </a:moveTo>
                  <a:lnTo>
                    <a:pt x="485190" y="0"/>
                  </a:lnTo>
                  <a:lnTo>
                    <a:pt x="485190" y="9944"/>
                  </a:lnTo>
                  <a:lnTo>
                    <a:pt x="493204" y="18008"/>
                  </a:lnTo>
                  <a:lnTo>
                    <a:pt x="503072" y="18008"/>
                  </a:lnTo>
                  <a:lnTo>
                    <a:pt x="503072" y="0"/>
                  </a:lnTo>
                  <a:close/>
                </a:path>
                <a:path w="740410" h="193040">
                  <a:moveTo>
                    <a:pt x="519836" y="182841"/>
                  </a:moveTo>
                  <a:lnTo>
                    <a:pt x="511835" y="174790"/>
                  </a:lnTo>
                  <a:lnTo>
                    <a:pt x="503072" y="174790"/>
                  </a:lnTo>
                  <a:lnTo>
                    <a:pt x="501929" y="174790"/>
                  </a:lnTo>
                  <a:lnTo>
                    <a:pt x="493204" y="174790"/>
                  </a:lnTo>
                  <a:lnTo>
                    <a:pt x="485190" y="182841"/>
                  </a:lnTo>
                  <a:lnTo>
                    <a:pt x="485190" y="192798"/>
                  </a:lnTo>
                  <a:lnTo>
                    <a:pt x="501929" y="192798"/>
                  </a:lnTo>
                  <a:lnTo>
                    <a:pt x="503072" y="192798"/>
                  </a:lnTo>
                  <a:lnTo>
                    <a:pt x="519836" y="192798"/>
                  </a:lnTo>
                  <a:lnTo>
                    <a:pt x="519836" y="182841"/>
                  </a:lnTo>
                  <a:close/>
                </a:path>
                <a:path w="740410" h="193040">
                  <a:moveTo>
                    <a:pt x="519836" y="118960"/>
                  </a:moveTo>
                  <a:lnTo>
                    <a:pt x="511835" y="110896"/>
                  </a:lnTo>
                  <a:lnTo>
                    <a:pt x="503072" y="110896"/>
                  </a:lnTo>
                  <a:lnTo>
                    <a:pt x="501929" y="110896"/>
                  </a:lnTo>
                  <a:lnTo>
                    <a:pt x="493204" y="110896"/>
                  </a:lnTo>
                  <a:lnTo>
                    <a:pt x="485190" y="118960"/>
                  </a:lnTo>
                  <a:lnTo>
                    <a:pt x="485190" y="127762"/>
                  </a:lnTo>
                  <a:lnTo>
                    <a:pt x="485190" y="128930"/>
                  </a:lnTo>
                  <a:lnTo>
                    <a:pt x="485190" y="137718"/>
                  </a:lnTo>
                  <a:lnTo>
                    <a:pt x="493204" y="145783"/>
                  </a:lnTo>
                  <a:lnTo>
                    <a:pt x="501929" y="145783"/>
                  </a:lnTo>
                  <a:lnTo>
                    <a:pt x="503072" y="145783"/>
                  </a:lnTo>
                  <a:lnTo>
                    <a:pt x="511835" y="145783"/>
                  </a:lnTo>
                  <a:lnTo>
                    <a:pt x="519836" y="137718"/>
                  </a:lnTo>
                  <a:lnTo>
                    <a:pt x="519836" y="128930"/>
                  </a:lnTo>
                  <a:lnTo>
                    <a:pt x="519836" y="127762"/>
                  </a:lnTo>
                  <a:lnTo>
                    <a:pt x="519836" y="118960"/>
                  </a:lnTo>
                  <a:close/>
                </a:path>
                <a:path w="740410" h="193040">
                  <a:moveTo>
                    <a:pt x="519836" y="63881"/>
                  </a:moveTo>
                  <a:lnTo>
                    <a:pt x="503072" y="63881"/>
                  </a:lnTo>
                  <a:lnTo>
                    <a:pt x="503072" y="47028"/>
                  </a:lnTo>
                  <a:lnTo>
                    <a:pt x="493204" y="47028"/>
                  </a:lnTo>
                  <a:lnTo>
                    <a:pt x="485190" y="55079"/>
                  </a:lnTo>
                  <a:lnTo>
                    <a:pt x="485190" y="63881"/>
                  </a:lnTo>
                  <a:lnTo>
                    <a:pt x="485190" y="65011"/>
                  </a:lnTo>
                  <a:lnTo>
                    <a:pt x="485190" y="73837"/>
                  </a:lnTo>
                  <a:lnTo>
                    <a:pt x="493204" y="81889"/>
                  </a:lnTo>
                  <a:lnTo>
                    <a:pt x="501929" y="81889"/>
                  </a:lnTo>
                  <a:lnTo>
                    <a:pt x="503072" y="81889"/>
                  </a:lnTo>
                  <a:lnTo>
                    <a:pt x="511835" y="81889"/>
                  </a:lnTo>
                  <a:lnTo>
                    <a:pt x="519836" y="73837"/>
                  </a:lnTo>
                  <a:lnTo>
                    <a:pt x="519836" y="63881"/>
                  </a:lnTo>
                  <a:close/>
                </a:path>
                <a:path w="740410" h="193040">
                  <a:moveTo>
                    <a:pt x="575437" y="150342"/>
                  </a:moveTo>
                  <a:lnTo>
                    <a:pt x="567436" y="142290"/>
                  </a:lnTo>
                  <a:lnTo>
                    <a:pt x="547674" y="142290"/>
                  </a:lnTo>
                  <a:lnTo>
                    <a:pt x="539661" y="150342"/>
                  </a:lnTo>
                  <a:lnTo>
                    <a:pt x="539661" y="170243"/>
                  </a:lnTo>
                  <a:lnTo>
                    <a:pt x="547674" y="178308"/>
                  </a:lnTo>
                  <a:lnTo>
                    <a:pt x="567436" y="178308"/>
                  </a:lnTo>
                  <a:lnTo>
                    <a:pt x="575437" y="170243"/>
                  </a:lnTo>
                  <a:lnTo>
                    <a:pt x="575437" y="160299"/>
                  </a:lnTo>
                  <a:lnTo>
                    <a:pt x="575437" y="150342"/>
                  </a:lnTo>
                  <a:close/>
                </a:path>
                <a:path w="740410" h="193040">
                  <a:moveTo>
                    <a:pt x="575437" y="86448"/>
                  </a:moveTo>
                  <a:lnTo>
                    <a:pt x="567436" y="78397"/>
                  </a:lnTo>
                  <a:lnTo>
                    <a:pt x="547674" y="78397"/>
                  </a:lnTo>
                  <a:lnTo>
                    <a:pt x="539661" y="86448"/>
                  </a:lnTo>
                  <a:lnTo>
                    <a:pt x="539661" y="106362"/>
                  </a:lnTo>
                  <a:lnTo>
                    <a:pt x="547674" y="114427"/>
                  </a:lnTo>
                  <a:lnTo>
                    <a:pt x="567436" y="114427"/>
                  </a:lnTo>
                  <a:lnTo>
                    <a:pt x="575437" y="106362"/>
                  </a:lnTo>
                  <a:lnTo>
                    <a:pt x="575437" y="96405"/>
                  </a:lnTo>
                  <a:lnTo>
                    <a:pt x="575437" y="86448"/>
                  </a:lnTo>
                  <a:close/>
                </a:path>
                <a:path w="740410" h="193040">
                  <a:moveTo>
                    <a:pt x="629907" y="182841"/>
                  </a:moveTo>
                  <a:lnTo>
                    <a:pt x="621906" y="174790"/>
                  </a:lnTo>
                  <a:lnTo>
                    <a:pt x="613156" y="174790"/>
                  </a:lnTo>
                  <a:lnTo>
                    <a:pt x="612013" y="174790"/>
                  </a:lnTo>
                  <a:lnTo>
                    <a:pt x="603288" y="174790"/>
                  </a:lnTo>
                  <a:lnTo>
                    <a:pt x="595274" y="182841"/>
                  </a:lnTo>
                  <a:lnTo>
                    <a:pt x="595274" y="192798"/>
                  </a:lnTo>
                  <a:lnTo>
                    <a:pt x="612013" y="192798"/>
                  </a:lnTo>
                  <a:lnTo>
                    <a:pt x="613156" y="192798"/>
                  </a:lnTo>
                  <a:lnTo>
                    <a:pt x="629907" y="192798"/>
                  </a:lnTo>
                  <a:lnTo>
                    <a:pt x="629907" y="182841"/>
                  </a:lnTo>
                  <a:close/>
                </a:path>
                <a:path w="740410" h="193040">
                  <a:moveTo>
                    <a:pt x="629907" y="118960"/>
                  </a:moveTo>
                  <a:lnTo>
                    <a:pt x="621906" y="110896"/>
                  </a:lnTo>
                  <a:lnTo>
                    <a:pt x="613156" y="110896"/>
                  </a:lnTo>
                  <a:lnTo>
                    <a:pt x="612013" y="110896"/>
                  </a:lnTo>
                  <a:lnTo>
                    <a:pt x="603288" y="110896"/>
                  </a:lnTo>
                  <a:lnTo>
                    <a:pt x="595274" y="118960"/>
                  </a:lnTo>
                  <a:lnTo>
                    <a:pt x="595274" y="127762"/>
                  </a:lnTo>
                  <a:lnTo>
                    <a:pt x="595274" y="128930"/>
                  </a:lnTo>
                  <a:lnTo>
                    <a:pt x="595274" y="137718"/>
                  </a:lnTo>
                  <a:lnTo>
                    <a:pt x="603288" y="145783"/>
                  </a:lnTo>
                  <a:lnTo>
                    <a:pt x="612013" y="145783"/>
                  </a:lnTo>
                  <a:lnTo>
                    <a:pt x="613156" y="145783"/>
                  </a:lnTo>
                  <a:lnTo>
                    <a:pt x="621906" y="145783"/>
                  </a:lnTo>
                  <a:lnTo>
                    <a:pt x="629907" y="137718"/>
                  </a:lnTo>
                  <a:lnTo>
                    <a:pt x="629907" y="128930"/>
                  </a:lnTo>
                  <a:lnTo>
                    <a:pt x="629907" y="127762"/>
                  </a:lnTo>
                  <a:lnTo>
                    <a:pt x="629907" y="118960"/>
                  </a:lnTo>
                  <a:close/>
                </a:path>
                <a:path w="740410" h="193040">
                  <a:moveTo>
                    <a:pt x="629907" y="63881"/>
                  </a:moveTo>
                  <a:lnTo>
                    <a:pt x="613156" y="63881"/>
                  </a:lnTo>
                  <a:lnTo>
                    <a:pt x="612013" y="63881"/>
                  </a:lnTo>
                  <a:lnTo>
                    <a:pt x="595274" y="63881"/>
                  </a:lnTo>
                  <a:lnTo>
                    <a:pt x="595274" y="73837"/>
                  </a:lnTo>
                  <a:lnTo>
                    <a:pt x="603288" y="81889"/>
                  </a:lnTo>
                  <a:lnTo>
                    <a:pt x="612013" y="81889"/>
                  </a:lnTo>
                  <a:lnTo>
                    <a:pt x="613156" y="81889"/>
                  </a:lnTo>
                  <a:lnTo>
                    <a:pt x="621906" y="81889"/>
                  </a:lnTo>
                  <a:lnTo>
                    <a:pt x="629907" y="73837"/>
                  </a:lnTo>
                  <a:lnTo>
                    <a:pt x="629907" y="63881"/>
                  </a:lnTo>
                  <a:close/>
                </a:path>
                <a:path w="740410" h="193040">
                  <a:moveTo>
                    <a:pt x="685507" y="150342"/>
                  </a:moveTo>
                  <a:lnTo>
                    <a:pt x="677506" y="142290"/>
                  </a:lnTo>
                  <a:lnTo>
                    <a:pt x="657745" y="142290"/>
                  </a:lnTo>
                  <a:lnTo>
                    <a:pt x="649732" y="150342"/>
                  </a:lnTo>
                  <a:lnTo>
                    <a:pt x="649732" y="170243"/>
                  </a:lnTo>
                  <a:lnTo>
                    <a:pt x="657745" y="178308"/>
                  </a:lnTo>
                  <a:lnTo>
                    <a:pt x="677506" y="178308"/>
                  </a:lnTo>
                  <a:lnTo>
                    <a:pt x="685507" y="170243"/>
                  </a:lnTo>
                  <a:lnTo>
                    <a:pt x="685507" y="160299"/>
                  </a:lnTo>
                  <a:lnTo>
                    <a:pt x="685507" y="150342"/>
                  </a:lnTo>
                  <a:close/>
                </a:path>
                <a:path w="740410" h="193040">
                  <a:moveTo>
                    <a:pt x="685507" y="86448"/>
                  </a:moveTo>
                  <a:lnTo>
                    <a:pt x="677506" y="78397"/>
                  </a:lnTo>
                  <a:lnTo>
                    <a:pt x="657745" y="78397"/>
                  </a:lnTo>
                  <a:lnTo>
                    <a:pt x="649732" y="86448"/>
                  </a:lnTo>
                  <a:lnTo>
                    <a:pt x="649732" y="106362"/>
                  </a:lnTo>
                  <a:lnTo>
                    <a:pt x="657745" y="114427"/>
                  </a:lnTo>
                  <a:lnTo>
                    <a:pt x="677506" y="114427"/>
                  </a:lnTo>
                  <a:lnTo>
                    <a:pt x="685507" y="106362"/>
                  </a:lnTo>
                  <a:lnTo>
                    <a:pt x="685507" y="96405"/>
                  </a:lnTo>
                  <a:lnTo>
                    <a:pt x="685507" y="86448"/>
                  </a:lnTo>
                  <a:close/>
                </a:path>
                <a:path w="740410" h="193040">
                  <a:moveTo>
                    <a:pt x="731799" y="110896"/>
                  </a:moveTo>
                  <a:lnTo>
                    <a:pt x="723239" y="110896"/>
                  </a:lnTo>
                  <a:lnTo>
                    <a:pt x="722109" y="110896"/>
                  </a:lnTo>
                  <a:lnTo>
                    <a:pt x="713359" y="110896"/>
                  </a:lnTo>
                  <a:lnTo>
                    <a:pt x="705345" y="118960"/>
                  </a:lnTo>
                  <a:lnTo>
                    <a:pt x="705345" y="127762"/>
                  </a:lnTo>
                  <a:lnTo>
                    <a:pt x="705345" y="128930"/>
                  </a:lnTo>
                  <a:lnTo>
                    <a:pt x="705345" y="137718"/>
                  </a:lnTo>
                  <a:lnTo>
                    <a:pt x="713359" y="145783"/>
                  </a:lnTo>
                  <a:lnTo>
                    <a:pt x="718566" y="145783"/>
                  </a:lnTo>
                  <a:lnTo>
                    <a:pt x="722109" y="136245"/>
                  </a:lnTo>
                  <a:lnTo>
                    <a:pt x="723239" y="133197"/>
                  </a:lnTo>
                  <a:lnTo>
                    <a:pt x="724204" y="130632"/>
                  </a:lnTo>
                  <a:lnTo>
                    <a:pt x="724839" y="128930"/>
                  </a:lnTo>
                  <a:lnTo>
                    <a:pt x="731799" y="110896"/>
                  </a:lnTo>
                  <a:close/>
                </a:path>
                <a:path w="740410" h="193040">
                  <a:moveTo>
                    <a:pt x="739978" y="63881"/>
                  </a:moveTo>
                  <a:lnTo>
                    <a:pt x="723239" y="63881"/>
                  </a:lnTo>
                  <a:lnTo>
                    <a:pt x="722109" y="63881"/>
                  </a:lnTo>
                  <a:lnTo>
                    <a:pt x="705345" y="63881"/>
                  </a:lnTo>
                  <a:lnTo>
                    <a:pt x="705345" y="73837"/>
                  </a:lnTo>
                  <a:lnTo>
                    <a:pt x="713359" y="81889"/>
                  </a:lnTo>
                  <a:lnTo>
                    <a:pt x="722109" y="81889"/>
                  </a:lnTo>
                  <a:lnTo>
                    <a:pt x="723239" y="81889"/>
                  </a:lnTo>
                  <a:lnTo>
                    <a:pt x="731977" y="81889"/>
                  </a:lnTo>
                  <a:lnTo>
                    <a:pt x="739978" y="73837"/>
                  </a:lnTo>
                  <a:lnTo>
                    <a:pt x="739978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50">
              <a:extLst>
                <a:ext uri="{FF2B5EF4-FFF2-40B4-BE49-F238E27FC236}">
                  <a16:creationId xmlns:a16="http://schemas.microsoft.com/office/drawing/2014/main" id="{612D3832-A4AE-AB03-2CE9-957EB03F5D8D}"/>
                </a:ext>
              </a:extLst>
            </p:cNvPr>
            <p:cNvSpPr/>
            <p:nvPr/>
          </p:nvSpPr>
          <p:spPr>
            <a:xfrm>
              <a:off x="5107838" y="204647"/>
              <a:ext cx="751205" cy="193040"/>
            </a:xfrm>
            <a:custGeom>
              <a:avLst/>
              <a:gdLst/>
              <a:ahLst/>
              <a:cxnLst/>
              <a:rect l="l" t="t" r="r" b="b"/>
              <a:pathLst>
                <a:path w="751204" h="193040">
                  <a:moveTo>
                    <a:pt x="34632" y="118960"/>
                  </a:moveTo>
                  <a:lnTo>
                    <a:pt x="26631" y="110909"/>
                  </a:lnTo>
                  <a:lnTo>
                    <a:pt x="17894" y="110909"/>
                  </a:lnTo>
                  <a:lnTo>
                    <a:pt x="16738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38" y="128943"/>
                  </a:lnTo>
                  <a:lnTo>
                    <a:pt x="17894" y="128943"/>
                  </a:lnTo>
                  <a:lnTo>
                    <a:pt x="34632" y="128943"/>
                  </a:lnTo>
                  <a:lnTo>
                    <a:pt x="34632" y="118960"/>
                  </a:lnTo>
                  <a:close/>
                </a:path>
                <a:path w="751204" h="193040">
                  <a:moveTo>
                    <a:pt x="34632" y="55079"/>
                  </a:moveTo>
                  <a:lnTo>
                    <a:pt x="26631" y="47028"/>
                  </a:lnTo>
                  <a:lnTo>
                    <a:pt x="17894" y="47028"/>
                  </a:lnTo>
                  <a:lnTo>
                    <a:pt x="17132" y="47028"/>
                  </a:lnTo>
                  <a:lnTo>
                    <a:pt x="16738" y="48107"/>
                  </a:lnTo>
                  <a:lnTo>
                    <a:pt x="13081" y="58305"/>
                  </a:lnTo>
                  <a:lnTo>
                    <a:pt x="11112" y="63893"/>
                  </a:lnTo>
                  <a:lnTo>
                    <a:pt x="10706" y="65036"/>
                  </a:lnTo>
                  <a:lnTo>
                    <a:pt x="5638" y="79527"/>
                  </a:lnTo>
                  <a:lnTo>
                    <a:pt x="8013" y="81915"/>
                  </a:lnTo>
                  <a:lnTo>
                    <a:pt x="16738" y="81915"/>
                  </a:lnTo>
                  <a:lnTo>
                    <a:pt x="17894" y="81915"/>
                  </a:lnTo>
                  <a:lnTo>
                    <a:pt x="26631" y="81915"/>
                  </a:lnTo>
                  <a:lnTo>
                    <a:pt x="34632" y="73850"/>
                  </a:lnTo>
                  <a:lnTo>
                    <a:pt x="34632" y="65036"/>
                  </a:lnTo>
                  <a:lnTo>
                    <a:pt x="34632" y="63919"/>
                  </a:lnTo>
                  <a:lnTo>
                    <a:pt x="34632" y="55079"/>
                  </a:lnTo>
                  <a:close/>
                </a:path>
                <a:path w="751204" h="193040">
                  <a:moveTo>
                    <a:pt x="34632" y="12"/>
                  </a:moveTo>
                  <a:lnTo>
                    <a:pt x="30048" y="12014"/>
                  </a:lnTo>
                  <a:lnTo>
                    <a:pt x="28511" y="16141"/>
                  </a:lnTo>
                  <a:lnTo>
                    <a:pt x="34632" y="9969"/>
                  </a:lnTo>
                  <a:lnTo>
                    <a:pt x="34632" y="12"/>
                  </a:lnTo>
                  <a:close/>
                </a:path>
                <a:path w="751204" h="193040">
                  <a:moveTo>
                    <a:pt x="90246" y="86448"/>
                  </a:moveTo>
                  <a:lnTo>
                    <a:pt x="82245" y="78397"/>
                  </a:lnTo>
                  <a:lnTo>
                    <a:pt x="62471" y="78397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71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751204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71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51204" h="193040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71" y="110909"/>
                  </a:lnTo>
                  <a:lnTo>
                    <a:pt x="110070" y="118960"/>
                  </a:lnTo>
                  <a:lnTo>
                    <a:pt x="110070" y="128943"/>
                  </a:lnTo>
                  <a:lnTo>
                    <a:pt x="126809" y="128943"/>
                  </a:lnTo>
                  <a:lnTo>
                    <a:pt x="127952" y="128943"/>
                  </a:lnTo>
                  <a:lnTo>
                    <a:pt x="144703" y="128943"/>
                  </a:lnTo>
                  <a:lnTo>
                    <a:pt x="144703" y="118960"/>
                  </a:lnTo>
                  <a:close/>
                </a:path>
                <a:path w="751204" h="193040">
                  <a:moveTo>
                    <a:pt x="144703" y="55079"/>
                  </a:moveTo>
                  <a:lnTo>
                    <a:pt x="136702" y="47028"/>
                  </a:lnTo>
                  <a:lnTo>
                    <a:pt x="127965" y="47028"/>
                  </a:lnTo>
                  <a:lnTo>
                    <a:pt x="126809" y="47028"/>
                  </a:lnTo>
                  <a:lnTo>
                    <a:pt x="118071" y="47028"/>
                  </a:lnTo>
                  <a:lnTo>
                    <a:pt x="110070" y="55079"/>
                  </a:lnTo>
                  <a:lnTo>
                    <a:pt x="110070" y="63919"/>
                  </a:lnTo>
                  <a:lnTo>
                    <a:pt x="110070" y="65036"/>
                  </a:lnTo>
                  <a:lnTo>
                    <a:pt x="110070" y="73850"/>
                  </a:lnTo>
                  <a:lnTo>
                    <a:pt x="118071" y="81915"/>
                  </a:lnTo>
                  <a:lnTo>
                    <a:pt x="126809" y="81915"/>
                  </a:lnTo>
                  <a:lnTo>
                    <a:pt x="127952" y="81915"/>
                  </a:lnTo>
                  <a:lnTo>
                    <a:pt x="136702" y="81915"/>
                  </a:lnTo>
                  <a:lnTo>
                    <a:pt x="144703" y="73850"/>
                  </a:lnTo>
                  <a:lnTo>
                    <a:pt x="144703" y="65036"/>
                  </a:lnTo>
                  <a:lnTo>
                    <a:pt x="144703" y="63919"/>
                  </a:lnTo>
                  <a:lnTo>
                    <a:pt x="144703" y="55079"/>
                  </a:lnTo>
                  <a:close/>
                </a:path>
                <a:path w="751204" h="193040">
                  <a:moveTo>
                    <a:pt x="144703" y="0"/>
                  </a:moveTo>
                  <a:lnTo>
                    <a:pt x="126809" y="0"/>
                  </a:lnTo>
                  <a:lnTo>
                    <a:pt x="110070" y="12"/>
                  </a:lnTo>
                  <a:lnTo>
                    <a:pt x="110070" y="9969"/>
                  </a:lnTo>
                  <a:lnTo>
                    <a:pt x="118071" y="18034"/>
                  </a:lnTo>
                  <a:lnTo>
                    <a:pt x="126809" y="18034"/>
                  </a:lnTo>
                  <a:lnTo>
                    <a:pt x="127965" y="18034"/>
                  </a:lnTo>
                  <a:lnTo>
                    <a:pt x="136702" y="18034"/>
                  </a:lnTo>
                  <a:lnTo>
                    <a:pt x="144703" y="9969"/>
                  </a:lnTo>
                  <a:lnTo>
                    <a:pt x="144703" y="0"/>
                  </a:lnTo>
                  <a:close/>
                </a:path>
                <a:path w="751204" h="193040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49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49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751204" h="193040">
                  <a:moveTo>
                    <a:pt x="200317" y="22567"/>
                  </a:moveTo>
                  <a:lnTo>
                    <a:pt x="192316" y="14516"/>
                  </a:lnTo>
                  <a:lnTo>
                    <a:pt x="172542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42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751204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918" y="110909"/>
                  </a:lnTo>
                  <a:lnTo>
                    <a:pt x="228168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918" y="128943"/>
                  </a:lnTo>
                  <a:lnTo>
                    <a:pt x="238036" y="128943"/>
                  </a:lnTo>
                  <a:lnTo>
                    <a:pt x="254787" y="128943"/>
                  </a:lnTo>
                  <a:lnTo>
                    <a:pt x="254787" y="118960"/>
                  </a:lnTo>
                  <a:close/>
                </a:path>
                <a:path w="751204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918" y="47028"/>
                  </a:lnTo>
                  <a:lnTo>
                    <a:pt x="228168" y="47028"/>
                  </a:lnTo>
                  <a:lnTo>
                    <a:pt x="220154" y="55079"/>
                  </a:lnTo>
                  <a:lnTo>
                    <a:pt x="220154" y="63919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68" y="81915"/>
                  </a:lnTo>
                  <a:lnTo>
                    <a:pt x="236918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919"/>
                  </a:lnTo>
                  <a:lnTo>
                    <a:pt x="254787" y="55079"/>
                  </a:lnTo>
                  <a:close/>
                </a:path>
                <a:path w="751204" h="193040">
                  <a:moveTo>
                    <a:pt x="254787" y="0"/>
                  </a:moveTo>
                  <a:lnTo>
                    <a:pt x="238036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34"/>
                  </a:lnTo>
                  <a:lnTo>
                    <a:pt x="236918" y="18034"/>
                  </a:lnTo>
                  <a:lnTo>
                    <a:pt x="238036" y="18034"/>
                  </a:lnTo>
                  <a:lnTo>
                    <a:pt x="246786" y="18034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751204" h="193040">
                  <a:moveTo>
                    <a:pt x="310388" y="86448"/>
                  </a:moveTo>
                  <a:lnTo>
                    <a:pt x="302387" y="78397"/>
                  </a:lnTo>
                  <a:lnTo>
                    <a:pt x="282613" y="78397"/>
                  </a:lnTo>
                  <a:lnTo>
                    <a:pt x="274612" y="86448"/>
                  </a:lnTo>
                  <a:lnTo>
                    <a:pt x="274612" y="106349"/>
                  </a:lnTo>
                  <a:lnTo>
                    <a:pt x="282613" y="114414"/>
                  </a:lnTo>
                  <a:lnTo>
                    <a:pt x="302387" y="114414"/>
                  </a:lnTo>
                  <a:lnTo>
                    <a:pt x="310388" y="106349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751204" h="193040">
                  <a:moveTo>
                    <a:pt x="310388" y="22567"/>
                  </a:moveTo>
                  <a:lnTo>
                    <a:pt x="302387" y="14516"/>
                  </a:lnTo>
                  <a:lnTo>
                    <a:pt x="282613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13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751204" h="193040">
                  <a:moveTo>
                    <a:pt x="348107" y="0"/>
                  </a:moveTo>
                  <a:lnTo>
                    <a:pt x="330225" y="0"/>
                  </a:lnTo>
                  <a:lnTo>
                    <a:pt x="330225" y="9969"/>
                  </a:lnTo>
                  <a:lnTo>
                    <a:pt x="338239" y="18034"/>
                  </a:lnTo>
                  <a:lnTo>
                    <a:pt x="348107" y="18034"/>
                  </a:lnTo>
                  <a:lnTo>
                    <a:pt x="348107" y="0"/>
                  </a:lnTo>
                  <a:close/>
                </a:path>
                <a:path w="751204" h="193040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43"/>
                  </a:lnTo>
                  <a:lnTo>
                    <a:pt x="346964" y="128943"/>
                  </a:lnTo>
                  <a:lnTo>
                    <a:pt x="346964" y="145796"/>
                  </a:lnTo>
                  <a:lnTo>
                    <a:pt x="356857" y="145796"/>
                  </a:lnTo>
                  <a:lnTo>
                    <a:pt x="364858" y="137731"/>
                  </a:lnTo>
                  <a:lnTo>
                    <a:pt x="364858" y="128943"/>
                  </a:lnTo>
                  <a:lnTo>
                    <a:pt x="364858" y="127787"/>
                  </a:lnTo>
                  <a:lnTo>
                    <a:pt x="364858" y="118960"/>
                  </a:lnTo>
                  <a:close/>
                </a:path>
                <a:path w="751204" h="193040">
                  <a:moveTo>
                    <a:pt x="364858" y="55079"/>
                  </a:moveTo>
                  <a:lnTo>
                    <a:pt x="356857" y="47028"/>
                  </a:lnTo>
                  <a:lnTo>
                    <a:pt x="348107" y="47028"/>
                  </a:lnTo>
                  <a:lnTo>
                    <a:pt x="346964" y="47028"/>
                  </a:lnTo>
                  <a:lnTo>
                    <a:pt x="338239" y="47028"/>
                  </a:lnTo>
                  <a:lnTo>
                    <a:pt x="330225" y="55079"/>
                  </a:lnTo>
                  <a:lnTo>
                    <a:pt x="330225" y="63919"/>
                  </a:lnTo>
                  <a:lnTo>
                    <a:pt x="330225" y="65036"/>
                  </a:lnTo>
                  <a:lnTo>
                    <a:pt x="330225" y="73850"/>
                  </a:lnTo>
                  <a:lnTo>
                    <a:pt x="338239" y="81915"/>
                  </a:lnTo>
                  <a:lnTo>
                    <a:pt x="346964" y="81915"/>
                  </a:lnTo>
                  <a:lnTo>
                    <a:pt x="348107" y="81915"/>
                  </a:lnTo>
                  <a:lnTo>
                    <a:pt x="356857" y="81915"/>
                  </a:lnTo>
                  <a:lnTo>
                    <a:pt x="364858" y="73850"/>
                  </a:lnTo>
                  <a:lnTo>
                    <a:pt x="364858" y="65036"/>
                  </a:lnTo>
                  <a:lnTo>
                    <a:pt x="364858" y="63919"/>
                  </a:lnTo>
                  <a:lnTo>
                    <a:pt x="364858" y="55079"/>
                  </a:lnTo>
                  <a:close/>
                </a:path>
                <a:path w="751204" h="193040">
                  <a:moveTo>
                    <a:pt x="420471" y="150342"/>
                  </a:moveTo>
                  <a:lnTo>
                    <a:pt x="412470" y="142290"/>
                  </a:lnTo>
                  <a:lnTo>
                    <a:pt x="392696" y="142290"/>
                  </a:lnTo>
                  <a:lnTo>
                    <a:pt x="384695" y="150342"/>
                  </a:lnTo>
                  <a:lnTo>
                    <a:pt x="384695" y="170256"/>
                  </a:lnTo>
                  <a:lnTo>
                    <a:pt x="392696" y="178308"/>
                  </a:lnTo>
                  <a:lnTo>
                    <a:pt x="412470" y="178308"/>
                  </a:lnTo>
                  <a:lnTo>
                    <a:pt x="420471" y="170256"/>
                  </a:lnTo>
                  <a:lnTo>
                    <a:pt x="420471" y="160299"/>
                  </a:lnTo>
                  <a:lnTo>
                    <a:pt x="420471" y="150342"/>
                  </a:lnTo>
                  <a:close/>
                </a:path>
                <a:path w="751204" h="193040">
                  <a:moveTo>
                    <a:pt x="420471" y="86448"/>
                  </a:moveTo>
                  <a:lnTo>
                    <a:pt x="412470" y="78397"/>
                  </a:lnTo>
                  <a:lnTo>
                    <a:pt x="392696" y="78397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751204" h="193040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51204" h="193040">
                  <a:moveTo>
                    <a:pt x="458177" y="0"/>
                  </a:moveTo>
                  <a:lnTo>
                    <a:pt x="440296" y="0"/>
                  </a:lnTo>
                  <a:lnTo>
                    <a:pt x="440296" y="9969"/>
                  </a:lnTo>
                  <a:lnTo>
                    <a:pt x="448310" y="18034"/>
                  </a:lnTo>
                  <a:lnTo>
                    <a:pt x="458177" y="18034"/>
                  </a:lnTo>
                  <a:lnTo>
                    <a:pt x="458177" y="0"/>
                  </a:lnTo>
                  <a:close/>
                </a:path>
                <a:path w="751204" h="193040">
                  <a:moveTo>
                    <a:pt x="474941" y="182867"/>
                  </a:moveTo>
                  <a:lnTo>
                    <a:pt x="466940" y="174815"/>
                  </a:lnTo>
                  <a:lnTo>
                    <a:pt x="457034" y="174815"/>
                  </a:lnTo>
                  <a:lnTo>
                    <a:pt x="457034" y="192798"/>
                  </a:lnTo>
                  <a:lnTo>
                    <a:pt x="474941" y="192798"/>
                  </a:lnTo>
                  <a:lnTo>
                    <a:pt x="474941" y="182867"/>
                  </a:lnTo>
                  <a:close/>
                </a:path>
                <a:path w="751204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77" y="110909"/>
                  </a:lnTo>
                  <a:lnTo>
                    <a:pt x="457034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7787"/>
                  </a:lnTo>
                  <a:lnTo>
                    <a:pt x="440296" y="128943"/>
                  </a:lnTo>
                  <a:lnTo>
                    <a:pt x="440296" y="137731"/>
                  </a:lnTo>
                  <a:lnTo>
                    <a:pt x="448310" y="145796"/>
                  </a:lnTo>
                  <a:lnTo>
                    <a:pt x="457034" y="145796"/>
                  </a:lnTo>
                  <a:lnTo>
                    <a:pt x="458177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87"/>
                  </a:lnTo>
                  <a:lnTo>
                    <a:pt x="474941" y="118960"/>
                  </a:lnTo>
                  <a:close/>
                </a:path>
                <a:path w="751204" h="193040">
                  <a:moveTo>
                    <a:pt x="474941" y="63919"/>
                  </a:moveTo>
                  <a:lnTo>
                    <a:pt x="458177" y="63919"/>
                  </a:lnTo>
                  <a:lnTo>
                    <a:pt x="458177" y="47028"/>
                  </a:lnTo>
                  <a:lnTo>
                    <a:pt x="448310" y="47028"/>
                  </a:lnTo>
                  <a:lnTo>
                    <a:pt x="440296" y="55079"/>
                  </a:lnTo>
                  <a:lnTo>
                    <a:pt x="440296" y="63919"/>
                  </a:lnTo>
                  <a:lnTo>
                    <a:pt x="440296" y="65036"/>
                  </a:lnTo>
                  <a:lnTo>
                    <a:pt x="440296" y="73850"/>
                  </a:lnTo>
                  <a:lnTo>
                    <a:pt x="448310" y="81915"/>
                  </a:lnTo>
                  <a:lnTo>
                    <a:pt x="457034" y="81915"/>
                  </a:lnTo>
                  <a:lnTo>
                    <a:pt x="458177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919"/>
                  </a:lnTo>
                  <a:close/>
                </a:path>
                <a:path w="751204" h="193040">
                  <a:moveTo>
                    <a:pt x="530542" y="150342"/>
                  </a:moveTo>
                  <a:lnTo>
                    <a:pt x="522541" y="142290"/>
                  </a:lnTo>
                  <a:lnTo>
                    <a:pt x="502780" y="142290"/>
                  </a:lnTo>
                  <a:lnTo>
                    <a:pt x="494766" y="150342"/>
                  </a:lnTo>
                  <a:lnTo>
                    <a:pt x="494766" y="170256"/>
                  </a:lnTo>
                  <a:lnTo>
                    <a:pt x="502780" y="178308"/>
                  </a:lnTo>
                  <a:lnTo>
                    <a:pt x="522541" y="178308"/>
                  </a:lnTo>
                  <a:lnTo>
                    <a:pt x="530542" y="170256"/>
                  </a:lnTo>
                  <a:lnTo>
                    <a:pt x="530542" y="160299"/>
                  </a:lnTo>
                  <a:lnTo>
                    <a:pt x="530542" y="150342"/>
                  </a:lnTo>
                  <a:close/>
                </a:path>
                <a:path w="751204" h="193040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49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49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751204" h="193040">
                  <a:moveTo>
                    <a:pt x="585012" y="182867"/>
                  </a:moveTo>
                  <a:lnTo>
                    <a:pt x="577011" y="174815"/>
                  </a:lnTo>
                  <a:lnTo>
                    <a:pt x="568261" y="174815"/>
                  </a:lnTo>
                  <a:lnTo>
                    <a:pt x="567118" y="174815"/>
                  </a:lnTo>
                  <a:lnTo>
                    <a:pt x="558393" y="174815"/>
                  </a:lnTo>
                  <a:lnTo>
                    <a:pt x="550379" y="182867"/>
                  </a:lnTo>
                  <a:lnTo>
                    <a:pt x="550379" y="192798"/>
                  </a:lnTo>
                  <a:lnTo>
                    <a:pt x="567118" y="192798"/>
                  </a:lnTo>
                  <a:lnTo>
                    <a:pt x="568261" y="192798"/>
                  </a:lnTo>
                  <a:lnTo>
                    <a:pt x="585012" y="192798"/>
                  </a:lnTo>
                  <a:lnTo>
                    <a:pt x="585012" y="182867"/>
                  </a:lnTo>
                  <a:close/>
                </a:path>
                <a:path w="751204" h="193040">
                  <a:moveTo>
                    <a:pt x="585012" y="118960"/>
                  </a:moveTo>
                  <a:lnTo>
                    <a:pt x="577011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87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11" y="145796"/>
                  </a:lnTo>
                  <a:lnTo>
                    <a:pt x="585012" y="137731"/>
                  </a:lnTo>
                  <a:lnTo>
                    <a:pt x="585012" y="128943"/>
                  </a:lnTo>
                  <a:lnTo>
                    <a:pt x="585012" y="127787"/>
                  </a:lnTo>
                  <a:lnTo>
                    <a:pt x="585012" y="118960"/>
                  </a:lnTo>
                  <a:close/>
                </a:path>
                <a:path w="751204" h="193040">
                  <a:moveTo>
                    <a:pt x="585012" y="63919"/>
                  </a:moveTo>
                  <a:lnTo>
                    <a:pt x="568261" y="63919"/>
                  </a:lnTo>
                  <a:lnTo>
                    <a:pt x="567118" y="63919"/>
                  </a:lnTo>
                  <a:lnTo>
                    <a:pt x="550379" y="63919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11" y="81915"/>
                  </a:lnTo>
                  <a:lnTo>
                    <a:pt x="585012" y="73850"/>
                  </a:lnTo>
                  <a:lnTo>
                    <a:pt x="585012" y="63919"/>
                  </a:lnTo>
                  <a:close/>
                </a:path>
                <a:path w="751204" h="193040">
                  <a:moveTo>
                    <a:pt x="640613" y="150342"/>
                  </a:moveTo>
                  <a:lnTo>
                    <a:pt x="632612" y="142290"/>
                  </a:lnTo>
                  <a:lnTo>
                    <a:pt x="612851" y="142290"/>
                  </a:lnTo>
                  <a:lnTo>
                    <a:pt x="604837" y="150342"/>
                  </a:lnTo>
                  <a:lnTo>
                    <a:pt x="604837" y="170256"/>
                  </a:lnTo>
                  <a:lnTo>
                    <a:pt x="612851" y="178308"/>
                  </a:lnTo>
                  <a:lnTo>
                    <a:pt x="632612" y="178308"/>
                  </a:lnTo>
                  <a:lnTo>
                    <a:pt x="640613" y="170256"/>
                  </a:lnTo>
                  <a:lnTo>
                    <a:pt x="640613" y="160299"/>
                  </a:lnTo>
                  <a:lnTo>
                    <a:pt x="640613" y="150342"/>
                  </a:lnTo>
                  <a:close/>
                </a:path>
                <a:path w="751204" h="193040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49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49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751204" h="193040">
                  <a:moveTo>
                    <a:pt x="695083" y="182867"/>
                  </a:moveTo>
                  <a:lnTo>
                    <a:pt x="687082" y="174815"/>
                  </a:lnTo>
                  <a:lnTo>
                    <a:pt x="678345" y="174815"/>
                  </a:lnTo>
                  <a:lnTo>
                    <a:pt x="677214" y="174815"/>
                  </a:lnTo>
                  <a:lnTo>
                    <a:pt x="668464" y="174815"/>
                  </a:lnTo>
                  <a:lnTo>
                    <a:pt x="660450" y="182867"/>
                  </a:lnTo>
                  <a:lnTo>
                    <a:pt x="660450" y="192798"/>
                  </a:lnTo>
                  <a:lnTo>
                    <a:pt x="677214" y="192798"/>
                  </a:lnTo>
                  <a:lnTo>
                    <a:pt x="678345" y="192798"/>
                  </a:lnTo>
                  <a:lnTo>
                    <a:pt x="695083" y="192798"/>
                  </a:lnTo>
                  <a:lnTo>
                    <a:pt x="695083" y="182867"/>
                  </a:lnTo>
                  <a:close/>
                </a:path>
                <a:path w="751204" h="193040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14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7787"/>
                  </a:lnTo>
                  <a:lnTo>
                    <a:pt x="660450" y="128943"/>
                  </a:lnTo>
                  <a:lnTo>
                    <a:pt x="660450" y="137731"/>
                  </a:lnTo>
                  <a:lnTo>
                    <a:pt x="668464" y="145796"/>
                  </a:lnTo>
                  <a:lnTo>
                    <a:pt x="677214" y="145796"/>
                  </a:lnTo>
                  <a:lnTo>
                    <a:pt x="678345" y="145796"/>
                  </a:lnTo>
                  <a:lnTo>
                    <a:pt x="687082" y="145796"/>
                  </a:lnTo>
                  <a:lnTo>
                    <a:pt x="695083" y="137731"/>
                  </a:lnTo>
                  <a:lnTo>
                    <a:pt x="695083" y="128943"/>
                  </a:lnTo>
                  <a:lnTo>
                    <a:pt x="695083" y="127800"/>
                  </a:lnTo>
                  <a:lnTo>
                    <a:pt x="695083" y="118960"/>
                  </a:lnTo>
                  <a:close/>
                </a:path>
                <a:path w="751204" h="193040">
                  <a:moveTo>
                    <a:pt x="695083" y="63893"/>
                  </a:moveTo>
                  <a:lnTo>
                    <a:pt x="677214" y="63893"/>
                  </a:lnTo>
                  <a:lnTo>
                    <a:pt x="660450" y="63919"/>
                  </a:lnTo>
                  <a:lnTo>
                    <a:pt x="660450" y="73850"/>
                  </a:lnTo>
                  <a:lnTo>
                    <a:pt x="668464" y="81915"/>
                  </a:lnTo>
                  <a:lnTo>
                    <a:pt x="677214" y="81915"/>
                  </a:lnTo>
                  <a:lnTo>
                    <a:pt x="678345" y="81915"/>
                  </a:lnTo>
                  <a:lnTo>
                    <a:pt x="687082" y="81915"/>
                  </a:lnTo>
                  <a:lnTo>
                    <a:pt x="695083" y="73850"/>
                  </a:lnTo>
                  <a:lnTo>
                    <a:pt x="695083" y="63893"/>
                  </a:lnTo>
                  <a:close/>
                </a:path>
                <a:path w="751204" h="193040">
                  <a:moveTo>
                    <a:pt x="727443" y="142290"/>
                  </a:moveTo>
                  <a:lnTo>
                    <a:pt x="722934" y="142290"/>
                  </a:lnTo>
                  <a:lnTo>
                    <a:pt x="714921" y="150342"/>
                  </a:lnTo>
                  <a:lnTo>
                    <a:pt x="715022" y="170357"/>
                  </a:lnTo>
                  <a:lnTo>
                    <a:pt x="719467" y="160147"/>
                  </a:lnTo>
                  <a:lnTo>
                    <a:pt x="726694" y="143941"/>
                  </a:lnTo>
                  <a:lnTo>
                    <a:pt x="727443" y="142290"/>
                  </a:lnTo>
                  <a:close/>
                </a:path>
                <a:path w="751204" h="193040">
                  <a:moveTo>
                    <a:pt x="750697" y="86461"/>
                  </a:moveTo>
                  <a:lnTo>
                    <a:pt x="742696" y="78409"/>
                  </a:lnTo>
                  <a:lnTo>
                    <a:pt x="722934" y="78409"/>
                  </a:lnTo>
                  <a:lnTo>
                    <a:pt x="714921" y="86461"/>
                  </a:lnTo>
                  <a:lnTo>
                    <a:pt x="714921" y="106362"/>
                  </a:lnTo>
                  <a:lnTo>
                    <a:pt x="722934" y="114427"/>
                  </a:lnTo>
                  <a:lnTo>
                    <a:pt x="740295" y="114427"/>
                  </a:lnTo>
                  <a:lnTo>
                    <a:pt x="741159" y="112560"/>
                  </a:lnTo>
                  <a:lnTo>
                    <a:pt x="748944" y="96253"/>
                  </a:lnTo>
                  <a:lnTo>
                    <a:pt x="750697" y="92671"/>
                  </a:lnTo>
                  <a:lnTo>
                    <a:pt x="750697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51">
              <a:extLst>
                <a:ext uri="{FF2B5EF4-FFF2-40B4-BE49-F238E27FC236}">
                  <a16:creationId xmlns:a16="http://schemas.microsoft.com/office/drawing/2014/main" id="{E94F53B0-84A0-A1CD-827F-D27DCF1F1AB9}"/>
                </a:ext>
              </a:extLst>
            </p:cNvPr>
            <p:cNvSpPr/>
            <p:nvPr/>
          </p:nvSpPr>
          <p:spPr>
            <a:xfrm>
              <a:off x="5142014" y="76872"/>
              <a:ext cx="771525" cy="193040"/>
            </a:xfrm>
            <a:custGeom>
              <a:avLst/>
              <a:gdLst/>
              <a:ahLst/>
              <a:cxnLst/>
              <a:rect l="l" t="t" r="r" b="b"/>
              <a:pathLst>
                <a:path w="771525" h="193040">
                  <a:moveTo>
                    <a:pt x="457" y="127711"/>
                  </a:moveTo>
                  <a:lnTo>
                    <a:pt x="0" y="128917"/>
                  </a:lnTo>
                  <a:lnTo>
                    <a:pt x="457" y="128917"/>
                  </a:lnTo>
                  <a:lnTo>
                    <a:pt x="457" y="127711"/>
                  </a:lnTo>
                  <a:close/>
                </a:path>
                <a:path w="771525" h="193040">
                  <a:moveTo>
                    <a:pt x="56070" y="86461"/>
                  </a:moveTo>
                  <a:lnTo>
                    <a:pt x="48069" y="78397"/>
                  </a:lnTo>
                  <a:lnTo>
                    <a:pt x="28295" y="78397"/>
                  </a:lnTo>
                  <a:lnTo>
                    <a:pt x="20294" y="86461"/>
                  </a:lnTo>
                  <a:lnTo>
                    <a:pt x="20294" y="106362"/>
                  </a:lnTo>
                  <a:lnTo>
                    <a:pt x="28295" y="114427"/>
                  </a:lnTo>
                  <a:lnTo>
                    <a:pt x="48069" y="114427"/>
                  </a:lnTo>
                  <a:lnTo>
                    <a:pt x="56070" y="106362"/>
                  </a:lnTo>
                  <a:lnTo>
                    <a:pt x="56070" y="96418"/>
                  </a:lnTo>
                  <a:lnTo>
                    <a:pt x="56070" y="86461"/>
                  </a:lnTo>
                  <a:close/>
                </a:path>
                <a:path w="771525" h="193040">
                  <a:moveTo>
                    <a:pt x="56070" y="22555"/>
                  </a:moveTo>
                  <a:lnTo>
                    <a:pt x="48069" y="14503"/>
                  </a:lnTo>
                  <a:lnTo>
                    <a:pt x="46761" y="14503"/>
                  </a:lnTo>
                  <a:lnTo>
                    <a:pt x="38976" y="32512"/>
                  </a:lnTo>
                  <a:lnTo>
                    <a:pt x="31369" y="50520"/>
                  </a:lnTo>
                  <a:lnTo>
                    <a:pt x="48069" y="50520"/>
                  </a:lnTo>
                  <a:lnTo>
                    <a:pt x="56070" y="42468"/>
                  </a:lnTo>
                  <a:lnTo>
                    <a:pt x="56070" y="22555"/>
                  </a:lnTo>
                  <a:close/>
                </a:path>
                <a:path w="771525" h="193040">
                  <a:moveTo>
                    <a:pt x="110528" y="118973"/>
                  </a:moveTo>
                  <a:lnTo>
                    <a:pt x="102527" y="110921"/>
                  </a:lnTo>
                  <a:lnTo>
                    <a:pt x="93789" y="110921"/>
                  </a:lnTo>
                  <a:lnTo>
                    <a:pt x="92633" y="110921"/>
                  </a:lnTo>
                  <a:lnTo>
                    <a:pt x="83896" y="110921"/>
                  </a:lnTo>
                  <a:lnTo>
                    <a:pt x="75895" y="118973"/>
                  </a:lnTo>
                  <a:lnTo>
                    <a:pt x="75895" y="128917"/>
                  </a:lnTo>
                  <a:lnTo>
                    <a:pt x="92633" y="128917"/>
                  </a:lnTo>
                  <a:lnTo>
                    <a:pt x="93789" y="128917"/>
                  </a:lnTo>
                  <a:lnTo>
                    <a:pt x="110528" y="128917"/>
                  </a:lnTo>
                  <a:lnTo>
                    <a:pt x="110528" y="118973"/>
                  </a:lnTo>
                  <a:close/>
                </a:path>
                <a:path w="771525" h="193040">
                  <a:moveTo>
                    <a:pt x="110528" y="55079"/>
                  </a:moveTo>
                  <a:lnTo>
                    <a:pt x="102527" y="47028"/>
                  </a:lnTo>
                  <a:lnTo>
                    <a:pt x="93789" y="47028"/>
                  </a:lnTo>
                  <a:lnTo>
                    <a:pt x="92633" y="47028"/>
                  </a:lnTo>
                  <a:lnTo>
                    <a:pt x="83896" y="47028"/>
                  </a:lnTo>
                  <a:lnTo>
                    <a:pt x="75895" y="55079"/>
                  </a:lnTo>
                  <a:lnTo>
                    <a:pt x="75895" y="63893"/>
                  </a:lnTo>
                  <a:lnTo>
                    <a:pt x="75895" y="65036"/>
                  </a:lnTo>
                  <a:lnTo>
                    <a:pt x="75895" y="73837"/>
                  </a:lnTo>
                  <a:lnTo>
                    <a:pt x="83896" y="81902"/>
                  </a:lnTo>
                  <a:lnTo>
                    <a:pt x="92633" y="81902"/>
                  </a:lnTo>
                  <a:lnTo>
                    <a:pt x="93789" y="81902"/>
                  </a:lnTo>
                  <a:lnTo>
                    <a:pt x="102527" y="81902"/>
                  </a:lnTo>
                  <a:lnTo>
                    <a:pt x="110528" y="73837"/>
                  </a:lnTo>
                  <a:lnTo>
                    <a:pt x="110528" y="65036"/>
                  </a:lnTo>
                  <a:lnTo>
                    <a:pt x="110528" y="63893"/>
                  </a:lnTo>
                  <a:lnTo>
                    <a:pt x="110528" y="55079"/>
                  </a:lnTo>
                  <a:close/>
                </a:path>
                <a:path w="771525" h="193040">
                  <a:moveTo>
                    <a:pt x="110528" y="0"/>
                  </a:moveTo>
                  <a:lnTo>
                    <a:pt x="93789" y="0"/>
                  </a:lnTo>
                  <a:lnTo>
                    <a:pt x="92633" y="0"/>
                  </a:lnTo>
                  <a:lnTo>
                    <a:pt x="75895" y="0"/>
                  </a:lnTo>
                  <a:lnTo>
                    <a:pt x="75895" y="9969"/>
                  </a:lnTo>
                  <a:lnTo>
                    <a:pt x="83896" y="18021"/>
                  </a:lnTo>
                  <a:lnTo>
                    <a:pt x="92633" y="18021"/>
                  </a:lnTo>
                  <a:lnTo>
                    <a:pt x="93789" y="18021"/>
                  </a:lnTo>
                  <a:lnTo>
                    <a:pt x="102527" y="18021"/>
                  </a:lnTo>
                  <a:lnTo>
                    <a:pt x="110528" y="9969"/>
                  </a:lnTo>
                  <a:lnTo>
                    <a:pt x="110528" y="0"/>
                  </a:lnTo>
                  <a:close/>
                </a:path>
                <a:path w="771525" h="193040">
                  <a:moveTo>
                    <a:pt x="166141" y="86461"/>
                  </a:moveTo>
                  <a:lnTo>
                    <a:pt x="158140" y="78397"/>
                  </a:lnTo>
                  <a:lnTo>
                    <a:pt x="138366" y="78397"/>
                  </a:lnTo>
                  <a:lnTo>
                    <a:pt x="130365" y="86461"/>
                  </a:lnTo>
                  <a:lnTo>
                    <a:pt x="130365" y="106362"/>
                  </a:lnTo>
                  <a:lnTo>
                    <a:pt x="138366" y="114427"/>
                  </a:lnTo>
                  <a:lnTo>
                    <a:pt x="158140" y="114427"/>
                  </a:lnTo>
                  <a:lnTo>
                    <a:pt x="166141" y="106362"/>
                  </a:lnTo>
                  <a:lnTo>
                    <a:pt x="166141" y="96418"/>
                  </a:lnTo>
                  <a:lnTo>
                    <a:pt x="166141" y="86461"/>
                  </a:lnTo>
                  <a:close/>
                </a:path>
                <a:path w="771525" h="193040">
                  <a:moveTo>
                    <a:pt x="166141" y="22555"/>
                  </a:moveTo>
                  <a:lnTo>
                    <a:pt x="158140" y="14503"/>
                  </a:lnTo>
                  <a:lnTo>
                    <a:pt x="138366" y="14503"/>
                  </a:lnTo>
                  <a:lnTo>
                    <a:pt x="130365" y="22555"/>
                  </a:lnTo>
                  <a:lnTo>
                    <a:pt x="130365" y="42468"/>
                  </a:lnTo>
                  <a:lnTo>
                    <a:pt x="138366" y="50520"/>
                  </a:lnTo>
                  <a:lnTo>
                    <a:pt x="158140" y="50520"/>
                  </a:lnTo>
                  <a:lnTo>
                    <a:pt x="166141" y="42468"/>
                  </a:lnTo>
                  <a:lnTo>
                    <a:pt x="166141" y="32512"/>
                  </a:lnTo>
                  <a:lnTo>
                    <a:pt x="166141" y="22555"/>
                  </a:lnTo>
                  <a:close/>
                </a:path>
                <a:path w="771525" h="193040">
                  <a:moveTo>
                    <a:pt x="220611" y="118973"/>
                  </a:moveTo>
                  <a:lnTo>
                    <a:pt x="212610" y="110921"/>
                  </a:lnTo>
                  <a:lnTo>
                    <a:pt x="203860" y="110921"/>
                  </a:lnTo>
                  <a:lnTo>
                    <a:pt x="202742" y="110921"/>
                  </a:lnTo>
                  <a:lnTo>
                    <a:pt x="193992" y="110921"/>
                  </a:lnTo>
                  <a:lnTo>
                    <a:pt x="185978" y="118973"/>
                  </a:lnTo>
                  <a:lnTo>
                    <a:pt x="185978" y="128917"/>
                  </a:lnTo>
                  <a:lnTo>
                    <a:pt x="202742" y="128917"/>
                  </a:lnTo>
                  <a:lnTo>
                    <a:pt x="203860" y="128917"/>
                  </a:lnTo>
                  <a:lnTo>
                    <a:pt x="220611" y="128917"/>
                  </a:lnTo>
                  <a:lnTo>
                    <a:pt x="220611" y="118973"/>
                  </a:lnTo>
                  <a:close/>
                </a:path>
                <a:path w="771525" h="193040">
                  <a:moveTo>
                    <a:pt x="220611" y="55079"/>
                  </a:moveTo>
                  <a:lnTo>
                    <a:pt x="212610" y="47028"/>
                  </a:lnTo>
                  <a:lnTo>
                    <a:pt x="203860" y="47028"/>
                  </a:lnTo>
                  <a:lnTo>
                    <a:pt x="202742" y="47028"/>
                  </a:lnTo>
                  <a:lnTo>
                    <a:pt x="193992" y="47028"/>
                  </a:lnTo>
                  <a:lnTo>
                    <a:pt x="185978" y="55079"/>
                  </a:lnTo>
                  <a:lnTo>
                    <a:pt x="185978" y="63893"/>
                  </a:lnTo>
                  <a:lnTo>
                    <a:pt x="185978" y="65036"/>
                  </a:lnTo>
                  <a:lnTo>
                    <a:pt x="185978" y="73837"/>
                  </a:lnTo>
                  <a:lnTo>
                    <a:pt x="193992" y="81902"/>
                  </a:lnTo>
                  <a:lnTo>
                    <a:pt x="202742" y="81902"/>
                  </a:lnTo>
                  <a:lnTo>
                    <a:pt x="203860" y="81902"/>
                  </a:lnTo>
                  <a:lnTo>
                    <a:pt x="212610" y="81902"/>
                  </a:lnTo>
                  <a:lnTo>
                    <a:pt x="220611" y="73837"/>
                  </a:lnTo>
                  <a:lnTo>
                    <a:pt x="220611" y="65036"/>
                  </a:lnTo>
                  <a:lnTo>
                    <a:pt x="220611" y="63893"/>
                  </a:lnTo>
                  <a:lnTo>
                    <a:pt x="220611" y="55079"/>
                  </a:lnTo>
                  <a:close/>
                </a:path>
                <a:path w="771525" h="193040">
                  <a:moveTo>
                    <a:pt x="220611" y="0"/>
                  </a:moveTo>
                  <a:lnTo>
                    <a:pt x="203860" y="0"/>
                  </a:lnTo>
                  <a:lnTo>
                    <a:pt x="202742" y="0"/>
                  </a:lnTo>
                  <a:lnTo>
                    <a:pt x="185978" y="0"/>
                  </a:lnTo>
                  <a:lnTo>
                    <a:pt x="185978" y="9969"/>
                  </a:lnTo>
                  <a:lnTo>
                    <a:pt x="193992" y="18021"/>
                  </a:lnTo>
                  <a:lnTo>
                    <a:pt x="202742" y="18021"/>
                  </a:lnTo>
                  <a:lnTo>
                    <a:pt x="203860" y="18021"/>
                  </a:lnTo>
                  <a:lnTo>
                    <a:pt x="212610" y="18021"/>
                  </a:lnTo>
                  <a:lnTo>
                    <a:pt x="220611" y="9969"/>
                  </a:lnTo>
                  <a:lnTo>
                    <a:pt x="220611" y="0"/>
                  </a:lnTo>
                  <a:close/>
                </a:path>
                <a:path w="771525" h="193040">
                  <a:moveTo>
                    <a:pt x="276212" y="86461"/>
                  </a:moveTo>
                  <a:lnTo>
                    <a:pt x="268211" y="78397"/>
                  </a:lnTo>
                  <a:lnTo>
                    <a:pt x="248437" y="78397"/>
                  </a:lnTo>
                  <a:lnTo>
                    <a:pt x="240436" y="86461"/>
                  </a:lnTo>
                  <a:lnTo>
                    <a:pt x="240436" y="106362"/>
                  </a:lnTo>
                  <a:lnTo>
                    <a:pt x="248437" y="114427"/>
                  </a:lnTo>
                  <a:lnTo>
                    <a:pt x="268211" y="114427"/>
                  </a:lnTo>
                  <a:lnTo>
                    <a:pt x="276212" y="106362"/>
                  </a:lnTo>
                  <a:lnTo>
                    <a:pt x="276212" y="96418"/>
                  </a:lnTo>
                  <a:lnTo>
                    <a:pt x="276212" y="86461"/>
                  </a:lnTo>
                  <a:close/>
                </a:path>
                <a:path w="771525" h="193040">
                  <a:moveTo>
                    <a:pt x="276212" y="22555"/>
                  </a:moveTo>
                  <a:lnTo>
                    <a:pt x="268211" y="14503"/>
                  </a:lnTo>
                  <a:lnTo>
                    <a:pt x="248437" y="14503"/>
                  </a:lnTo>
                  <a:lnTo>
                    <a:pt x="240436" y="22555"/>
                  </a:lnTo>
                  <a:lnTo>
                    <a:pt x="240436" y="42468"/>
                  </a:lnTo>
                  <a:lnTo>
                    <a:pt x="248437" y="50520"/>
                  </a:lnTo>
                  <a:lnTo>
                    <a:pt x="268211" y="50520"/>
                  </a:lnTo>
                  <a:lnTo>
                    <a:pt x="276212" y="42468"/>
                  </a:lnTo>
                  <a:lnTo>
                    <a:pt x="276212" y="32512"/>
                  </a:lnTo>
                  <a:lnTo>
                    <a:pt x="276212" y="22555"/>
                  </a:lnTo>
                  <a:close/>
                </a:path>
                <a:path w="771525" h="193040">
                  <a:moveTo>
                    <a:pt x="330682" y="118973"/>
                  </a:moveTo>
                  <a:lnTo>
                    <a:pt x="322681" y="110921"/>
                  </a:lnTo>
                  <a:lnTo>
                    <a:pt x="313931" y="110921"/>
                  </a:lnTo>
                  <a:lnTo>
                    <a:pt x="312788" y="110921"/>
                  </a:lnTo>
                  <a:lnTo>
                    <a:pt x="304063" y="110921"/>
                  </a:lnTo>
                  <a:lnTo>
                    <a:pt x="296049" y="118973"/>
                  </a:lnTo>
                  <a:lnTo>
                    <a:pt x="296049" y="128917"/>
                  </a:lnTo>
                  <a:lnTo>
                    <a:pt x="312788" y="128917"/>
                  </a:lnTo>
                  <a:lnTo>
                    <a:pt x="312788" y="145808"/>
                  </a:lnTo>
                  <a:lnTo>
                    <a:pt x="322681" y="145808"/>
                  </a:lnTo>
                  <a:lnTo>
                    <a:pt x="330682" y="137744"/>
                  </a:lnTo>
                  <a:lnTo>
                    <a:pt x="330682" y="128917"/>
                  </a:lnTo>
                  <a:lnTo>
                    <a:pt x="330682" y="127774"/>
                  </a:lnTo>
                  <a:lnTo>
                    <a:pt x="330682" y="118973"/>
                  </a:lnTo>
                  <a:close/>
                </a:path>
                <a:path w="771525" h="193040">
                  <a:moveTo>
                    <a:pt x="330682" y="55079"/>
                  </a:moveTo>
                  <a:lnTo>
                    <a:pt x="322681" y="47028"/>
                  </a:lnTo>
                  <a:lnTo>
                    <a:pt x="313931" y="47028"/>
                  </a:lnTo>
                  <a:lnTo>
                    <a:pt x="312788" y="47028"/>
                  </a:lnTo>
                  <a:lnTo>
                    <a:pt x="304063" y="47028"/>
                  </a:lnTo>
                  <a:lnTo>
                    <a:pt x="296049" y="55079"/>
                  </a:lnTo>
                  <a:lnTo>
                    <a:pt x="296049" y="63893"/>
                  </a:lnTo>
                  <a:lnTo>
                    <a:pt x="296049" y="65036"/>
                  </a:lnTo>
                  <a:lnTo>
                    <a:pt x="296049" y="73837"/>
                  </a:lnTo>
                  <a:lnTo>
                    <a:pt x="304063" y="81902"/>
                  </a:lnTo>
                  <a:lnTo>
                    <a:pt x="312788" y="81902"/>
                  </a:lnTo>
                  <a:lnTo>
                    <a:pt x="313931" y="81902"/>
                  </a:lnTo>
                  <a:lnTo>
                    <a:pt x="322681" y="81902"/>
                  </a:lnTo>
                  <a:lnTo>
                    <a:pt x="330682" y="73837"/>
                  </a:lnTo>
                  <a:lnTo>
                    <a:pt x="330682" y="65036"/>
                  </a:lnTo>
                  <a:lnTo>
                    <a:pt x="330682" y="63893"/>
                  </a:lnTo>
                  <a:lnTo>
                    <a:pt x="330682" y="55079"/>
                  </a:lnTo>
                  <a:close/>
                </a:path>
                <a:path w="771525" h="193040">
                  <a:moveTo>
                    <a:pt x="330682" y="0"/>
                  </a:moveTo>
                  <a:lnTo>
                    <a:pt x="313931" y="0"/>
                  </a:lnTo>
                  <a:lnTo>
                    <a:pt x="312788" y="0"/>
                  </a:lnTo>
                  <a:lnTo>
                    <a:pt x="296049" y="0"/>
                  </a:lnTo>
                  <a:lnTo>
                    <a:pt x="296049" y="9969"/>
                  </a:lnTo>
                  <a:lnTo>
                    <a:pt x="304063" y="18021"/>
                  </a:lnTo>
                  <a:lnTo>
                    <a:pt x="312788" y="18021"/>
                  </a:lnTo>
                  <a:lnTo>
                    <a:pt x="313931" y="18021"/>
                  </a:lnTo>
                  <a:lnTo>
                    <a:pt x="322681" y="18021"/>
                  </a:lnTo>
                  <a:lnTo>
                    <a:pt x="330682" y="9969"/>
                  </a:lnTo>
                  <a:lnTo>
                    <a:pt x="330682" y="0"/>
                  </a:lnTo>
                  <a:close/>
                </a:path>
                <a:path w="771525" h="193040">
                  <a:moveTo>
                    <a:pt x="386295" y="150342"/>
                  </a:moveTo>
                  <a:lnTo>
                    <a:pt x="378294" y="142290"/>
                  </a:lnTo>
                  <a:lnTo>
                    <a:pt x="358521" y="142290"/>
                  </a:lnTo>
                  <a:lnTo>
                    <a:pt x="350520" y="150342"/>
                  </a:lnTo>
                  <a:lnTo>
                    <a:pt x="350520" y="170256"/>
                  </a:lnTo>
                  <a:lnTo>
                    <a:pt x="358521" y="178308"/>
                  </a:lnTo>
                  <a:lnTo>
                    <a:pt x="378294" y="178308"/>
                  </a:lnTo>
                  <a:lnTo>
                    <a:pt x="386295" y="170256"/>
                  </a:lnTo>
                  <a:lnTo>
                    <a:pt x="386295" y="160299"/>
                  </a:lnTo>
                  <a:lnTo>
                    <a:pt x="386295" y="150342"/>
                  </a:lnTo>
                  <a:close/>
                </a:path>
                <a:path w="771525" h="193040">
                  <a:moveTo>
                    <a:pt x="386295" y="86461"/>
                  </a:moveTo>
                  <a:lnTo>
                    <a:pt x="378294" y="78397"/>
                  </a:lnTo>
                  <a:lnTo>
                    <a:pt x="358521" y="78397"/>
                  </a:lnTo>
                  <a:lnTo>
                    <a:pt x="350520" y="86461"/>
                  </a:lnTo>
                  <a:lnTo>
                    <a:pt x="350520" y="106362"/>
                  </a:lnTo>
                  <a:lnTo>
                    <a:pt x="358521" y="114427"/>
                  </a:lnTo>
                  <a:lnTo>
                    <a:pt x="378294" y="114427"/>
                  </a:lnTo>
                  <a:lnTo>
                    <a:pt x="386295" y="106362"/>
                  </a:lnTo>
                  <a:lnTo>
                    <a:pt x="386295" y="96418"/>
                  </a:lnTo>
                  <a:lnTo>
                    <a:pt x="386295" y="86461"/>
                  </a:lnTo>
                  <a:close/>
                </a:path>
                <a:path w="771525" h="193040">
                  <a:moveTo>
                    <a:pt x="386295" y="22555"/>
                  </a:moveTo>
                  <a:lnTo>
                    <a:pt x="378294" y="14503"/>
                  </a:lnTo>
                  <a:lnTo>
                    <a:pt x="358521" y="14503"/>
                  </a:lnTo>
                  <a:lnTo>
                    <a:pt x="350520" y="22555"/>
                  </a:lnTo>
                  <a:lnTo>
                    <a:pt x="350520" y="42468"/>
                  </a:lnTo>
                  <a:lnTo>
                    <a:pt x="358521" y="50520"/>
                  </a:lnTo>
                  <a:lnTo>
                    <a:pt x="378294" y="50520"/>
                  </a:lnTo>
                  <a:lnTo>
                    <a:pt x="386295" y="42468"/>
                  </a:lnTo>
                  <a:lnTo>
                    <a:pt x="386295" y="32512"/>
                  </a:lnTo>
                  <a:lnTo>
                    <a:pt x="386295" y="22555"/>
                  </a:lnTo>
                  <a:close/>
                </a:path>
                <a:path w="771525" h="193040">
                  <a:moveTo>
                    <a:pt x="424002" y="0"/>
                  </a:moveTo>
                  <a:lnTo>
                    <a:pt x="406120" y="0"/>
                  </a:lnTo>
                  <a:lnTo>
                    <a:pt x="406120" y="9969"/>
                  </a:lnTo>
                  <a:lnTo>
                    <a:pt x="414134" y="18021"/>
                  </a:lnTo>
                  <a:lnTo>
                    <a:pt x="424002" y="18021"/>
                  </a:lnTo>
                  <a:lnTo>
                    <a:pt x="424002" y="0"/>
                  </a:lnTo>
                  <a:close/>
                </a:path>
                <a:path w="771525" h="193040">
                  <a:moveTo>
                    <a:pt x="440766" y="182854"/>
                  </a:moveTo>
                  <a:lnTo>
                    <a:pt x="432765" y="174802"/>
                  </a:lnTo>
                  <a:lnTo>
                    <a:pt x="422859" y="174802"/>
                  </a:lnTo>
                  <a:lnTo>
                    <a:pt x="422859" y="192811"/>
                  </a:lnTo>
                  <a:lnTo>
                    <a:pt x="440766" y="192811"/>
                  </a:lnTo>
                  <a:lnTo>
                    <a:pt x="440766" y="182854"/>
                  </a:lnTo>
                  <a:close/>
                </a:path>
                <a:path w="771525" h="193040">
                  <a:moveTo>
                    <a:pt x="440766" y="118973"/>
                  </a:moveTo>
                  <a:lnTo>
                    <a:pt x="432765" y="110921"/>
                  </a:lnTo>
                  <a:lnTo>
                    <a:pt x="424002" y="110921"/>
                  </a:lnTo>
                  <a:lnTo>
                    <a:pt x="422859" y="110921"/>
                  </a:lnTo>
                  <a:lnTo>
                    <a:pt x="414134" y="110921"/>
                  </a:lnTo>
                  <a:lnTo>
                    <a:pt x="406120" y="118973"/>
                  </a:lnTo>
                  <a:lnTo>
                    <a:pt x="406120" y="128917"/>
                  </a:lnTo>
                  <a:lnTo>
                    <a:pt x="422859" y="128917"/>
                  </a:lnTo>
                  <a:lnTo>
                    <a:pt x="422859" y="145808"/>
                  </a:lnTo>
                  <a:lnTo>
                    <a:pt x="432765" y="145808"/>
                  </a:lnTo>
                  <a:lnTo>
                    <a:pt x="440766" y="137744"/>
                  </a:lnTo>
                  <a:lnTo>
                    <a:pt x="440766" y="128917"/>
                  </a:lnTo>
                  <a:lnTo>
                    <a:pt x="440766" y="127774"/>
                  </a:lnTo>
                  <a:lnTo>
                    <a:pt x="440766" y="118973"/>
                  </a:lnTo>
                  <a:close/>
                </a:path>
                <a:path w="771525" h="193040">
                  <a:moveTo>
                    <a:pt x="440766" y="63893"/>
                  </a:moveTo>
                  <a:lnTo>
                    <a:pt x="424002" y="63893"/>
                  </a:lnTo>
                  <a:lnTo>
                    <a:pt x="424002" y="47028"/>
                  </a:lnTo>
                  <a:lnTo>
                    <a:pt x="414134" y="47028"/>
                  </a:lnTo>
                  <a:lnTo>
                    <a:pt x="406120" y="55079"/>
                  </a:lnTo>
                  <a:lnTo>
                    <a:pt x="406120" y="63893"/>
                  </a:lnTo>
                  <a:lnTo>
                    <a:pt x="406120" y="65036"/>
                  </a:lnTo>
                  <a:lnTo>
                    <a:pt x="406120" y="73837"/>
                  </a:lnTo>
                  <a:lnTo>
                    <a:pt x="414134" y="81902"/>
                  </a:lnTo>
                  <a:lnTo>
                    <a:pt x="422859" y="81902"/>
                  </a:lnTo>
                  <a:lnTo>
                    <a:pt x="424002" y="81902"/>
                  </a:lnTo>
                  <a:lnTo>
                    <a:pt x="432765" y="81902"/>
                  </a:lnTo>
                  <a:lnTo>
                    <a:pt x="440766" y="73837"/>
                  </a:lnTo>
                  <a:lnTo>
                    <a:pt x="440766" y="63893"/>
                  </a:lnTo>
                  <a:close/>
                </a:path>
                <a:path w="771525" h="193040">
                  <a:moveTo>
                    <a:pt x="496366" y="150342"/>
                  </a:moveTo>
                  <a:lnTo>
                    <a:pt x="488365" y="142290"/>
                  </a:lnTo>
                  <a:lnTo>
                    <a:pt x="468604" y="142290"/>
                  </a:lnTo>
                  <a:lnTo>
                    <a:pt x="460590" y="150342"/>
                  </a:lnTo>
                  <a:lnTo>
                    <a:pt x="460590" y="170256"/>
                  </a:lnTo>
                  <a:lnTo>
                    <a:pt x="468604" y="178308"/>
                  </a:lnTo>
                  <a:lnTo>
                    <a:pt x="488365" y="178308"/>
                  </a:lnTo>
                  <a:lnTo>
                    <a:pt x="496366" y="170256"/>
                  </a:lnTo>
                  <a:lnTo>
                    <a:pt x="496366" y="160299"/>
                  </a:lnTo>
                  <a:lnTo>
                    <a:pt x="496366" y="150342"/>
                  </a:lnTo>
                  <a:close/>
                </a:path>
                <a:path w="771525" h="193040">
                  <a:moveTo>
                    <a:pt x="496366" y="86461"/>
                  </a:moveTo>
                  <a:lnTo>
                    <a:pt x="488365" y="78397"/>
                  </a:lnTo>
                  <a:lnTo>
                    <a:pt x="468604" y="78397"/>
                  </a:lnTo>
                  <a:lnTo>
                    <a:pt x="460590" y="86461"/>
                  </a:lnTo>
                  <a:lnTo>
                    <a:pt x="460590" y="106362"/>
                  </a:lnTo>
                  <a:lnTo>
                    <a:pt x="468604" y="114427"/>
                  </a:lnTo>
                  <a:lnTo>
                    <a:pt x="488365" y="114427"/>
                  </a:lnTo>
                  <a:lnTo>
                    <a:pt x="496366" y="106362"/>
                  </a:lnTo>
                  <a:lnTo>
                    <a:pt x="496366" y="96418"/>
                  </a:lnTo>
                  <a:lnTo>
                    <a:pt x="496366" y="86461"/>
                  </a:lnTo>
                  <a:close/>
                </a:path>
                <a:path w="771525" h="193040">
                  <a:moveTo>
                    <a:pt x="550837" y="182854"/>
                  </a:moveTo>
                  <a:lnTo>
                    <a:pt x="542836" y="174802"/>
                  </a:lnTo>
                  <a:lnTo>
                    <a:pt x="534085" y="174802"/>
                  </a:lnTo>
                  <a:lnTo>
                    <a:pt x="532942" y="174802"/>
                  </a:lnTo>
                  <a:lnTo>
                    <a:pt x="524217" y="174802"/>
                  </a:lnTo>
                  <a:lnTo>
                    <a:pt x="516204" y="182854"/>
                  </a:lnTo>
                  <a:lnTo>
                    <a:pt x="516204" y="192811"/>
                  </a:lnTo>
                  <a:lnTo>
                    <a:pt x="532942" y="192811"/>
                  </a:lnTo>
                  <a:lnTo>
                    <a:pt x="534085" y="192811"/>
                  </a:lnTo>
                  <a:lnTo>
                    <a:pt x="550837" y="192811"/>
                  </a:lnTo>
                  <a:lnTo>
                    <a:pt x="550837" y="182854"/>
                  </a:lnTo>
                  <a:close/>
                </a:path>
                <a:path w="771525" h="193040">
                  <a:moveTo>
                    <a:pt x="550837" y="118973"/>
                  </a:moveTo>
                  <a:lnTo>
                    <a:pt x="542836" y="110921"/>
                  </a:lnTo>
                  <a:lnTo>
                    <a:pt x="534085" y="110921"/>
                  </a:lnTo>
                  <a:lnTo>
                    <a:pt x="532942" y="110921"/>
                  </a:lnTo>
                  <a:lnTo>
                    <a:pt x="524217" y="110921"/>
                  </a:lnTo>
                  <a:lnTo>
                    <a:pt x="516204" y="118973"/>
                  </a:lnTo>
                  <a:lnTo>
                    <a:pt x="516204" y="127774"/>
                  </a:lnTo>
                  <a:lnTo>
                    <a:pt x="516204" y="128917"/>
                  </a:lnTo>
                  <a:lnTo>
                    <a:pt x="516204" y="137744"/>
                  </a:lnTo>
                  <a:lnTo>
                    <a:pt x="524217" y="145808"/>
                  </a:lnTo>
                  <a:lnTo>
                    <a:pt x="532942" y="145808"/>
                  </a:lnTo>
                  <a:lnTo>
                    <a:pt x="534085" y="145808"/>
                  </a:lnTo>
                  <a:lnTo>
                    <a:pt x="542836" y="145808"/>
                  </a:lnTo>
                  <a:lnTo>
                    <a:pt x="550837" y="137744"/>
                  </a:lnTo>
                  <a:lnTo>
                    <a:pt x="550837" y="128917"/>
                  </a:lnTo>
                  <a:lnTo>
                    <a:pt x="550837" y="127774"/>
                  </a:lnTo>
                  <a:lnTo>
                    <a:pt x="550837" y="118973"/>
                  </a:lnTo>
                  <a:close/>
                </a:path>
                <a:path w="771525" h="193040">
                  <a:moveTo>
                    <a:pt x="550837" y="63893"/>
                  </a:moveTo>
                  <a:lnTo>
                    <a:pt x="534085" y="63893"/>
                  </a:lnTo>
                  <a:lnTo>
                    <a:pt x="532942" y="63893"/>
                  </a:lnTo>
                  <a:lnTo>
                    <a:pt x="516204" y="63893"/>
                  </a:lnTo>
                  <a:lnTo>
                    <a:pt x="516204" y="73837"/>
                  </a:lnTo>
                  <a:lnTo>
                    <a:pt x="524217" y="81902"/>
                  </a:lnTo>
                  <a:lnTo>
                    <a:pt x="532942" y="81902"/>
                  </a:lnTo>
                  <a:lnTo>
                    <a:pt x="534085" y="81902"/>
                  </a:lnTo>
                  <a:lnTo>
                    <a:pt x="542836" y="81902"/>
                  </a:lnTo>
                  <a:lnTo>
                    <a:pt x="550837" y="73837"/>
                  </a:lnTo>
                  <a:lnTo>
                    <a:pt x="550837" y="63893"/>
                  </a:lnTo>
                  <a:close/>
                </a:path>
                <a:path w="771525" h="193040">
                  <a:moveTo>
                    <a:pt x="606437" y="150342"/>
                  </a:moveTo>
                  <a:lnTo>
                    <a:pt x="598436" y="142290"/>
                  </a:lnTo>
                  <a:lnTo>
                    <a:pt x="578675" y="142290"/>
                  </a:lnTo>
                  <a:lnTo>
                    <a:pt x="570661" y="150342"/>
                  </a:lnTo>
                  <a:lnTo>
                    <a:pt x="570661" y="170256"/>
                  </a:lnTo>
                  <a:lnTo>
                    <a:pt x="578675" y="178308"/>
                  </a:lnTo>
                  <a:lnTo>
                    <a:pt x="598436" y="178308"/>
                  </a:lnTo>
                  <a:lnTo>
                    <a:pt x="606437" y="170256"/>
                  </a:lnTo>
                  <a:lnTo>
                    <a:pt x="606437" y="160299"/>
                  </a:lnTo>
                  <a:lnTo>
                    <a:pt x="606437" y="150342"/>
                  </a:lnTo>
                  <a:close/>
                </a:path>
                <a:path w="771525" h="193040">
                  <a:moveTo>
                    <a:pt x="606437" y="86461"/>
                  </a:moveTo>
                  <a:lnTo>
                    <a:pt x="598436" y="78397"/>
                  </a:lnTo>
                  <a:lnTo>
                    <a:pt x="578675" y="78397"/>
                  </a:lnTo>
                  <a:lnTo>
                    <a:pt x="570661" y="86461"/>
                  </a:lnTo>
                  <a:lnTo>
                    <a:pt x="570661" y="106362"/>
                  </a:lnTo>
                  <a:lnTo>
                    <a:pt x="578675" y="114427"/>
                  </a:lnTo>
                  <a:lnTo>
                    <a:pt x="598436" y="114427"/>
                  </a:lnTo>
                  <a:lnTo>
                    <a:pt x="606437" y="106362"/>
                  </a:lnTo>
                  <a:lnTo>
                    <a:pt x="606437" y="96418"/>
                  </a:lnTo>
                  <a:lnTo>
                    <a:pt x="606437" y="86461"/>
                  </a:lnTo>
                  <a:close/>
                </a:path>
                <a:path w="771525" h="193040">
                  <a:moveTo>
                    <a:pt x="660908" y="182854"/>
                  </a:moveTo>
                  <a:lnTo>
                    <a:pt x="652907" y="174802"/>
                  </a:lnTo>
                  <a:lnTo>
                    <a:pt x="644169" y="174802"/>
                  </a:lnTo>
                  <a:lnTo>
                    <a:pt x="643039" y="174802"/>
                  </a:lnTo>
                  <a:lnTo>
                    <a:pt x="634288" y="174802"/>
                  </a:lnTo>
                  <a:lnTo>
                    <a:pt x="626275" y="182854"/>
                  </a:lnTo>
                  <a:lnTo>
                    <a:pt x="626275" y="192811"/>
                  </a:lnTo>
                  <a:lnTo>
                    <a:pt x="643039" y="192811"/>
                  </a:lnTo>
                  <a:lnTo>
                    <a:pt x="644169" y="192811"/>
                  </a:lnTo>
                  <a:lnTo>
                    <a:pt x="660908" y="192811"/>
                  </a:lnTo>
                  <a:lnTo>
                    <a:pt x="660908" y="182854"/>
                  </a:lnTo>
                  <a:close/>
                </a:path>
                <a:path w="771525" h="193040">
                  <a:moveTo>
                    <a:pt x="660908" y="118973"/>
                  </a:moveTo>
                  <a:lnTo>
                    <a:pt x="652907" y="110921"/>
                  </a:lnTo>
                  <a:lnTo>
                    <a:pt x="644169" y="110921"/>
                  </a:lnTo>
                  <a:lnTo>
                    <a:pt x="643039" y="110921"/>
                  </a:lnTo>
                  <a:lnTo>
                    <a:pt x="634288" y="110921"/>
                  </a:lnTo>
                  <a:lnTo>
                    <a:pt x="626275" y="118973"/>
                  </a:lnTo>
                  <a:lnTo>
                    <a:pt x="626275" y="127774"/>
                  </a:lnTo>
                  <a:lnTo>
                    <a:pt x="626275" y="128917"/>
                  </a:lnTo>
                  <a:lnTo>
                    <a:pt x="626275" y="137744"/>
                  </a:lnTo>
                  <a:lnTo>
                    <a:pt x="634288" y="145808"/>
                  </a:lnTo>
                  <a:lnTo>
                    <a:pt x="643039" y="145808"/>
                  </a:lnTo>
                  <a:lnTo>
                    <a:pt x="644169" y="145808"/>
                  </a:lnTo>
                  <a:lnTo>
                    <a:pt x="652907" y="145808"/>
                  </a:lnTo>
                  <a:lnTo>
                    <a:pt x="660908" y="137744"/>
                  </a:lnTo>
                  <a:lnTo>
                    <a:pt x="660908" y="128917"/>
                  </a:lnTo>
                  <a:lnTo>
                    <a:pt x="660908" y="127787"/>
                  </a:lnTo>
                  <a:lnTo>
                    <a:pt x="660908" y="118973"/>
                  </a:lnTo>
                  <a:close/>
                </a:path>
                <a:path w="771525" h="193040">
                  <a:moveTo>
                    <a:pt x="660908" y="63893"/>
                  </a:moveTo>
                  <a:lnTo>
                    <a:pt x="644169" y="63893"/>
                  </a:lnTo>
                  <a:lnTo>
                    <a:pt x="643039" y="63893"/>
                  </a:lnTo>
                  <a:lnTo>
                    <a:pt x="626275" y="63893"/>
                  </a:lnTo>
                  <a:lnTo>
                    <a:pt x="626275" y="73837"/>
                  </a:lnTo>
                  <a:lnTo>
                    <a:pt x="634288" y="81902"/>
                  </a:lnTo>
                  <a:lnTo>
                    <a:pt x="643039" y="81902"/>
                  </a:lnTo>
                  <a:lnTo>
                    <a:pt x="644169" y="81902"/>
                  </a:lnTo>
                  <a:lnTo>
                    <a:pt x="652907" y="81902"/>
                  </a:lnTo>
                  <a:lnTo>
                    <a:pt x="660908" y="73837"/>
                  </a:lnTo>
                  <a:lnTo>
                    <a:pt x="660908" y="63893"/>
                  </a:lnTo>
                  <a:close/>
                </a:path>
                <a:path w="771525" h="193040">
                  <a:moveTo>
                    <a:pt x="716521" y="150342"/>
                  </a:moveTo>
                  <a:lnTo>
                    <a:pt x="708520" y="142290"/>
                  </a:lnTo>
                  <a:lnTo>
                    <a:pt x="688759" y="142290"/>
                  </a:lnTo>
                  <a:lnTo>
                    <a:pt x="680745" y="150342"/>
                  </a:lnTo>
                  <a:lnTo>
                    <a:pt x="680745" y="170256"/>
                  </a:lnTo>
                  <a:lnTo>
                    <a:pt x="688759" y="178308"/>
                  </a:lnTo>
                  <a:lnTo>
                    <a:pt x="708520" y="178308"/>
                  </a:lnTo>
                  <a:lnTo>
                    <a:pt x="716521" y="170256"/>
                  </a:lnTo>
                  <a:lnTo>
                    <a:pt x="716521" y="160299"/>
                  </a:lnTo>
                  <a:lnTo>
                    <a:pt x="716521" y="150342"/>
                  </a:lnTo>
                  <a:close/>
                </a:path>
                <a:path w="771525" h="193040">
                  <a:moveTo>
                    <a:pt x="716521" y="86461"/>
                  </a:moveTo>
                  <a:lnTo>
                    <a:pt x="708520" y="78397"/>
                  </a:lnTo>
                  <a:lnTo>
                    <a:pt x="688759" y="78397"/>
                  </a:lnTo>
                  <a:lnTo>
                    <a:pt x="680745" y="86461"/>
                  </a:lnTo>
                  <a:lnTo>
                    <a:pt x="680745" y="106362"/>
                  </a:lnTo>
                  <a:lnTo>
                    <a:pt x="688759" y="114427"/>
                  </a:lnTo>
                  <a:lnTo>
                    <a:pt x="708520" y="114427"/>
                  </a:lnTo>
                  <a:lnTo>
                    <a:pt x="716521" y="106362"/>
                  </a:lnTo>
                  <a:lnTo>
                    <a:pt x="716521" y="96418"/>
                  </a:lnTo>
                  <a:lnTo>
                    <a:pt x="716521" y="86461"/>
                  </a:lnTo>
                  <a:close/>
                </a:path>
                <a:path w="771525" h="193040">
                  <a:moveTo>
                    <a:pt x="769988" y="117970"/>
                  </a:moveTo>
                  <a:lnTo>
                    <a:pt x="762990" y="110921"/>
                  </a:lnTo>
                  <a:lnTo>
                    <a:pt x="754253" y="110921"/>
                  </a:lnTo>
                  <a:lnTo>
                    <a:pt x="753110" y="110921"/>
                  </a:lnTo>
                  <a:lnTo>
                    <a:pt x="744359" y="110921"/>
                  </a:lnTo>
                  <a:lnTo>
                    <a:pt x="736346" y="118973"/>
                  </a:lnTo>
                  <a:lnTo>
                    <a:pt x="736346" y="127787"/>
                  </a:lnTo>
                  <a:lnTo>
                    <a:pt x="736346" y="128917"/>
                  </a:lnTo>
                  <a:lnTo>
                    <a:pt x="736346" y="137744"/>
                  </a:lnTo>
                  <a:lnTo>
                    <a:pt x="744359" y="145808"/>
                  </a:lnTo>
                  <a:lnTo>
                    <a:pt x="753110" y="145808"/>
                  </a:lnTo>
                  <a:lnTo>
                    <a:pt x="754253" y="145808"/>
                  </a:lnTo>
                  <a:lnTo>
                    <a:pt x="754697" y="145808"/>
                  </a:lnTo>
                  <a:lnTo>
                    <a:pt x="756856" y="141770"/>
                  </a:lnTo>
                  <a:lnTo>
                    <a:pt x="760679" y="134734"/>
                  </a:lnTo>
                  <a:lnTo>
                    <a:pt x="763879" y="128917"/>
                  </a:lnTo>
                  <a:lnTo>
                    <a:pt x="764514" y="127787"/>
                  </a:lnTo>
                  <a:lnTo>
                    <a:pt x="769988" y="117970"/>
                  </a:lnTo>
                  <a:close/>
                </a:path>
                <a:path w="771525" h="193040">
                  <a:moveTo>
                    <a:pt x="770991" y="63893"/>
                  </a:moveTo>
                  <a:lnTo>
                    <a:pt x="754253" y="63893"/>
                  </a:lnTo>
                  <a:lnTo>
                    <a:pt x="753110" y="63893"/>
                  </a:lnTo>
                  <a:lnTo>
                    <a:pt x="736346" y="63893"/>
                  </a:lnTo>
                  <a:lnTo>
                    <a:pt x="736346" y="73837"/>
                  </a:lnTo>
                  <a:lnTo>
                    <a:pt x="744359" y="81902"/>
                  </a:lnTo>
                  <a:lnTo>
                    <a:pt x="753110" y="81902"/>
                  </a:lnTo>
                  <a:lnTo>
                    <a:pt x="754253" y="81902"/>
                  </a:lnTo>
                  <a:lnTo>
                    <a:pt x="762990" y="81902"/>
                  </a:lnTo>
                  <a:lnTo>
                    <a:pt x="770991" y="73837"/>
                  </a:lnTo>
                  <a:lnTo>
                    <a:pt x="770991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52">
              <a:extLst>
                <a:ext uri="{FF2B5EF4-FFF2-40B4-BE49-F238E27FC236}">
                  <a16:creationId xmlns:a16="http://schemas.microsoft.com/office/drawing/2014/main" id="{67072924-F802-CF97-DC94-76F2592374B0}"/>
                </a:ext>
              </a:extLst>
            </p:cNvPr>
            <p:cNvSpPr/>
            <p:nvPr/>
          </p:nvSpPr>
          <p:spPr>
            <a:xfrm>
              <a:off x="5217909" y="12"/>
              <a:ext cx="805180" cy="142240"/>
            </a:xfrm>
            <a:custGeom>
              <a:avLst/>
              <a:gdLst/>
              <a:ahLst/>
              <a:cxnLst/>
              <a:rect l="l" t="t" r="r" b="b"/>
              <a:pathLst>
                <a:path w="805179" h="142240">
                  <a:moveTo>
                    <a:pt x="34632" y="68059"/>
                  </a:moveTo>
                  <a:lnTo>
                    <a:pt x="26631" y="60007"/>
                  </a:lnTo>
                  <a:lnTo>
                    <a:pt x="17894" y="60007"/>
                  </a:lnTo>
                  <a:lnTo>
                    <a:pt x="16738" y="60007"/>
                  </a:lnTo>
                  <a:lnTo>
                    <a:pt x="8001" y="60007"/>
                  </a:lnTo>
                  <a:lnTo>
                    <a:pt x="0" y="68059"/>
                  </a:lnTo>
                  <a:lnTo>
                    <a:pt x="0" y="78003"/>
                  </a:lnTo>
                  <a:lnTo>
                    <a:pt x="16738" y="78003"/>
                  </a:lnTo>
                  <a:lnTo>
                    <a:pt x="17894" y="78003"/>
                  </a:lnTo>
                  <a:lnTo>
                    <a:pt x="34632" y="78003"/>
                  </a:lnTo>
                  <a:lnTo>
                    <a:pt x="34632" y="68059"/>
                  </a:lnTo>
                  <a:close/>
                </a:path>
                <a:path w="805179" h="142240">
                  <a:moveTo>
                    <a:pt x="34632" y="4165"/>
                  </a:moveTo>
                  <a:lnTo>
                    <a:pt x="30492" y="0"/>
                  </a:lnTo>
                  <a:lnTo>
                    <a:pt x="17894" y="0"/>
                  </a:lnTo>
                  <a:lnTo>
                    <a:pt x="16738" y="0"/>
                  </a:lnTo>
                  <a:lnTo>
                    <a:pt x="12776" y="0"/>
                  </a:lnTo>
                  <a:lnTo>
                    <a:pt x="6007" y="14122"/>
                  </a:lnTo>
                  <a:lnTo>
                    <a:pt x="1270" y="24206"/>
                  </a:lnTo>
                  <a:lnTo>
                    <a:pt x="8001" y="30988"/>
                  </a:lnTo>
                  <a:lnTo>
                    <a:pt x="16738" y="30988"/>
                  </a:lnTo>
                  <a:lnTo>
                    <a:pt x="17894" y="30988"/>
                  </a:lnTo>
                  <a:lnTo>
                    <a:pt x="26631" y="30988"/>
                  </a:lnTo>
                  <a:lnTo>
                    <a:pt x="34632" y="22923"/>
                  </a:lnTo>
                  <a:lnTo>
                    <a:pt x="34632" y="14122"/>
                  </a:lnTo>
                  <a:lnTo>
                    <a:pt x="34632" y="12954"/>
                  </a:lnTo>
                  <a:lnTo>
                    <a:pt x="34632" y="4165"/>
                  </a:lnTo>
                  <a:close/>
                </a:path>
                <a:path w="805179" h="142240">
                  <a:moveTo>
                    <a:pt x="90246" y="35534"/>
                  </a:moveTo>
                  <a:lnTo>
                    <a:pt x="82245" y="27482"/>
                  </a:lnTo>
                  <a:lnTo>
                    <a:pt x="62471" y="27482"/>
                  </a:lnTo>
                  <a:lnTo>
                    <a:pt x="54470" y="35534"/>
                  </a:lnTo>
                  <a:lnTo>
                    <a:pt x="54470" y="55448"/>
                  </a:lnTo>
                  <a:lnTo>
                    <a:pt x="62471" y="63500"/>
                  </a:lnTo>
                  <a:lnTo>
                    <a:pt x="82245" y="63500"/>
                  </a:lnTo>
                  <a:lnTo>
                    <a:pt x="90246" y="55448"/>
                  </a:lnTo>
                  <a:lnTo>
                    <a:pt x="90246" y="45491"/>
                  </a:lnTo>
                  <a:lnTo>
                    <a:pt x="90246" y="35534"/>
                  </a:lnTo>
                  <a:close/>
                </a:path>
                <a:path w="805179" h="142240">
                  <a:moveTo>
                    <a:pt x="144716" y="68059"/>
                  </a:moveTo>
                  <a:lnTo>
                    <a:pt x="136715" y="60007"/>
                  </a:lnTo>
                  <a:lnTo>
                    <a:pt x="127965" y="60007"/>
                  </a:lnTo>
                  <a:lnTo>
                    <a:pt x="126847" y="60007"/>
                  </a:lnTo>
                  <a:lnTo>
                    <a:pt x="118097" y="60007"/>
                  </a:lnTo>
                  <a:lnTo>
                    <a:pt x="110083" y="68059"/>
                  </a:lnTo>
                  <a:lnTo>
                    <a:pt x="110083" y="78003"/>
                  </a:lnTo>
                  <a:lnTo>
                    <a:pt x="126847" y="78003"/>
                  </a:lnTo>
                  <a:lnTo>
                    <a:pt x="127965" y="78003"/>
                  </a:lnTo>
                  <a:lnTo>
                    <a:pt x="144716" y="78003"/>
                  </a:lnTo>
                  <a:lnTo>
                    <a:pt x="144716" y="68059"/>
                  </a:lnTo>
                  <a:close/>
                </a:path>
                <a:path w="805179" h="142240">
                  <a:moveTo>
                    <a:pt x="144716" y="4165"/>
                  </a:moveTo>
                  <a:lnTo>
                    <a:pt x="140563" y="0"/>
                  </a:lnTo>
                  <a:lnTo>
                    <a:pt x="127965" y="0"/>
                  </a:lnTo>
                  <a:lnTo>
                    <a:pt x="126847" y="0"/>
                  </a:lnTo>
                  <a:lnTo>
                    <a:pt x="114236" y="0"/>
                  </a:lnTo>
                  <a:lnTo>
                    <a:pt x="110083" y="4165"/>
                  </a:lnTo>
                  <a:lnTo>
                    <a:pt x="110083" y="12954"/>
                  </a:lnTo>
                  <a:lnTo>
                    <a:pt x="110083" y="14122"/>
                  </a:lnTo>
                  <a:lnTo>
                    <a:pt x="110083" y="22923"/>
                  </a:lnTo>
                  <a:lnTo>
                    <a:pt x="118097" y="30988"/>
                  </a:lnTo>
                  <a:lnTo>
                    <a:pt x="126847" y="30988"/>
                  </a:lnTo>
                  <a:lnTo>
                    <a:pt x="127965" y="30988"/>
                  </a:lnTo>
                  <a:lnTo>
                    <a:pt x="136715" y="30988"/>
                  </a:lnTo>
                  <a:lnTo>
                    <a:pt x="144716" y="22923"/>
                  </a:lnTo>
                  <a:lnTo>
                    <a:pt x="144716" y="14122"/>
                  </a:lnTo>
                  <a:lnTo>
                    <a:pt x="144716" y="12954"/>
                  </a:lnTo>
                  <a:lnTo>
                    <a:pt x="144716" y="4165"/>
                  </a:lnTo>
                  <a:close/>
                </a:path>
                <a:path w="805179" h="142240">
                  <a:moveTo>
                    <a:pt x="200317" y="35534"/>
                  </a:moveTo>
                  <a:lnTo>
                    <a:pt x="192316" y="27482"/>
                  </a:lnTo>
                  <a:lnTo>
                    <a:pt x="172542" y="27482"/>
                  </a:lnTo>
                  <a:lnTo>
                    <a:pt x="164541" y="35534"/>
                  </a:lnTo>
                  <a:lnTo>
                    <a:pt x="164541" y="55448"/>
                  </a:lnTo>
                  <a:lnTo>
                    <a:pt x="172542" y="63500"/>
                  </a:lnTo>
                  <a:lnTo>
                    <a:pt x="192316" y="63500"/>
                  </a:lnTo>
                  <a:lnTo>
                    <a:pt x="200317" y="55448"/>
                  </a:lnTo>
                  <a:lnTo>
                    <a:pt x="200317" y="45491"/>
                  </a:lnTo>
                  <a:lnTo>
                    <a:pt x="200317" y="35534"/>
                  </a:lnTo>
                  <a:close/>
                </a:path>
                <a:path w="805179" h="142240">
                  <a:moveTo>
                    <a:pt x="254787" y="68059"/>
                  </a:moveTo>
                  <a:lnTo>
                    <a:pt x="246786" y="60007"/>
                  </a:lnTo>
                  <a:lnTo>
                    <a:pt x="238036" y="60007"/>
                  </a:lnTo>
                  <a:lnTo>
                    <a:pt x="236893" y="60007"/>
                  </a:lnTo>
                  <a:lnTo>
                    <a:pt x="228168" y="60007"/>
                  </a:lnTo>
                  <a:lnTo>
                    <a:pt x="220154" y="68059"/>
                  </a:lnTo>
                  <a:lnTo>
                    <a:pt x="220154" y="78003"/>
                  </a:lnTo>
                  <a:lnTo>
                    <a:pt x="236893" y="78003"/>
                  </a:lnTo>
                  <a:lnTo>
                    <a:pt x="236893" y="94881"/>
                  </a:lnTo>
                  <a:lnTo>
                    <a:pt x="246786" y="94881"/>
                  </a:lnTo>
                  <a:lnTo>
                    <a:pt x="254787" y="86829"/>
                  </a:lnTo>
                  <a:lnTo>
                    <a:pt x="254787" y="78003"/>
                  </a:lnTo>
                  <a:lnTo>
                    <a:pt x="254787" y="76860"/>
                  </a:lnTo>
                  <a:lnTo>
                    <a:pt x="254787" y="68059"/>
                  </a:lnTo>
                  <a:close/>
                </a:path>
                <a:path w="805179" h="142240">
                  <a:moveTo>
                    <a:pt x="254787" y="4165"/>
                  </a:moveTo>
                  <a:lnTo>
                    <a:pt x="250647" y="0"/>
                  </a:lnTo>
                  <a:lnTo>
                    <a:pt x="238036" y="0"/>
                  </a:lnTo>
                  <a:lnTo>
                    <a:pt x="236893" y="0"/>
                  </a:lnTo>
                  <a:lnTo>
                    <a:pt x="224307" y="0"/>
                  </a:lnTo>
                  <a:lnTo>
                    <a:pt x="220154" y="4165"/>
                  </a:lnTo>
                  <a:lnTo>
                    <a:pt x="220154" y="12954"/>
                  </a:lnTo>
                  <a:lnTo>
                    <a:pt x="220154" y="14122"/>
                  </a:lnTo>
                  <a:lnTo>
                    <a:pt x="220154" y="22923"/>
                  </a:lnTo>
                  <a:lnTo>
                    <a:pt x="228168" y="30988"/>
                  </a:lnTo>
                  <a:lnTo>
                    <a:pt x="236893" y="30988"/>
                  </a:lnTo>
                  <a:lnTo>
                    <a:pt x="238036" y="30988"/>
                  </a:lnTo>
                  <a:lnTo>
                    <a:pt x="246786" y="30988"/>
                  </a:lnTo>
                  <a:lnTo>
                    <a:pt x="254787" y="22923"/>
                  </a:lnTo>
                  <a:lnTo>
                    <a:pt x="254787" y="14122"/>
                  </a:lnTo>
                  <a:lnTo>
                    <a:pt x="254787" y="12954"/>
                  </a:lnTo>
                  <a:lnTo>
                    <a:pt x="254787" y="4165"/>
                  </a:lnTo>
                  <a:close/>
                </a:path>
                <a:path w="805179" h="142240">
                  <a:moveTo>
                    <a:pt x="310400" y="35534"/>
                  </a:moveTo>
                  <a:lnTo>
                    <a:pt x="302399" y="27482"/>
                  </a:lnTo>
                  <a:lnTo>
                    <a:pt x="282625" y="27482"/>
                  </a:lnTo>
                  <a:lnTo>
                    <a:pt x="274624" y="35534"/>
                  </a:lnTo>
                  <a:lnTo>
                    <a:pt x="274624" y="55448"/>
                  </a:lnTo>
                  <a:lnTo>
                    <a:pt x="282625" y="63500"/>
                  </a:lnTo>
                  <a:lnTo>
                    <a:pt x="302399" y="63500"/>
                  </a:lnTo>
                  <a:lnTo>
                    <a:pt x="310400" y="55448"/>
                  </a:lnTo>
                  <a:lnTo>
                    <a:pt x="310400" y="45491"/>
                  </a:lnTo>
                  <a:lnTo>
                    <a:pt x="310400" y="35534"/>
                  </a:lnTo>
                  <a:close/>
                </a:path>
                <a:path w="805179" h="142240">
                  <a:moveTo>
                    <a:pt x="364871" y="131940"/>
                  </a:moveTo>
                  <a:lnTo>
                    <a:pt x="356870" y="123888"/>
                  </a:lnTo>
                  <a:lnTo>
                    <a:pt x="346964" y="123888"/>
                  </a:lnTo>
                  <a:lnTo>
                    <a:pt x="346964" y="141897"/>
                  </a:lnTo>
                  <a:lnTo>
                    <a:pt x="364871" y="141897"/>
                  </a:lnTo>
                  <a:lnTo>
                    <a:pt x="364871" y="131940"/>
                  </a:lnTo>
                  <a:close/>
                </a:path>
                <a:path w="805179" h="142240">
                  <a:moveTo>
                    <a:pt x="364871" y="68059"/>
                  </a:moveTo>
                  <a:lnTo>
                    <a:pt x="356870" y="60007"/>
                  </a:lnTo>
                  <a:lnTo>
                    <a:pt x="348107" y="60007"/>
                  </a:lnTo>
                  <a:lnTo>
                    <a:pt x="346964" y="60007"/>
                  </a:lnTo>
                  <a:lnTo>
                    <a:pt x="338239" y="60007"/>
                  </a:lnTo>
                  <a:lnTo>
                    <a:pt x="330225" y="68059"/>
                  </a:lnTo>
                  <a:lnTo>
                    <a:pt x="330225" y="78003"/>
                  </a:lnTo>
                  <a:lnTo>
                    <a:pt x="346964" y="78003"/>
                  </a:lnTo>
                  <a:lnTo>
                    <a:pt x="346964" y="94881"/>
                  </a:lnTo>
                  <a:lnTo>
                    <a:pt x="356870" y="94881"/>
                  </a:lnTo>
                  <a:lnTo>
                    <a:pt x="364871" y="86829"/>
                  </a:lnTo>
                  <a:lnTo>
                    <a:pt x="364871" y="78003"/>
                  </a:lnTo>
                  <a:lnTo>
                    <a:pt x="364871" y="76860"/>
                  </a:lnTo>
                  <a:lnTo>
                    <a:pt x="364871" y="68059"/>
                  </a:lnTo>
                  <a:close/>
                </a:path>
                <a:path w="805179" h="142240">
                  <a:moveTo>
                    <a:pt x="364871" y="4165"/>
                  </a:moveTo>
                  <a:lnTo>
                    <a:pt x="360718" y="0"/>
                  </a:lnTo>
                  <a:lnTo>
                    <a:pt x="348107" y="0"/>
                  </a:lnTo>
                  <a:lnTo>
                    <a:pt x="346964" y="0"/>
                  </a:lnTo>
                  <a:lnTo>
                    <a:pt x="334378" y="0"/>
                  </a:lnTo>
                  <a:lnTo>
                    <a:pt x="330225" y="4165"/>
                  </a:lnTo>
                  <a:lnTo>
                    <a:pt x="330225" y="12954"/>
                  </a:lnTo>
                  <a:lnTo>
                    <a:pt x="330225" y="14122"/>
                  </a:lnTo>
                  <a:lnTo>
                    <a:pt x="330225" y="22923"/>
                  </a:lnTo>
                  <a:lnTo>
                    <a:pt x="338239" y="30988"/>
                  </a:lnTo>
                  <a:lnTo>
                    <a:pt x="346964" y="30988"/>
                  </a:lnTo>
                  <a:lnTo>
                    <a:pt x="348107" y="30988"/>
                  </a:lnTo>
                  <a:lnTo>
                    <a:pt x="356870" y="30988"/>
                  </a:lnTo>
                  <a:lnTo>
                    <a:pt x="364871" y="22923"/>
                  </a:lnTo>
                  <a:lnTo>
                    <a:pt x="364871" y="14122"/>
                  </a:lnTo>
                  <a:lnTo>
                    <a:pt x="364871" y="12954"/>
                  </a:lnTo>
                  <a:lnTo>
                    <a:pt x="364871" y="4165"/>
                  </a:lnTo>
                  <a:close/>
                </a:path>
                <a:path w="805179" h="142240">
                  <a:moveTo>
                    <a:pt x="420471" y="99415"/>
                  </a:moveTo>
                  <a:lnTo>
                    <a:pt x="412470" y="91363"/>
                  </a:lnTo>
                  <a:lnTo>
                    <a:pt x="392709" y="91363"/>
                  </a:lnTo>
                  <a:lnTo>
                    <a:pt x="384695" y="99415"/>
                  </a:lnTo>
                  <a:lnTo>
                    <a:pt x="384695" y="119329"/>
                  </a:lnTo>
                  <a:lnTo>
                    <a:pt x="392709" y="127381"/>
                  </a:lnTo>
                  <a:lnTo>
                    <a:pt x="412470" y="127381"/>
                  </a:lnTo>
                  <a:lnTo>
                    <a:pt x="420471" y="119329"/>
                  </a:lnTo>
                  <a:lnTo>
                    <a:pt x="420471" y="109372"/>
                  </a:lnTo>
                  <a:lnTo>
                    <a:pt x="420471" y="99415"/>
                  </a:lnTo>
                  <a:close/>
                </a:path>
                <a:path w="805179" h="142240">
                  <a:moveTo>
                    <a:pt x="420471" y="35534"/>
                  </a:moveTo>
                  <a:lnTo>
                    <a:pt x="412470" y="27482"/>
                  </a:lnTo>
                  <a:lnTo>
                    <a:pt x="392709" y="27482"/>
                  </a:lnTo>
                  <a:lnTo>
                    <a:pt x="384695" y="35534"/>
                  </a:lnTo>
                  <a:lnTo>
                    <a:pt x="384695" y="55448"/>
                  </a:lnTo>
                  <a:lnTo>
                    <a:pt x="392709" y="63500"/>
                  </a:lnTo>
                  <a:lnTo>
                    <a:pt x="412470" y="63500"/>
                  </a:lnTo>
                  <a:lnTo>
                    <a:pt x="420471" y="55448"/>
                  </a:lnTo>
                  <a:lnTo>
                    <a:pt x="420471" y="45491"/>
                  </a:lnTo>
                  <a:lnTo>
                    <a:pt x="420471" y="35534"/>
                  </a:lnTo>
                  <a:close/>
                </a:path>
                <a:path w="805179" h="142240">
                  <a:moveTo>
                    <a:pt x="474941" y="131940"/>
                  </a:moveTo>
                  <a:lnTo>
                    <a:pt x="466940" y="123888"/>
                  </a:lnTo>
                  <a:lnTo>
                    <a:pt x="458190" y="123888"/>
                  </a:lnTo>
                  <a:lnTo>
                    <a:pt x="457047" y="123888"/>
                  </a:lnTo>
                  <a:lnTo>
                    <a:pt x="448322" y="123888"/>
                  </a:lnTo>
                  <a:lnTo>
                    <a:pt x="440309" y="131940"/>
                  </a:lnTo>
                  <a:lnTo>
                    <a:pt x="440309" y="141897"/>
                  </a:lnTo>
                  <a:lnTo>
                    <a:pt x="457047" y="141897"/>
                  </a:lnTo>
                  <a:lnTo>
                    <a:pt x="458190" y="141897"/>
                  </a:lnTo>
                  <a:lnTo>
                    <a:pt x="474941" y="141897"/>
                  </a:lnTo>
                  <a:lnTo>
                    <a:pt x="474941" y="131940"/>
                  </a:lnTo>
                  <a:close/>
                </a:path>
                <a:path w="805179" h="142240">
                  <a:moveTo>
                    <a:pt x="474941" y="68059"/>
                  </a:moveTo>
                  <a:lnTo>
                    <a:pt x="466940" y="60007"/>
                  </a:lnTo>
                  <a:lnTo>
                    <a:pt x="458190" y="60007"/>
                  </a:lnTo>
                  <a:lnTo>
                    <a:pt x="457047" y="60007"/>
                  </a:lnTo>
                  <a:lnTo>
                    <a:pt x="448322" y="60007"/>
                  </a:lnTo>
                  <a:lnTo>
                    <a:pt x="440309" y="68059"/>
                  </a:lnTo>
                  <a:lnTo>
                    <a:pt x="440309" y="76860"/>
                  </a:lnTo>
                  <a:lnTo>
                    <a:pt x="440309" y="78003"/>
                  </a:lnTo>
                  <a:lnTo>
                    <a:pt x="440309" y="86829"/>
                  </a:lnTo>
                  <a:lnTo>
                    <a:pt x="448322" y="94881"/>
                  </a:lnTo>
                  <a:lnTo>
                    <a:pt x="457047" y="94881"/>
                  </a:lnTo>
                  <a:lnTo>
                    <a:pt x="458190" y="94881"/>
                  </a:lnTo>
                  <a:lnTo>
                    <a:pt x="466940" y="94881"/>
                  </a:lnTo>
                  <a:lnTo>
                    <a:pt x="474941" y="86829"/>
                  </a:lnTo>
                  <a:lnTo>
                    <a:pt x="474941" y="78003"/>
                  </a:lnTo>
                  <a:lnTo>
                    <a:pt x="474941" y="76860"/>
                  </a:lnTo>
                  <a:lnTo>
                    <a:pt x="474941" y="68059"/>
                  </a:lnTo>
                  <a:close/>
                </a:path>
                <a:path w="805179" h="142240">
                  <a:moveTo>
                    <a:pt x="474941" y="4165"/>
                  </a:moveTo>
                  <a:lnTo>
                    <a:pt x="470789" y="0"/>
                  </a:lnTo>
                  <a:lnTo>
                    <a:pt x="458190" y="0"/>
                  </a:lnTo>
                  <a:lnTo>
                    <a:pt x="457047" y="0"/>
                  </a:lnTo>
                  <a:lnTo>
                    <a:pt x="444461" y="0"/>
                  </a:lnTo>
                  <a:lnTo>
                    <a:pt x="440309" y="4165"/>
                  </a:lnTo>
                  <a:lnTo>
                    <a:pt x="440309" y="12954"/>
                  </a:lnTo>
                  <a:lnTo>
                    <a:pt x="440309" y="14122"/>
                  </a:lnTo>
                  <a:lnTo>
                    <a:pt x="440309" y="22923"/>
                  </a:lnTo>
                  <a:lnTo>
                    <a:pt x="448322" y="30988"/>
                  </a:lnTo>
                  <a:lnTo>
                    <a:pt x="457047" y="30988"/>
                  </a:lnTo>
                  <a:lnTo>
                    <a:pt x="458190" y="30988"/>
                  </a:lnTo>
                  <a:lnTo>
                    <a:pt x="466940" y="30988"/>
                  </a:lnTo>
                  <a:lnTo>
                    <a:pt x="474941" y="22923"/>
                  </a:lnTo>
                  <a:lnTo>
                    <a:pt x="474941" y="14122"/>
                  </a:lnTo>
                  <a:lnTo>
                    <a:pt x="474941" y="12954"/>
                  </a:lnTo>
                  <a:lnTo>
                    <a:pt x="474941" y="4165"/>
                  </a:lnTo>
                  <a:close/>
                </a:path>
                <a:path w="805179" h="142240">
                  <a:moveTo>
                    <a:pt x="530542" y="99415"/>
                  </a:moveTo>
                  <a:lnTo>
                    <a:pt x="522541" y="91363"/>
                  </a:lnTo>
                  <a:lnTo>
                    <a:pt x="502780" y="91363"/>
                  </a:lnTo>
                  <a:lnTo>
                    <a:pt x="494766" y="99415"/>
                  </a:lnTo>
                  <a:lnTo>
                    <a:pt x="494766" y="119329"/>
                  </a:lnTo>
                  <a:lnTo>
                    <a:pt x="502780" y="127381"/>
                  </a:lnTo>
                  <a:lnTo>
                    <a:pt x="522541" y="127381"/>
                  </a:lnTo>
                  <a:lnTo>
                    <a:pt x="530542" y="119329"/>
                  </a:lnTo>
                  <a:lnTo>
                    <a:pt x="530542" y="109372"/>
                  </a:lnTo>
                  <a:lnTo>
                    <a:pt x="530542" y="99415"/>
                  </a:lnTo>
                  <a:close/>
                </a:path>
                <a:path w="805179" h="142240">
                  <a:moveTo>
                    <a:pt x="530542" y="35534"/>
                  </a:moveTo>
                  <a:lnTo>
                    <a:pt x="522541" y="27482"/>
                  </a:lnTo>
                  <a:lnTo>
                    <a:pt x="502780" y="27482"/>
                  </a:lnTo>
                  <a:lnTo>
                    <a:pt x="494766" y="35534"/>
                  </a:lnTo>
                  <a:lnTo>
                    <a:pt x="494766" y="55448"/>
                  </a:lnTo>
                  <a:lnTo>
                    <a:pt x="502780" y="63500"/>
                  </a:lnTo>
                  <a:lnTo>
                    <a:pt x="522541" y="63500"/>
                  </a:lnTo>
                  <a:lnTo>
                    <a:pt x="530542" y="55448"/>
                  </a:lnTo>
                  <a:lnTo>
                    <a:pt x="530542" y="45491"/>
                  </a:lnTo>
                  <a:lnTo>
                    <a:pt x="530542" y="35534"/>
                  </a:lnTo>
                  <a:close/>
                </a:path>
                <a:path w="805179" h="142240">
                  <a:moveTo>
                    <a:pt x="585012" y="131940"/>
                  </a:moveTo>
                  <a:lnTo>
                    <a:pt x="577011" y="123888"/>
                  </a:lnTo>
                  <a:lnTo>
                    <a:pt x="568274" y="123888"/>
                  </a:lnTo>
                  <a:lnTo>
                    <a:pt x="567143" y="123888"/>
                  </a:lnTo>
                  <a:lnTo>
                    <a:pt x="558393" y="123888"/>
                  </a:lnTo>
                  <a:lnTo>
                    <a:pt x="550379" y="131940"/>
                  </a:lnTo>
                  <a:lnTo>
                    <a:pt x="550379" y="141897"/>
                  </a:lnTo>
                  <a:lnTo>
                    <a:pt x="567143" y="141897"/>
                  </a:lnTo>
                  <a:lnTo>
                    <a:pt x="568274" y="141897"/>
                  </a:lnTo>
                  <a:lnTo>
                    <a:pt x="585012" y="141897"/>
                  </a:lnTo>
                  <a:lnTo>
                    <a:pt x="585012" y="131940"/>
                  </a:lnTo>
                  <a:close/>
                </a:path>
                <a:path w="805179" h="142240">
                  <a:moveTo>
                    <a:pt x="585012" y="68059"/>
                  </a:moveTo>
                  <a:lnTo>
                    <a:pt x="577011" y="60007"/>
                  </a:lnTo>
                  <a:lnTo>
                    <a:pt x="568274" y="60007"/>
                  </a:lnTo>
                  <a:lnTo>
                    <a:pt x="567143" y="60007"/>
                  </a:lnTo>
                  <a:lnTo>
                    <a:pt x="558393" y="60007"/>
                  </a:lnTo>
                  <a:lnTo>
                    <a:pt x="550379" y="68059"/>
                  </a:lnTo>
                  <a:lnTo>
                    <a:pt x="550379" y="76860"/>
                  </a:lnTo>
                  <a:lnTo>
                    <a:pt x="550379" y="78003"/>
                  </a:lnTo>
                  <a:lnTo>
                    <a:pt x="550379" y="86829"/>
                  </a:lnTo>
                  <a:lnTo>
                    <a:pt x="558393" y="94881"/>
                  </a:lnTo>
                  <a:lnTo>
                    <a:pt x="567143" y="94881"/>
                  </a:lnTo>
                  <a:lnTo>
                    <a:pt x="568274" y="94881"/>
                  </a:lnTo>
                  <a:lnTo>
                    <a:pt x="577011" y="94881"/>
                  </a:lnTo>
                  <a:lnTo>
                    <a:pt x="585012" y="86829"/>
                  </a:lnTo>
                  <a:lnTo>
                    <a:pt x="585012" y="78003"/>
                  </a:lnTo>
                  <a:lnTo>
                    <a:pt x="585012" y="76860"/>
                  </a:lnTo>
                  <a:lnTo>
                    <a:pt x="585012" y="68059"/>
                  </a:lnTo>
                  <a:close/>
                </a:path>
                <a:path w="805179" h="142240">
                  <a:moveTo>
                    <a:pt x="585012" y="4165"/>
                  </a:moveTo>
                  <a:lnTo>
                    <a:pt x="580872" y="0"/>
                  </a:lnTo>
                  <a:lnTo>
                    <a:pt x="568274" y="0"/>
                  </a:lnTo>
                  <a:lnTo>
                    <a:pt x="567143" y="0"/>
                  </a:lnTo>
                  <a:lnTo>
                    <a:pt x="554532" y="0"/>
                  </a:lnTo>
                  <a:lnTo>
                    <a:pt x="550379" y="4165"/>
                  </a:lnTo>
                  <a:lnTo>
                    <a:pt x="550379" y="12954"/>
                  </a:lnTo>
                  <a:lnTo>
                    <a:pt x="550379" y="14122"/>
                  </a:lnTo>
                  <a:lnTo>
                    <a:pt x="550379" y="22923"/>
                  </a:lnTo>
                  <a:lnTo>
                    <a:pt x="558393" y="30988"/>
                  </a:lnTo>
                  <a:lnTo>
                    <a:pt x="567143" y="30988"/>
                  </a:lnTo>
                  <a:lnTo>
                    <a:pt x="568274" y="30988"/>
                  </a:lnTo>
                  <a:lnTo>
                    <a:pt x="577011" y="30988"/>
                  </a:lnTo>
                  <a:lnTo>
                    <a:pt x="585012" y="22923"/>
                  </a:lnTo>
                  <a:lnTo>
                    <a:pt x="585012" y="14122"/>
                  </a:lnTo>
                  <a:lnTo>
                    <a:pt x="585012" y="12954"/>
                  </a:lnTo>
                  <a:lnTo>
                    <a:pt x="585012" y="4165"/>
                  </a:lnTo>
                  <a:close/>
                </a:path>
                <a:path w="805179" h="142240">
                  <a:moveTo>
                    <a:pt x="640626" y="99415"/>
                  </a:moveTo>
                  <a:lnTo>
                    <a:pt x="632625" y="91363"/>
                  </a:lnTo>
                  <a:lnTo>
                    <a:pt x="612863" y="91363"/>
                  </a:lnTo>
                  <a:lnTo>
                    <a:pt x="604850" y="99415"/>
                  </a:lnTo>
                  <a:lnTo>
                    <a:pt x="604850" y="119329"/>
                  </a:lnTo>
                  <a:lnTo>
                    <a:pt x="612863" y="127381"/>
                  </a:lnTo>
                  <a:lnTo>
                    <a:pt x="632625" y="127381"/>
                  </a:lnTo>
                  <a:lnTo>
                    <a:pt x="640626" y="119329"/>
                  </a:lnTo>
                  <a:lnTo>
                    <a:pt x="640626" y="109372"/>
                  </a:lnTo>
                  <a:lnTo>
                    <a:pt x="640626" y="99415"/>
                  </a:lnTo>
                  <a:close/>
                </a:path>
                <a:path w="805179" h="142240">
                  <a:moveTo>
                    <a:pt x="640626" y="35534"/>
                  </a:moveTo>
                  <a:lnTo>
                    <a:pt x="632625" y="27482"/>
                  </a:lnTo>
                  <a:lnTo>
                    <a:pt x="612863" y="27482"/>
                  </a:lnTo>
                  <a:lnTo>
                    <a:pt x="604850" y="35534"/>
                  </a:lnTo>
                  <a:lnTo>
                    <a:pt x="604850" y="55448"/>
                  </a:lnTo>
                  <a:lnTo>
                    <a:pt x="612863" y="63500"/>
                  </a:lnTo>
                  <a:lnTo>
                    <a:pt x="632625" y="63500"/>
                  </a:lnTo>
                  <a:lnTo>
                    <a:pt x="640626" y="55448"/>
                  </a:lnTo>
                  <a:lnTo>
                    <a:pt x="640626" y="45491"/>
                  </a:lnTo>
                  <a:lnTo>
                    <a:pt x="640626" y="35534"/>
                  </a:lnTo>
                  <a:close/>
                </a:path>
                <a:path w="805179" h="142240">
                  <a:moveTo>
                    <a:pt x="695096" y="131940"/>
                  </a:moveTo>
                  <a:lnTo>
                    <a:pt x="687095" y="123888"/>
                  </a:lnTo>
                  <a:lnTo>
                    <a:pt x="678357" y="123888"/>
                  </a:lnTo>
                  <a:lnTo>
                    <a:pt x="677214" y="123888"/>
                  </a:lnTo>
                  <a:lnTo>
                    <a:pt x="668464" y="123888"/>
                  </a:lnTo>
                  <a:lnTo>
                    <a:pt x="660450" y="131940"/>
                  </a:lnTo>
                  <a:lnTo>
                    <a:pt x="660450" y="141897"/>
                  </a:lnTo>
                  <a:lnTo>
                    <a:pt x="677214" y="141897"/>
                  </a:lnTo>
                  <a:lnTo>
                    <a:pt x="678357" y="141897"/>
                  </a:lnTo>
                  <a:lnTo>
                    <a:pt x="695096" y="141897"/>
                  </a:lnTo>
                  <a:lnTo>
                    <a:pt x="695096" y="131940"/>
                  </a:lnTo>
                  <a:close/>
                </a:path>
                <a:path w="805179" h="142240">
                  <a:moveTo>
                    <a:pt x="695096" y="68059"/>
                  </a:moveTo>
                  <a:lnTo>
                    <a:pt x="687095" y="60007"/>
                  </a:lnTo>
                  <a:lnTo>
                    <a:pt x="678357" y="60007"/>
                  </a:lnTo>
                  <a:lnTo>
                    <a:pt x="677214" y="60007"/>
                  </a:lnTo>
                  <a:lnTo>
                    <a:pt x="668464" y="60007"/>
                  </a:lnTo>
                  <a:lnTo>
                    <a:pt x="660450" y="68059"/>
                  </a:lnTo>
                  <a:lnTo>
                    <a:pt x="660450" y="76860"/>
                  </a:lnTo>
                  <a:lnTo>
                    <a:pt x="660450" y="78003"/>
                  </a:lnTo>
                  <a:lnTo>
                    <a:pt x="660450" y="86829"/>
                  </a:lnTo>
                  <a:lnTo>
                    <a:pt x="668464" y="94881"/>
                  </a:lnTo>
                  <a:lnTo>
                    <a:pt x="677214" y="94881"/>
                  </a:lnTo>
                  <a:lnTo>
                    <a:pt x="678357" y="94881"/>
                  </a:lnTo>
                  <a:lnTo>
                    <a:pt x="687095" y="94881"/>
                  </a:lnTo>
                  <a:lnTo>
                    <a:pt x="695096" y="86829"/>
                  </a:lnTo>
                  <a:lnTo>
                    <a:pt x="695096" y="78003"/>
                  </a:lnTo>
                  <a:lnTo>
                    <a:pt x="695096" y="76860"/>
                  </a:lnTo>
                  <a:lnTo>
                    <a:pt x="695096" y="68059"/>
                  </a:lnTo>
                  <a:close/>
                </a:path>
                <a:path w="805179" h="142240">
                  <a:moveTo>
                    <a:pt x="695096" y="12979"/>
                  </a:moveTo>
                  <a:lnTo>
                    <a:pt x="678357" y="12979"/>
                  </a:lnTo>
                  <a:lnTo>
                    <a:pt x="678357" y="0"/>
                  </a:lnTo>
                  <a:lnTo>
                    <a:pt x="664603" y="0"/>
                  </a:lnTo>
                  <a:lnTo>
                    <a:pt x="660450" y="4165"/>
                  </a:lnTo>
                  <a:lnTo>
                    <a:pt x="660450" y="12954"/>
                  </a:lnTo>
                  <a:lnTo>
                    <a:pt x="660450" y="14122"/>
                  </a:lnTo>
                  <a:lnTo>
                    <a:pt x="660450" y="22923"/>
                  </a:lnTo>
                  <a:lnTo>
                    <a:pt x="668464" y="30988"/>
                  </a:lnTo>
                  <a:lnTo>
                    <a:pt x="677214" y="30988"/>
                  </a:lnTo>
                  <a:lnTo>
                    <a:pt x="678357" y="30988"/>
                  </a:lnTo>
                  <a:lnTo>
                    <a:pt x="687095" y="30988"/>
                  </a:lnTo>
                  <a:lnTo>
                    <a:pt x="695096" y="22923"/>
                  </a:lnTo>
                  <a:lnTo>
                    <a:pt x="695096" y="12979"/>
                  </a:lnTo>
                  <a:close/>
                </a:path>
                <a:path w="805179" h="142240">
                  <a:moveTo>
                    <a:pt x="750697" y="99415"/>
                  </a:moveTo>
                  <a:lnTo>
                    <a:pt x="742696" y="91363"/>
                  </a:lnTo>
                  <a:lnTo>
                    <a:pt x="722934" y="91363"/>
                  </a:lnTo>
                  <a:lnTo>
                    <a:pt x="714921" y="99415"/>
                  </a:lnTo>
                  <a:lnTo>
                    <a:pt x="714921" y="119329"/>
                  </a:lnTo>
                  <a:lnTo>
                    <a:pt x="722934" y="127381"/>
                  </a:lnTo>
                  <a:lnTo>
                    <a:pt x="733552" y="127381"/>
                  </a:lnTo>
                  <a:lnTo>
                    <a:pt x="734707" y="125476"/>
                  </a:lnTo>
                  <a:lnTo>
                    <a:pt x="744804" y="109181"/>
                  </a:lnTo>
                  <a:lnTo>
                    <a:pt x="750697" y="99885"/>
                  </a:lnTo>
                  <a:lnTo>
                    <a:pt x="750697" y="99415"/>
                  </a:lnTo>
                  <a:close/>
                </a:path>
                <a:path w="805179" h="142240">
                  <a:moveTo>
                    <a:pt x="750697" y="35534"/>
                  </a:moveTo>
                  <a:lnTo>
                    <a:pt x="742696" y="27482"/>
                  </a:lnTo>
                  <a:lnTo>
                    <a:pt x="722934" y="27482"/>
                  </a:lnTo>
                  <a:lnTo>
                    <a:pt x="714921" y="35534"/>
                  </a:lnTo>
                  <a:lnTo>
                    <a:pt x="714921" y="55448"/>
                  </a:lnTo>
                  <a:lnTo>
                    <a:pt x="722934" y="63500"/>
                  </a:lnTo>
                  <a:lnTo>
                    <a:pt x="742696" y="63500"/>
                  </a:lnTo>
                  <a:lnTo>
                    <a:pt x="750697" y="55448"/>
                  </a:lnTo>
                  <a:lnTo>
                    <a:pt x="750697" y="45491"/>
                  </a:lnTo>
                  <a:lnTo>
                    <a:pt x="750697" y="35534"/>
                  </a:lnTo>
                  <a:close/>
                </a:path>
                <a:path w="805179" h="142240">
                  <a:moveTo>
                    <a:pt x="772769" y="65811"/>
                  </a:moveTo>
                  <a:lnTo>
                    <a:pt x="770534" y="68059"/>
                  </a:lnTo>
                  <a:lnTo>
                    <a:pt x="770534" y="69176"/>
                  </a:lnTo>
                  <a:lnTo>
                    <a:pt x="772769" y="65811"/>
                  </a:lnTo>
                  <a:close/>
                </a:path>
                <a:path w="805179" h="142240">
                  <a:moveTo>
                    <a:pt x="805167" y="12979"/>
                  </a:moveTo>
                  <a:lnTo>
                    <a:pt x="788416" y="12979"/>
                  </a:lnTo>
                  <a:lnTo>
                    <a:pt x="788416" y="0"/>
                  </a:lnTo>
                  <a:lnTo>
                    <a:pt x="774687" y="0"/>
                  </a:lnTo>
                  <a:lnTo>
                    <a:pt x="770534" y="4165"/>
                  </a:lnTo>
                  <a:lnTo>
                    <a:pt x="770534" y="12979"/>
                  </a:lnTo>
                  <a:lnTo>
                    <a:pt x="770534" y="14122"/>
                  </a:lnTo>
                  <a:lnTo>
                    <a:pt x="770534" y="22923"/>
                  </a:lnTo>
                  <a:lnTo>
                    <a:pt x="778548" y="30988"/>
                  </a:lnTo>
                  <a:lnTo>
                    <a:pt x="787260" y="30988"/>
                  </a:lnTo>
                  <a:lnTo>
                    <a:pt x="788416" y="30988"/>
                  </a:lnTo>
                  <a:lnTo>
                    <a:pt x="796378" y="30988"/>
                  </a:lnTo>
                  <a:lnTo>
                    <a:pt x="798068" y="28549"/>
                  </a:lnTo>
                  <a:lnTo>
                    <a:pt x="805167" y="18415"/>
                  </a:lnTo>
                  <a:lnTo>
                    <a:pt x="805167" y="1297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53">
              <a:extLst>
                <a:ext uri="{FF2B5EF4-FFF2-40B4-BE49-F238E27FC236}">
                  <a16:creationId xmlns:a16="http://schemas.microsoft.com/office/drawing/2014/main" id="{E2A6305B-F477-7364-44C1-32EE68E5EEA7}"/>
                </a:ext>
              </a:extLst>
            </p:cNvPr>
            <p:cNvSpPr/>
            <p:nvPr/>
          </p:nvSpPr>
          <p:spPr>
            <a:xfrm>
              <a:off x="5895124" y="12"/>
              <a:ext cx="128270" cy="14604"/>
            </a:xfrm>
            <a:custGeom>
              <a:avLst/>
              <a:gdLst/>
              <a:ahLst/>
              <a:cxnLst/>
              <a:rect l="l" t="t" r="r" b="b"/>
              <a:pathLst>
                <a:path w="128270" h="14604">
                  <a:moveTo>
                    <a:pt x="17881" y="4165"/>
                  </a:moveTo>
                  <a:lnTo>
                    <a:pt x="13728" y="0"/>
                  </a:lnTo>
                  <a:lnTo>
                    <a:pt x="0" y="0"/>
                  </a:lnTo>
                  <a:lnTo>
                    <a:pt x="0" y="14122"/>
                  </a:lnTo>
                  <a:lnTo>
                    <a:pt x="17881" y="14122"/>
                  </a:lnTo>
                  <a:lnTo>
                    <a:pt x="17881" y="4165"/>
                  </a:lnTo>
                  <a:close/>
                </a:path>
                <a:path w="128270" h="14604">
                  <a:moveTo>
                    <a:pt x="127952" y="4165"/>
                  </a:moveTo>
                  <a:lnTo>
                    <a:pt x="123812" y="0"/>
                  </a:lnTo>
                  <a:lnTo>
                    <a:pt x="111201" y="0"/>
                  </a:lnTo>
                  <a:lnTo>
                    <a:pt x="110045" y="0"/>
                  </a:lnTo>
                  <a:lnTo>
                    <a:pt x="97472" y="0"/>
                  </a:lnTo>
                  <a:lnTo>
                    <a:pt x="93319" y="4165"/>
                  </a:lnTo>
                  <a:lnTo>
                    <a:pt x="93319" y="14122"/>
                  </a:lnTo>
                  <a:lnTo>
                    <a:pt x="110045" y="14122"/>
                  </a:lnTo>
                  <a:lnTo>
                    <a:pt x="111201" y="14122"/>
                  </a:lnTo>
                  <a:lnTo>
                    <a:pt x="127952" y="14122"/>
                  </a:lnTo>
                  <a:lnTo>
                    <a:pt x="127952" y="416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54">
              <a:extLst>
                <a:ext uri="{FF2B5EF4-FFF2-40B4-BE49-F238E27FC236}">
                  <a16:creationId xmlns:a16="http://schemas.microsoft.com/office/drawing/2014/main" id="{C4051AD8-C7E8-0730-BB44-FD16EF6EEF30}"/>
                </a:ext>
              </a:extLst>
            </p:cNvPr>
            <p:cNvSpPr/>
            <p:nvPr/>
          </p:nvSpPr>
          <p:spPr>
            <a:xfrm>
              <a:off x="4965967" y="11442"/>
              <a:ext cx="4178300" cy="3848100"/>
            </a:xfrm>
            <a:custGeom>
              <a:avLst/>
              <a:gdLst/>
              <a:ahLst/>
              <a:cxnLst/>
              <a:rect l="l" t="t" r="r" b="b"/>
              <a:pathLst>
                <a:path w="4178300" h="3848100">
                  <a:moveTo>
                    <a:pt x="2990322" y="3835400"/>
                  </a:moveTo>
                  <a:lnTo>
                    <a:pt x="2393989" y="3835400"/>
                  </a:lnTo>
                  <a:lnTo>
                    <a:pt x="2443248" y="3848100"/>
                  </a:lnTo>
                  <a:lnTo>
                    <a:pt x="2941063" y="3848100"/>
                  </a:lnTo>
                  <a:lnTo>
                    <a:pt x="2990322" y="3835400"/>
                  </a:lnTo>
                  <a:close/>
                </a:path>
                <a:path w="4178300" h="3848100">
                  <a:moveTo>
                    <a:pt x="3088242" y="3822700"/>
                  </a:moveTo>
                  <a:lnTo>
                    <a:pt x="2296068" y="3822700"/>
                  </a:lnTo>
                  <a:lnTo>
                    <a:pt x="2344926" y="3835400"/>
                  </a:lnTo>
                  <a:lnTo>
                    <a:pt x="3039385" y="3835400"/>
                  </a:lnTo>
                  <a:lnTo>
                    <a:pt x="3088242" y="3822700"/>
                  </a:lnTo>
                  <a:close/>
                </a:path>
                <a:path w="4178300" h="3848100">
                  <a:moveTo>
                    <a:pt x="3281430" y="3784600"/>
                  </a:moveTo>
                  <a:lnTo>
                    <a:pt x="2102879" y="3784600"/>
                  </a:lnTo>
                  <a:lnTo>
                    <a:pt x="2247425" y="3822700"/>
                  </a:lnTo>
                  <a:lnTo>
                    <a:pt x="3136885" y="3822700"/>
                  </a:lnTo>
                  <a:lnTo>
                    <a:pt x="3281430" y="3784600"/>
                  </a:lnTo>
                  <a:close/>
                </a:path>
                <a:path w="4178300" h="3848100">
                  <a:moveTo>
                    <a:pt x="1070328" y="0"/>
                  </a:moveTo>
                  <a:lnTo>
                    <a:pt x="264843" y="0"/>
                  </a:lnTo>
                  <a:lnTo>
                    <a:pt x="252742" y="25400"/>
                  </a:lnTo>
                  <a:lnTo>
                    <a:pt x="232462" y="63500"/>
                  </a:lnTo>
                  <a:lnTo>
                    <a:pt x="213001" y="114300"/>
                  </a:lnTo>
                  <a:lnTo>
                    <a:pt x="194364" y="152400"/>
                  </a:lnTo>
                  <a:lnTo>
                    <a:pt x="176553" y="203200"/>
                  </a:lnTo>
                  <a:lnTo>
                    <a:pt x="159573" y="241300"/>
                  </a:lnTo>
                  <a:lnTo>
                    <a:pt x="143428" y="292100"/>
                  </a:lnTo>
                  <a:lnTo>
                    <a:pt x="128122" y="342900"/>
                  </a:lnTo>
                  <a:lnTo>
                    <a:pt x="113658" y="381000"/>
                  </a:lnTo>
                  <a:lnTo>
                    <a:pt x="100040" y="431800"/>
                  </a:lnTo>
                  <a:lnTo>
                    <a:pt x="87273" y="482600"/>
                  </a:lnTo>
                  <a:lnTo>
                    <a:pt x="75360" y="520700"/>
                  </a:lnTo>
                  <a:lnTo>
                    <a:pt x="64305" y="571500"/>
                  </a:lnTo>
                  <a:lnTo>
                    <a:pt x="54112" y="622300"/>
                  </a:lnTo>
                  <a:lnTo>
                    <a:pt x="44785" y="673100"/>
                  </a:lnTo>
                  <a:lnTo>
                    <a:pt x="36328" y="723900"/>
                  </a:lnTo>
                  <a:lnTo>
                    <a:pt x="28745" y="762000"/>
                  </a:lnTo>
                  <a:lnTo>
                    <a:pt x="22039" y="812800"/>
                  </a:lnTo>
                  <a:lnTo>
                    <a:pt x="16214" y="863600"/>
                  </a:lnTo>
                  <a:lnTo>
                    <a:pt x="11275" y="914400"/>
                  </a:lnTo>
                  <a:lnTo>
                    <a:pt x="7225" y="965200"/>
                  </a:lnTo>
                  <a:lnTo>
                    <a:pt x="4069" y="1016000"/>
                  </a:lnTo>
                  <a:lnTo>
                    <a:pt x="1809" y="1066800"/>
                  </a:lnTo>
                  <a:lnTo>
                    <a:pt x="451" y="1117600"/>
                  </a:lnTo>
                  <a:lnTo>
                    <a:pt x="0" y="1168400"/>
                  </a:lnTo>
                  <a:lnTo>
                    <a:pt x="451" y="1206500"/>
                  </a:lnTo>
                  <a:lnTo>
                    <a:pt x="1809" y="1257300"/>
                  </a:lnTo>
                  <a:lnTo>
                    <a:pt x="4069" y="1308100"/>
                  </a:lnTo>
                  <a:lnTo>
                    <a:pt x="7225" y="1358900"/>
                  </a:lnTo>
                  <a:lnTo>
                    <a:pt x="11275" y="1409700"/>
                  </a:lnTo>
                  <a:lnTo>
                    <a:pt x="16214" y="1460500"/>
                  </a:lnTo>
                  <a:lnTo>
                    <a:pt x="22039" y="1511300"/>
                  </a:lnTo>
                  <a:lnTo>
                    <a:pt x="28745" y="1562100"/>
                  </a:lnTo>
                  <a:lnTo>
                    <a:pt x="36328" y="1612900"/>
                  </a:lnTo>
                  <a:lnTo>
                    <a:pt x="44785" y="1651000"/>
                  </a:lnTo>
                  <a:lnTo>
                    <a:pt x="54112" y="1701800"/>
                  </a:lnTo>
                  <a:lnTo>
                    <a:pt x="64305" y="1752600"/>
                  </a:lnTo>
                  <a:lnTo>
                    <a:pt x="75360" y="1803400"/>
                  </a:lnTo>
                  <a:lnTo>
                    <a:pt x="87273" y="1841500"/>
                  </a:lnTo>
                  <a:lnTo>
                    <a:pt x="100040" y="1892300"/>
                  </a:lnTo>
                  <a:lnTo>
                    <a:pt x="113658" y="1943100"/>
                  </a:lnTo>
                  <a:lnTo>
                    <a:pt x="128122" y="1981200"/>
                  </a:lnTo>
                  <a:lnTo>
                    <a:pt x="143428" y="2032000"/>
                  </a:lnTo>
                  <a:lnTo>
                    <a:pt x="159573" y="2082800"/>
                  </a:lnTo>
                  <a:lnTo>
                    <a:pt x="176553" y="2120900"/>
                  </a:lnTo>
                  <a:lnTo>
                    <a:pt x="194364" y="2171700"/>
                  </a:lnTo>
                  <a:lnTo>
                    <a:pt x="213001" y="2209800"/>
                  </a:lnTo>
                  <a:lnTo>
                    <a:pt x="232462" y="2260600"/>
                  </a:lnTo>
                  <a:lnTo>
                    <a:pt x="252742" y="2298700"/>
                  </a:lnTo>
                  <a:lnTo>
                    <a:pt x="273837" y="2349500"/>
                  </a:lnTo>
                  <a:lnTo>
                    <a:pt x="295743" y="2387600"/>
                  </a:lnTo>
                  <a:lnTo>
                    <a:pt x="318457" y="2438400"/>
                  </a:lnTo>
                  <a:lnTo>
                    <a:pt x="341975" y="2476500"/>
                  </a:lnTo>
                  <a:lnTo>
                    <a:pt x="366292" y="2514600"/>
                  </a:lnTo>
                  <a:lnTo>
                    <a:pt x="391405" y="2565400"/>
                  </a:lnTo>
                  <a:lnTo>
                    <a:pt x="417309" y="2603500"/>
                  </a:lnTo>
                  <a:lnTo>
                    <a:pt x="444002" y="2641600"/>
                  </a:lnTo>
                  <a:lnTo>
                    <a:pt x="471479" y="2679700"/>
                  </a:lnTo>
                  <a:lnTo>
                    <a:pt x="499736" y="2730500"/>
                  </a:lnTo>
                  <a:lnTo>
                    <a:pt x="528769" y="2768600"/>
                  </a:lnTo>
                  <a:lnTo>
                    <a:pt x="558575" y="2806700"/>
                  </a:lnTo>
                  <a:lnTo>
                    <a:pt x="589149" y="2844800"/>
                  </a:lnTo>
                  <a:lnTo>
                    <a:pt x="620488" y="2882900"/>
                  </a:lnTo>
                  <a:lnTo>
                    <a:pt x="652587" y="2921000"/>
                  </a:lnTo>
                  <a:lnTo>
                    <a:pt x="685444" y="2959100"/>
                  </a:lnTo>
                  <a:lnTo>
                    <a:pt x="719053" y="2997200"/>
                  </a:lnTo>
                  <a:lnTo>
                    <a:pt x="753411" y="3035300"/>
                  </a:lnTo>
                  <a:lnTo>
                    <a:pt x="788515" y="3060700"/>
                  </a:lnTo>
                  <a:lnTo>
                    <a:pt x="824260" y="3098800"/>
                  </a:lnTo>
                  <a:lnTo>
                    <a:pt x="860539" y="3136900"/>
                  </a:lnTo>
                  <a:lnTo>
                    <a:pt x="897344" y="3175000"/>
                  </a:lnTo>
                  <a:lnTo>
                    <a:pt x="934664" y="3200400"/>
                  </a:lnTo>
                  <a:lnTo>
                    <a:pt x="972490" y="3238500"/>
                  </a:lnTo>
                  <a:lnTo>
                    <a:pt x="1010814" y="3263900"/>
                  </a:lnTo>
                  <a:lnTo>
                    <a:pt x="1049624" y="3302000"/>
                  </a:lnTo>
                  <a:lnTo>
                    <a:pt x="1088913" y="3327400"/>
                  </a:lnTo>
                  <a:lnTo>
                    <a:pt x="1168888" y="3378200"/>
                  </a:lnTo>
                  <a:lnTo>
                    <a:pt x="1209554" y="3416300"/>
                  </a:lnTo>
                  <a:lnTo>
                    <a:pt x="1250661" y="3441700"/>
                  </a:lnTo>
                  <a:lnTo>
                    <a:pt x="1376531" y="3517900"/>
                  </a:lnTo>
                  <a:lnTo>
                    <a:pt x="1419306" y="3530600"/>
                  </a:lnTo>
                  <a:lnTo>
                    <a:pt x="1549954" y="3606800"/>
                  </a:lnTo>
                  <a:lnTo>
                    <a:pt x="1594246" y="3619500"/>
                  </a:lnTo>
                  <a:lnTo>
                    <a:pt x="1638894" y="3644900"/>
                  </a:lnTo>
                  <a:lnTo>
                    <a:pt x="1683889" y="3657600"/>
                  </a:lnTo>
                  <a:lnTo>
                    <a:pt x="1729221" y="3683000"/>
                  </a:lnTo>
                  <a:lnTo>
                    <a:pt x="1867144" y="3721100"/>
                  </a:lnTo>
                  <a:lnTo>
                    <a:pt x="1913730" y="3746500"/>
                  </a:lnTo>
                  <a:lnTo>
                    <a:pt x="2055190" y="3784600"/>
                  </a:lnTo>
                  <a:lnTo>
                    <a:pt x="3329119" y="3784600"/>
                  </a:lnTo>
                  <a:lnTo>
                    <a:pt x="3470578" y="3746500"/>
                  </a:lnTo>
                  <a:lnTo>
                    <a:pt x="3517164" y="3721100"/>
                  </a:lnTo>
                  <a:lnTo>
                    <a:pt x="3655086" y="3683000"/>
                  </a:lnTo>
                  <a:lnTo>
                    <a:pt x="3700418" y="3657600"/>
                  </a:lnTo>
                  <a:lnTo>
                    <a:pt x="3745412" y="3644900"/>
                  </a:lnTo>
                  <a:lnTo>
                    <a:pt x="3790060" y="3619500"/>
                  </a:lnTo>
                  <a:lnTo>
                    <a:pt x="3834352" y="3606800"/>
                  </a:lnTo>
                  <a:lnTo>
                    <a:pt x="3965000" y="3530600"/>
                  </a:lnTo>
                  <a:lnTo>
                    <a:pt x="4007774" y="3517900"/>
                  </a:lnTo>
                  <a:lnTo>
                    <a:pt x="4133645" y="3441700"/>
                  </a:lnTo>
                  <a:lnTo>
                    <a:pt x="4174752" y="3416300"/>
                  </a:lnTo>
                  <a:lnTo>
                    <a:pt x="4178033" y="3403600"/>
                  </a:lnTo>
                  <a:lnTo>
                    <a:pt x="4178033" y="3162300"/>
                  </a:lnTo>
                  <a:lnTo>
                    <a:pt x="2547525" y="3162300"/>
                  </a:lnTo>
                  <a:lnTo>
                    <a:pt x="2499909" y="3149600"/>
                  </a:lnTo>
                  <a:lnTo>
                    <a:pt x="2452613" y="3149600"/>
                  </a:lnTo>
                  <a:lnTo>
                    <a:pt x="2405650" y="3136900"/>
                  </a:lnTo>
                  <a:lnTo>
                    <a:pt x="2359032" y="3136900"/>
                  </a:lnTo>
                  <a:lnTo>
                    <a:pt x="2266887" y="3111500"/>
                  </a:lnTo>
                  <a:lnTo>
                    <a:pt x="2221387" y="3111500"/>
                  </a:lnTo>
                  <a:lnTo>
                    <a:pt x="2087328" y="3073400"/>
                  </a:lnTo>
                  <a:lnTo>
                    <a:pt x="2043501" y="3048000"/>
                  </a:lnTo>
                  <a:lnTo>
                    <a:pt x="1914779" y="3009900"/>
                  </a:lnTo>
                  <a:lnTo>
                    <a:pt x="1872836" y="2984500"/>
                  </a:lnTo>
                  <a:lnTo>
                    <a:pt x="1831397" y="2971800"/>
                  </a:lnTo>
                  <a:lnTo>
                    <a:pt x="1750085" y="2921000"/>
                  </a:lnTo>
                  <a:lnTo>
                    <a:pt x="1710238" y="2908300"/>
                  </a:lnTo>
                  <a:lnTo>
                    <a:pt x="1632227" y="2857500"/>
                  </a:lnTo>
                  <a:lnTo>
                    <a:pt x="1594089" y="2832100"/>
                  </a:lnTo>
                  <a:lnTo>
                    <a:pt x="1556549" y="2806700"/>
                  </a:lnTo>
                  <a:lnTo>
                    <a:pt x="1519618" y="2781300"/>
                  </a:lnTo>
                  <a:lnTo>
                    <a:pt x="1483309" y="2755900"/>
                  </a:lnTo>
                  <a:lnTo>
                    <a:pt x="1447637" y="2730500"/>
                  </a:lnTo>
                  <a:lnTo>
                    <a:pt x="1412614" y="2692400"/>
                  </a:lnTo>
                  <a:lnTo>
                    <a:pt x="1378253" y="2667000"/>
                  </a:lnTo>
                  <a:lnTo>
                    <a:pt x="1344568" y="2641600"/>
                  </a:lnTo>
                  <a:lnTo>
                    <a:pt x="1311572" y="2603500"/>
                  </a:lnTo>
                  <a:lnTo>
                    <a:pt x="1279277" y="2578100"/>
                  </a:lnTo>
                  <a:lnTo>
                    <a:pt x="1247698" y="2540000"/>
                  </a:lnTo>
                  <a:lnTo>
                    <a:pt x="1216847" y="2514600"/>
                  </a:lnTo>
                  <a:lnTo>
                    <a:pt x="1186738" y="2476500"/>
                  </a:lnTo>
                  <a:lnTo>
                    <a:pt x="1157383" y="2438400"/>
                  </a:lnTo>
                  <a:lnTo>
                    <a:pt x="1128797" y="2413000"/>
                  </a:lnTo>
                  <a:lnTo>
                    <a:pt x="1100991" y="2374900"/>
                  </a:lnTo>
                  <a:lnTo>
                    <a:pt x="1073980" y="2336800"/>
                  </a:lnTo>
                  <a:lnTo>
                    <a:pt x="1047776" y="2298700"/>
                  </a:lnTo>
                  <a:lnTo>
                    <a:pt x="1022393" y="2260600"/>
                  </a:lnTo>
                  <a:lnTo>
                    <a:pt x="997843" y="2222500"/>
                  </a:lnTo>
                  <a:lnTo>
                    <a:pt x="974141" y="2184400"/>
                  </a:lnTo>
                  <a:lnTo>
                    <a:pt x="951299" y="2146300"/>
                  </a:lnTo>
                  <a:lnTo>
                    <a:pt x="929330" y="2108200"/>
                  </a:lnTo>
                  <a:lnTo>
                    <a:pt x="908248" y="2070100"/>
                  </a:lnTo>
                  <a:lnTo>
                    <a:pt x="888066" y="2019300"/>
                  </a:lnTo>
                  <a:lnTo>
                    <a:pt x="868797" y="1981200"/>
                  </a:lnTo>
                  <a:lnTo>
                    <a:pt x="850454" y="1943100"/>
                  </a:lnTo>
                  <a:lnTo>
                    <a:pt x="833050" y="1892300"/>
                  </a:lnTo>
                  <a:lnTo>
                    <a:pt x="816599" y="1854200"/>
                  </a:lnTo>
                  <a:lnTo>
                    <a:pt x="801114" y="1816100"/>
                  </a:lnTo>
                  <a:lnTo>
                    <a:pt x="786608" y="1765300"/>
                  </a:lnTo>
                  <a:lnTo>
                    <a:pt x="773094" y="1727200"/>
                  </a:lnTo>
                  <a:lnTo>
                    <a:pt x="760585" y="1676400"/>
                  </a:lnTo>
                  <a:lnTo>
                    <a:pt x="749095" y="1638300"/>
                  </a:lnTo>
                  <a:lnTo>
                    <a:pt x="738636" y="1587500"/>
                  </a:lnTo>
                  <a:lnTo>
                    <a:pt x="729222" y="1536700"/>
                  </a:lnTo>
                  <a:lnTo>
                    <a:pt x="720867" y="1498600"/>
                  </a:lnTo>
                  <a:lnTo>
                    <a:pt x="713582" y="1447800"/>
                  </a:lnTo>
                  <a:lnTo>
                    <a:pt x="707383" y="1397000"/>
                  </a:lnTo>
                  <a:lnTo>
                    <a:pt x="702280" y="1358900"/>
                  </a:lnTo>
                  <a:lnTo>
                    <a:pt x="698289" y="1308100"/>
                  </a:lnTo>
                  <a:lnTo>
                    <a:pt x="695422" y="1257300"/>
                  </a:lnTo>
                  <a:lnTo>
                    <a:pt x="693692" y="1206500"/>
                  </a:lnTo>
                  <a:lnTo>
                    <a:pt x="693112" y="1168400"/>
                  </a:lnTo>
                  <a:lnTo>
                    <a:pt x="693692" y="1117600"/>
                  </a:lnTo>
                  <a:lnTo>
                    <a:pt x="695422" y="1066800"/>
                  </a:lnTo>
                  <a:lnTo>
                    <a:pt x="698289" y="1016000"/>
                  </a:lnTo>
                  <a:lnTo>
                    <a:pt x="702280" y="965200"/>
                  </a:lnTo>
                  <a:lnTo>
                    <a:pt x="707383" y="927100"/>
                  </a:lnTo>
                  <a:lnTo>
                    <a:pt x="713582" y="876300"/>
                  </a:lnTo>
                  <a:lnTo>
                    <a:pt x="720867" y="825500"/>
                  </a:lnTo>
                  <a:lnTo>
                    <a:pt x="729222" y="787400"/>
                  </a:lnTo>
                  <a:lnTo>
                    <a:pt x="738636" y="736600"/>
                  </a:lnTo>
                  <a:lnTo>
                    <a:pt x="749095" y="685800"/>
                  </a:lnTo>
                  <a:lnTo>
                    <a:pt x="760585" y="647700"/>
                  </a:lnTo>
                  <a:lnTo>
                    <a:pt x="773094" y="596900"/>
                  </a:lnTo>
                  <a:lnTo>
                    <a:pt x="786608" y="558800"/>
                  </a:lnTo>
                  <a:lnTo>
                    <a:pt x="801114" y="508000"/>
                  </a:lnTo>
                  <a:lnTo>
                    <a:pt x="816599" y="469900"/>
                  </a:lnTo>
                  <a:lnTo>
                    <a:pt x="833050" y="431800"/>
                  </a:lnTo>
                  <a:lnTo>
                    <a:pt x="850454" y="381000"/>
                  </a:lnTo>
                  <a:lnTo>
                    <a:pt x="868797" y="342900"/>
                  </a:lnTo>
                  <a:lnTo>
                    <a:pt x="888066" y="304800"/>
                  </a:lnTo>
                  <a:lnTo>
                    <a:pt x="908248" y="266700"/>
                  </a:lnTo>
                  <a:lnTo>
                    <a:pt x="929330" y="215900"/>
                  </a:lnTo>
                  <a:lnTo>
                    <a:pt x="951299" y="177800"/>
                  </a:lnTo>
                  <a:lnTo>
                    <a:pt x="974141" y="139700"/>
                  </a:lnTo>
                  <a:lnTo>
                    <a:pt x="997843" y="101600"/>
                  </a:lnTo>
                  <a:lnTo>
                    <a:pt x="1022393" y="63500"/>
                  </a:lnTo>
                  <a:lnTo>
                    <a:pt x="1047776" y="25400"/>
                  </a:lnTo>
                  <a:lnTo>
                    <a:pt x="1070328" y="0"/>
                  </a:lnTo>
                  <a:close/>
                </a:path>
                <a:path w="4178300" h="3848100">
                  <a:moveTo>
                    <a:pt x="4178033" y="2501900"/>
                  </a:moveTo>
                  <a:lnTo>
                    <a:pt x="4167464" y="2514600"/>
                  </a:lnTo>
                  <a:lnTo>
                    <a:pt x="4136613" y="2540000"/>
                  </a:lnTo>
                  <a:lnTo>
                    <a:pt x="4105034" y="2578100"/>
                  </a:lnTo>
                  <a:lnTo>
                    <a:pt x="4072739" y="2603500"/>
                  </a:lnTo>
                  <a:lnTo>
                    <a:pt x="4039743" y="2641600"/>
                  </a:lnTo>
                  <a:lnTo>
                    <a:pt x="4006058" y="2667000"/>
                  </a:lnTo>
                  <a:lnTo>
                    <a:pt x="3971697" y="2692400"/>
                  </a:lnTo>
                  <a:lnTo>
                    <a:pt x="3936674" y="2730500"/>
                  </a:lnTo>
                  <a:lnTo>
                    <a:pt x="3901002" y="2755900"/>
                  </a:lnTo>
                  <a:lnTo>
                    <a:pt x="3864694" y="2781300"/>
                  </a:lnTo>
                  <a:lnTo>
                    <a:pt x="3827763" y="2806700"/>
                  </a:lnTo>
                  <a:lnTo>
                    <a:pt x="3790222" y="2832100"/>
                  </a:lnTo>
                  <a:lnTo>
                    <a:pt x="3752085" y="2857500"/>
                  </a:lnTo>
                  <a:lnTo>
                    <a:pt x="3674074" y="2908300"/>
                  </a:lnTo>
                  <a:lnTo>
                    <a:pt x="3634226" y="2921000"/>
                  </a:lnTo>
                  <a:lnTo>
                    <a:pt x="3552914" y="2971800"/>
                  </a:lnTo>
                  <a:lnTo>
                    <a:pt x="3511475" y="2984500"/>
                  </a:lnTo>
                  <a:lnTo>
                    <a:pt x="3469532" y="3009900"/>
                  </a:lnTo>
                  <a:lnTo>
                    <a:pt x="3340811" y="3048000"/>
                  </a:lnTo>
                  <a:lnTo>
                    <a:pt x="3296983" y="3073400"/>
                  </a:lnTo>
                  <a:lnTo>
                    <a:pt x="3162925" y="3111500"/>
                  </a:lnTo>
                  <a:lnTo>
                    <a:pt x="3117424" y="3111500"/>
                  </a:lnTo>
                  <a:lnTo>
                    <a:pt x="3025279" y="3136900"/>
                  </a:lnTo>
                  <a:lnTo>
                    <a:pt x="2978662" y="3136900"/>
                  </a:lnTo>
                  <a:lnTo>
                    <a:pt x="2931698" y="3149600"/>
                  </a:lnTo>
                  <a:lnTo>
                    <a:pt x="2884402" y="3149600"/>
                  </a:lnTo>
                  <a:lnTo>
                    <a:pt x="2836787" y="3162300"/>
                  </a:lnTo>
                  <a:lnTo>
                    <a:pt x="4178033" y="3162300"/>
                  </a:lnTo>
                  <a:lnTo>
                    <a:pt x="4178033" y="2501900"/>
                  </a:lnTo>
                  <a:close/>
                </a:path>
              </a:pathLst>
            </a:custGeom>
            <a:solidFill>
              <a:srgbClr val="221F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55">
              <a:extLst>
                <a:ext uri="{FF2B5EF4-FFF2-40B4-BE49-F238E27FC236}">
                  <a16:creationId xmlns:a16="http://schemas.microsoft.com/office/drawing/2014/main" id="{F18D6DE5-B844-F52E-5774-2DB5F7DB8B58}"/>
                </a:ext>
              </a:extLst>
            </p:cNvPr>
            <p:cNvSpPr/>
            <p:nvPr/>
          </p:nvSpPr>
          <p:spPr>
            <a:xfrm>
              <a:off x="6838162" y="3718509"/>
              <a:ext cx="1464310" cy="141605"/>
            </a:xfrm>
            <a:custGeom>
              <a:avLst/>
              <a:gdLst/>
              <a:ahLst/>
              <a:cxnLst/>
              <a:rect l="l" t="t" r="r" b="b"/>
              <a:pathLst>
                <a:path w="1464309" h="141604">
                  <a:moveTo>
                    <a:pt x="4445" y="15925"/>
                  </a:moveTo>
                  <a:lnTo>
                    <a:pt x="3035" y="14516"/>
                  </a:lnTo>
                  <a:lnTo>
                    <a:pt x="0" y="14516"/>
                  </a:lnTo>
                  <a:lnTo>
                    <a:pt x="2095" y="15201"/>
                  </a:lnTo>
                  <a:lnTo>
                    <a:pt x="4445" y="15925"/>
                  </a:lnTo>
                  <a:close/>
                </a:path>
                <a:path w="1464309" h="141604">
                  <a:moveTo>
                    <a:pt x="65506" y="25"/>
                  </a:moveTo>
                  <a:lnTo>
                    <a:pt x="48780" y="25"/>
                  </a:lnTo>
                  <a:lnTo>
                    <a:pt x="47612" y="25"/>
                  </a:lnTo>
                  <a:lnTo>
                    <a:pt x="30886" y="25"/>
                  </a:lnTo>
                  <a:lnTo>
                    <a:pt x="30886" y="9969"/>
                  </a:lnTo>
                  <a:lnTo>
                    <a:pt x="38887" y="18021"/>
                  </a:lnTo>
                  <a:lnTo>
                    <a:pt x="47612" y="18021"/>
                  </a:lnTo>
                  <a:lnTo>
                    <a:pt x="48780" y="18021"/>
                  </a:lnTo>
                  <a:lnTo>
                    <a:pt x="57505" y="18021"/>
                  </a:lnTo>
                  <a:lnTo>
                    <a:pt x="65506" y="9969"/>
                  </a:lnTo>
                  <a:lnTo>
                    <a:pt x="65506" y="25"/>
                  </a:lnTo>
                  <a:close/>
                </a:path>
                <a:path w="1464309" h="141604">
                  <a:moveTo>
                    <a:pt x="121119" y="22567"/>
                  </a:moveTo>
                  <a:lnTo>
                    <a:pt x="113118" y="14516"/>
                  </a:lnTo>
                  <a:lnTo>
                    <a:pt x="93357" y="14516"/>
                  </a:lnTo>
                  <a:lnTo>
                    <a:pt x="85344" y="22567"/>
                  </a:lnTo>
                  <a:lnTo>
                    <a:pt x="85344" y="40119"/>
                  </a:lnTo>
                  <a:lnTo>
                    <a:pt x="103047" y="45072"/>
                  </a:lnTo>
                  <a:lnTo>
                    <a:pt x="115290" y="48361"/>
                  </a:lnTo>
                  <a:lnTo>
                    <a:pt x="121119" y="42481"/>
                  </a:lnTo>
                  <a:lnTo>
                    <a:pt x="121119" y="22567"/>
                  </a:lnTo>
                  <a:close/>
                </a:path>
                <a:path w="1464309" h="141604">
                  <a:moveTo>
                    <a:pt x="175590" y="55079"/>
                  </a:moveTo>
                  <a:lnTo>
                    <a:pt x="167589" y="47028"/>
                  </a:lnTo>
                  <a:lnTo>
                    <a:pt x="158851" y="47028"/>
                  </a:lnTo>
                  <a:lnTo>
                    <a:pt x="157708" y="47028"/>
                  </a:lnTo>
                  <a:lnTo>
                    <a:pt x="148958" y="47028"/>
                  </a:lnTo>
                  <a:lnTo>
                    <a:pt x="140944" y="55079"/>
                  </a:lnTo>
                  <a:lnTo>
                    <a:pt x="157708" y="59448"/>
                  </a:lnTo>
                  <a:lnTo>
                    <a:pt x="157911" y="59512"/>
                  </a:lnTo>
                  <a:lnTo>
                    <a:pt x="158851" y="59740"/>
                  </a:lnTo>
                  <a:lnTo>
                    <a:pt x="175590" y="63868"/>
                  </a:lnTo>
                  <a:lnTo>
                    <a:pt x="175590" y="55079"/>
                  </a:lnTo>
                  <a:close/>
                </a:path>
                <a:path w="1464309" h="141604">
                  <a:moveTo>
                    <a:pt x="175590" y="25"/>
                  </a:moveTo>
                  <a:lnTo>
                    <a:pt x="158851" y="25"/>
                  </a:lnTo>
                  <a:lnTo>
                    <a:pt x="157708" y="25"/>
                  </a:lnTo>
                  <a:lnTo>
                    <a:pt x="140944" y="25"/>
                  </a:lnTo>
                  <a:lnTo>
                    <a:pt x="140944" y="9969"/>
                  </a:lnTo>
                  <a:lnTo>
                    <a:pt x="148958" y="18021"/>
                  </a:lnTo>
                  <a:lnTo>
                    <a:pt x="157708" y="18021"/>
                  </a:lnTo>
                  <a:lnTo>
                    <a:pt x="158851" y="18021"/>
                  </a:lnTo>
                  <a:lnTo>
                    <a:pt x="167589" y="18021"/>
                  </a:lnTo>
                  <a:lnTo>
                    <a:pt x="175590" y="9969"/>
                  </a:lnTo>
                  <a:lnTo>
                    <a:pt x="175590" y="25"/>
                  </a:lnTo>
                  <a:close/>
                </a:path>
                <a:path w="1464309" h="141604">
                  <a:moveTo>
                    <a:pt x="231190" y="22567"/>
                  </a:moveTo>
                  <a:lnTo>
                    <a:pt x="223189" y="14516"/>
                  </a:lnTo>
                  <a:lnTo>
                    <a:pt x="203415" y="14516"/>
                  </a:lnTo>
                  <a:lnTo>
                    <a:pt x="195414" y="22567"/>
                  </a:lnTo>
                  <a:lnTo>
                    <a:pt x="195414" y="42481"/>
                  </a:lnTo>
                  <a:lnTo>
                    <a:pt x="203415" y="50533"/>
                  </a:lnTo>
                  <a:lnTo>
                    <a:pt x="223189" y="50533"/>
                  </a:lnTo>
                  <a:lnTo>
                    <a:pt x="231190" y="42481"/>
                  </a:lnTo>
                  <a:lnTo>
                    <a:pt x="231190" y="32524"/>
                  </a:lnTo>
                  <a:lnTo>
                    <a:pt x="231190" y="22567"/>
                  </a:lnTo>
                  <a:close/>
                </a:path>
                <a:path w="1464309" h="141604">
                  <a:moveTo>
                    <a:pt x="268922" y="25"/>
                  </a:moveTo>
                  <a:lnTo>
                    <a:pt x="251028" y="25"/>
                  </a:lnTo>
                  <a:lnTo>
                    <a:pt x="251028" y="9969"/>
                  </a:lnTo>
                  <a:lnTo>
                    <a:pt x="259029" y="18021"/>
                  </a:lnTo>
                  <a:lnTo>
                    <a:pt x="268922" y="18021"/>
                  </a:lnTo>
                  <a:lnTo>
                    <a:pt x="268922" y="25"/>
                  </a:lnTo>
                  <a:close/>
                </a:path>
                <a:path w="1464309" h="141604">
                  <a:moveTo>
                    <a:pt x="285661" y="55079"/>
                  </a:moveTo>
                  <a:lnTo>
                    <a:pt x="277660" y="47028"/>
                  </a:lnTo>
                  <a:lnTo>
                    <a:pt x="268922" y="47028"/>
                  </a:lnTo>
                  <a:lnTo>
                    <a:pt x="267792" y="47028"/>
                  </a:lnTo>
                  <a:lnTo>
                    <a:pt x="259029" y="47028"/>
                  </a:lnTo>
                  <a:lnTo>
                    <a:pt x="251028" y="55079"/>
                  </a:lnTo>
                  <a:lnTo>
                    <a:pt x="251028" y="63881"/>
                  </a:lnTo>
                  <a:lnTo>
                    <a:pt x="251028" y="65036"/>
                  </a:lnTo>
                  <a:lnTo>
                    <a:pt x="251028" y="73850"/>
                  </a:lnTo>
                  <a:lnTo>
                    <a:pt x="259029" y="81902"/>
                  </a:lnTo>
                  <a:lnTo>
                    <a:pt x="267792" y="81902"/>
                  </a:lnTo>
                  <a:lnTo>
                    <a:pt x="268922" y="81902"/>
                  </a:lnTo>
                  <a:lnTo>
                    <a:pt x="277660" y="81902"/>
                  </a:lnTo>
                  <a:lnTo>
                    <a:pt x="285661" y="73850"/>
                  </a:lnTo>
                  <a:lnTo>
                    <a:pt x="285661" y="65036"/>
                  </a:lnTo>
                  <a:lnTo>
                    <a:pt x="285661" y="63881"/>
                  </a:lnTo>
                  <a:lnTo>
                    <a:pt x="285661" y="55079"/>
                  </a:lnTo>
                  <a:close/>
                </a:path>
                <a:path w="1464309" h="141604">
                  <a:moveTo>
                    <a:pt x="341274" y="86448"/>
                  </a:moveTo>
                  <a:lnTo>
                    <a:pt x="333273" y="78397"/>
                  </a:lnTo>
                  <a:lnTo>
                    <a:pt x="313512" y="78397"/>
                  </a:lnTo>
                  <a:lnTo>
                    <a:pt x="305498" y="86448"/>
                  </a:lnTo>
                  <a:lnTo>
                    <a:pt x="305498" y="92202"/>
                  </a:lnTo>
                  <a:lnTo>
                    <a:pt x="323240" y="95592"/>
                  </a:lnTo>
                  <a:lnTo>
                    <a:pt x="341274" y="98844"/>
                  </a:lnTo>
                  <a:lnTo>
                    <a:pt x="341274" y="86448"/>
                  </a:lnTo>
                  <a:close/>
                </a:path>
                <a:path w="1464309" h="141604">
                  <a:moveTo>
                    <a:pt x="378993" y="0"/>
                  </a:moveTo>
                  <a:lnTo>
                    <a:pt x="361099" y="0"/>
                  </a:lnTo>
                  <a:lnTo>
                    <a:pt x="361099" y="9969"/>
                  </a:lnTo>
                  <a:lnTo>
                    <a:pt x="369100" y="18021"/>
                  </a:lnTo>
                  <a:lnTo>
                    <a:pt x="378993" y="18021"/>
                  </a:lnTo>
                  <a:lnTo>
                    <a:pt x="378993" y="0"/>
                  </a:lnTo>
                  <a:close/>
                </a:path>
                <a:path w="1464309" h="141604">
                  <a:moveTo>
                    <a:pt x="395744" y="63881"/>
                  </a:moveTo>
                  <a:lnTo>
                    <a:pt x="378993" y="63881"/>
                  </a:lnTo>
                  <a:lnTo>
                    <a:pt x="378993" y="47028"/>
                  </a:lnTo>
                  <a:lnTo>
                    <a:pt x="369100" y="47028"/>
                  </a:lnTo>
                  <a:lnTo>
                    <a:pt x="361099" y="55079"/>
                  </a:lnTo>
                  <a:lnTo>
                    <a:pt x="361099" y="63881"/>
                  </a:lnTo>
                  <a:lnTo>
                    <a:pt x="361099" y="65036"/>
                  </a:lnTo>
                  <a:lnTo>
                    <a:pt x="361099" y="73850"/>
                  </a:lnTo>
                  <a:lnTo>
                    <a:pt x="369100" y="81902"/>
                  </a:lnTo>
                  <a:lnTo>
                    <a:pt x="377850" y="81902"/>
                  </a:lnTo>
                  <a:lnTo>
                    <a:pt x="378993" y="81902"/>
                  </a:lnTo>
                  <a:lnTo>
                    <a:pt x="387743" y="81902"/>
                  </a:lnTo>
                  <a:lnTo>
                    <a:pt x="395744" y="73850"/>
                  </a:lnTo>
                  <a:lnTo>
                    <a:pt x="395744" y="63881"/>
                  </a:lnTo>
                  <a:close/>
                </a:path>
                <a:path w="1464309" h="141604">
                  <a:moveTo>
                    <a:pt x="451345" y="86448"/>
                  </a:moveTo>
                  <a:lnTo>
                    <a:pt x="443344" y="78397"/>
                  </a:lnTo>
                  <a:lnTo>
                    <a:pt x="423570" y="78397"/>
                  </a:lnTo>
                  <a:lnTo>
                    <a:pt x="415569" y="86448"/>
                  </a:lnTo>
                  <a:lnTo>
                    <a:pt x="415569" y="106362"/>
                  </a:lnTo>
                  <a:lnTo>
                    <a:pt x="421005" y="111836"/>
                  </a:lnTo>
                  <a:lnTo>
                    <a:pt x="433324" y="113665"/>
                  </a:lnTo>
                  <a:lnTo>
                    <a:pt x="438810" y="114414"/>
                  </a:lnTo>
                  <a:lnTo>
                    <a:pt x="443344" y="114414"/>
                  </a:lnTo>
                  <a:lnTo>
                    <a:pt x="451345" y="106362"/>
                  </a:lnTo>
                  <a:lnTo>
                    <a:pt x="451345" y="86448"/>
                  </a:lnTo>
                  <a:close/>
                </a:path>
                <a:path w="1464309" h="141604">
                  <a:moveTo>
                    <a:pt x="505815" y="118973"/>
                  </a:moveTo>
                  <a:lnTo>
                    <a:pt x="497814" y="110921"/>
                  </a:lnTo>
                  <a:lnTo>
                    <a:pt x="489077" y="110921"/>
                  </a:lnTo>
                  <a:lnTo>
                    <a:pt x="487934" y="110921"/>
                  </a:lnTo>
                  <a:lnTo>
                    <a:pt x="479196" y="110921"/>
                  </a:lnTo>
                  <a:lnTo>
                    <a:pt x="471373" y="118783"/>
                  </a:lnTo>
                  <a:lnTo>
                    <a:pt x="487934" y="120878"/>
                  </a:lnTo>
                  <a:lnTo>
                    <a:pt x="488365" y="120942"/>
                  </a:lnTo>
                  <a:lnTo>
                    <a:pt x="489077" y="121018"/>
                  </a:lnTo>
                  <a:lnTo>
                    <a:pt x="505815" y="122948"/>
                  </a:lnTo>
                  <a:lnTo>
                    <a:pt x="505815" y="118973"/>
                  </a:lnTo>
                  <a:close/>
                </a:path>
                <a:path w="1464309" h="141604">
                  <a:moveTo>
                    <a:pt x="505815" y="63881"/>
                  </a:moveTo>
                  <a:lnTo>
                    <a:pt x="489077" y="63881"/>
                  </a:lnTo>
                  <a:lnTo>
                    <a:pt x="487934" y="63881"/>
                  </a:lnTo>
                  <a:lnTo>
                    <a:pt x="471182" y="63881"/>
                  </a:lnTo>
                  <a:lnTo>
                    <a:pt x="471182" y="73850"/>
                  </a:lnTo>
                  <a:lnTo>
                    <a:pt x="479196" y="81902"/>
                  </a:lnTo>
                  <a:lnTo>
                    <a:pt x="487934" y="81902"/>
                  </a:lnTo>
                  <a:lnTo>
                    <a:pt x="489077" y="81902"/>
                  </a:lnTo>
                  <a:lnTo>
                    <a:pt x="497814" y="81902"/>
                  </a:lnTo>
                  <a:lnTo>
                    <a:pt x="505815" y="73850"/>
                  </a:lnTo>
                  <a:lnTo>
                    <a:pt x="505815" y="63881"/>
                  </a:lnTo>
                  <a:close/>
                </a:path>
                <a:path w="1464309" h="141604">
                  <a:moveTo>
                    <a:pt x="561428" y="86448"/>
                  </a:moveTo>
                  <a:lnTo>
                    <a:pt x="553427" y="78397"/>
                  </a:lnTo>
                  <a:lnTo>
                    <a:pt x="533654" y="78397"/>
                  </a:lnTo>
                  <a:lnTo>
                    <a:pt x="525653" y="86448"/>
                  </a:lnTo>
                  <a:lnTo>
                    <a:pt x="525653" y="106362"/>
                  </a:lnTo>
                  <a:lnTo>
                    <a:pt x="533654" y="114414"/>
                  </a:lnTo>
                  <a:lnTo>
                    <a:pt x="553427" y="114414"/>
                  </a:lnTo>
                  <a:lnTo>
                    <a:pt x="561428" y="106362"/>
                  </a:lnTo>
                  <a:lnTo>
                    <a:pt x="561428" y="96405"/>
                  </a:lnTo>
                  <a:lnTo>
                    <a:pt x="561428" y="86448"/>
                  </a:lnTo>
                  <a:close/>
                </a:path>
                <a:path w="1464309" h="141604">
                  <a:moveTo>
                    <a:pt x="615899" y="118973"/>
                  </a:moveTo>
                  <a:lnTo>
                    <a:pt x="607898" y="110921"/>
                  </a:lnTo>
                  <a:lnTo>
                    <a:pt x="599160" y="110921"/>
                  </a:lnTo>
                  <a:lnTo>
                    <a:pt x="598017" y="110921"/>
                  </a:lnTo>
                  <a:lnTo>
                    <a:pt x="589254" y="110921"/>
                  </a:lnTo>
                  <a:lnTo>
                    <a:pt x="581253" y="118973"/>
                  </a:lnTo>
                  <a:lnTo>
                    <a:pt x="581253" y="127787"/>
                  </a:lnTo>
                  <a:lnTo>
                    <a:pt x="581253" y="128917"/>
                  </a:lnTo>
                  <a:lnTo>
                    <a:pt x="581253" y="130568"/>
                  </a:lnTo>
                  <a:lnTo>
                    <a:pt x="599160" y="132194"/>
                  </a:lnTo>
                  <a:lnTo>
                    <a:pt x="615899" y="133438"/>
                  </a:lnTo>
                  <a:lnTo>
                    <a:pt x="615899" y="128917"/>
                  </a:lnTo>
                  <a:lnTo>
                    <a:pt x="615899" y="127787"/>
                  </a:lnTo>
                  <a:lnTo>
                    <a:pt x="615899" y="118973"/>
                  </a:lnTo>
                  <a:close/>
                </a:path>
                <a:path w="1464309" h="141604">
                  <a:moveTo>
                    <a:pt x="615899" y="63893"/>
                  </a:moveTo>
                  <a:lnTo>
                    <a:pt x="599160" y="63893"/>
                  </a:lnTo>
                  <a:lnTo>
                    <a:pt x="581253" y="63881"/>
                  </a:lnTo>
                  <a:lnTo>
                    <a:pt x="581253" y="73850"/>
                  </a:lnTo>
                  <a:lnTo>
                    <a:pt x="589254" y="81902"/>
                  </a:lnTo>
                  <a:lnTo>
                    <a:pt x="598017" y="81902"/>
                  </a:lnTo>
                  <a:lnTo>
                    <a:pt x="599160" y="81902"/>
                  </a:lnTo>
                  <a:lnTo>
                    <a:pt x="607898" y="81902"/>
                  </a:lnTo>
                  <a:lnTo>
                    <a:pt x="615899" y="73850"/>
                  </a:lnTo>
                  <a:lnTo>
                    <a:pt x="615899" y="63893"/>
                  </a:lnTo>
                  <a:close/>
                </a:path>
                <a:path w="1464309" h="141604">
                  <a:moveTo>
                    <a:pt x="671499" y="86448"/>
                  </a:moveTo>
                  <a:lnTo>
                    <a:pt x="663498" y="78397"/>
                  </a:lnTo>
                  <a:lnTo>
                    <a:pt x="643737" y="78397"/>
                  </a:lnTo>
                  <a:lnTo>
                    <a:pt x="635723" y="86448"/>
                  </a:lnTo>
                  <a:lnTo>
                    <a:pt x="635723" y="106362"/>
                  </a:lnTo>
                  <a:lnTo>
                    <a:pt x="643737" y="114414"/>
                  </a:lnTo>
                  <a:lnTo>
                    <a:pt x="663498" y="114414"/>
                  </a:lnTo>
                  <a:lnTo>
                    <a:pt x="671499" y="106362"/>
                  </a:lnTo>
                  <a:lnTo>
                    <a:pt x="671499" y="96405"/>
                  </a:lnTo>
                  <a:lnTo>
                    <a:pt x="671499" y="86448"/>
                  </a:lnTo>
                  <a:close/>
                </a:path>
                <a:path w="1464309" h="141604">
                  <a:moveTo>
                    <a:pt x="725957" y="118973"/>
                  </a:moveTo>
                  <a:lnTo>
                    <a:pt x="717956" y="110921"/>
                  </a:lnTo>
                  <a:lnTo>
                    <a:pt x="709231" y="110921"/>
                  </a:lnTo>
                  <a:lnTo>
                    <a:pt x="708075" y="110921"/>
                  </a:lnTo>
                  <a:lnTo>
                    <a:pt x="699350" y="110921"/>
                  </a:lnTo>
                  <a:lnTo>
                    <a:pt x="691337" y="118973"/>
                  </a:lnTo>
                  <a:lnTo>
                    <a:pt x="691337" y="127787"/>
                  </a:lnTo>
                  <a:lnTo>
                    <a:pt x="691337" y="128917"/>
                  </a:lnTo>
                  <a:lnTo>
                    <a:pt x="691337" y="137744"/>
                  </a:lnTo>
                  <a:lnTo>
                    <a:pt x="691616" y="138036"/>
                  </a:lnTo>
                  <a:lnTo>
                    <a:pt x="709231" y="138836"/>
                  </a:lnTo>
                  <a:lnTo>
                    <a:pt x="724357" y="139357"/>
                  </a:lnTo>
                  <a:lnTo>
                    <a:pt x="725957" y="137744"/>
                  </a:lnTo>
                  <a:lnTo>
                    <a:pt x="725957" y="128917"/>
                  </a:lnTo>
                  <a:lnTo>
                    <a:pt x="725957" y="127787"/>
                  </a:lnTo>
                  <a:lnTo>
                    <a:pt x="725957" y="118973"/>
                  </a:lnTo>
                  <a:close/>
                </a:path>
                <a:path w="1464309" h="141604">
                  <a:moveTo>
                    <a:pt x="725957" y="63893"/>
                  </a:moveTo>
                  <a:lnTo>
                    <a:pt x="709231" y="63893"/>
                  </a:lnTo>
                  <a:lnTo>
                    <a:pt x="708075" y="63893"/>
                  </a:lnTo>
                  <a:lnTo>
                    <a:pt x="691337" y="63893"/>
                  </a:lnTo>
                  <a:lnTo>
                    <a:pt x="691337" y="73850"/>
                  </a:lnTo>
                  <a:lnTo>
                    <a:pt x="699350" y="81902"/>
                  </a:lnTo>
                  <a:lnTo>
                    <a:pt x="708075" y="81902"/>
                  </a:lnTo>
                  <a:lnTo>
                    <a:pt x="709231" y="81902"/>
                  </a:lnTo>
                  <a:lnTo>
                    <a:pt x="717956" y="81902"/>
                  </a:lnTo>
                  <a:lnTo>
                    <a:pt x="725957" y="73850"/>
                  </a:lnTo>
                  <a:lnTo>
                    <a:pt x="725957" y="63893"/>
                  </a:lnTo>
                  <a:close/>
                </a:path>
                <a:path w="1464309" h="141604">
                  <a:moveTo>
                    <a:pt x="781570" y="86448"/>
                  </a:moveTo>
                  <a:lnTo>
                    <a:pt x="773569" y="78397"/>
                  </a:lnTo>
                  <a:lnTo>
                    <a:pt x="753808" y="78397"/>
                  </a:lnTo>
                  <a:lnTo>
                    <a:pt x="745794" y="86448"/>
                  </a:lnTo>
                  <a:lnTo>
                    <a:pt x="745794" y="106362"/>
                  </a:lnTo>
                  <a:lnTo>
                    <a:pt x="753808" y="114414"/>
                  </a:lnTo>
                  <a:lnTo>
                    <a:pt x="773569" y="114414"/>
                  </a:lnTo>
                  <a:lnTo>
                    <a:pt x="781570" y="106362"/>
                  </a:lnTo>
                  <a:lnTo>
                    <a:pt x="781570" y="96405"/>
                  </a:lnTo>
                  <a:lnTo>
                    <a:pt x="781570" y="86448"/>
                  </a:lnTo>
                  <a:close/>
                </a:path>
                <a:path w="1464309" h="141604">
                  <a:moveTo>
                    <a:pt x="836041" y="118973"/>
                  </a:moveTo>
                  <a:lnTo>
                    <a:pt x="828040" y="110921"/>
                  </a:lnTo>
                  <a:lnTo>
                    <a:pt x="819289" y="110921"/>
                  </a:lnTo>
                  <a:lnTo>
                    <a:pt x="818172" y="110921"/>
                  </a:lnTo>
                  <a:lnTo>
                    <a:pt x="809409" y="110921"/>
                  </a:lnTo>
                  <a:lnTo>
                    <a:pt x="801408" y="118973"/>
                  </a:lnTo>
                  <a:lnTo>
                    <a:pt x="801408" y="127787"/>
                  </a:lnTo>
                  <a:lnTo>
                    <a:pt x="801408" y="128917"/>
                  </a:lnTo>
                  <a:lnTo>
                    <a:pt x="801408" y="137744"/>
                  </a:lnTo>
                  <a:lnTo>
                    <a:pt x="804545" y="140893"/>
                  </a:lnTo>
                  <a:lnTo>
                    <a:pt x="818172" y="141046"/>
                  </a:lnTo>
                  <a:lnTo>
                    <a:pt x="818908" y="141046"/>
                  </a:lnTo>
                  <a:lnTo>
                    <a:pt x="819289" y="141046"/>
                  </a:lnTo>
                  <a:lnTo>
                    <a:pt x="832840" y="140970"/>
                  </a:lnTo>
                  <a:lnTo>
                    <a:pt x="836041" y="137744"/>
                  </a:lnTo>
                  <a:lnTo>
                    <a:pt x="836041" y="128917"/>
                  </a:lnTo>
                  <a:lnTo>
                    <a:pt x="836041" y="127787"/>
                  </a:lnTo>
                  <a:lnTo>
                    <a:pt x="836041" y="118973"/>
                  </a:lnTo>
                  <a:close/>
                </a:path>
                <a:path w="1464309" h="141604">
                  <a:moveTo>
                    <a:pt x="836041" y="63893"/>
                  </a:moveTo>
                  <a:lnTo>
                    <a:pt x="819289" y="63893"/>
                  </a:lnTo>
                  <a:lnTo>
                    <a:pt x="818172" y="63893"/>
                  </a:lnTo>
                  <a:lnTo>
                    <a:pt x="801408" y="63893"/>
                  </a:lnTo>
                  <a:lnTo>
                    <a:pt x="801408" y="73850"/>
                  </a:lnTo>
                  <a:lnTo>
                    <a:pt x="809409" y="81902"/>
                  </a:lnTo>
                  <a:lnTo>
                    <a:pt x="818172" y="81902"/>
                  </a:lnTo>
                  <a:lnTo>
                    <a:pt x="819289" y="81902"/>
                  </a:lnTo>
                  <a:lnTo>
                    <a:pt x="828040" y="81902"/>
                  </a:lnTo>
                  <a:lnTo>
                    <a:pt x="836041" y="73850"/>
                  </a:lnTo>
                  <a:lnTo>
                    <a:pt x="836041" y="63893"/>
                  </a:lnTo>
                  <a:close/>
                </a:path>
                <a:path w="1464309" h="141604">
                  <a:moveTo>
                    <a:pt x="891641" y="86448"/>
                  </a:moveTo>
                  <a:lnTo>
                    <a:pt x="883640" y="78397"/>
                  </a:lnTo>
                  <a:lnTo>
                    <a:pt x="863866" y="78397"/>
                  </a:lnTo>
                  <a:lnTo>
                    <a:pt x="855865" y="86448"/>
                  </a:lnTo>
                  <a:lnTo>
                    <a:pt x="855865" y="106362"/>
                  </a:lnTo>
                  <a:lnTo>
                    <a:pt x="863866" y="114414"/>
                  </a:lnTo>
                  <a:lnTo>
                    <a:pt x="883640" y="114414"/>
                  </a:lnTo>
                  <a:lnTo>
                    <a:pt x="891641" y="106362"/>
                  </a:lnTo>
                  <a:lnTo>
                    <a:pt x="891641" y="96405"/>
                  </a:lnTo>
                  <a:lnTo>
                    <a:pt x="891641" y="86448"/>
                  </a:lnTo>
                  <a:close/>
                </a:path>
                <a:path w="1464309" h="141604">
                  <a:moveTo>
                    <a:pt x="946111" y="118973"/>
                  </a:moveTo>
                  <a:lnTo>
                    <a:pt x="938110" y="110921"/>
                  </a:lnTo>
                  <a:lnTo>
                    <a:pt x="929373" y="110921"/>
                  </a:lnTo>
                  <a:lnTo>
                    <a:pt x="928243" y="110921"/>
                  </a:lnTo>
                  <a:lnTo>
                    <a:pt x="919480" y="110921"/>
                  </a:lnTo>
                  <a:lnTo>
                    <a:pt x="911479" y="118973"/>
                  </a:lnTo>
                  <a:lnTo>
                    <a:pt x="911479" y="127787"/>
                  </a:lnTo>
                  <a:lnTo>
                    <a:pt x="911479" y="128917"/>
                  </a:lnTo>
                  <a:lnTo>
                    <a:pt x="911479" y="137744"/>
                  </a:lnTo>
                  <a:lnTo>
                    <a:pt x="913168" y="139433"/>
                  </a:lnTo>
                  <a:lnTo>
                    <a:pt x="928243" y="138925"/>
                  </a:lnTo>
                  <a:lnTo>
                    <a:pt x="929360" y="138874"/>
                  </a:lnTo>
                  <a:lnTo>
                    <a:pt x="945718" y="138137"/>
                  </a:lnTo>
                  <a:lnTo>
                    <a:pt x="946111" y="137744"/>
                  </a:lnTo>
                  <a:lnTo>
                    <a:pt x="946111" y="128917"/>
                  </a:lnTo>
                  <a:lnTo>
                    <a:pt x="946111" y="127787"/>
                  </a:lnTo>
                  <a:lnTo>
                    <a:pt x="946111" y="118973"/>
                  </a:lnTo>
                  <a:close/>
                </a:path>
                <a:path w="1464309" h="141604">
                  <a:moveTo>
                    <a:pt x="946111" y="63893"/>
                  </a:moveTo>
                  <a:lnTo>
                    <a:pt x="929373" y="63893"/>
                  </a:lnTo>
                  <a:lnTo>
                    <a:pt x="928243" y="63893"/>
                  </a:lnTo>
                  <a:lnTo>
                    <a:pt x="911479" y="63893"/>
                  </a:lnTo>
                  <a:lnTo>
                    <a:pt x="911479" y="73850"/>
                  </a:lnTo>
                  <a:lnTo>
                    <a:pt x="919480" y="81902"/>
                  </a:lnTo>
                  <a:lnTo>
                    <a:pt x="928243" y="81902"/>
                  </a:lnTo>
                  <a:lnTo>
                    <a:pt x="929373" y="81902"/>
                  </a:lnTo>
                  <a:lnTo>
                    <a:pt x="938110" y="81902"/>
                  </a:lnTo>
                  <a:lnTo>
                    <a:pt x="946111" y="73850"/>
                  </a:lnTo>
                  <a:lnTo>
                    <a:pt x="946111" y="63893"/>
                  </a:lnTo>
                  <a:close/>
                </a:path>
                <a:path w="1464309" h="141604">
                  <a:moveTo>
                    <a:pt x="1001725" y="86448"/>
                  </a:moveTo>
                  <a:lnTo>
                    <a:pt x="993724" y="78397"/>
                  </a:lnTo>
                  <a:lnTo>
                    <a:pt x="973963" y="78397"/>
                  </a:lnTo>
                  <a:lnTo>
                    <a:pt x="965949" y="86448"/>
                  </a:lnTo>
                  <a:lnTo>
                    <a:pt x="965949" y="106362"/>
                  </a:lnTo>
                  <a:lnTo>
                    <a:pt x="973963" y="114414"/>
                  </a:lnTo>
                  <a:lnTo>
                    <a:pt x="993724" y="114414"/>
                  </a:lnTo>
                  <a:lnTo>
                    <a:pt x="1001725" y="106362"/>
                  </a:lnTo>
                  <a:lnTo>
                    <a:pt x="1001725" y="96405"/>
                  </a:lnTo>
                  <a:lnTo>
                    <a:pt x="1001725" y="86448"/>
                  </a:lnTo>
                  <a:close/>
                </a:path>
                <a:path w="1464309" h="141604">
                  <a:moveTo>
                    <a:pt x="1056195" y="118973"/>
                  </a:moveTo>
                  <a:lnTo>
                    <a:pt x="1048194" y="110921"/>
                  </a:lnTo>
                  <a:lnTo>
                    <a:pt x="1039444" y="110921"/>
                  </a:lnTo>
                  <a:lnTo>
                    <a:pt x="1038301" y="110921"/>
                  </a:lnTo>
                  <a:lnTo>
                    <a:pt x="1029550" y="110921"/>
                  </a:lnTo>
                  <a:lnTo>
                    <a:pt x="1021549" y="118973"/>
                  </a:lnTo>
                  <a:lnTo>
                    <a:pt x="1021549" y="127787"/>
                  </a:lnTo>
                  <a:lnTo>
                    <a:pt x="1021549" y="128917"/>
                  </a:lnTo>
                  <a:lnTo>
                    <a:pt x="1021549" y="133629"/>
                  </a:lnTo>
                  <a:lnTo>
                    <a:pt x="1038301" y="132372"/>
                  </a:lnTo>
                  <a:lnTo>
                    <a:pt x="1038504" y="132359"/>
                  </a:lnTo>
                  <a:lnTo>
                    <a:pt x="1039444" y="132283"/>
                  </a:lnTo>
                  <a:lnTo>
                    <a:pt x="1056195" y="130771"/>
                  </a:lnTo>
                  <a:lnTo>
                    <a:pt x="1056195" y="128917"/>
                  </a:lnTo>
                  <a:lnTo>
                    <a:pt x="1056195" y="127787"/>
                  </a:lnTo>
                  <a:lnTo>
                    <a:pt x="1056195" y="118973"/>
                  </a:lnTo>
                  <a:close/>
                </a:path>
                <a:path w="1464309" h="141604">
                  <a:moveTo>
                    <a:pt x="1056195" y="63881"/>
                  </a:moveTo>
                  <a:lnTo>
                    <a:pt x="1038301" y="63881"/>
                  </a:lnTo>
                  <a:lnTo>
                    <a:pt x="1021549" y="63893"/>
                  </a:lnTo>
                  <a:lnTo>
                    <a:pt x="1021549" y="73850"/>
                  </a:lnTo>
                  <a:lnTo>
                    <a:pt x="1029550" y="81902"/>
                  </a:lnTo>
                  <a:lnTo>
                    <a:pt x="1038301" y="81902"/>
                  </a:lnTo>
                  <a:lnTo>
                    <a:pt x="1039444" y="81902"/>
                  </a:lnTo>
                  <a:lnTo>
                    <a:pt x="1048194" y="81902"/>
                  </a:lnTo>
                  <a:lnTo>
                    <a:pt x="1056195" y="73850"/>
                  </a:lnTo>
                  <a:lnTo>
                    <a:pt x="1056195" y="63881"/>
                  </a:lnTo>
                  <a:close/>
                </a:path>
                <a:path w="1464309" h="141604">
                  <a:moveTo>
                    <a:pt x="1111796" y="86448"/>
                  </a:moveTo>
                  <a:lnTo>
                    <a:pt x="1103795" y="78397"/>
                  </a:lnTo>
                  <a:lnTo>
                    <a:pt x="1084021" y="78397"/>
                  </a:lnTo>
                  <a:lnTo>
                    <a:pt x="1076020" y="86448"/>
                  </a:lnTo>
                  <a:lnTo>
                    <a:pt x="1076020" y="106362"/>
                  </a:lnTo>
                  <a:lnTo>
                    <a:pt x="1084021" y="114414"/>
                  </a:lnTo>
                  <a:lnTo>
                    <a:pt x="1103795" y="114414"/>
                  </a:lnTo>
                  <a:lnTo>
                    <a:pt x="1111796" y="106362"/>
                  </a:lnTo>
                  <a:lnTo>
                    <a:pt x="1111796" y="96405"/>
                  </a:lnTo>
                  <a:lnTo>
                    <a:pt x="1111796" y="86448"/>
                  </a:lnTo>
                  <a:close/>
                </a:path>
                <a:path w="1464309" h="141604">
                  <a:moveTo>
                    <a:pt x="1166266" y="118973"/>
                  </a:moveTo>
                  <a:lnTo>
                    <a:pt x="1158265" y="110921"/>
                  </a:lnTo>
                  <a:lnTo>
                    <a:pt x="1149515" y="110921"/>
                  </a:lnTo>
                  <a:lnTo>
                    <a:pt x="1148372" y="110921"/>
                  </a:lnTo>
                  <a:lnTo>
                    <a:pt x="1139647" y="110921"/>
                  </a:lnTo>
                  <a:lnTo>
                    <a:pt x="1131633" y="118973"/>
                  </a:lnTo>
                  <a:lnTo>
                    <a:pt x="1131633" y="123253"/>
                  </a:lnTo>
                  <a:lnTo>
                    <a:pt x="1149515" y="121196"/>
                  </a:lnTo>
                  <a:lnTo>
                    <a:pt x="1166266" y="119087"/>
                  </a:lnTo>
                  <a:close/>
                </a:path>
                <a:path w="1464309" h="141604">
                  <a:moveTo>
                    <a:pt x="1166266" y="63881"/>
                  </a:moveTo>
                  <a:lnTo>
                    <a:pt x="1149515" y="63881"/>
                  </a:lnTo>
                  <a:lnTo>
                    <a:pt x="1148372" y="63881"/>
                  </a:lnTo>
                  <a:lnTo>
                    <a:pt x="1131633" y="63881"/>
                  </a:lnTo>
                  <a:lnTo>
                    <a:pt x="1131633" y="73850"/>
                  </a:lnTo>
                  <a:lnTo>
                    <a:pt x="1139647" y="81902"/>
                  </a:lnTo>
                  <a:lnTo>
                    <a:pt x="1148372" y="81902"/>
                  </a:lnTo>
                  <a:lnTo>
                    <a:pt x="1149515" y="81902"/>
                  </a:lnTo>
                  <a:lnTo>
                    <a:pt x="1158265" y="81902"/>
                  </a:lnTo>
                  <a:lnTo>
                    <a:pt x="1166266" y="73850"/>
                  </a:lnTo>
                  <a:lnTo>
                    <a:pt x="1166266" y="63881"/>
                  </a:lnTo>
                  <a:close/>
                </a:path>
                <a:path w="1464309" h="141604">
                  <a:moveTo>
                    <a:pt x="1221879" y="86448"/>
                  </a:moveTo>
                  <a:lnTo>
                    <a:pt x="1213878" y="78397"/>
                  </a:lnTo>
                  <a:lnTo>
                    <a:pt x="1194104" y="78397"/>
                  </a:lnTo>
                  <a:lnTo>
                    <a:pt x="1186103" y="86448"/>
                  </a:lnTo>
                  <a:lnTo>
                    <a:pt x="1186103" y="106362"/>
                  </a:lnTo>
                  <a:lnTo>
                    <a:pt x="1194104" y="114414"/>
                  </a:lnTo>
                  <a:lnTo>
                    <a:pt x="1201191" y="114414"/>
                  </a:lnTo>
                  <a:lnTo>
                    <a:pt x="1204125" y="114020"/>
                  </a:lnTo>
                  <a:lnTo>
                    <a:pt x="1216012" y="112268"/>
                  </a:lnTo>
                  <a:lnTo>
                    <a:pt x="1221879" y="106362"/>
                  </a:lnTo>
                  <a:lnTo>
                    <a:pt x="1221879" y="86448"/>
                  </a:lnTo>
                  <a:close/>
                </a:path>
                <a:path w="1464309" h="141604">
                  <a:moveTo>
                    <a:pt x="1276350" y="63881"/>
                  </a:moveTo>
                  <a:lnTo>
                    <a:pt x="1259598" y="63881"/>
                  </a:lnTo>
                  <a:lnTo>
                    <a:pt x="1258443" y="63881"/>
                  </a:lnTo>
                  <a:lnTo>
                    <a:pt x="1241717" y="63881"/>
                  </a:lnTo>
                  <a:lnTo>
                    <a:pt x="1241717" y="73850"/>
                  </a:lnTo>
                  <a:lnTo>
                    <a:pt x="1249718" y="81902"/>
                  </a:lnTo>
                  <a:lnTo>
                    <a:pt x="1258443" y="81902"/>
                  </a:lnTo>
                  <a:lnTo>
                    <a:pt x="1259598" y="81902"/>
                  </a:lnTo>
                  <a:lnTo>
                    <a:pt x="1268349" y="81902"/>
                  </a:lnTo>
                  <a:lnTo>
                    <a:pt x="1276350" y="73850"/>
                  </a:lnTo>
                  <a:lnTo>
                    <a:pt x="1276350" y="63881"/>
                  </a:lnTo>
                  <a:close/>
                </a:path>
                <a:path w="1464309" h="141604">
                  <a:moveTo>
                    <a:pt x="1331963" y="86448"/>
                  </a:moveTo>
                  <a:lnTo>
                    <a:pt x="1323962" y="78397"/>
                  </a:lnTo>
                  <a:lnTo>
                    <a:pt x="1304188" y="78397"/>
                  </a:lnTo>
                  <a:lnTo>
                    <a:pt x="1296187" y="86448"/>
                  </a:lnTo>
                  <a:lnTo>
                    <a:pt x="1296187" y="99288"/>
                  </a:lnTo>
                  <a:lnTo>
                    <a:pt x="1314221" y="96050"/>
                  </a:lnTo>
                  <a:lnTo>
                    <a:pt x="1331963" y="92684"/>
                  </a:lnTo>
                  <a:lnTo>
                    <a:pt x="1331963" y="86448"/>
                  </a:lnTo>
                  <a:close/>
                </a:path>
                <a:path w="1464309" h="141604">
                  <a:moveTo>
                    <a:pt x="1386408" y="63881"/>
                  </a:moveTo>
                  <a:lnTo>
                    <a:pt x="1369682" y="63881"/>
                  </a:lnTo>
                  <a:lnTo>
                    <a:pt x="1368526" y="63881"/>
                  </a:lnTo>
                  <a:lnTo>
                    <a:pt x="1351788" y="63881"/>
                  </a:lnTo>
                  <a:lnTo>
                    <a:pt x="1351788" y="73850"/>
                  </a:lnTo>
                  <a:lnTo>
                    <a:pt x="1359801" y="81902"/>
                  </a:lnTo>
                  <a:lnTo>
                    <a:pt x="1368526" y="81902"/>
                  </a:lnTo>
                  <a:lnTo>
                    <a:pt x="1369682" y="81902"/>
                  </a:lnTo>
                  <a:lnTo>
                    <a:pt x="1378407" y="81902"/>
                  </a:lnTo>
                  <a:lnTo>
                    <a:pt x="1386408" y="73850"/>
                  </a:lnTo>
                  <a:lnTo>
                    <a:pt x="1386408" y="63881"/>
                  </a:lnTo>
                  <a:close/>
                </a:path>
                <a:path w="1464309" h="141604">
                  <a:moveTo>
                    <a:pt x="1464297" y="63881"/>
                  </a:moveTo>
                  <a:lnTo>
                    <a:pt x="1461871" y="63881"/>
                  </a:lnTo>
                  <a:lnTo>
                    <a:pt x="1461871" y="64452"/>
                  </a:lnTo>
                  <a:lnTo>
                    <a:pt x="1464297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56">
              <a:extLst>
                <a:ext uri="{FF2B5EF4-FFF2-40B4-BE49-F238E27FC236}">
                  <a16:creationId xmlns:a16="http://schemas.microsoft.com/office/drawing/2014/main" id="{1006B394-90E5-14BB-107A-7229F928F934}"/>
                </a:ext>
              </a:extLst>
            </p:cNvPr>
            <p:cNvSpPr/>
            <p:nvPr/>
          </p:nvSpPr>
          <p:spPr>
            <a:xfrm>
              <a:off x="6648894" y="3654628"/>
              <a:ext cx="1873885" cy="129539"/>
            </a:xfrm>
            <a:custGeom>
              <a:avLst/>
              <a:gdLst/>
              <a:ahLst/>
              <a:cxnLst/>
              <a:rect l="l" t="t" r="r" b="b"/>
              <a:pathLst>
                <a:path w="1873884" h="1295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254" y="10210"/>
                  </a:lnTo>
                  <a:lnTo>
                    <a:pt x="16764" y="16878"/>
                  </a:lnTo>
                  <a:lnTo>
                    <a:pt x="17246" y="17081"/>
                  </a:lnTo>
                  <a:lnTo>
                    <a:pt x="17881" y="17322"/>
                  </a:lnTo>
                  <a:lnTo>
                    <a:pt x="19659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1873884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31432"/>
                  </a:lnTo>
                  <a:lnTo>
                    <a:pt x="72136" y="38087"/>
                  </a:lnTo>
                  <a:lnTo>
                    <a:pt x="88633" y="44094"/>
                  </a:lnTo>
                  <a:lnTo>
                    <a:pt x="90246" y="42481"/>
                  </a:lnTo>
                  <a:lnTo>
                    <a:pt x="90246" y="22567"/>
                  </a:lnTo>
                  <a:close/>
                </a:path>
                <a:path w="1873884" h="129539">
                  <a:moveTo>
                    <a:pt x="144716" y="55067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22" y="47015"/>
                  </a:lnTo>
                  <a:lnTo>
                    <a:pt x="118071" y="47015"/>
                  </a:lnTo>
                  <a:lnTo>
                    <a:pt x="112496" y="52628"/>
                  </a:lnTo>
                  <a:lnTo>
                    <a:pt x="126822" y="57670"/>
                  </a:lnTo>
                  <a:lnTo>
                    <a:pt x="133997" y="60172"/>
                  </a:lnTo>
                  <a:lnTo>
                    <a:pt x="144716" y="63804"/>
                  </a:lnTo>
                  <a:lnTo>
                    <a:pt x="144716" y="55067"/>
                  </a:lnTo>
                  <a:close/>
                </a:path>
                <a:path w="187388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71" y="18008"/>
                  </a:lnTo>
                  <a:lnTo>
                    <a:pt x="126822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1873884" h="129539">
                  <a:moveTo>
                    <a:pt x="200304" y="22567"/>
                  </a:moveTo>
                  <a:lnTo>
                    <a:pt x="192303" y="14516"/>
                  </a:lnTo>
                  <a:lnTo>
                    <a:pt x="172542" y="14516"/>
                  </a:lnTo>
                  <a:lnTo>
                    <a:pt x="164528" y="22567"/>
                  </a:lnTo>
                  <a:lnTo>
                    <a:pt x="164528" y="42481"/>
                  </a:lnTo>
                  <a:lnTo>
                    <a:pt x="172542" y="50533"/>
                  </a:lnTo>
                  <a:lnTo>
                    <a:pt x="192303" y="50533"/>
                  </a:lnTo>
                  <a:lnTo>
                    <a:pt x="200304" y="42481"/>
                  </a:lnTo>
                  <a:lnTo>
                    <a:pt x="200304" y="32524"/>
                  </a:lnTo>
                  <a:lnTo>
                    <a:pt x="200304" y="22567"/>
                  </a:lnTo>
                  <a:close/>
                </a:path>
                <a:path w="1873884" h="129539">
                  <a:moveTo>
                    <a:pt x="238048" y="47015"/>
                  </a:moveTo>
                  <a:lnTo>
                    <a:pt x="228155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8048" y="65024"/>
                  </a:lnTo>
                  <a:lnTo>
                    <a:pt x="238048" y="47015"/>
                  </a:lnTo>
                  <a:close/>
                </a:path>
                <a:path w="1873884" h="129539">
                  <a:moveTo>
                    <a:pt x="238048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48" y="18008"/>
                  </a:lnTo>
                  <a:lnTo>
                    <a:pt x="238048" y="0"/>
                  </a:lnTo>
                  <a:close/>
                </a:path>
                <a:path w="1873884" h="129539">
                  <a:moveTo>
                    <a:pt x="348094" y="47015"/>
                  </a:moveTo>
                  <a:lnTo>
                    <a:pt x="338226" y="47015"/>
                  </a:lnTo>
                  <a:lnTo>
                    <a:pt x="330212" y="55067"/>
                  </a:lnTo>
                  <a:lnTo>
                    <a:pt x="330212" y="65024"/>
                  </a:lnTo>
                  <a:lnTo>
                    <a:pt x="348094" y="65024"/>
                  </a:lnTo>
                  <a:lnTo>
                    <a:pt x="348094" y="47015"/>
                  </a:lnTo>
                  <a:close/>
                </a:path>
                <a:path w="1873884" h="129539">
                  <a:moveTo>
                    <a:pt x="474929" y="63881"/>
                  </a:moveTo>
                  <a:lnTo>
                    <a:pt x="457060" y="63881"/>
                  </a:lnTo>
                  <a:lnTo>
                    <a:pt x="457060" y="81902"/>
                  </a:lnTo>
                  <a:lnTo>
                    <a:pt x="466928" y="81902"/>
                  </a:lnTo>
                  <a:lnTo>
                    <a:pt x="474929" y="73850"/>
                  </a:lnTo>
                  <a:lnTo>
                    <a:pt x="474929" y="63881"/>
                  </a:lnTo>
                  <a:close/>
                </a:path>
                <a:path w="1873884" h="1295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1873884" h="129539">
                  <a:moveTo>
                    <a:pt x="585012" y="118960"/>
                  </a:moveTo>
                  <a:lnTo>
                    <a:pt x="577011" y="110909"/>
                  </a:lnTo>
                  <a:lnTo>
                    <a:pt x="567118" y="110909"/>
                  </a:lnTo>
                  <a:lnTo>
                    <a:pt x="567118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1873884" h="129539">
                  <a:moveTo>
                    <a:pt x="585012" y="63881"/>
                  </a:moveTo>
                  <a:lnTo>
                    <a:pt x="568261" y="63881"/>
                  </a:lnTo>
                  <a:lnTo>
                    <a:pt x="567118" y="63881"/>
                  </a:lnTo>
                  <a:lnTo>
                    <a:pt x="550367" y="63881"/>
                  </a:lnTo>
                  <a:lnTo>
                    <a:pt x="550367" y="73850"/>
                  </a:lnTo>
                  <a:lnTo>
                    <a:pt x="558368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11" y="81902"/>
                  </a:lnTo>
                  <a:lnTo>
                    <a:pt x="585012" y="73850"/>
                  </a:lnTo>
                  <a:lnTo>
                    <a:pt x="585012" y="63881"/>
                  </a:lnTo>
                  <a:close/>
                </a:path>
                <a:path w="1873884" h="129539">
                  <a:moveTo>
                    <a:pt x="640613" y="86448"/>
                  </a:moveTo>
                  <a:lnTo>
                    <a:pt x="632612" y="78397"/>
                  </a:lnTo>
                  <a:lnTo>
                    <a:pt x="612838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38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1873884" h="129539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202" y="128917"/>
                  </a:lnTo>
                  <a:lnTo>
                    <a:pt x="678345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1873884" h="129539">
                  <a:moveTo>
                    <a:pt x="695083" y="63881"/>
                  </a:moveTo>
                  <a:lnTo>
                    <a:pt x="678345" y="63881"/>
                  </a:lnTo>
                  <a:lnTo>
                    <a:pt x="677202" y="63881"/>
                  </a:lnTo>
                  <a:lnTo>
                    <a:pt x="660450" y="63881"/>
                  </a:lnTo>
                  <a:lnTo>
                    <a:pt x="660450" y="73850"/>
                  </a:lnTo>
                  <a:lnTo>
                    <a:pt x="668464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82" y="81902"/>
                  </a:lnTo>
                  <a:lnTo>
                    <a:pt x="695083" y="73850"/>
                  </a:lnTo>
                  <a:lnTo>
                    <a:pt x="695083" y="63881"/>
                  </a:lnTo>
                  <a:close/>
                </a:path>
                <a:path w="1873884" h="1295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1873884" h="129539">
                  <a:moveTo>
                    <a:pt x="805167" y="118960"/>
                  </a:moveTo>
                  <a:lnTo>
                    <a:pt x="797166" y="110909"/>
                  </a:lnTo>
                  <a:lnTo>
                    <a:pt x="788428" y="110909"/>
                  </a:lnTo>
                  <a:lnTo>
                    <a:pt x="787285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85" y="128917"/>
                  </a:lnTo>
                  <a:lnTo>
                    <a:pt x="788428" y="128917"/>
                  </a:lnTo>
                  <a:lnTo>
                    <a:pt x="805167" y="128917"/>
                  </a:lnTo>
                  <a:lnTo>
                    <a:pt x="805167" y="118960"/>
                  </a:lnTo>
                  <a:close/>
                </a:path>
                <a:path w="1873884" h="129539">
                  <a:moveTo>
                    <a:pt x="805167" y="63881"/>
                  </a:moveTo>
                  <a:lnTo>
                    <a:pt x="788428" y="63881"/>
                  </a:lnTo>
                  <a:lnTo>
                    <a:pt x="787285" y="63881"/>
                  </a:lnTo>
                  <a:lnTo>
                    <a:pt x="770521" y="63881"/>
                  </a:lnTo>
                  <a:lnTo>
                    <a:pt x="770521" y="73850"/>
                  </a:lnTo>
                  <a:lnTo>
                    <a:pt x="778522" y="81902"/>
                  </a:lnTo>
                  <a:lnTo>
                    <a:pt x="787285" y="81902"/>
                  </a:lnTo>
                  <a:lnTo>
                    <a:pt x="788428" y="81902"/>
                  </a:lnTo>
                  <a:lnTo>
                    <a:pt x="797166" y="81902"/>
                  </a:lnTo>
                  <a:lnTo>
                    <a:pt x="805167" y="73850"/>
                  </a:lnTo>
                  <a:lnTo>
                    <a:pt x="805167" y="63881"/>
                  </a:lnTo>
                  <a:close/>
                </a:path>
                <a:path w="1873884" h="1295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1873884" h="129539">
                  <a:moveTo>
                    <a:pt x="915225" y="118960"/>
                  </a:moveTo>
                  <a:lnTo>
                    <a:pt x="907224" y="110909"/>
                  </a:lnTo>
                  <a:lnTo>
                    <a:pt x="898499" y="110909"/>
                  </a:lnTo>
                  <a:lnTo>
                    <a:pt x="897343" y="110909"/>
                  </a:lnTo>
                  <a:lnTo>
                    <a:pt x="888619" y="110909"/>
                  </a:lnTo>
                  <a:lnTo>
                    <a:pt x="880605" y="118960"/>
                  </a:lnTo>
                  <a:lnTo>
                    <a:pt x="880605" y="128917"/>
                  </a:lnTo>
                  <a:lnTo>
                    <a:pt x="897343" y="128917"/>
                  </a:lnTo>
                  <a:lnTo>
                    <a:pt x="898499" y="128917"/>
                  </a:lnTo>
                  <a:lnTo>
                    <a:pt x="915225" y="128917"/>
                  </a:lnTo>
                  <a:lnTo>
                    <a:pt x="915225" y="118960"/>
                  </a:lnTo>
                  <a:close/>
                </a:path>
                <a:path w="1873884" h="129539">
                  <a:moveTo>
                    <a:pt x="915225" y="63881"/>
                  </a:moveTo>
                  <a:lnTo>
                    <a:pt x="898499" y="63881"/>
                  </a:lnTo>
                  <a:lnTo>
                    <a:pt x="897343" y="63881"/>
                  </a:lnTo>
                  <a:lnTo>
                    <a:pt x="880605" y="63881"/>
                  </a:lnTo>
                  <a:lnTo>
                    <a:pt x="880605" y="73850"/>
                  </a:lnTo>
                  <a:lnTo>
                    <a:pt x="888619" y="81902"/>
                  </a:lnTo>
                  <a:lnTo>
                    <a:pt x="897343" y="81902"/>
                  </a:lnTo>
                  <a:lnTo>
                    <a:pt x="898499" y="81902"/>
                  </a:lnTo>
                  <a:lnTo>
                    <a:pt x="907224" y="81902"/>
                  </a:lnTo>
                  <a:lnTo>
                    <a:pt x="915225" y="73850"/>
                  </a:lnTo>
                  <a:lnTo>
                    <a:pt x="915225" y="63881"/>
                  </a:lnTo>
                  <a:close/>
                </a:path>
                <a:path w="1873884" h="129539">
                  <a:moveTo>
                    <a:pt x="970838" y="86448"/>
                  </a:moveTo>
                  <a:lnTo>
                    <a:pt x="962837" y="78397"/>
                  </a:lnTo>
                  <a:lnTo>
                    <a:pt x="943076" y="78397"/>
                  </a:lnTo>
                  <a:lnTo>
                    <a:pt x="935062" y="86448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62837" y="114414"/>
                  </a:lnTo>
                  <a:lnTo>
                    <a:pt x="970838" y="106362"/>
                  </a:lnTo>
                  <a:lnTo>
                    <a:pt x="970838" y="96405"/>
                  </a:lnTo>
                  <a:lnTo>
                    <a:pt x="970838" y="86448"/>
                  </a:lnTo>
                  <a:close/>
                </a:path>
                <a:path w="1873884" h="129539">
                  <a:moveTo>
                    <a:pt x="1025309" y="118960"/>
                  </a:moveTo>
                  <a:lnTo>
                    <a:pt x="1017308" y="110909"/>
                  </a:lnTo>
                  <a:lnTo>
                    <a:pt x="1008557" y="110909"/>
                  </a:lnTo>
                  <a:lnTo>
                    <a:pt x="1007440" y="110909"/>
                  </a:lnTo>
                  <a:lnTo>
                    <a:pt x="998677" y="110909"/>
                  </a:lnTo>
                  <a:lnTo>
                    <a:pt x="990676" y="118960"/>
                  </a:lnTo>
                  <a:lnTo>
                    <a:pt x="990676" y="128917"/>
                  </a:lnTo>
                  <a:lnTo>
                    <a:pt x="1007440" y="128917"/>
                  </a:lnTo>
                  <a:lnTo>
                    <a:pt x="1008557" y="128917"/>
                  </a:lnTo>
                  <a:lnTo>
                    <a:pt x="1025309" y="128917"/>
                  </a:lnTo>
                  <a:lnTo>
                    <a:pt x="1025309" y="118960"/>
                  </a:lnTo>
                  <a:close/>
                </a:path>
                <a:path w="1873884" h="129539">
                  <a:moveTo>
                    <a:pt x="1025309" y="63881"/>
                  </a:moveTo>
                  <a:lnTo>
                    <a:pt x="1008557" y="63881"/>
                  </a:lnTo>
                  <a:lnTo>
                    <a:pt x="1007440" y="63881"/>
                  </a:lnTo>
                  <a:lnTo>
                    <a:pt x="990676" y="63881"/>
                  </a:lnTo>
                  <a:lnTo>
                    <a:pt x="990676" y="73850"/>
                  </a:lnTo>
                  <a:lnTo>
                    <a:pt x="998677" y="81902"/>
                  </a:lnTo>
                  <a:lnTo>
                    <a:pt x="1007440" y="81902"/>
                  </a:lnTo>
                  <a:lnTo>
                    <a:pt x="1008557" y="81902"/>
                  </a:lnTo>
                  <a:lnTo>
                    <a:pt x="1017308" y="81902"/>
                  </a:lnTo>
                  <a:lnTo>
                    <a:pt x="1025309" y="73850"/>
                  </a:lnTo>
                  <a:lnTo>
                    <a:pt x="1025309" y="63881"/>
                  </a:lnTo>
                  <a:close/>
                </a:path>
                <a:path w="1873884" h="129539">
                  <a:moveTo>
                    <a:pt x="1080909" y="86448"/>
                  </a:moveTo>
                  <a:lnTo>
                    <a:pt x="1072908" y="78397"/>
                  </a:lnTo>
                  <a:lnTo>
                    <a:pt x="1053134" y="78397"/>
                  </a:lnTo>
                  <a:lnTo>
                    <a:pt x="1045133" y="86448"/>
                  </a:lnTo>
                  <a:lnTo>
                    <a:pt x="1045133" y="106362"/>
                  </a:lnTo>
                  <a:lnTo>
                    <a:pt x="1053134" y="114414"/>
                  </a:lnTo>
                  <a:lnTo>
                    <a:pt x="1072908" y="114414"/>
                  </a:lnTo>
                  <a:lnTo>
                    <a:pt x="1080909" y="106362"/>
                  </a:lnTo>
                  <a:lnTo>
                    <a:pt x="1080909" y="96405"/>
                  </a:lnTo>
                  <a:lnTo>
                    <a:pt x="1080909" y="86448"/>
                  </a:lnTo>
                  <a:close/>
                </a:path>
                <a:path w="1873884" h="129539">
                  <a:moveTo>
                    <a:pt x="1135380" y="118960"/>
                  </a:moveTo>
                  <a:lnTo>
                    <a:pt x="1127379" y="110909"/>
                  </a:lnTo>
                  <a:lnTo>
                    <a:pt x="1118641" y="110909"/>
                  </a:lnTo>
                  <a:lnTo>
                    <a:pt x="1117511" y="110909"/>
                  </a:lnTo>
                  <a:lnTo>
                    <a:pt x="1108748" y="110909"/>
                  </a:lnTo>
                  <a:lnTo>
                    <a:pt x="1100747" y="118960"/>
                  </a:lnTo>
                  <a:lnTo>
                    <a:pt x="1100747" y="128917"/>
                  </a:lnTo>
                  <a:lnTo>
                    <a:pt x="1117511" y="128917"/>
                  </a:lnTo>
                  <a:lnTo>
                    <a:pt x="1118641" y="128917"/>
                  </a:lnTo>
                  <a:lnTo>
                    <a:pt x="1135380" y="128917"/>
                  </a:lnTo>
                  <a:lnTo>
                    <a:pt x="1135380" y="118960"/>
                  </a:lnTo>
                  <a:close/>
                </a:path>
                <a:path w="1873884" h="129539">
                  <a:moveTo>
                    <a:pt x="1135380" y="63881"/>
                  </a:moveTo>
                  <a:lnTo>
                    <a:pt x="1118641" y="63881"/>
                  </a:lnTo>
                  <a:lnTo>
                    <a:pt x="1117511" y="63881"/>
                  </a:lnTo>
                  <a:lnTo>
                    <a:pt x="1100747" y="63881"/>
                  </a:lnTo>
                  <a:lnTo>
                    <a:pt x="1100747" y="73850"/>
                  </a:lnTo>
                  <a:lnTo>
                    <a:pt x="1108748" y="81902"/>
                  </a:lnTo>
                  <a:lnTo>
                    <a:pt x="1117511" y="81902"/>
                  </a:lnTo>
                  <a:lnTo>
                    <a:pt x="1118641" y="81902"/>
                  </a:lnTo>
                  <a:lnTo>
                    <a:pt x="1127379" y="81902"/>
                  </a:lnTo>
                  <a:lnTo>
                    <a:pt x="1135380" y="73850"/>
                  </a:lnTo>
                  <a:lnTo>
                    <a:pt x="1135380" y="63881"/>
                  </a:lnTo>
                  <a:close/>
                </a:path>
                <a:path w="1873884" h="129539">
                  <a:moveTo>
                    <a:pt x="1190993" y="86448"/>
                  </a:moveTo>
                  <a:lnTo>
                    <a:pt x="1182992" y="78397"/>
                  </a:lnTo>
                  <a:lnTo>
                    <a:pt x="1163231" y="78397"/>
                  </a:lnTo>
                  <a:lnTo>
                    <a:pt x="1155217" y="86448"/>
                  </a:lnTo>
                  <a:lnTo>
                    <a:pt x="1155217" y="106362"/>
                  </a:lnTo>
                  <a:lnTo>
                    <a:pt x="1163231" y="114414"/>
                  </a:lnTo>
                  <a:lnTo>
                    <a:pt x="1182992" y="114414"/>
                  </a:lnTo>
                  <a:lnTo>
                    <a:pt x="1190993" y="106362"/>
                  </a:lnTo>
                  <a:lnTo>
                    <a:pt x="1190993" y="96405"/>
                  </a:lnTo>
                  <a:lnTo>
                    <a:pt x="1190993" y="86448"/>
                  </a:lnTo>
                  <a:close/>
                </a:path>
                <a:path w="1873884" h="129539">
                  <a:moveTo>
                    <a:pt x="1245463" y="118960"/>
                  </a:moveTo>
                  <a:lnTo>
                    <a:pt x="1237462" y="110909"/>
                  </a:lnTo>
                  <a:lnTo>
                    <a:pt x="1228712" y="110909"/>
                  </a:lnTo>
                  <a:lnTo>
                    <a:pt x="1227569" y="110909"/>
                  </a:lnTo>
                  <a:lnTo>
                    <a:pt x="1218819" y="110909"/>
                  </a:lnTo>
                  <a:lnTo>
                    <a:pt x="1210818" y="118960"/>
                  </a:lnTo>
                  <a:lnTo>
                    <a:pt x="1210818" y="128917"/>
                  </a:lnTo>
                  <a:lnTo>
                    <a:pt x="1227569" y="128917"/>
                  </a:lnTo>
                  <a:lnTo>
                    <a:pt x="1228712" y="128917"/>
                  </a:lnTo>
                  <a:lnTo>
                    <a:pt x="1245463" y="128917"/>
                  </a:lnTo>
                  <a:lnTo>
                    <a:pt x="1245463" y="118960"/>
                  </a:lnTo>
                  <a:close/>
                </a:path>
                <a:path w="1873884" h="129539">
                  <a:moveTo>
                    <a:pt x="1245463" y="63881"/>
                  </a:moveTo>
                  <a:lnTo>
                    <a:pt x="1228712" y="63881"/>
                  </a:lnTo>
                  <a:lnTo>
                    <a:pt x="1227569" y="63881"/>
                  </a:lnTo>
                  <a:lnTo>
                    <a:pt x="1210818" y="63881"/>
                  </a:lnTo>
                  <a:lnTo>
                    <a:pt x="1210818" y="73850"/>
                  </a:lnTo>
                  <a:lnTo>
                    <a:pt x="1218819" y="81902"/>
                  </a:lnTo>
                  <a:lnTo>
                    <a:pt x="1227569" y="81902"/>
                  </a:lnTo>
                  <a:lnTo>
                    <a:pt x="1228712" y="81902"/>
                  </a:lnTo>
                  <a:lnTo>
                    <a:pt x="1237462" y="81902"/>
                  </a:lnTo>
                  <a:lnTo>
                    <a:pt x="1245463" y="73850"/>
                  </a:lnTo>
                  <a:lnTo>
                    <a:pt x="1245463" y="63881"/>
                  </a:lnTo>
                  <a:close/>
                </a:path>
                <a:path w="1873884" h="129539">
                  <a:moveTo>
                    <a:pt x="1301064" y="86448"/>
                  </a:moveTo>
                  <a:lnTo>
                    <a:pt x="1293063" y="78397"/>
                  </a:lnTo>
                  <a:lnTo>
                    <a:pt x="1273289" y="78397"/>
                  </a:lnTo>
                  <a:lnTo>
                    <a:pt x="1265288" y="86448"/>
                  </a:lnTo>
                  <a:lnTo>
                    <a:pt x="1265288" y="106362"/>
                  </a:lnTo>
                  <a:lnTo>
                    <a:pt x="1273289" y="114414"/>
                  </a:lnTo>
                  <a:lnTo>
                    <a:pt x="1293063" y="114414"/>
                  </a:lnTo>
                  <a:lnTo>
                    <a:pt x="1301064" y="106362"/>
                  </a:lnTo>
                  <a:lnTo>
                    <a:pt x="1301064" y="96405"/>
                  </a:lnTo>
                  <a:lnTo>
                    <a:pt x="1301064" y="86448"/>
                  </a:lnTo>
                  <a:close/>
                </a:path>
                <a:path w="1873884" h="129539">
                  <a:moveTo>
                    <a:pt x="1355534" y="118960"/>
                  </a:moveTo>
                  <a:lnTo>
                    <a:pt x="1347533" y="110909"/>
                  </a:lnTo>
                  <a:lnTo>
                    <a:pt x="1338770" y="110909"/>
                  </a:lnTo>
                  <a:lnTo>
                    <a:pt x="1337640" y="110909"/>
                  </a:lnTo>
                  <a:lnTo>
                    <a:pt x="1328915" y="110909"/>
                  </a:lnTo>
                  <a:lnTo>
                    <a:pt x="1320901" y="118960"/>
                  </a:lnTo>
                  <a:lnTo>
                    <a:pt x="1320901" y="128917"/>
                  </a:lnTo>
                  <a:lnTo>
                    <a:pt x="1337640" y="128917"/>
                  </a:lnTo>
                  <a:lnTo>
                    <a:pt x="1338770" y="128917"/>
                  </a:lnTo>
                  <a:lnTo>
                    <a:pt x="1355534" y="128917"/>
                  </a:lnTo>
                  <a:lnTo>
                    <a:pt x="1355534" y="118960"/>
                  </a:lnTo>
                  <a:close/>
                </a:path>
                <a:path w="1873884" h="129539">
                  <a:moveTo>
                    <a:pt x="1355534" y="63881"/>
                  </a:moveTo>
                  <a:lnTo>
                    <a:pt x="1338770" y="63881"/>
                  </a:lnTo>
                  <a:lnTo>
                    <a:pt x="1337640" y="63881"/>
                  </a:lnTo>
                  <a:lnTo>
                    <a:pt x="1320901" y="63881"/>
                  </a:lnTo>
                  <a:lnTo>
                    <a:pt x="1320901" y="73850"/>
                  </a:lnTo>
                  <a:lnTo>
                    <a:pt x="1328915" y="81902"/>
                  </a:lnTo>
                  <a:lnTo>
                    <a:pt x="1337640" y="81902"/>
                  </a:lnTo>
                  <a:lnTo>
                    <a:pt x="1338770" y="81902"/>
                  </a:lnTo>
                  <a:lnTo>
                    <a:pt x="1347533" y="81902"/>
                  </a:lnTo>
                  <a:lnTo>
                    <a:pt x="1355534" y="73850"/>
                  </a:lnTo>
                  <a:lnTo>
                    <a:pt x="1355534" y="63881"/>
                  </a:lnTo>
                  <a:close/>
                </a:path>
                <a:path w="1873884" h="129539">
                  <a:moveTo>
                    <a:pt x="1411147" y="86448"/>
                  </a:moveTo>
                  <a:lnTo>
                    <a:pt x="1403146" y="78397"/>
                  </a:lnTo>
                  <a:lnTo>
                    <a:pt x="1383372" y="78397"/>
                  </a:lnTo>
                  <a:lnTo>
                    <a:pt x="1375371" y="86448"/>
                  </a:lnTo>
                  <a:lnTo>
                    <a:pt x="1375371" y="106362"/>
                  </a:lnTo>
                  <a:lnTo>
                    <a:pt x="1383372" y="114414"/>
                  </a:lnTo>
                  <a:lnTo>
                    <a:pt x="1403146" y="114414"/>
                  </a:lnTo>
                  <a:lnTo>
                    <a:pt x="1411147" y="106362"/>
                  </a:lnTo>
                  <a:lnTo>
                    <a:pt x="1411147" y="96405"/>
                  </a:lnTo>
                  <a:lnTo>
                    <a:pt x="1411147" y="86448"/>
                  </a:lnTo>
                  <a:close/>
                </a:path>
                <a:path w="1873884" h="129539">
                  <a:moveTo>
                    <a:pt x="1465618" y="118960"/>
                  </a:moveTo>
                  <a:lnTo>
                    <a:pt x="1457617" y="110909"/>
                  </a:lnTo>
                  <a:lnTo>
                    <a:pt x="1448866" y="110909"/>
                  </a:lnTo>
                  <a:lnTo>
                    <a:pt x="1447711" y="110909"/>
                  </a:lnTo>
                  <a:lnTo>
                    <a:pt x="1438986" y="110909"/>
                  </a:lnTo>
                  <a:lnTo>
                    <a:pt x="1430985" y="118960"/>
                  </a:lnTo>
                  <a:lnTo>
                    <a:pt x="1430985" y="128917"/>
                  </a:lnTo>
                  <a:lnTo>
                    <a:pt x="1447711" y="128917"/>
                  </a:lnTo>
                  <a:lnTo>
                    <a:pt x="1448866" y="128917"/>
                  </a:lnTo>
                  <a:lnTo>
                    <a:pt x="1465618" y="128917"/>
                  </a:lnTo>
                  <a:lnTo>
                    <a:pt x="1465618" y="118960"/>
                  </a:lnTo>
                  <a:close/>
                </a:path>
                <a:path w="1873884" h="129539">
                  <a:moveTo>
                    <a:pt x="1465618" y="63881"/>
                  </a:moveTo>
                  <a:lnTo>
                    <a:pt x="1448866" y="63881"/>
                  </a:lnTo>
                  <a:lnTo>
                    <a:pt x="1447711" y="63881"/>
                  </a:lnTo>
                  <a:lnTo>
                    <a:pt x="1430985" y="63881"/>
                  </a:lnTo>
                  <a:lnTo>
                    <a:pt x="1430985" y="73850"/>
                  </a:lnTo>
                  <a:lnTo>
                    <a:pt x="1438986" y="81902"/>
                  </a:lnTo>
                  <a:lnTo>
                    <a:pt x="1447711" y="81902"/>
                  </a:lnTo>
                  <a:lnTo>
                    <a:pt x="1448866" y="81902"/>
                  </a:lnTo>
                  <a:lnTo>
                    <a:pt x="1457617" y="81902"/>
                  </a:lnTo>
                  <a:lnTo>
                    <a:pt x="1465618" y="73850"/>
                  </a:lnTo>
                  <a:lnTo>
                    <a:pt x="1465618" y="63881"/>
                  </a:lnTo>
                  <a:close/>
                </a:path>
                <a:path w="1873884" h="129539">
                  <a:moveTo>
                    <a:pt x="1521231" y="86448"/>
                  </a:moveTo>
                  <a:lnTo>
                    <a:pt x="1513230" y="78397"/>
                  </a:lnTo>
                  <a:lnTo>
                    <a:pt x="1493456" y="78397"/>
                  </a:lnTo>
                  <a:lnTo>
                    <a:pt x="1485455" y="86448"/>
                  </a:lnTo>
                  <a:lnTo>
                    <a:pt x="1485455" y="106362"/>
                  </a:lnTo>
                  <a:lnTo>
                    <a:pt x="1493456" y="114414"/>
                  </a:lnTo>
                  <a:lnTo>
                    <a:pt x="1513230" y="114414"/>
                  </a:lnTo>
                  <a:lnTo>
                    <a:pt x="1521231" y="106362"/>
                  </a:lnTo>
                  <a:lnTo>
                    <a:pt x="1521231" y="96405"/>
                  </a:lnTo>
                  <a:lnTo>
                    <a:pt x="1521231" y="86448"/>
                  </a:lnTo>
                  <a:close/>
                </a:path>
                <a:path w="1873884" h="129539">
                  <a:moveTo>
                    <a:pt x="1575676" y="118960"/>
                  </a:moveTo>
                  <a:lnTo>
                    <a:pt x="1567675" y="110909"/>
                  </a:lnTo>
                  <a:lnTo>
                    <a:pt x="1558925" y="110909"/>
                  </a:lnTo>
                  <a:lnTo>
                    <a:pt x="1557794" y="110909"/>
                  </a:lnTo>
                  <a:lnTo>
                    <a:pt x="1549069" y="110909"/>
                  </a:lnTo>
                  <a:lnTo>
                    <a:pt x="1541056" y="118960"/>
                  </a:lnTo>
                  <a:lnTo>
                    <a:pt x="1541056" y="128917"/>
                  </a:lnTo>
                  <a:lnTo>
                    <a:pt x="1557794" y="128917"/>
                  </a:lnTo>
                  <a:lnTo>
                    <a:pt x="1558925" y="128917"/>
                  </a:lnTo>
                  <a:lnTo>
                    <a:pt x="1575676" y="128917"/>
                  </a:lnTo>
                  <a:lnTo>
                    <a:pt x="1575676" y="118960"/>
                  </a:lnTo>
                  <a:close/>
                </a:path>
                <a:path w="1873884" h="129539">
                  <a:moveTo>
                    <a:pt x="1575676" y="63906"/>
                  </a:moveTo>
                  <a:lnTo>
                    <a:pt x="1558925" y="63906"/>
                  </a:lnTo>
                  <a:lnTo>
                    <a:pt x="1541056" y="63881"/>
                  </a:lnTo>
                  <a:lnTo>
                    <a:pt x="1541056" y="73850"/>
                  </a:lnTo>
                  <a:lnTo>
                    <a:pt x="1549069" y="81902"/>
                  </a:lnTo>
                  <a:lnTo>
                    <a:pt x="1557794" y="81902"/>
                  </a:lnTo>
                  <a:lnTo>
                    <a:pt x="1558925" y="81902"/>
                  </a:lnTo>
                  <a:lnTo>
                    <a:pt x="1567675" y="81902"/>
                  </a:lnTo>
                  <a:lnTo>
                    <a:pt x="1575676" y="73850"/>
                  </a:lnTo>
                  <a:lnTo>
                    <a:pt x="1575676" y="63906"/>
                  </a:lnTo>
                  <a:close/>
                </a:path>
                <a:path w="1873884" h="129539">
                  <a:moveTo>
                    <a:pt x="1631289" y="86448"/>
                  </a:moveTo>
                  <a:lnTo>
                    <a:pt x="1623288" y="78397"/>
                  </a:lnTo>
                  <a:lnTo>
                    <a:pt x="1603527" y="78397"/>
                  </a:lnTo>
                  <a:lnTo>
                    <a:pt x="1595513" y="86448"/>
                  </a:lnTo>
                  <a:lnTo>
                    <a:pt x="1595513" y="106362"/>
                  </a:lnTo>
                  <a:lnTo>
                    <a:pt x="1603527" y="114414"/>
                  </a:lnTo>
                  <a:lnTo>
                    <a:pt x="1623288" y="114414"/>
                  </a:lnTo>
                  <a:lnTo>
                    <a:pt x="1631289" y="106362"/>
                  </a:lnTo>
                  <a:lnTo>
                    <a:pt x="1631289" y="96405"/>
                  </a:lnTo>
                  <a:lnTo>
                    <a:pt x="1631289" y="86448"/>
                  </a:lnTo>
                  <a:close/>
                </a:path>
                <a:path w="1873884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9021" y="110909"/>
                  </a:lnTo>
                  <a:lnTo>
                    <a:pt x="1667865" y="110909"/>
                  </a:lnTo>
                  <a:lnTo>
                    <a:pt x="1659140" y="110909"/>
                  </a:lnTo>
                  <a:lnTo>
                    <a:pt x="1651139" y="118960"/>
                  </a:lnTo>
                  <a:lnTo>
                    <a:pt x="1651139" y="128346"/>
                  </a:lnTo>
                  <a:lnTo>
                    <a:pt x="1667865" y="124244"/>
                  </a:lnTo>
                  <a:lnTo>
                    <a:pt x="1668627" y="124053"/>
                  </a:lnTo>
                  <a:lnTo>
                    <a:pt x="1669021" y="123952"/>
                  </a:lnTo>
                  <a:lnTo>
                    <a:pt x="1685759" y="119659"/>
                  </a:lnTo>
                  <a:lnTo>
                    <a:pt x="1685759" y="118960"/>
                  </a:lnTo>
                  <a:close/>
                </a:path>
                <a:path w="1873884" h="129539">
                  <a:moveTo>
                    <a:pt x="1685759" y="63906"/>
                  </a:moveTo>
                  <a:lnTo>
                    <a:pt x="1669021" y="63906"/>
                  </a:lnTo>
                  <a:lnTo>
                    <a:pt x="1667865" y="63906"/>
                  </a:lnTo>
                  <a:lnTo>
                    <a:pt x="1651139" y="63906"/>
                  </a:lnTo>
                  <a:lnTo>
                    <a:pt x="1651139" y="73850"/>
                  </a:lnTo>
                  <a:lnTo>
                    <a:pt x="1659140" y="81902"/>
                  </a:lnTo>
                  <a:lnTo>
                    <a:pt x="1667865" y="81902"/>
                  </a:lnTo>
                  <a:lnTo>
                    <a:pt x="1669021" y="81902"/>
                  </a:lnTo>
                  <a:lnTo>
                    <a:pt x="1677758" y="81902"/>
                  </a:lnTo>
                  <a:lnTo>
                    <a:pt x="1685759" y="73850"/>
                  </a:lnTo>
                  <a:lnTo>
                    <a:pt x="1685759" y="63906"/>
                  </a:lnTo>
                  <a:close/>
                </a:path>
                <a:path w="1873884" h="129539">
                  <a:moveTo>
                    <a:pt x="1741373" y="86448"/>
                  </a:moveTo>
                  <a:lnTo>
                    <a:pt x="1733372" y="78397"/>
                  </a:lnTo>
                  <a:lnTo>
                    <a:pt x="1713611" y="78397"/>
                  </a:lnTo>
                  <a:lnTo>
                    <a:pt x="1705597" y="86448"/>
                  </a:lnTo>
                  <a:lnTo>
                    <a:pt x="1705597" y="106362"/>
                  </a:lnTo>
                  <a:lnTo>
                    <a:pt x="1711960" y="112750"/>
                  </a:lnTo>
                  <a:lnTo>
                    <a:pt x="1723682" y="109613"/>
                  </a:lnTo>
                  <a:lnTo>
                    <a:pt x="1741373" y="104673"/>
                  </a:lnTo>
                  <a:lnTo>
                    <a:pt x="1741373" y="86448"/>
                  </a:lnTo>
                  <a:close/>
                </a:path>
                <a:path w="1873884" h="129539">
                  <a:moveTo>
                    <a:pt x="1795830" y="63906"/>
                  </a:moveTo>
                  <a:lnTo>
                    <a:pt x="1779092" y="63906"/>
                  </a:lnTo>
                  <a:lnTo>
                    <a:pt x="1777949" y="63906"/>
                  </a:lnTo>
                  <a:lnTo>
                    <a:pt x="1761197" y="63906"/>
                  </a:lnTo>
                  <a:lnTo>
                    <a:pt x="1761197" y="73850"/>
                  </a:lnTo>
                  <a:lnTo>
                    <a:pt x="1769198" y="81902"/>
                  </a:lnTo>
                  <a:lnTo>
                    <a:pt x="1777949" y="81902"/>
                  </a:lnTo>
                  <a:lnTo>
                    <a:pt x="1779092" y="81902"/>
                  </a:lnTo>
                  <a:lnTo>
                    <a:pt x="1787829" y="81902"/>
                  </a:lnTo>
                  <a:lnTo>
                    <a:pt x="1795830" y="73850"/>
                  </a:lnTo>
                  <a:lnTo>
                    <a:pt x="1795830" y="63906"/>
                  </a:lnTo>
                  <a:close/>
                </a:path>
                <a:path w="1873884" h="129539">
                  <a:moveTo>
                    <a:pt x="1829193" y="78397"/>
                  </a:moveTo>
                  <a:lnTo>
                    <a:pt x="1823681" y="78397"/>
                  </a:lnTo>
                  <a:lnTo>
                    <a:pt x="1821154" y="80937"/>
                  </a:lnTo>
                  <a:lnTo>
                    <a:pt x="1825853" y="79476"/>
                  </a:lnTo>
                  <a:lnTo>
                    <a:pt x="1829193" y="78397"/>
                  </a:lnTo>
                  <a:close/>
                </a:path>
                <a:path w="1873884" h="129539">
                  <a:moveTo>
                    <a:pt x="1873427" y="63906"/>
                  </a:moveTo>
                  <a:lnTo>
                    <a:pt x="1871281" y="63906"/>
                  </a:lnTo>
                  <a:lnTo>
                    <a:pt x="1871281" y="64617"/>
                  </a:lnTo>
                  <a:lnTo>
                    <a:pt x="1873427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57">
              <a:extLst>
                <a:ext uri="{FF2B5EF4-FFF2-40B4-BE49-F238E27FC236}">
                  <a16:creationId xmlns:a16="http://schemas.microsoft.com/office/drawing/2014/main" id="{B92E01D4-BFB1-847E-7AEF-C1AADE30251E}"/>
                </a:ext>
              </a:extLst>
            </p:cNvPr>
            <p:cNvSpPr/>
            <p:nvPr/>
          </p:nvSpPr>
          <p:spPr>
            <a:xfrm>
              <a:off x="6885775" y="3654628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94" y="55067"/>
                  </a:moveTo>
                  <a:lnTo>
                    <a:pt x="9893" y="47015"/>
                  </a:lnTo>
                  <a:lnTo>
                    <a:pt x="0" y="47015"/>
                  </a:lnTo>
                  <a:lnTo>
                    <a:pt x="0" y="65024"/>
                  </a:lnTo>
                  <a:lnTo>
                    <a:pt x="17894" y="65024"/>
                  </a:lnTo>
                  <a:lnTo>
                    <a:pt x="17894" y="55067"/>
                  </a:lnTo>
                  <a:close/>
                </a:path>
                <a:path w="1652270" h="65404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56"/>
                  </a:lnTo>
                  <a:lnTo>
                    <a:pt x="17894" y="0"/>
                  </a:lnTo>
                  <a:close/>
                </a:path>
                <a:path w="1652270" h="65404">
                  <a:moveTo>
                    <a:pt x="73507" y="22567"/>
                  </a:moveTo>
                  <a:lnTo>
                    <a:pt x="65506" y="14516"/>
                  </a:lnTo>
                  <a:lnTo>
                    <a:pt x="45745" y="14516"/>
                  </a:lnTo>
                  <a:lnTo>
                    <a:pt x="37731" y="22567"/>
                  </a:lnTo>
                  <a:lnTo>
                    <a:pt x="37731" y="42481"/>
                  </a:lnTo>
                  <a:lnTo>
                    <a:pt x="45745" y="50533"/>
                  </a:lnTo>
                  <a:lnTo>
                    <a:pt x="65506" y="50533"/>
                  </a:lnTo>
                  <a:lnTo>
                    <a:pt x="73507" y="42481"/>
                  </a:lnTo>
                  <a:lnTo>
                    <a:pt x="73507" y="32524"/>
                  </a:lnTo>
                  <a:lnTo>
                    <a:pt x="73507" y="22567"/>
                  </a:lnTo>
                  <a:close/>
                </a:path>
                <a:path w="1652270" h="65404">
                  <a:moveTo>
                    <a:pt x="127977" y="55067"/>
                  </a:moveTo>
                  <a:lnTo>
                    <a:pt x="119976" y="47015"/>
                  </a:lnTo>
                  <a:lnTo>
                    <a:pt x="111213" y="47015"/>
                  </a:lnTo>
                  <a:lnTo>
                    <a:pt x="110096" y="47015"/>
                  </a:lnTo>
                  <a:lnTo>
                    <a:pt x="101346" y="47015"/>
                  </a:lnTo>
                  <a:lnTo>
                    <a:pt x="93332" y="55067"/>
                  </a:lnTo>
                  <a:lnTo>
                    <a:pt x="93332" y="65024"/>
                  </a:lnTo>
                  <a:lnTo>
                    <a:pt x="110096" y="65024"/>
                  </a:lnTo>
                  <a:lnTo>
                    <a:pt x="111213" y="65024"/>
                  </a:lnTo>
                  <a:lnTo>
                    <a:pt x="127977" y="65024"/>
                  </a:lnTo>
                  <a:lnTo>
                    <a:pt x="127977" y="55067"/>
                  </a:lnTo>
                  <a:close/>
                </a:path>
                <a:path w="1652270" h="65404">
                  <a:moveTo>
                    <a:pt x="127977" y="0"/>
                  </a:moveTo>
                  <a:lnTo>
                    <a:pt x="111213" y="0"/>
                  </a:lnTo>
                  <a:lnTo>
                    <a:pt x="110096" y="0"/>
                  </a:lnTo>
                  <a:lnTo>
                    <a:pt x="93332" y="0"/>
                  </a:lnTo>
                  <a:lnTo>
                    <a:pt x="93332" y="9956"/>
                  </a:lnTo>
                  <a:lnTo>
                    <a:pt x="101346" y="18008"/>
                  </a:lnTo>
                  <a:lnTo>
                    <a:pt x="110096" y="18008"/>
                  </a:lnTo>
                  <a:lnTo>
                    <a:pt x="111213" y="18008"/>
                  </a:lnTo>
                  <a:lnTo>
                    <a:pt x="119976" y="18008"/>
                  </a:lnTo>
                  <a:lnTo>
                    <a:pt x="127977" y="9956"/>
                  </a:lnTo>
                  <a:lnTo>
                    <a:pt x="127977" y="0"/>
                  </a:lnTo>
                  <a:close/>
                </a:path>
                <a:path w="1652270" h="65404">
                  <a:moveTo>
                    <a:pt x="183578" y="22567"/>
                  </a:moveTo>
                  <a:lnTo>
                    <a:pt x="175577" y="14516"/>
                  </a:lnTo>
                  <a:lnTo>
                    <a:pt x="155803" y="14516"/>
                  </a:lnTo>
                  <a:lnTo>
                    <a:pt x="147802" y="22567"/>
                  </a:lnTo>
                  <a:lnTo>
                    <a:pt x="147802" y="42481"/>
                  </a:lnTo>
                  <a:lnTo>
                    <a:pt x="155803" y="50533"/>
                  </a:lnTo>
                  <a:lnTo>
                    <a:pt x="175577" y="50533"/>
                  </a:lnTo>
                  <a:lnTo>
                    <a:pt x="183578" y="42481"/>
                  </a:lnTo>
                  <a:lnTo>
                    <a:pt x="183578" y="32524"/>
                  </a:lnTo>
                  <a:lnTo>
                    <a:pt x="183578" y="22567"/>
                  </a:lnTo>
                  <a:close/>
                </a:path>
                <a:path w="1652270" h="65404">
                  <a:moveTo>
                    <a:pt x="238048" y="55067"/>
                  </a:moveTo>
                  <a:lnTo>
                    <a:pt x="230047" y="47015"/>
                  </a:lnTo>
                  <a:lnTo>
                    <a:pt x="221310" y="47015"/>
                  </a:lnTo>
                  <a:lnTo>
                    <a:pt x="220179" y="47015"/>
                  </a:lnTo>
                  <a:lnTo>
                    <a:pt x="211416" y="47015"/>
                  </a:lnTo>
                  <a:lnTo>
                    <a:pt x="203415" y="55067"/>
                  </a:lnTo>
                  <a:lnTo>
                    <a:pt x="203415" y="65024"/>
                  </a:lnTo>
                  <a:lnTo>
                    <a:pt x="220179" y="65024"/>
                  </a:lnTo>
                  <a:lnTo>
                    <a:pt x="221310" y="65024"/>
                  </a:lnTo>
                  <a:lnTo>
                    <a:pt x="238048" y="65024"/>
                  </a:lnTo>
                  <a:lnTo>
                    <a:pt x="238048" y="55067"/>
                  </a:lnTo>
                  <a:close/>
                </a:path>
                <a:path w="1652270" h="65404">
                  <a:moveTo>
                    <a:pt x="238048" y="0"/>
                  </a:moveTo>
                  <a:lnTo>
                    <a:pt x="221310" y="0"/>
                  </a:lnTo>
                  <a:lnTo>
                    <a:pt x="220179" y="0"/>
                  </a:lnTo>
                  <a:lnTo>
                    <a:pt x="203415" y="0"/>
                  </a:lnTo>
                  <a:lnTo>
                    <a:pt x="203415" y="9956"/>
                  </a:lnTo>
                  <a:lnTo>
                    <a:pt x="211416" y="18008"/>
                  </a:lnTo>
                  <a:lnTo>
                    <a:pt x="220179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8048" y="9956"/>
                  </a:lnTo>
                  <a:lnTo>
                    <a:pt x="238048" y="0"/>
                  </a:lnTo>
                  <a:close/>
                </a:path>
                <a:path w="1652270" h="65404">
                  <a:moveTo>
                    <a:pt x="293662" y="22567"/>
                  </a:moveTo>
                  <a:lnTo>
                    <a:pt x="285661" y="14516"/>
                  </a:lnTo>
                  <a:lnTo>
                    <a:pt x="265899" y="14516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270" h="65404">
                  <a:moveTo>
                    <a:pt x="348132" y="55067"/>
                  </a:moveTo>
                  <a:lnTo>
                    <a:pt x="340131" y="47015"/>
                  </a:lnTo>
                  <a:lnTo>
                    <a:pt x="331381" y="47015"/>
                  </a:lnTo>
                  <a:lnTo>
                    <a:pt x="330238" y="47015"/>
                  </a:lnTo>
                  <a:lnTo>
                    <a:pt x="321487" y="47015"/>
                  </a:lnTo>
                  <a:lnTo>
                    <a:pt x="313486" y="55067"/>
                  </a:lnTo>
                  <a:lnTo>
                    <a:pt x="313486" y="65024"/>
                  </a:lnTo>
                  <a:lnTo>
                    <a:pt x="330238" y="65024"/>
                  </a:lnTo>
                  <a:lnTo>
                    <a:pt x="331381" y="65024"/>
                  </a:lnTo>
                  <a:lnTo>
                    <a:pt x="348132" y="65024"/>
                  </a:lnTo>
                  <a:lnTo>
                    <a:pt x="348132" y="55067"/>
                  </a:lnTo>
                  <a:close/>
                </a:path>
                <a:path w="1652270" h="65404">
                  <a:moveTo>
                    <a:pt x="348132" y="0"/>
                  </a:moveTo>
                  <a:lnTo>
                    <a:pt x="331381" y="0"/>
                  </a:lnTo>
                  <a:lnTo>
                    <a:pt x="330238" y="0"/>
                  </a:lnTo>
                  <a:lnTo>
                    <a:pt x="313486" y="0"/>
                  </a:lnTo>
                  <a:lnTo>
                    <a:pt x="313486" y="9956"/>
                  </a:lnTo>
                  <a:lnTo>
                    <a:pt x="321487" y="18008"/>
                  </a:lnTo>
                  <a:lnTo>
                    <a:pt x="330238" y="18008"/>
                  </a:lnTo>
                  <a:lnTo>
                    <a:pt x="331381" y="18008"/>
                  </a:lnTo>
                  <a:lnTo>
                    <a:pt x="340131" y="18008"/>
                  </a:lnTo>
                  <a:lnTo>
                    <a:pt x="348132" y="9956"/>
                  </a:lnTo>
                  <a:lnTo>
                    <a:pt x="348132" y="0"/>
                  </a:lnTo>
                  <a:close/>
                </a:path>
                <a:path w="1652270" h="65404">
                  <a:moveTo>
                    <a:pt x="403733" y="22567"/>
                  </a:moveTo>
                  <a:lnTo>
                    <a:pt x="395732" y="14516"/>
                  </a:lnTo>
                  <a:lnTo>
                    <a:pt x="375958" y="14516"/>
                  </a:lnTo>
                  <a:lnTo>
                    <a:pt x="367957" y="22567"/>
                  </a:lnTo>
                  <a:lnTo>
                    <a:pt x="367957" y="42481"/>
                  </a:lnTo>
                  <a:lnTo>
                    <a:pt x="375958" y="50533"/>
                  </a:lnTo>
                  <a:lnTo>
                    <a:pt x="395732" y="50533"/>
                  </a:lnTo>
                  <a:lnTo>
                    <a:pt x="403733" y="42481"/>
                  </a:lnTo>
                  <a:lnTo>
                    <a:pt x="403733" y="32524"/>
                  </a:lnTo>
                  <a:lnTo>
                    <a:pt x="403733" y="22567"/>
                  </a:lnTo>
                  <a:close/>
                </a:path>
                <a:path w="1652270" h="65404">
                  <a:moveTo>
                    <a:pt x="458203" y="55067"/>
                  </a:moveTo>
                  <a:lnTo>
                    <a:pt x="450202" y="47015"/>
                  </a:lnTo>
                  <a:lnTo>
                    <a:pt x="441464" y="47015"/>
                  </a:lnTo>
                  <a:lnTo>
                    <a:pt x="440321" y="47015"/>
                  </a:lnTo>
                  <a:lnTo>
                    <a:pt x="431584" y="47015"/>
                  </a:lnTo>
                  <a:lnTo>
                    <a:pt x="423570" y="55067"/>
                  </a:lnTo>
                  <a:lnTo>
                    <a:pt x="423570" y="65024"/>
                  </a:lnTo>
                  <a:lnTo>
                    <a:pt x="440321" y="65024"/>
                  </a:lnTo>
                  <a:lnTo>
                    <a:pt x="441464" y="65024"/>
                  </a:lnTo>
                  <a:lnTo>
                    <a:pt x="458203" y="65024"/>
                  </a:lnTo>
                  <a:lnTo>
                    <a:pt x="458203" y="55067"/>
                  </a:lnTo>
                  <a:close/>
                </a:path>
                <a:path w="1652270" h="65404">
                  <a:moveTo>
                    <a:pt x="458203" y="0"/>
                  </a:moveTo>
                  <a:lnTo>
                    <a:pt x="441464" y="0"/>
                  </a:lnTo>
                  <a:lnTo>
                    <a:pt x="440321" y="0"/>
                  </a:lnTo>
                  <a:lnTo>
                    <a:pt x="423570" y="0"/>
                  </a:lnTo>
                  <a:lnTo>
                    <a:pt x="423570" y="9956"/>
                  </a:lnTo>
                  <a:lnTo>
                    <a:pt x="431584" y="18008"/>
                  </a:lnTo>
                  <a:lnTo>
                    <a:pt x="440321" y="18008"/>
                  </a:lnTo>
                  <a:lnTo>
                    <a:pt x="441464" y="18008"/>
                  </a:lnTo>
                  <a:lnTo>
                    <a:pt x="450202" y="18008"/>
                  </a:lnTo>
                  <a:lnTo>
                    <a:pt x="458203" y="9956"/>
                  </a:lnTo>
                  <a:lnTo>
                    <a:pt x="458203" y="0"/>
                  </a:lnTo>
                  <a:close/>
                </a:path>
                <a:path w="1652270" h="65404">
                  <a:moveTo>
                    <a:pt x="513816" y="22567"/>
                  </a:moveTo>
                  <a:lnTo>
                    <a:pt x="505815" y="14516"/>
                  </a:lnTo>
                  <a:lnTo>
                    <a:pt x="486041" y="14516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15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270" h="65404">
                  <a:moveTo>
                    <a:pt x="568286" y="55067"/>
                  </a:moveTo>
                  <a:lnTo>
                    <a:pt x="560285" y="47015"/>
                  </a:lnTo>
                  <a:lnTo>
                    <a:pt x="551548" y="47015"/>
                  </a:lnTo>
                  <a:lnTo>
                    <a:pt x="550405" y="47015"/>
                  </a:lnTo>
                  <a:lnTo>
                    <a:pt x="541642" y="47015"/>
                  </a:lnTo>
                  <a:lnTo>
                    <a:pt x="533641" y="55067"/>
                  </a:lnTo>
                  <a:lnTo>
                    <a:pt x="533641" y="65024"/>
                  </a:lnTo>
                  <a:lnTo>
                    <a:pt x="550405" y="65024"/>
                  </a:lnTo>
                  <a:lnTo>
                    <a:pt x="551548" y="65024"/>
                  </a:lnTo>
                  <a:lnTo>
                    <a:pt x="568286" y="65024"/>
                  </a:lnTo>
                  <a:lnTo>
                    <a:pt x="568286" y="55067"/>
                  </a:lnTo>
                  <a:close/>
                </a:path>
                <a:path w="1652270" h="65404">
                  <a:moveTo>
                    <a:pt x="568286" y="0"/>
                  </a:moveTo>
                  <a:lnTo>
                    <a:pt x="551548" y="0"/>
                  </a:lnTo>
                  <a:lnTo>
                    <a:pt x="550405" y="0"/>
                  </a:lnTo>
                  <a:lnTo>
                    <a:pt x="533641" y="0"/>
                  </a:lnTo>
                  <a:lnTo>
                    <a:pt x="533641" y="9956"/>
                  </a:lnTo>
                  <a:lnTo>
                    <a:pt x="541642" y="18008"/>
                  </a:lnTo>
                  <a:lnTo>
                    <a:pt x="550405" y="18008"/>
                  </a:lnTo>
                  <a:lnTo>
                    <a:pt x="551548" y="18008"/>
                  </a:lnTo>
                  <a:lnTo>
                    <a:pt x="560285" y="18008"/>
                  </a:lnTo>
                  <a:lnTo>
                    <a:pt x="568286" y="9956"/>
                  </a:lnTo>
                  <a:lnTo>
                    <a:pt x="568286" y="0"/>
                  </a:lnTo>
                  <a:close/>
                </a:path>
                <a:path w="1652270" h="65404">
                  <a:moveTo>
                    <a:pt x="623887" y="22567"/>
                  </a:moveTo>
                  <a:lnTo>
                    <a:pt x="615886" y="14516"/>
                  </a:lnTo>
                  <a:lnTo>
                    <a:pt x="596125" y="14516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270" h="65404">
                  <a:moveTo>
                    <a:pt x="678345" y="55067"/>
                  </a:moveTo>
                  <a:lnTo>
                    <a:pt x="670344" y="47015"/>
                  </a:lnTo>
                  <a:lnTo>
                    <a:pt x="661619" y="47015"/>
                  </a:lnTo>
                  <a:lnTo>
                    <a:pt x="660463" y="47015"/>
                  </a:lnTo>
                  <a:lnTo>
                    <a:pt x="651738" y="47015"/>
                  </a:lnTo>
                  <a:lnTo>
                    <a:pt x="643724" y="55067"/>
                  </a:lnTo>
                  <a:lnTo>
                    <a:pt x="643724" y="65024"/>
                  </a:lnTo>
                  <a:lnTo>
                    <a:pt x="660463" y="65024"/>
                  </a:lnTo>
                  <a:lnTo>
                    <a:pt x="661619" y="65024"/>
                  </a:lnTo>
                  <a:lnTo>
                    <a:pt x="678345" y="65024"/>
                  </a:lnTo>
                  <a:lnTo>
                    <a:pt x="678345" y="55067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619" y="0"/>
                  </a:lnTo>
                  <a:lnTo>
                    <a:pt x="660463" y="0"/>
                  </a:lnTo>
                  <a:lnTo>
                    <a:pt x="643724" y="0"/>
                  </a:lnTo>
                  <a:lnTo>
                    <a:pt x="643724" y="9956"/>
                  </a:lnTo>
                  <a:lnTo>
                    <a:pt x="651738" y="18008"/>
                  </a:lnTo>
                  <a:lnTo>
                    <a:pt x="660463" y="18008"/>
                  </a:lnTo>
                  <a:lnTo>
                    <a:pt x="661619" y="18008"/>
                  </a:lnTo>
                  <a:lnTo>
                    <a:pt x="670344" y="18008"/>
                  </a:lnTo>
                  <a:lnTo>
                    <a:pt x="678345" y="9956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58" y="22567"/>
                  </a:moveTo>
                  <a:lnTo>
                    <a:pt x="725957" y="14516"/>
                  </a:lnTo>
                  <a:lnTo>
                    <a:pt x="706196" y="14516"/>
                  </a:lnTo>
                  <a:lnTo>
                    <a:pt x="698182" y="22567"/>
                  </a:lnTo>
                  <a:lnTo>
                    <a:pt x="698182" y="42481"/>
                  </a:lnTo>
                  <a:lnTo>
                    <a:pt x="706196" y="50533"/>
                  </a:lnTo>
                  <a:lnTo>
                    <a:pt x="725957" y="50533"/>
                  </a:lnTo>
                  <a:lnTo>
                    <a:pt x="733958" y="42481"/>
                  </a:lnTo>
                  <a:lnTo>
                    <a:pt x="733958" y="32524"/>
                  </a:lnTo>
                  <a:lnTo>
                    <a:pt x="733958" y="22567"/>
                  </a:lnTo>
                  <a:close/>
                </a:path>
                <a:path w="1652270" h="65404">
                  <a:moveTo>
                    <a:pt x="788428" y="55067"/>
                  </a:moveTo>
                  <a:lnTo>
                    <a:pt x="780427" y="47015"/>
                  </a:lnTo>
                  <a:lnTo>
                    <a:pt x="771677" y="47015"/>
                  </a:lnTo>
                  <a:lnTo>
                    <a:pt x="770559" y="47015"/>
                  </a:lnTo>
                  <a:lnTo>
                    <a:pt x="761796" y="47015"/>
                  </a:lnTo>
                  <a:lnTo>
                    <a:pt x="753795" y="55067"/>
                  </a:lnTo>
                  <a:lnTo>
                    <a:pt x="753795" y="65024"/>
                  </a:lnTo>
                  <a:lnTo>
                    <a:pt x="770559" y="65024"/>
                  </a:lnTo>
                  <a:lnTo>
                    <a:pt x="771677" y="65024"/>
                  </a:lnTo>
                  <a:lnTo>
                    <a:pt x="788428" y="65024"/>
                  </a:lnTo>
                  <a:lnTo>
                    <a:pt x="788428" y="55067"/>
                  </a:lnTo>
                  <a:close/>
                </a:path>
                <a:path w="1652270" h="65404">
                  <a:moveTo>
                    <a:pt x="788428" y="0"/>
                  </a:moveTo>
                  <a:lnTo>
                    <a:pt x="771677" y="0"/>
                  </a:lnTo>
                  <a:lnTo>
                    <a:pt x="770559" y="0"/>
                  </a:lnTo>
                  <a:lnTo>
                    <a:pt x="753795" y="0"/>
                  </a:lnTo>
                  <a:lnTo>
                    <a:pt x="753795" y="9956"/>
                  </a:lnTo>
                  <a:lnTo>
                    <a:pt x="761796" y="18008"/>
                  </a:lnTo>
                  <a:lnTo>
                    <a:pt x="770559" y="18008"/>
                  </a:lnTo>
                  <a:lnTo>
                    <a:pt x="771677" y="18008"/>
                  </a:lnTo>
                  <a:lnTo>
                    <a:pt x="780427" y="18008"/>
                  </a:lnTo>
                  <a:lnTo>
                    <a:pt x="788428" y="9956"/>
                  </a:lnTo>
                  <a:lnTo>
                    <a:pt x="788428" y="0"/>
                  </a:lnTo>
                  <a:close/>
                </a:path>
                <a:path w="1652270" h="65404">
                  <a:moveTo>
                    <a:pt x="844029" y="22567"/>
                  </a:moveTo>
                  <a:lnTo>
                    <a:pt x="836028" y="14516"/>
                  </a:lnTo>
                  <a:lnTo>
                    <a:pt x="816254" y="14516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54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270" h="65404">
                  <a:moveTo>
                    <a:pt x="898499" y="55067"/>
                  </a:moveTo>
                  <a:lnTo>
                    <a:pt x="890498" y="47015"/>
                  </a:lnTo>
                  <a:lnTo>
                    <a:pt x="881761" y="47015"/>
                  </a:lnTo>
                  <a:lnTo>
                    <a:pt x="880630" y="47015"/>
                  </a:lnTo>
                  <a:lnTo>
                    <a:pt x="871867" y="47015"/>
                  </a:lnTo>
                  <a:lnTo>
                    <a:pt x="863866" y="55067"/>
                  </a:lnTo>
                  <a:lnTo>
                    <a:pt x="863866" y="65024"/>
                  </a:lnTo>
                  <a:lnTo>
                    <a:pt x="880630" y="65024"/>
                  </a:lnTo>
                  <a:lnTo>
                    <a:pt x="881761" y="65024"/>
                  </a:lnTo>
                  <a:lnTo>
                    <a:pt x="898499" y="65024"/>
                  </a:lnTo>
                  <a:lnTo>
                    <a:pt x="898499" y="55067"/>
                  </a:lnTo>
                  <a:close/>
                </a:path>
                <a:path w="1652270" h="65404">
                  <a:moveTo>
                    <a:pt x="898499" y="0"/>
                  </a:moveTo>
                  <a:lnTo>
                    <a:pt x="881761" y="0"/>
                  </a:lnTo>
                  <a:lnTo>
                    <a:pt x="880630" y="0"/>
                  </a:lnTo>
                  <a:lnTo>
                    <a:pt x="863866" y="0"/>
                  </a:lnTo>
                  <a:lnTo>
                    <a:pt x="863866" y="9956"/>
                  </a:lnTo>
                  <a:lnTo>
                    <a:pt x="871867" y="18008"/>
                  </a:lnTo>
                  <a:lnTo>
                    <a:pt x="880630" y="18008"/>
                  </a:lnTo>
                  <a:lnTo>
                    <a:pt x="881761" y="18008"/>
                  </a:lnTo>
                  <a:lnTo>
                    <a:pt x="890498" y="18008"/>
                  </a:lnTo>
                  <a:lnTo>
                    <a:pt x="898499" y="9956"/>
                  </a:lnTo>
                  <a:lnTo>
                    <a:pt x="898499" y="0"/>
                  </a:lnTo>
                  <a:close/>
                </a:path>
                <a:path w="1652270" h="65404">
                  <a:moveTo>
                    <a:pt x="954112" y="22567"/>
                  </a:moveTo>
                  <a:lnTo>
                    <a:pt x="946111" y="14516"/>
                  </a:lnTo>
                  <a:lnTo>
                    <a:pt x="926350" y="14516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270" h="65404">
                  <a:moveTo>
                    <a:pt x="1008583" y="55067"/>
                  </a:moveTo>
                  <a:lnTo>
                    <a:pt x="1000582" y="47015"/>
                  </a:lnTo>
                  <a:lnTo>
                    <a:pt x="991831" y="47015"/>
                  </a:lnTo>
                  <a:lnTo>
                    <a:pt x="990688" y="47015"/>
                  </a:lnTo>
                  <a:lnTo>
                    <a:pt x="981938" y="47015"/>
                  </a:lnTo>
                  <a:lnTo>
                    <a:pt x="973937" y="55067"/>
                  </a:lnTo>
                  <a:lnTo>
                    <a:pt x="973937" y="65024"/>
                  </a:lnTo>
                  <a:lnTo>
                    <a:pt x="990688" y="65024"/>
                  </a:lnTo>
                  <a:lnTo>
                    <a:pt x="991831" y="65024"/>
                  </a:lnTo>
                  <a:lnTo>
                    <a:pt x="1008583" y="65024"/>
                  </a:lnTo>
                  <a:lnTo>
                    <a:pt x="1008583" y="55067"/>
                  </a:lnTo>
                  <a:close/>
                </a:path>
                <a:path w="1652270" h="65404">
                  <a:moveTo>
                    <a:pt x="1008583" y="0"/>
                  </a:moveTo>
                  <a:lnTo>
                    <a:pt x="991831" y="0"/>
                  </a:lnTo>
                  <a:lnTo>
                    <a:pt x="990688" y="0"/>
                  </a:lnTo>
                  <a:lnTo>
                    <a:pt x="973937" y="0"/>
                  </a:lnTo>
                  <a:lnTo>
                    <a:pt x="973937" y="9956"/>
                  </a:lnTo>
                  <a:lnTo>
                    <a:pt x="981938" y="18008"/>
                  </a:lnTo>
                  <a:lnTo>
                    <a:pt x="990688" y="18008"/>
                  </a:lnTo>
                  <a:lnTo>
                    <a:pt x="991831" y="18008"/>
                  </a:lnTo>
                  <a:lnTo>
                    <a:pt x="1000582" y="18008"/>
                  </a:lnTo>
                  <a:lnTo>
                    <a:pt x="1008583" y="9956"/>
                  </a:lnTo>
                  <a:lnTo>
                    <a:pt x="1008583" y="0"/>
                  </a:lnTo>
                  <a:close/>
                </a:path>
                <a:path w="1652270" h="65404">
                  <a:moveTo>
                    <a:pt x="1064183" y="22567"/>
                  </a:moveTo>
                  <a:lnTo>
                    <a:pt x="1056182" y="14516"/>
                  </a:lnTo>
                  <a:lnTo>
                    <a:pt x="1036408" y="14516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270" h="65404">
                  <a:moveTo>
                    <a:pt x="1118654" y="55067"/>
                  </a:moveTo>
                  <a:lnTo>
                    <a:pt x="1110653" y="47015"/>
                  </a:lnTo>
                  <a:lnTo>
                    <a:pt x="1101890" y="47015"/>
                  </a:lnTo>
                  <a:lnTo>
                    <a:pt x="1100759" y="47015"/>
                  </a:lnTo>
                  <a:lnTo>
                    <a:pt x="1092034" y="47015"/>
                  </a:lnTo>
                  <a:lnTo>
                    <a:pt x="1084021" y="55067"/>
                  </a:lnTo>
                  <a:lnTo>
                    <a:pt x="1084021" y="65024"/>
                  </a:lnTo>
                  <a:lnTo>
                    <a:pt x="1100759" y="65024"/>
                  </a:lnTo>
                  <a:lnTo>
                    <a:pt x="1101890" y="65024"/>
                  </a:lnTo>
                  <a:lnTo>
                    <a:pt x="1118654" y="65024"/>
                  </a:lnTo>
                  <a:lnTo>
                    <a:pt x="1118654" y="55067"/>
                  </a:lnTo>
                  <a:close/>
                </a:path>
                <a:path w="1652270" h="65404">
                  <a:moveTo>
                    <a:pt x="1118654" y="0"/>
                  </a:moveTo>
                  <a:lnTo>
                    <a:pt x="1101890" y="0"/>
                  </a:lnTo>
                  <a:lnTo>
                    <a:pt x="1100759" y="0"/>
                  </a:lnTo>
                  <a:lnTo>
                    <a:pt x="1084021" y="0"/>
                  </a:lnTo>
                  <a:lnTo>
                    <a:pt x="1084021" y="9956"/>
                  </a:lnTo>
                  <a:lnTo>
                    <a:pt x="1092034" y="18008"/>
                  </a:lnTo>
                  <a:lnTo>
                    <a:pt x="1100759" y="18008"/>
                  </a:lnTo>
                  <a:lnTo>
                    <a:pt x="1101890" y="18008"/>
                  </a:lnTo>
                  <a:lnTo>
                    <a:pt x="1110653" y="18008"/>
                  </a:lnTo>
                  <a:lnTo>
                    <a:pt x="1118654" y="9956"/>
                  </a:lnTo>
                  <a:lnTo>
                    <a:pt x="1118654" y="0"/>
                  </a:lnTo>
                  <a:close/>
                </a:path>
                <a:path w="1652270" h="65404">
                  <a:moveTo>
                    <a:pt x="1174267" y="22567"/>
                  </a:moveTo>
                  <a:lnTo>
                    <a:pt x="1166266" y="14516"/>
                  </a:lnTo>
                  <a:lnTo>
                    <a:pt x="1146492" y="14516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492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270" h="65404">
                  <a:moveTo>
                    <a:pt x="1228737" y="55067"/>
                  </a:moveTo>
                  <a:lnTo>
                    <a:pt x="1220736" y="47015"/>
                  </a:lnTo>
                  <a:lnTo>
                    <a:pt x="1211986" y="47015"/>
                  </a:lnTo>
                  <a:lnTo>
                    <a:pt x="1210830" y="47015"/>
                  </a:lnTo>
                  <a:lnTo>
                    <a:pt x="1202105" y="47015"/>
                  </a:lnTo>
                  <a:lnTo>
                    <a:pt x="1194104" y="55067"/>
                  </a:lnTo>
                  <a:lnTo>
                    <a:pt x="1194104" y="65024"/>
                  </a:lnTo>
                  <a:lnTo>
                    <a:pt x="1210830" y="65024"/>
                  </a:lnTo>
                  <a:lnTo>
                    <a:pt x="1211986" y="65024"/>
                  </a:lnTo>
                  <a:lnTo>
                    <a:pt x="1228737" y="65024"/>
                  </a:lnTo>
                  <a:lnTo>
                    <a:pt x="1228737" y="55067"/>
                  </a:lnTo>
                  <a:close/>
                </a:path>
                <a:path w="1652270" h="65404">
                  <a:moveTo>
                    <a:pt x="1228737" y="0"/>
                  </a:moveTo>
                  <a:lnTo>
                    <a:pt x="1211986" y="0"/>
                  </a:lnTo>
                  <a:lnTo>
                    <a:pt x="1210830" y="0"/>
                  </a:lnTo>
                  <a:lnTo>
                    <a:pt x="1194104" y="0"/>
                  </a:lnTo>
                  <a:lnTo>
                    <a:pt x="1194104" y="9956"/>
                  </a:lnTo>
                  <a:lnTo>
                    <a:pt x="1202105" y="18008"/>
                  </a:lnTo>
                  <a:lnTo>
                    <a:pt x="1210830" y="18008"/>
                  </a:lnTo>
                  <a:lnTo>
                    <a:pt x="1211986" y="18008"/>
                  </a:lnTo>
                  <a:lnTo>
                    <a:pt x="1220736" y="18008"/>
                  </a:lnTo>
                  <a:lnTo>
                    <a:pt x="1228737" y="9956"/>
                  </a:lnTo>
                  <a:lnTo>
                    <a:pt x="1228737" y="0"/>
                  </a:lnTo>
                  <a:close/>
                </a:path>
                <a:path w="1652270" h="65404">
                  <a:moveTo>
                    <a:pt x="1284351" y="22567"/>
                  </a:moveTo>
                  <a:lnTo>
                    <a:pt x="1276350" y="14516"/>
                  </a:lnTo>
                  <a:lnTo>
                    <a:pt x="1256576" y="14516"/>
                  </a:lnTo>
                  <a:lnTo>
                    <a:pt x="1248575" y="22567"/>
                  </a:lnTo>
                  <a:lnTo>
                    <a:pt x="1248575" y="42481"/>
                  </a:lnTo>
                  <a:lnTo>
                    <a:pt x="1256576" y="50533"/>
                  </a:lnTo>
                  <a:lnTo>
                    <a:pt x="1276350" y="50533"/>
                  </a:lnTo>
                  <a:lnTo>
                    <a:pt x="1284351" y="42481"/>
                  </a:lnTo>
                  <a:lnTo>
                    <a:pt x="1284351" y="32524"/>
                  </a:lnTo>
                  <a:lnTo>
                    <a:pt x="1284351" y="22567"/>
                  </a:lnTo>
                  <a:close/>
                </a:path>
                <a:path w="1652270" h="65404">
                  <a:moveTo>
                    <a:pt x="1338795" y="55067"/>
                  </a:moveTo>
                  <a:lnTo>
                    <a:pt x="1330794" y="47015"/>
                  </a:lnTo>
                  <a:lnTo>
                    <a:pt x="1322044" y="47015"/>
                  </a:lnTo>
                  <a:lnTo>
                    <a:pt x="1320914" y="47015"/>
                  </a:lnTo>
                  <a:lnTo>
                    <a:pt x="1312189" y="47015"/>
                  </a:lnTo>
                  <a:lnTo>
                    <a:pt x="1304175" y="55067"/>
                  </a:lnTo>
                  <a:lnTo>
                    <a:pt x="1304175" y="65024"/>
                  </a:lnTo>
                  <a:lnTo>
                    <a:pt x="1320914" y="65024"/>
                  </a:lnTo>
                  <a:lnTo>
                    <a:pt x="1322044" y="65024"/>
                  </a:lnTo>
                  <a:lnTo>
                    <a:pt x="1338795" y="65024"/>
                  </a:lnTo>
                  <a:lnTo>
                    <a:pt x="1338795" y="55067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44" y="0"/>
                  </a:lnTo>
                  <a:lnTo>
                    <a:pt x="1320914" y="0"/>
                  </a:lnTo>
                  <a:lnTo>
                    <a:pt x="1304175" y="0"/>
                  </a:lnTo>
                  <a:lnTo>
                    <a:pt x="1304175" y="9956"/>
                  </a:lnTo>
                  <a:lnTo>
                    <a:pt x="1312189" y="18008"/>
                  </a:lnTo>
                  <a:lnTo>
                    <a:pt x="1320914" y="18008"/>
                  </a:lnTo>
                  <a:lnTo>
                    <a:pt x="1322044" y="18008"/>
                  </a:lnTo>
                  <a:lnTo>
                    <a:pt x="1330794" y="18008"/>
                  </a:lnTo>
                  <a:lnTo>
                    <a:pt x="1338795" y="9956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409" y="22567"/>
                  </a:moveTo>
                  <a:lnTo>
                    <a:pt x="1386408" y="14516"/>
                  </a:lnTo>
                  <a:lnTo>
                    <a:pt x="1366647" y="14516"/>
                  </a:lnTo>
                  <a:lnTo>
                    <a:pt x="1358633" y="22567"/>
                  </a:lnTo>
                  <a:lnTo>
                    <a:pt x="1358633" y="42481"/>
                  </a:lnTo>
                  <a:lnTo>
                    <a:pt x="1366647" y="50533"/>
                  </a:lnTo>
                  <a:lnTo>
                    <a:pt x="1386408" y="50533"/>
                  </a:lnTo>
                  <a:lnTo>
                    <a:pt x="1394409" y="42481"/>
                  </a:lnTo>
                  <a:lnTo>
                    <a:pt x="1394409" y="32524"/>
                  </a:lnTo>
                  <a:lnTo>
                    <a:pt x="1394409" y="22567"/>
                  </a:lnTo>
                  <a:close/>
                </a:path>
                <a:path w="1652270" h="65404">
                  <a:moveTo>
                    <a:pt x="1448879" y="55067"/>
                  </a:moveTo>
                  <a:lnTo>
                    <a:pt x="1440878" y="47015"/>
                  </a:lnTo>
                  <a:lnTo>
                    <a:pt x="1432140" y="47015"/>
                  </a:lnTo>
                  <a:lnTo>
                    <a:pt x="1430985" y="47015"/>
                  </a:lnTo>
                  <a:lnTo>
                    <a:pt x="1422260" y="47015"/>
                  </a:lnTo>
                  <a:lnTo>
                    <a:pt x="1414259" y="55067"/>
                  </a:lnTo>
                  <a:lnTo>
                    <a:pt x="1414259" y="65024"/>
                  </a:lnTo>
                  <a:lnTo>
                    <a:pt x="1430985" y="65024"/>
                  </a:lnTo>
                  <a:lnTo>
                    <a:pt x="1432140" y="65024"/>
                  </a:lnTo>
                  <a:lnTo>
                    <a:pt x="1448879" y="65024"/>
                  </a:lnTo>
                  <a:lnTo>
                    <a:pt x="1448879" y="55067"/>
                  </a:lnTo>
                  <a:close/>
                </a:path>
                <a:path w="1652270" h="65404">
                  <a:moveTo>
                    <a:pt x="1448879" y="0"/>
                  </a:moveTo>
                  <a:lnTo>
                    <a:pt x="1432140" y="0"/>
                  </a:lnTo>
                  <a:lnTo>
                    <a:pt x="1430985" y="0"/>
                  </a:lnTo>
                  <a:lnTo>
                    <a:pt x="1414259" y="0"/>
                  </a:lnTo>
                  <a:lnTo>
                    <a:pt x="1414259" y="9956"/>
                  </a:lnTo>
                  <a:lnTo>
                    <a:pt x="1422260" y="18008"/>
                  </a:lnTo>
                  <a:lnTo>
                    <a:pt x="1430985" y="18008"/>
                  </a:lnTo>
                  <a:lnTo>
                    <a:pt x="1432140" y="18008"/>
                  </a:lnTo>
                  <a:lnTo>
                    <a:pt x="1440878" y="18008"/>
                  </a:lnTo>
                  <a:lnTo>
                    <a:pt x="1448879" y="9956"/>
                  </a:lnTo>
                  <a:lnTo>
                    <a:pt x="1448879" y="0"/>
                  </a:lnTo>
                  <a:close/>
                </a:path>
                <a:path w="1652270" h="65404">
                  <a:moveTo>
                    <a:pt x="1504492" y="22567"/>
                  </a:moveTo>
                  <a:lnTo>
                    <a:pt x="1496491" y="14516"/>
                  </a:lnTo>
                  <a:lnTo>
                    <a:pt x="1476730" y="14516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270" h="65404">
                  <a:moveTo>
                    <a:pt x="1542211" y="47015"/>
                  </a:moveTo>
                  <a:lnTo>
                    <a:pt x="1532318" y="47015"/>
                  </a:lnTo>
                  <a:lnTo>
                    <a:pt x="1524317" y="55067"/>
                  </a:lnTo>
                  <a:lnTo>
                    <a:pt x="1524317" y="65024"/>
                  </a:lnTo>
                  <a:lnTo>
                    <a:pt x="1542211" y="65024"/>
                  </a:lnTo>
                  <a:lnTo>
                    <a:pt x="1542211" y="47015"/>
                  </a:lnTo>
                  <a:close/>
                </a:path>
                <a:path w="1652270" h="65404">
                  <a:moveTo>
                    <a:pt x="1542211" y="0"/>
                  </a:moveTo>
                  <a:lnTo>
                    <a:pt x="1524317" y="0"/>
                  </a:lnTo>
                  <a:lnTo>
                    <a:pt x="1524317" y="9956"/>
                  </a:lnTo>
                  <a:lnTo>
                    <a:pt x="1532318" y="18008"/>
                  </a:lnTo>
                  <a:lnTo>
                    <a:pt x="1542211" y="18008"/>
                  </a:lnTo>
                  <a:lnTo>
                    <a:pt x="1542211" y="0"/>
                  </a:lnTo>
                  <a:close/>
                </a:path>
                <a:path w="1652270" h="65404">
                  <a:moveTo>
                    <a:pt x="1652270" y="47015"/>
                  </a:moveTo>
                  <a:lnTo>
                    <a:pt x="1642402" y="47015"/>
                  </a:lnTo>
                  <a:lnTo>
                    <a:pt x="1634401" y="55067"/>
                  </a:lnTo>
                  <a:lnTo>
                    <a:pt x="1634401" y="64630"/>
                  </a:lnTo>
                  <a:lnTo>
                    <a:pt x="1652270" y="58521"/>
                  </a:lnTo>
                  <a:lnTo>
                    <a:pt x="1652270" y="4701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58">
              <a:extLst>
                <a:ext uri="{FF2B5EF4-FFF2-40B4-BE49-F238E27FC236}">
                  <a16:creationId xmlns:a16="http://schemas.microsoft.com/office/drawing/2014/main" id="{BF6C3F4D-E461-B5E0-09A9-7F9060FFBA15}"/>
                </a:ext>
              </a:extLst>
            </p:cNvPr>
            <p:cNvSpPr/>
            <p:nvPr/>
          </p:nvSpPr>
          <p:spPr>
            <a:xfrm>
              <a:off x="6538811" y="3590734"/>
              <a:ext cx="2126615" cy="129539"/>
            </a:xfrm>
            <a:custGeom>
              <a:avLst/>
              <a:gdLst/>
              <a:ahLst/>
              <a:cxnLst/>
              <a:rect l="l" t="t" r="r" b="b"/>
              <a:pathLst>
                <a:path w="2126615" h="129539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01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2126615" h="1295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2126615" h="129539">
                  <a:moveTo>
                    <a:pt x="144716" y="55079"/>
                  </a:moveTo>
                  <a:lnTo>
                    <a:pt x="136715" y="47015"/>
                  </a:lnTo>
                  <a:lnTo>
                    <a:pt x="127965" y="47015"/>
                  </a:lnTo>
                  <a:lnTo>
                    <a:pt x="126847" y="47015"/>
                  </a:lnTo>
                  <a:lnTo>
                    <a:pt x="118097" y="47015"/>
                  </a:lnTo>
                  <a:lnTo>
                    <a:pt x="110083" y="55079"/>
                  </a:lnTo>
                  <a:lnTo>
                    <a:pt x="110083" y="65036"/>
                  </a:lnTo>
                  <a:lnTo>
                    <a:pt x="126847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79"/>
                  </a:lnTo>
                  <a:close/>
                </a:path>
                <a:path w="2126615" h="129539">
                  <a:moveTo>
                    <a:pt x="144716" y="0"/>
                  </a:moveTo>
                  <a:lnTo>
                    <a:pt x="127965" y="0"/>
                  </a:lnTo>
                  <a:lnTo>
                    <a:pt x="126847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47" y="18008"/>
                  </a:lnTo>
                  <a:lnTo>
                    <a:pt x="127965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2126615" h="1295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2126615" h="129539">
                  <a:moveTo>
                    <a:pt x="254800" y="55079"/>
                  </a:moveTo>
                  <a:lnTo>
                    <a:pt x="246799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54" y="55079"/>
                  </a:lnTo>
                  <a:lnTo>
                    <a:pt x="220154" y="65036"/>
                  </a:lnTo>
                  <a:lnTo>
                    <a:pt x="236905" y="65036"/>
                  </a:lnTo>
                  <a:lnTo>
                    <a:pt x="238048" y="65036"/>
                  </a:lnTo>
                  <a:lnTo>
                    <a:pt x="254800" y="65036"/>
                  </a:lnTo>
                  <a:lnTo>
                    <a:pt x="254800" y="55079"/>
                  </a:lnTo>
                  <a:close/>
                </a:path>
                <a:path w="2126615" h="129539">
                  <a:moveTo>
                    <a:pt x="254800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99" y="18008"/>
                  </a:lnTo>
                  <a:lnTo>
                    <a:pt x="254800" y="9956"/>
                  </a:lnTo>
                  <a:lnTo>
                    <a:pt x="254800" y="0"/>
                  </a:lnTo>
                  <a:close/>
                </a:path>
                <a:path w="2126615" h="129539">
                  <a:moveTo>
                    <a:pt x="310388" y="22567"/>
                  </a:moveTo>
                  <a:lnTo>
                    <a:pt x="302387" y="14516"/>
                  </a:lnTo>
                  <a:lnTo>
                    <a:pt x="282625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25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2126615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32" y="47015"/>
                  </a:lnTo>
                  <a:lnTo>
                    <a:pt x="346964" y="47015"/>
                  </a:lnTo>
                  <a:lnTo>
                    <a:pt x="338239" y="47015"/>
                  </a:lnTo>
                  <a:lnTo>
                    <a:pt x="330238" y="55079"/>
                  </a:lnTo>
                  <a:lnTo>
                    <a:pt x="330238" y="65036"/>
                  </a:lnTo>
                  <a:lnTo>
                    <a:pt x="346964" y="65036"/>
                  </a:lnTo>
                  <a:lnTo>
                    <a:pt x="348132" y="65036"/>
                  </a:lnTo>
                  <a:lnTo>
                    <a:pt x="364858" y="65036"/>
                  </a:lnTo>
                  <a:lnTo>
                    <a:pt x="364858" y="55079"/>
                  </a:lnTo>
                  <a:close/>
                </a:path>
                <a:path w="2126615" h="129539">
                  <a:moveTo>
                    <a:pt x="364858" y="0"/>
                  </a:moveTo>
                  <a:lnTo>
                    <a:pt x="348132" y="0"/>
                  </a:lnTo>
                  <a:lnTo>
                    <a:pt x="346964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39" y="18008"/>
                  </a:lnTo>
                  <a:lnTo>
                    <a:pt x="346964" y="18008"/>
                  </a:lnTo>
                  <a:lnTo>
                    <a:pt x="348132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2126615" h="129539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2126615" h="129539">
                  <a:moveTo>
                    <a:pt x="474941" y="55079"/>
                  </a:moveTo>
                  <a:lnTo>
                    <a:pt x="466940" y="47015"/>
                  </a:lnTo>
                  <a:lnTo>
                    <a:pt x="458177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79"/>
                  </a:lnTo>
                  <a:lnTo>
                    <a:pt x="440296" y="65036"/>
                  </a:lnTo>
                  <a:lnTo>
                    <a:pt x="457060" y="65036"/>
                  </a:lnTo>
                  <a:lnTo>
                    <a:pt x="458177" y="65036"/>
                  </a:lnTo>
                  <a:lnTo>
                    <a:pt x="474941" y="65036"/>
                  </a:lnTo>
                  <a:lnTo>
                    <a:pt x="474941" y="55079"/>
                  </a:lnTo>
                  <a:close/>
                </a:path>
                <a:path w="2126615" h="129539">
                  <a:moveTo>
                    <a:pt x="474941" y="0"/>
                  </a:moveTo>
                  <a:lnTo>
                    <a:pt x="458177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77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2126615" h="129539">
                  <a:moveTo>
                    <a:pt x="530542" y="22567"/>
                  </a:moveTo>
                  <a:lnTo>
                    <a:pt x="522541" y="14516"/>
                  </a:lnTo>
                  <a:lnTo>
                    <a:pt x="502767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67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2126615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74" y="47015"/>
                  </a:lnTo>
                  <a:lnTo>
                    <a:pt x="567143" y="47015"/>
                  </a:lnTo>
                  <a:lnTo>
                    <a:pt x="558380" y="47015"/>
                  </a:lnTo>
                  <a:lnTo>
                    <a:pt x="550379" y="55079"/>
                  </a:lnTo>
                  <a:lnTo>
                    <a:pt x="550379" y="65036"/>
                  </a:lnTo>
                  <a:lnTo>
                    <a:pt x="567143" y="65036"/>
                  </a:lnTo>
                  <a:lnTo>
                    <a:pt x="568274" y="65036"/>
                  </a:lnTo>
                  <a:lnTo>
                    <a:pt x="585012" y="65036"/>
                  </a:lnTo>
                  <a:lnTo>
                    <a:pt x="585012" y="55079"/>
                  </a:lnTo>
                  <a:close/>
                </a:path>
                <a:path w="2126615" h="129539">
                  <a:moveTo>
                    <a:pt x="585012" y="0"/>
                  </a:moveTo>
                  <a:lnTo>
                    <a:pt x="568274" y="0"/>
                  </a:lnTo>
                  <a:lnTo>
                    <a:pt x="567143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80" y="18008"/>
                  </a:lnTo>
                  <a:lnTo>
                    <a:pt x="567143" y="18008"/>
                  </a:lnTo>
                  <a:lnTo>
                    <a:pt x="568274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2126615" h="129539">
                  <a:moveTo>
                    <a:pt x="640626" y="22567"/>
                  </a:moveTo>
                  <a:lnTo>
                    <a:pt x="632625" y="14516"/>
                  </a:lnTo>
                  <a:lnTo>
                    <a:pt x="612863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2126615" h="129539">
                  <a:moveTo>
                    <a:pt x="695096" y="55079"/>
                  </a:moveTo>
                  <a:lnTo>
                    <a:pt x="687095" y="47015"/>
                  </a:lnTo>
                  <a:lnTo>
                    <a:pt x="678345" y="47015"/>
                  </a:lnTo>
                  <a:lnTo>
                    <a:pt x="677202" y="47015"/>
                  </a:lnTo>
                  <a:lnTo>
                    <a:pt x="668451" y="47015"/>
                  </a:lnTo>
                  <a:lnTo>
                    <a:pt x="660450" y="55079"/>
                  </a:lnTo>
                  <a:lnTo>
                    <a:pt x="660450" y="65036"/>
                  </a:lnTo>
                  <a:lnTo>
                    <a:pt x="677202" y="65036"/>
                  </a:lnTo>
                  <a:lnTo>
                    <a:pt x="678345" y="65036"/>
                  </a:lnTo>
                  <a:lnTo>
                    <a:pt x="695096" y="65036"/>
                  </a:lnTo>
                  <a:lnTo>
                    <a:pt x="695096" y="55079"/>
                  </a:lnTo>
                  <a:close/>
                </a:path>
                <a:path w="2126615" h="129539">
                  <a:moveTo>
                    <a:pt x="695096" y="0"/>
                  </a:moveTo>
                  <a:lnTo>
                    <a:pt x="678345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51" y="18008"/>
                  </a:lnTo>
                  <a:lnTo>
                    <a:pt x="677202" y="18008"/>
                  </a:lnTo>
                  <a:lnTo>
                    <a:pt x="678345" y="18008"/>
                  </a:lnTo>
                  <a:lnTo>
                    <a:pt x="687095" y="18008"/>
                  </a:lnTo>
                  <a:lnTo>
                    <a:pt x="695096" y="9956"/>
                  </a:lnTo>
                  <a:lnTo>
                    <a:pt x="695096" y="0"/>
                  </a:lnTo>
                  <a:close/>
                </a:path>
                <a:path w="2126615" h="129539">
                  <a:moveTo>
                    <a:pt x="750697" y="22567"/>
                  </a:moveTo>
                  <a:lnTo>
                    <a:pt x="742696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96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2126615" h="129539">
                  <a:moveTo>
                    <a:pt x="805167" y="55079"/>
                  </a:moveTo>
                  <a:lnTo>
                    <a:pt x="797166" y="47015"/>
                  </a:lnTo>
                  <a:lnTo>
                    <a:pt x="788428" y="47015"/>
                  </a:lnTo>
                  <a:lnTo>
                    <a:pt x="787285" y="47015"/>
                  </a:lnTo>
                  <a:lnTo>
                    <a:pt x="778548" y="47015"/>
                  </a:lnTo>
                  <a:lnTo>
                    <a:pt x="770534" y="55079"/>
                  </a:lnTo>
                  <a:lnTo>
                    <a:pt x="770534" y="65036"/>
                  </a:lnTo>
                  <a:lnTo>
                    <a:pt x="787285" y="65036"/>
                  </a:lnTo>
                  <a:lnTo>
                    <a:pt x="788428" y="65036"/>
                  </a:lnTo>
                  <a:lnTo>
                    <a:pt x="805167" y="65036"/>
                  </a:lnTo>
                  <a:lnTo>
                    <a:pt x="805167" y="55079"/>
                  </a:lnTo>
                  <a:close/>
                </a:path>
                <a:path w="2126615" h="129539">
                  <a:moveTo>
                    <a:pt x="805167" y="0"/>
                  </a:moveTo>
                  <a:lnTo>
                    <a:pt x="788428" y="0"/>
                  </a:lnTo>
                  <a:lnTo>
                    <a:pt x="787285" y="0"/>
                  </a:lnTo>
                  <a:lnTo>
                    <a:pt x="770534" y="0"/>
                  </a:lnTo>
                  <a:lnTo>
                    <a:pt x="770534" y="9956"/>
                  </a:lnTo>
                  <a:lnTo>
                    <a:pt x="778548" y="18008"/>
                  </a:lnTo>
                  <a:lnTo>
                    <a:pt x="787285" y="18008"/>
                  </a:lnTo>
                  <a:lnTo>
                    <a:pt x="788428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2126615" h="129539">
                  <a:moveTo>
                    <a:pt x="860780" y="22567"/>
                  </a:moveTo>
                  <a:lnTo>
                    <a:pt x="852779" y="14516"/>
                  </a:lnTo>
                  <a:lnTo>
                    <a:pt x="833005" y="14516"/>
                  </a:lnTo>
                  <a:lnTo>
                    <a:pt x="825004" y="22567"/>
                  </a:lnTo>
                  <a:lnTo>
                    <a:pt x="825004" y="42481"/>
                  </a:lnTo>
                  <a:lnTo>
                    <a:pt x="833005" y="50533"/>
                  </a:lnTo>
                  <a:lnTo>
                    <a:pt x="852779" y="50533"/>
                  </a:lnTo>
                  <a:lnTo>
                    <a:pt x="860780" y="42481"/>
                  </a:lnTo>
                  <a:lnTo>
                    <a:pt x="860780" y="32524"/>
                  </a:lnTo>
                  <a:lnTo>
                    <a:pt x="860780" y="22567"/>
                  </a:lnTo>
                  <a:close/>
                </a:path>
                <a:path w="2126615" h="129539">
                  <a:moveTo>
                    <a:pt x="915250" y="55079"/>
                  </a:moveTo>
                  <a:lnTo>
                    <a:pt x="907249" y="47015"/>
                  </a:lnTo>
                  <a:lnTo>
                    <a:pt x="898512" y="47015"/>
                  </a:lnTo>
                  <a:lnTo>
                    <a:pt x="897369" y="47015"/>
                  </a:lnTo>
                  <a:lnTo>
                    <a:pt x="888606" y="47015"/>
                  </a:lnTo>
                  <a:lnTo>
                    <a:pt x="880605" y="55079"/>
                  </a:lnTo>
                  <a:lnTo>
                    <a:pt x="880605" y="65036"/>
                  </a:lnTo>
                  <a:lnTo>
                    <a:pt x="897369" y="65036"/>
                  </a:lnTo>
                  <a:lnTo>
                    <a:pt x="898512" y="65036"/>
                  </a:lnTo>
                  <a:lnTo>
                    <a:pt x="915250" y="65036"/>
                  </a:lnTo>
                  <a:lnTo>
                    <a:pt x="915250" y="55079"/>
                  </a:lnTo>
                  <a:close/>
                </a:path>
                <a:path w="2126615" h="129539">
                  <a:moveTo>
                    <a:pt x="915250" y="0"/>
                  </a:moveTo>
                  <a:lnTo>
                    <a:pt x="898512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06" y="18008"/>
                  </a:lnTo>
                  <a:lnTo>
                    <a:pt x="897369" y="18008"/>
                  </a:lnTo>
                  <a:lnTo>
                    <a:pt x="898512" y="18008"/>
                  </a:lnTo>
                  <a:lnTo>
                    <a:pt x="907249" y="18008"/>
                  </a:lnTo>
                  <a:lnTo>
                    <a:pt x="915250" y="9956"/>
                  </a:lnTo>
                  <a:lnTo>
                    <a:pt x="915250" y="0"/>
                  </a:lnTo>
                  <a:close/>
                </a:path>
                <a:path w="2126615" h="129539">
                  <a:moveTo>
                    <a:pt x="970851" y="22567"/>
                  </a:moveTo>
                  <a:lnTo>
                    <a:pt x="962850" y="14516"/>
                  </a:lnTo>
                  <a:lnTo>
                    <a:pt x="943089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89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2126615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83" y="47015"/>
                  </a:lnTo>
                  <a:lnTo>
                    <a:pt x="1007427" y="47015"/>
                  </a:lnTo>
                  <a:lnTo>
                    <a:pt x="998702" y="47015"/>
                  </a:lnTo>
                  <a:lnTo>
                    <a:pt x="990688" y="55079"/>
                  </a:lnTo>
                  <a:lnTo>
                    <a:pt x="990688" y="65036"/>
                  </a:lnTo>
                  <a:lnTo>
                    <a:pt x="1007427" y="65036"/>
                  </a:lnTo>
                  <a:lnTo>
                    <a:pt x="1008583" y="65036"/>
                  </a:lnTo>
                  <a:lnTo>
                    <a:pt x="1025309" y="65036"/>
                  </a:lnTo>
                  <a:lnTo>
                    <a:pt x="1025309" y="55079"/>
                  </a:lnTo>
                  <a:close/>
                </a:path>
                <a:path w="2126615" h="129539">
                  <a:moveTo>
                    <a:pt x="1025309" y="0"/>
                  </a:moveTo>
                  <a:lnTo>
                    <a:pt x="1008583" y="0"/>
                  </a:lnTo>
                  <a:lnTo>
                    <a:pt x="1007427" y="0"/>
                  </a:lnTo>
                  <a:lnTo>
                    <a:pt x="990688" y="0"/>
                  </a:lnTo>
                  <a:lnTo>
                    <a:pt x="990688" y="9956"/>
                  </a:lnTo>
                  <a:lnTo>
                    <a:pt x="998702" y="18008"/>
                  </a:lnTo>
                  <a:lnTo>
                    <a:pt x="1007427" y="18008"/>
                  </a:lnTo>
                  <a:lnTo>
                    <a:pt x="1008583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2126615" h="129539">
                  <a:moveTo>
                    <a:pt x="1080922" y="22567"/>
                  </a:moveTo>
                  <a:lnTo>
                    <a:pt x="1072921" y="14516"/>
                  </a:lnTo>
                  <a:lnTo>
                    <a:pt x="1053160" y="14516"/>
                  </a:lnTo>
                  <a:lnTo>
                    <a:pt x="1045146" y="22567"/>
                  </a:lnTo>
                  <a:lnTo>
                    <a:pt x="1045146" y="42481"/>
                  </a:lnTo>
                  <a:lnTo>
                    <a:pt x="1053160" y="50533"/>
                  </a:lnTo>
                  <a:lnTo>
                    <a:pt x="1072921" y="50533"/>
                  </a:lnTo>
                  <a:lnTo>
                    <a:pt x="1080922" y="42481"/>
                  </a:lnTo>
                  <a:lnTo>
                    <a:pt x="1080922" y="32524"/>
                  </a:lnTo>
                  <a:lnTo>
                    <a:pt x="1080922" y="22567"/>
                  </a:lnTo>
                  <a:close/>
                </a:path>
                <a:path w="2126615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523" y="47015"/>
                  </a:lnTo>
                  <a:lnTo>
                    <a:pt x="1108760" y="47015"/>
                  </a:lnTo>
                  <a:lnTo>
                    <a:pt x="1100759" y="55079"/>
                  </a:lnTo>
                  <a:lnTo>
                    <a:pt x="1100759" y="65036"/>
                  </a:lnTo>
                  <a:lnTo>
                    <a:pt x="1117523" y="65036"/>
                  </a:lnTo>
                  <a:lnTo>
                    <a:pt x="1118641" y="65036"/>
                  </a:lnTo>
                  <a:lnTo>
                    <a:pt x="1135392" y="65036"/>
                  </a:lnTo>
                  <a:lnTo>
                    <a:pt x="1135392" y="55079"/>
                  </a:lnTo>
                  <a:close/>
                </a:path>
                <a:path w="2126615" h="129539">
                  <a:moveTo>
                    <a:pt x="1135392" y="0"/>
                  </a:moveTo>
                  <a:lnTo>
                    <a:pt x="1118641" y="0"/>
                  </a:lnTo>
                  <a:lnTo>
                    <a:pt x="1117523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523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5392" y="9956"/>
                  </a:lnTo>
                  <a:lnTo>
                    <a:pt x="1135392" y="0"/>
                  </a:lnTo>
                  <a:close/>
                </a:path>
                <a:path w="2126615" h="129539">
                  <a:moveTo>
                    <a:pt x="1190993" y="22567"/>
                  </a:moveTo>
                  <a:lnTo>
                    <a:pt x="1182992" y="14516"/>
                  </a:lnTo>
                  <a:lnTo>
                    <a:pt x="1163218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18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2126615" h="129539">
                  <a:moveTo>
                    <a:pt x="1245463" y="55079"/>
                  </a:moveTo>
                  <a:lnTo>
                    <a:pt x="1237462" y="47015"/>
                  </a:lnTo>
                  <a:lnTo>
                    <a:pt x="1228725" y="47015"/>
                  </a:lnTo>
                  <a:lnTo>
                    <a:pt x="1227594" y="47015"/>
                  </a:lnTo>
                  <a:lnTo>
                    <a:pt x="1218831" y="47015"/>
                  </a:lnTo>
                  <a:lnTo>
                    <a:pt x="1210830" y="55079"/>
                  </a:lnTo>
                  <a:lnTo>
                    <a:pt x="1210830" y="65036"/>
                  </a:lnTo>
                  <a:lnTo>
                    <a:pt x="1227594" y="65036"/>
                  </a:lnTo>
                  <a:lnTo>
                    <a:pt x="1228725" y="65036"/>
                  </a:lnTo>
                  <a:lnTo>
                    <a:pt x="1245463" y="65036"/>
                  </a:lnTo>
                  <a:lnTo>
                    <a:pt x="1245463" y="55079"/>
                  </a:lnTo>
                  <a:close/>
                </a:path>
                <a:path w="2126615" h="129539">
                  <a:moveTo>
                    <a:pt x="1245463" y="0"/>
                  </a:moveTo>
                  <a:lnTo>
                    <a:pt x="1228725" y="0"/>
                  </a:lnTo>
                  <a:lnTo>
                    <a:pt x="1227594" y="0"/>
                  </a:lnTo>
                  <a:lnTo>
                    <a:pt x="1210830" y="0"/>
                  </a:lnTo>
                  <a:lnTo>
                    <a:pt x="1210830" y="9956"/>
                  </a:lnTo>
                  <a:lnTo>
                    <a:pt x="1218831" y="18008"/>
                  </a:lnTo>
                  <a:lnTo>
                    <a:pt x="1227594" y="18008"/>
                  </a:lnTo>
                  <a:lnTo>
                    <a:pt x="1228725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2126615" h="129539">
                  <a:moveTo>
                    <a:pt x="1301076" y="22567"/>
                  </a:moveTo>
                  <a:lnTo>
                    <a:pt x="1293075" y="14516"/>
                  </a:lnTo>
                  <a:lnTo>
                    <a:pt x="1273314" y="14516"/>
                  </a:lnTo>
                  <a:lnTo>
                    <a:pt x="1265301" y="22567"/>
                  </a:lnTo>
                  <a:lnTo>
                    <a:pt x="1265301" y="42481"/>
                  </a:lnTo>
                  <a:lnTo>
                    <a:pt x="1273314" y="50533"/>
                  </a:lnTo>
                  <a:lnTo>
                    <a:pt x="1293075" y="50533"/>
                  </a:lnTo>
                  <a:lnTo>
                    <a:pt x="1301076" y="42481"/>
                  </a:lnTo>
                  <a:lnTo>
                    <a:pt x="1301076" y="32524"/>
                  </a:lnTo>
                  <a:lnTo>
                    <a:pt x="1301076" y="22567"/>
                  </a:lnTo>
                  <a:close/>
                </a:path>
                <a:path w="2126615" h="129539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79"/>
                  </a:lnTo>
                  <a:lnTo>
                    <a:pt x="1320901" y="65036"/>
                  </a:lnTo>
                  <a:lnTo>
                    <a:pt x="1338795" y="65036"/>
                  </a:lnTo>
                  <a:lnTo>
                    <a:pt x="1338795" y="47015"/>
                  </a:lnTo>
                  <a:close/>
                </a:path>
                <a:path w="2126615" h="129539">
                  <a:moveTo>
                    <a:pt x="1338795" y="0"/>
                  </a:moveTo>
                  <a:lnTo>
                    <a:pt x="1320901" y="0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0"/>
                  </a:lnTo>
                  <a:close/>
                </a:path>
                <a:path w="2126615" h="129539">
                  <a:moveTo>
                    <a:pt x="1448854" y="47015"/>
                  </a:moveTo>
                  <a:lnTo>
                    <a:pt x="1438998" y="47015"/>
                  </a:lnTo>
                  <a:lnTo>
                    <a:pt x="1430985" y="55079"/>
                  </a:lnTo>
                  <a:lnTo>
                    <a:pt x="1430985" y="65036"/>
                  </a:lnTo>
                  <a:lnTo>
                    <a:pt x="1448854" y="65036"/>
                  </a:lnTo>
                  <a:lnTo>
                    <a:pt x="1448854" y="47015"/>
                  </a:lnTo>
                  <a:close/>
                </a:path>
                <a:path w="2126615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8032" y="110909"/>
                  </a:lnTo>
                  <a:lnTo>
                    <a:pt x="1888032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2126615" h="129539">
                  <a:moveTo>
                    <a:pt x="1905914" y="63893"/>
                  </a:moveTo>
                  <a:lnTo>
                    <a:pt x="1888032" y="63893"/>
                  </a:lnTo>
                  <a:lnTo>
                    <a:pt x="1888032" y="81902"/>
                  </a:lnTo>
                  <a:lnTo>
                    <a:pt x="1897913" y="81902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2126615" h="129539">
                  <a:moveTo>
                    <a:pt x="1961527" y="86461"/>
                  </a:moveTo>
                  <a:lnTo>
                    <a:pt x="1953526" y="78409"/>
                  </a:lnTo>
                  <a:lnTo>
                    <a:pt x="1933765" y="78409"/>
                  </a:lnTo>
                  <a:lnTo>
                    <a:pt x="1925751" y="86461"/>
                  </a:lnTo>
                  <a:lnTo>
                    <a:pt x="1925751" y="106375"/>
                  </a:lnTo>
                  <a:lnTo>
                    <a:pt x="1933765" y="114427"/>
                  </a:lnTo>
                  <a:lnTo>
                    <a:pt x="1953526" y="114427"/>
                  </a:lnTo>
                  <a:lnTo>
                    <a:pt x="1961527" y="106375"/>
                  </a:lnTo>
                  <a:lnTo>
                    <a:pt x="1961527" y="96418"/>
                  </a:lnTo>
                  <a:lnTo>
                    <a:pt x="1961527" y="86461"/>
                  </a:lnTo>
                  <a:close/>
                </a:path>
                <a:path w="2126615" h="129539">
                  <a:moveTo>
                    <a:pt x="2014220" y="117170"/>
                  </a:moveTo>
                  <a:lnTo>
                    <a:pt x="2007997" y="110909"/>
                  </a:lnTo>
                  <a:lnTo>
                    <a:pt x="1999234" y="110909"/>
                  </a:lnTo>
                  <a:lnTo>
                    <a:pt x="1998116" y="110909"/>
                  </a:lnTo>
                  <a:lnTo>
                    <a:pt x="1989366" y="110909"/>
                  </a:lnTo>
                  <a:lnTo>
                    <a:pt x="1981365" y="118960"/>
                  </a:lnTo>
                  <a:lnTo>
                    <a:pt x="1981365" y="128524"/>
                  </a:lnTo>
                  <a:lnTo>
                    <a:pt x="1998116" y="122809"/>
                  </a:lnTo>
                  <a:lnTo>
                    <a:pt x="1999234" y="122415"/>
                  </a:lnTo>
                  <a:lnTo>
                    <a:pt x="2014220" y="117170"/>
                  </a:lnTo>
                  <a:close/>
                </a:path>
                <a:path w="2126615" h="129539">
                  <a:moveTo>
                    <a:pt x="2015998" y="63893"/>
                  </a:moveTo>
                  <a:lnTo>
                    <a:pt x="1999234" y="63893"/>
                  </a:lnTo>
                  <a:lnTo>
                    <a:pt x="1998116" y="63893"/>
                  </a:lnTo>
                  <a:lnTo>
                    <a:pt x="1981365" y="63893"/>
                  </a:lnTo>
                  <a:lnTo>
                    <a:pt x="1981365" y="73850"/>
                  </a:lnTo>
                  <a:lnTo>
                    <a:pt x="1989366" y="81902"/>
                  </a:lnTo>
                  <a:lnTo>
                    <a:pt x="1998116" y="81902"/>
                  </a:lnTo>
                  <a:lnTo>
                    <a:pt x="1999234" y="81902"/>
                  </a:lnTo>
                  <a:lnTo>
                    <a:pt x="2007997" y="81902"/>
                  </a:lnTo>
                  <a:lnTo>
                    <a:pt x="2015998" y="73850"/>
                  </a:lnTo>
                  <a:lnTo>
                    <a:pt x="2015998" y="63893"/>
                  </a:lnTo>
                  <a:close/>
                </a:path>
                <a:path w="2126615" h="129539">
                  <a:moveTo>
                    <a:pt x="2071611" y="86461"/>
                  </a:moveTo>
                  <a:lnTo>
                    <a:pt x="2063610" y="78409"/>
                  </a:lnTo>
                  <a:lnTo>
                    <a:pt x="2043836" y="78409"/>
                  </a:lnTo>
                  <a:lnTo>
                    <a:pt x="2035835" y="86461"/>
                  </a:lnTo>
                  <a:lnTo>
                    <a:pt x="2035835" y="106375"/>
                  </a:lnTo>
                  <a:lnTo>
                    <a:pt x="2038108" y="108648"/>
                  </a:lnTo>
                  <a:lnTo>
                    <a:pt x="2053958" y="102895"/>
                  </a:lnTo>
                  <a:lnTo>
                    <a:pt x="2071611" y="96266"/>
                  </a:lnTo>
                  <a:lnTo>
                    <a:pt x="2071611" y="86461"/>
                  </a:lnTo>
                  <a:close/>
                </a:path>
                <a:path w="2126615" h="129539">
                  <a:moveTo>
                    <a:pt x="2126069" y="63893"/>
                  </a:moveTo>
                  <a:lnTo>
                    <a:pt x="2109330" y="63893"/>
                  </a:lnTo>
                  <a:lnTo>
                    <a:pt x="2108200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49" y="81902"/>
                  </a:lnTo>
                  <a:lnTo>
                    <a:pt x="2108200" y="81902"/>
                  </a:lnTo>
                  <a:lnTo>
                    <a:pt x="2108885" y="81902"/>
                  </a:lnTo>
                  <a:lnTo>
                    <a:pt x="2109330" y="81737"/>
                  </a:lnTo>
                  <a:lnTo>
                    <a:pt x="2124176" y="7575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59">
              <a:extLst>
                <a:ext uri="{FF2B5EF4-FFF2-40B4-BE49-F238E27FC236}">
                  <a16:creationId xmlns:a16="http://schemas.microsoft.com/office/drawing/2014/main" id="{84F0B49B-CE9D-BE8C-8E92-9F7ED00E5C2D}"/>
                </a:ext>
              </a:extLst>
            </p:cNvPr>
            <p:cNvSpPr/>
            <p:nvPr/>
          </p:nvSpPr>
          <p:spPr>
            <a:xfrm>
              <a:off x="6385801" y="3526840"/>
              <a:ext cx="2418080" cy="129539"/>
            </a:xfrm>
            <a:custGeom>
              <a:avLst/>
              <a:gdLst/>
              <a:ahLst/>
              <a:cxnLst/>
              <a:rect l="l" t="t" r="r" b="b"/>
              <a:pathLst>
                <a:path w="2418079" h="129539">
                  <a:moveTo>
                    <a:pt x="23101" y="22567"/>
                  </a:moveTo>
                  <a:lnTo>
                    <a:pt x="15100" y="14516"/>
                  </a:lnTo>
                  <a:lnTo>
                    <a:pt x="0" y="14516"/>
                  </a:lnTo>
                  <a:lnTo>
                    <a:pt x="16878" y="23533"/>
                  </a:lnTo>
                  <a:lnTo>
                    <a:pt x="23101" y="26784"/>
                  </a:lnTo>
                  <a:lnTo>
                    <a:pt x="23101" y="22567"/>
                  </a:lnTo>
                  <a:close/>
                </a:path>
                <a:path w="2418079" h="129539">
                  <a:moveTo>
                    <a:pt x="76568" y="54076"/>
                  </a:moveTo>
                  <a:lnTo>
                    <a:pt x="69570" y="47040"/>
                  </a:lnTo>
                  <a:lnTo>
                    <a:pt x="62420" y="47040"/>
                  </a:lnTo>
                  <a:lnTo>
                    <a:pt x="69430" y="50558"/>
                  </a:lnTo>
                  <a:lnTo>
                    <a:pt x="76568" y="54076"/>
                  </a:lnTo>
                  <a:close/>
                </a:path>
                <a:path w="2418079" h="129539">
                  <a:moveTo>
                    <a:pt x="77571" y="25"/>
                  </a:moveTo>
                  <a:lnTo>
                    <a:pt x="60820" y="25"/>
                  </a:lnTo>
                  <a:lnTo>
                    <a:pt x="59690" y="25"/>
                  </a:lnTo>
                  <a:lnTo>
                    <a:pt x="42938" y="25"/>
                  </a:lnTo>
                  <a:lnTo>
                    <a:pt x="42938" y="9969"/>
                  </a:lnTo>
                  <a:lnTo>
                    <a:pt x="50952" y="18021"/>
                  </a:lnTo>
                  <a:lnTo>
                    <a:pt x="59690" y="18021"/>
                  </a:lnTo>
                  <a:lnTo>
                    <a:pt x="60820" y="18021"/>
                  </a:lnTo>
                  <a:lnTo>
                    <a:pt x="69570" y="18021"/>
                  </a:lnTo>
                  <a:lnTo>
                    <a:pt x="77571" y="9969"/>
                  </a:lnTo>
                  <a:lnTo>
                    <a:pt x="77571" y="25"/>
                  </a:lnTo>
                  <a:close/>
                </a:path>
                <a:path w="2418079" h="129539">
                  <a:moveTo>
                    <a:pt x="133184" y="22567"/>
                  </a:moveTo>
                  <a:lnTo>
                    <a:pt x="125171" y="14516"/>
                  </a:lnTo>
                  <a:lnTo>
                    <a:pt x="105410" y="14516"/>
                  </a:lnTo>
                  <a:lnTo>
                    <a:pt x="97409" y="22567"/>
                  </a:lnTo>
                  <a:lnTo>
                    <a:pt x="97409" y="42481"/>
                  </a:lnTo>
                  <a:lnTo>
                    <a:pt x="105410" y="50546"/>
                  </a:lnTo>
                  <a:lnTo>
                    <a:pt x="125171" y="50546"/>
                  </a:lnTo>
                  <a:lnTo>
                    <a:pt x="133184" y="42481"/>
                  </a:lnTo>
                  <a:lnTo>
                    <a:pt x="133184" y="32524"/>
                  </a:lnTo>
                  <a:lnTo>
                    <a:pt x="133184" y="22567"/>
                  </a:lnTo>
                  <a:close/>
                </a:path>
                <a:path w="2418079" h="129539">
                  <a:moveTo>
                    <a:pt x="187655" y="55092"/>
                  </a:moveTo>
                  <a:lnTo>
                    <a:pt x="179654" y="47040"/>
                  </a:lnTo>
                  <a:lnTo>
                    <a:pt x="170903" y="47040"/>
                  </a:lnTo>
                  <a:lnTo>
                    <a:pt x="169773" y="47040"/>
                  </a:lnTo>
                  <a:lnTo>
                    <a:pt x="161010" y="47040"/>
                  </a:lnTo>
                  <a:lnTo>
                    <a:pt x="153009" y="55092"/>
                  </a:lnTo>
                  <a:lnTo>
                    <a:pt x="153009" y="65024"/>
                  </a:lnTo>
                  <a:lnTo>
                    <a:pt x="169773" y="65024"/>
                  </a:lnTo>
                  <a:lnTo>
                    <a:pt x="170903" y="65024"/>
                  </a:lnTo>
                  <a:lnTo>
                    <a:pt x="187655" y="65024"/>
                  </a:lnTo>
                  <a:lnTo>
                    <a:pt x="187655" y="55092"/>
                  </a:lnTo>
                  <a:close/>
                </a:path>
                <a:path w="2418079" h="129539">
                  <a:moveTo>
                    <a:pt x="187655" y="0"/>
                  </a:moveTo>
                  <a:lnTo>
                    <a:pt x="169773" y="0"/>
                  </a:lnTo>
                  <a:lnTo>
                    <a:pt x="153009" y="25"/>
                  </a:lnTo>
                  <a:lnTo>
                    <a:pt x="153009" y="9969"/>
                  </a:lnTo>
                  <a:lnTo>
                    <a:pt x="161010" y="18021"/>
                  </a:lnTo>
                  <a:lnTo>
                    <a:pt x="169773" y="18021"/>
                  </a:lnTo>
                  <a:lnTo>
                    <a:pt x="170903" y="18021"/>
                  </a:lnTo>
                  <a:lnTo>
                    <a:pt x="179654" y="18021"/>
                  </a:lnTo>
                  <a:lnTo>
                    <a:pt x="187655" y="9969"/>
                  </a:lnTo>
                  <a:lnTo>
                    <a:pt x="187655" y="0"/>
                  </a:lnTo>
                  <a:close/>
                </a:path>
                <a:path w="2418079" h="129539">
                  <a:moveTo>
                    <a:pt x="243255" y="22567"/>
                  </a:moveTo>
                  <a:lnTo>
                    <a:pt x="235254" y="14516"/>
                  </a:lnTo>
                  <a:lnTo>
                    <a:pt x="215493" y="14516"/>
                  </a:lnTo>
                  <a:lnTo>
                    <a:pt x="207479" y="22567"/>
                  </a:lnTo>
                  <a:lnTo>
                    <a:pt x="207479" y="42481"/>
                  </a:lnTo>
                  <a:lnTo>
                    <a:pt x="215493" y="50546"/>
                  </a:lnTo>
                  <a:lnTo>
                    <a:pt x="235254" y="50546"/>
                  </a:lnTo>
                  <a:lnTo>
                    <a:pt x="243255" y="42481"/>
                  </a:lnTo>
                  <a:lnTo>
                    <a:pt x="243255" y="32524"/>
                  </a:lnTo>
                  <a:lnTo>
                    <a:pt x="243255" y="22567"/>
                  </a:lnTo>
                  <a:close/>
                </a:path>
                <a:path w="2418079" h="129539">
                  <a:moveTo>
                    <a:pt x="297726" y="55092"/>
                  </a:moveTo>
                  <a:lnTo>
                    <a:pt x="289725" y="47040"/>
                  </a:lnTo>
                  <a:lnTo>
                    <a:pt x="280974" y="47040"/>
                  </a:lnTo>
                  <a:lnTo>
                    <a:pt x="279857" y="47040"/>
                  </a:lnTo>
                  <a:lnTo>
                    <a:pt x="271106" y="47040"/>
                  </a:lnTo>
                  <a:lnTo>
                    <a:pt x="263093" y="55092"/>
                  </a:lnTo>
                  <a:lnTo>
                    <a:pt x="263093" y="65024"/>
                  </a:lnTo>
                  <a:lnTo>
                    <a:pt x="279857" y="65024"/>
                  </a:lnTo>
                  <a:lnTo>
                    <a:pt x="280974" y="65024"/>
                  </a:lnTo>
                  <a:lnTo>
                    <a:pt x="297726" y="65024"/>
                  </a:lnTo>
                  <a:lnTo>
                    <a:pt x="297726" y="55092"/>
                  </a:lnTo>
                  <a:close/>
                </a:path>
                <a:path w="2418079" h="129539">
                  <a:moveTo>
                    <a:pt x="297726" y="0"/>
                  </a:moveTo>
                  <a:lnTo>
                    <a:pt x="280974" y="0"/>
                  </a:lnTo>
                  <a:lnTo>
                    <a:pt x="279857" y="0"/>
                  </a:lnTo>
                  <a:lnTo>
                    <a:pt x="263093" y="0"/>
                  </a:lnTo>
                  <a:lnTo>
                    <a:pt x="263093" y="9969"/>
                  </a:lnTo>
                  <a:lnTo>
                    <a:pt x="271106" y="18021"/>
                  </a:lnTo>
                  <a:lnTo>
                    <a:pt x="279857" y="18021"/>
                  </a:lnTo>
                  <a:lnTo>
                    <a:pt x="280974" y="18021"/>
                  </a:lnTo>
                  <a:lnTo>
                    <a:pt x="289725" y="18021"/>
                  </a:lnTo>
                  <a:lnTo>
                    <a:pt x="297726" y="9969"/>
                  </a:lnTo>
                  <a:lnTo>
                    <a:pt x="297726" y="0"/>
                  </a:lnTo>
                  <a:close/>
                </a:path>
                <a:path w="2418079" h="129539">
                  <a:moveTo>
                    <a:pt x="353339" y="22567"/>
                  </a:moveTo>
                  <a:lnTo>
                    <a:pt x="345338" y="14516"/>
                  </a:lnTo>
                  <a:lnTo>
                    <a:pt x="325564" y="14516"/>
                  </a:lnTo>
                  <a:lnTo>
                    <a:pt x="317563" y="22567"/>
                  </a:lnTo>
                  <a:lnTo>
                    <a:pt x="317563" y="42481"/>
                  </a:lnTo>
                  <a:lnTo>
                    <a:pt x="325564" y="50546"/>
                  </a:lnTo>
                  <a:lnTo>
                    <a:pt x="345338" y="50546"/>
                  </a:lnTo>
                  <a:lnTo>
                    <a:pt x="353339" y="42481"/>
                  </a:lnTo>
                  <a:lnTo>
                    <a:pt x="353339" y="32524"/>
                  </a:lnTo>
                  <a:lnTo>
                    <a:pt x="353339" y="22567"/>
                  </a:lnTo>
                  <a:close/>
                </a:path>
                <a:path w="2418079" h="129539">
                  <a:moveTo>
                    <a:pt x="407809" y="55092"/>
                  </a:moveTo>
                  <a:lnTo>
                    <a:pt x="399808" y="47040"/>
                  </a:lnTo>
                  <a:lnTo>
                    <a:pt x="391058" y="47040"/>
                  </a:lnTo>
                  <a:lnTo>
                    <a:pt x="389915" y="47040"/>
                  </a:lnTo>
                  <a:lnTo>
                    <a:pt x="381165" y="47040"/>
                  </a:lnTo>
                  <a:lnTo>
                    <a:pt x="373164" y="55092"/>
                  </a:lnTo>
                  <a:lnTo>
                    <a:pt x="373164" y="65024"/>
                  </a:lnTo>
                  <a:lnTo>
                    <a:pt x="389915" y="65024"/>
                  </a:lnTo>
                  <a:lnTo>
                    <a:pt x="391058" y="65024"/>
                  </a:lnTo>
                  <a:lnTo>
                    <a:pt x="407809" y="65024"/>
                  </a:lnTo>
                  <a:lnTo>
                    <a:pt x="407809" y="55092"/>
                  </a:lnTo>
                  <a:close/>
                </a:path>
                <a:path w="2418079" h="129539">
                  <a:moveTo>
                    <a:pt x="407809" y="0"/>
                  </a:moveTo>
                  <a:lnTo>
                    <a:pt x="391058" y="0"/>
                  </a:lnTo>
                  <a:lnTo>
                    <a:pt x="389915" y="0"/>
                  </a:lnTo>
                  <a:lnTo>
                    <a:pt x="373164" y="0"/>
                  </a:lnTo>
                  <a:lnTo>
                    <a:pt x="373164" y="9969"/>
                  </a:lnTo>
                  <a:lnTo>
                    <a:pt x="381165" y="18021"/>
                  </a:lnTo>
                  <a:lnTo>
                    <a:pt x="389915" y="18021"/>
                  </a:lnTo>
                  <a:lnTo>
                    <a:pt x="391058" y="18021"/>
                  </a:lnTo>
                  <a:lnTo>
                    <a:pt x="399808" y="18021"/>
                  </a:lnTo>
                  <a:lnTo>
                    <a:pt x="407809" y="9969"/>
                  </a:lnTo>
                  <a:lnTo>
                    <a:pt x="407809" y="0"/>
                  </a:lnTo>
                  <a:close/>
                </a:path>
                <a:path w="2418079" h="129539">
                  <a:moveTo>
                    <a:pt x="463397" y="22567"/>
                  </a:moveTo>
                  <a:lnTo>
                    <a:pt x="455396" y="14516"/>
                  </a:lnTo>
                  <a:lnTo>
                    <a:pt x="435635" y="14516"/>
                  </a:lnTo>
                  <a:lnTo>
                    <a:pt x="427621" y="22567"/>
                  </a:lnTo>
                  <a:lnTo>
                    <a:pt x="427621" y="42481"/>
                  </a:lnTo>
                  <a:lnTo>
                    <a:pt x="435635" y="50546"/>
                  </a:lnTo>
                  <a:lnTo>
                    <a:pt x="455396" y="50546"/>
                  </a:lnTo>
                  <a:lnTo>
                    <a:pt x="463397" y="42481"/>
                  </a:lnTo>
                  <a:lnTo>
                    <a:pt x="463397" y="32524"/>
                  </a:lnTo>
                  <a:lnTo>
                    <a:pt x="463397" y="22567"/>
                  </a:lnTo>
                  <a:close/>
                </a:path>
                <a:path w="2418079" h="129539">
                  <a:moveTo>
                    <a:pt x="517867" y="55092"/>
                  </a:moveTo>
                  <a:lnTo>
                    <a:pt x="509866" y="47040"/>
                  </a:lnTo>
                  <a:lnTo>
                    <a:pt x="501142" y="47040"/>
                  </a:lnTo>
                  <a:lnTo>
                    <a:pt x="499973" y="47040"/>
                  </a:lnTo>
                  <a:lnTo>
                    <a:pt x="491248" y="47040"/>
                  </a:lnTo>
                  <a:lnTo>
                    <a:pt x="483247" y="55092"/>
                  </a:lnTo>
                  <a:lnTo>
                    <a:pt x="483247" y="65024"/>
                  </a:lnTo>
                  <a:lnTo>
                    <a:pt x="499973" y="65024"/>
                  </a:lnTo>
                  <a:lnTo>
                    <a:pt x="501142" y="65024"/>
                  </a:lnTo>
                  <a:lnTo>
                    <a:pt x="517867" y="65024"/>
                  </a:lnTo>
                  <a:lnTo>
                    <a:pt x="517867" y="55092"/>
                  </a:lnTo>
                  <a:close/>
                </a:path>
                <a:path w="2418079" h="129539">
                  <a:moveTo>
                    <a:pt x="517867" y="0"/>
                  </a:moveTo>
                  <a:lnTo>
                    <a:pt x="501142" y="0"/>
                  </a:lnTo>
                  <a:lnTo>
                    <a:pt x="499973" y="0"/>
                  </a:lnTo>
                  <a:lnTo>
                    <a:pt x="483247" y="0"/>
                  </a:lnTo>
                  <a:lnTo>
                    <a:pt x="483247" y="9969"/>
                  </a:lnTo>
                  <a:lnTo>
                    <a:pt x="491248" y="18021"/>
                  </a:lnTo>
                  <a:lnTo>
                    <a:pt x="499973" y="18021"/>
                  </a:lnTo>
                  <a:lnTo>
                    <a:pt x="501142" y="18021"/>
                  </a:lnTo>
                  <a:lnTo>
                    <a:pt x="509866" y="18021"/>
                  </a:lnTo>
                  <a:lnTo>
                    <a:pt x="517867" y="9969"/>
                  </a:lnTo>
                  <a:lnTo>
                    <a:pt x="517867" y="0"/>
                  </a:lnTo>
                  <a:close/>
                </a:path>
                <a:path w="2418079" h="129539">
                  <a:moveTo>
                    <a:pt x="573481" y="22567"/>
                  </a:moveTo>
                  <a:lnTo>
                    <a:pt x="565480" y="14516"/>
                  </a:lnTo>
                  <a:lnTo>
                    <a:pt x="545719" y="14516"/>
                  </a:lnTo>
                  <a:lnTo>
                    <a:pt x="537705" y="22567"/>
                  </a:lnTo>
                  <a:lnTo>
                    <a:pt x="537705" y="42481"/>
                  </a:lnTo>
                  <a:lnTo>
                    <a:pt x="545719" y="50546"/>
                  </a:lnTo>
                  <a:lnTo>
                    <a:pt x="565480" y="50546"/>
                  </a:lnTo>
                  <a:lnTo>
                    <a:pt x="573481" y="42481"/>
                  </a:lnTo>
                  <a:lnTo>
                    <a:pt x="573481" y="32524"/>
                  </a:lnTo>
                  <a:lnTo>
                    <a:pt x="573481" y="22567"/>
                  </a:lnTo>
                  <a:close/>
                </a:path>
                <a:path w="2418079" h="129539">
                  <a:moveTo>
                    <a:pt x="611187" y="0"/>
                  </a:moveTo>
                  <a:lnTo>
                    <a:pt x="593305" y="0"/>
                  </a:lnTo>
                  <a:lnTo>
                    <a:pt x="593305" y="9969"/>
                  </a:lnTo>
                  <a:lnTo>
                    <a:pt x="601319" y="18021"/>
                  </a:lnTo>
                  <a:lnTo>
                    <a:pt x="611187" y="18021"/>
                  </a:lnTo>
                  <a:lnTo>
                    <a:pt x="611187" y="0"/>
                  </a:lnTo>
                  <a:close/>
                </a:path>
                <a:path w="2418079" h="129539">
                  <a:moveTo>
                    <a:pt x="627951" y="55092"/>
                  </a:moveTo>
                  <a:lnTo>
                    <a:pt x="619950" y="47040"/>
                  </a:lnTo>
                  <a:lnTo>
                    <a:pt x="611187" y="47040"/>
                  </a:lnTo>
                  <a:lnTo>
                    <a:pt x="610069" y="47040"/>
                  </a:lnTo>
                  <a:lnTo>
                    <a:pt x="601319" y="47040"/>
                  </a:lnTo>
                  <a:lnTo>
                    <a:pt x="593305" y="55092"/>
                  </a:lnTo>
                  <a:lnTo>
                    <a:pt x="593305" y="65024"/>
                  </a:lnTo>
                  <a:lnTo>
                    <a:pt x="610069" y="65024"/>
                  </a:lnTo>
                  <a:lnTo>
                    <a:pt x="611187" y="65024"/>
                  </a:lnTo>
                  <a:lnTo>
                    <a:pt x="627951" y="65024"/>
                  </a:lnTo>
                  <a:lnTo>
                    <a:pt x="627951" y="55092"/>
                  </a:lnTo>
                  <a:close/>
                </a:path>
                <a:path w="2418079" h="129539">
                  <a:moveTo>
                    <a:pt x="721283" y="47040"/>
                  </a:moveTo>
                  <a:lnTo>
                    <a:pt x="711390" y="47040"/>
                  </a:lnTo>
                  <a:lnTo>
                    <a:pt x="703389" y="55092"/>
                  </a:lnTo>
                  <a:lnTo>
                    <a:pt x="703389" y="65024"/>
                  </a:lnTo>
                  <a:lnTo>
                    <a:pt x="721283" y="65024"/>
                  </a:lnTo>
                  <a:lnTo>
                    <a:pt x="721283" y="47040"/>
                  </a:lnTo>
                  <a:close/>
                </a:path>
                <a:path w="2418079" h="129539">
                  <a:moveTo>
                    <a:pt x="721283" y="0"/>
                  </a:moveTo>
                  <a:lnTo>
                    <a:pt x="703389" y="0"/>
                  </a:lnTo>
                  <a:lnTo>
                    <a:pt x="703389" y="9969"/>
                  </a:lnTo>
                  <a:lnTo>
                    <a:pt x="711390" y="18021"/>
                  </a:lnTo>
                  <a:lnTo>
                    <a:pt x="721283" y="18021"/>
                  </a:lnTo>
                  <a:lnTo>
                    <a:pt x="721283" y="0"/>
                  </a:lnTo>
                  <a:close/>
                </a:path>
                <a:path w="2418079" h="129539">
                  <a:moveTo>
                    <a:pt x="1508556" y="118973"/>
                  </a:moveTo>
                  <a:lnTo>
                    <a:pt x="1500555" y="110909"/>
                  </a:lnTo>
                  <a:lnTo>
                    <a:pt x="1490662" y="110909"/>
                  </a:lnTo>
                  <a:lnTo>
                    <a:pt x="1490662" y="128930"/>
                  </a:lnTo>
                  <a:lnTo>
                    <a:pt x="1508556" y="128930"/>
                  </a:lnTo>
                  <a:lnTo>
                    <a:pt x="1508556" y="118973"/>
                  </a:lnTo>
                  <a:close/>
                </a:path>
                <a:path w="2418079" h="129539">
                  <a:moveTo>
                    <a:pt x="1508556" y="63893"/>
                  </a:moveTo>
                  <a:lnTo>
                    <a:pt x="1490662" y="63893"/>
                  </a:lnTo>
                  <a:lnTo>
                    <a:pt x="1490662" y="81902"/>
                  </a:lnTo>
                  <a:lnTo>
                    <a:pt x="1500555" y="81902"/>
                  </a:lnTo>
                  <a:lnTo>
                    <a:pt x="1508556" y="73850"/>
                  </a:lnTo>
                  <a:lnTo>
                    <a:pt x="1508556" y="63893"/>
                  </a:lnTo>
                  <a:close/>
                </a:path>
                <a:path w="2418079" h="129539">
                  <a:moveTo>
                    <a:pt x="1564157" y="86461"/>
                  </a:moveTo>
                  <a:lnTo>
                    <a:pt x="1556156" y="78409"/>
                  </a:lnTo>
                  <a:lnTo>
                    <a:pt x="1536382" y="78409"/>
                  </a:lnTo>
                  <a:lnTo>
                    <a:pt x="1528381" y="86461"/>
                  </a:lnTo>
                  <a:lnTo>
                    <a:pt x="1528381" y="106375"/>
                  </a:lnTo>
                  <a:lnTo>
                    <a:pt x="1536382" y="114427"/>
                  </a:lnTo>
                  <a:lnTo>
                    <a:pt x="1556156" y="114427"/>
                  </a:lnTo>
                  <a:lnTo>
                    <a:pt x="1564157" y="106375"/>
                  </a:lnTo>
                  <a:lnTo>
                    <a:pt x="1564157" y="96418"/>
                  </a:lnTo>
                  <a:lnTo>
                    <a:pt x="1564157" y="86461"/>
                  </a:lnTo>
                  <a:close/>
                </a:path>
                <a:path w="2418079" h="129539">
                  <a:moveTo>
                    <a:pt x="1618627" y="118973"/>
                  </a:moveTo>
                  <a:lnTo>
                    <a:pt x="1610626" y="110909"/>
                  </a:lnTo>
                  <a:lnTo>
                    <a:pt x="1601863" y="110909"/>
                  </a:lnTo>
                  <a:lnTo>
                    <a:pt x="1600733" y="110909"/>
                  </a:lnTo>
                  <a:lnTo>
                    <a:pt x="1592008" y="110909"/>
                  </a:lnTo>
                  <a:lnTo>
                    <a:pt x="1583994" y="118973"/>
                  </a:lnTo>
                  <a:lnTo>
                    <a:pt x="1583994" y="128930"/>
                  </a:lnTo>
                  <a:lnTo>
                    <a:pt x="1600733" y="128930"/>
                  </a:lnTo>
                  <a:lnTo>
                    <a:pt x="1601863" y="128930"/>
                  </a:lnTo>
                  <a:lnTo>
                    <a:pt x="1618627" y="128930"/>
                  </a:lnTo>
                  <a:lnTo>
                    <a:pt x="1618627" y="118973"/>
                  </a:lnTo>
                  <a:close/>
                </a:path>
                <a:path w="2418079" h="129539">
                  <a:moveTo>
                    <a:pt x="1618627" y="63893"/>
                  </a:moveTo>
                  <a:lnTo>
                    <a:pt x="1601863" y="63893"/>
                  </a:lnTo>
                  <a:lnTo>
                    <a:pt x="1600733" y="63893"/>
                  </a:lnTo>
                  <a:lnTo>
                    <a:pt x="1583994" y="63893"/>
                  </a:lnTo>
                  <a:lnTo>
                    <a:pt x="1583994" y="73850"/>
                  </a:lnTo>
                  <a:lnTo>
                    <a:pt x="1592008" y="81902"/>
                  </a:lnTo>
                  <a:lnTo>
                    <a:pt x="1600733" y="81902"/>
                  </a:lnTo>
                  <a:lnTo>
                    <a:pt x="1601863" y="81902"/>
                  </a:lnTo>
                  <a:lnTo>
                    <a:pt x="1610626" y="81902"/>
                  </a:lnTo>
                  <a:lnTo>
                    <a:pt x="1618627" y="73850"/>
                  </a:lnTo>
                  <a:lnTo>
                    <a:pt x="1618627" y="63893"/>
                  </a:lnTo>
                  <a:close/>
                </a:path>
                <a:path w="2418079" h="129539">
                  <a:moveTo>
                    <a:pt x="1674241" y="86461"/>
                  </a:moveTo>
                  <a:lnTo>
                    <a:pt x="1666240" y="78409"/>
                  </a:lnTo>
                  <a:lnTo>
                    <a:pt x="1646466" y="78409"/>
                  </a:lnTo>
                  <a:lnTo>
                    <a:pt x="1638465" y="86461"/>
                  </a:lnTo>
                  <a:lnTo>
                    <a:pt x="1638465" y="106375"/>
                  </a:lnTo>
                  <a:lnTo>
                    <a:pt x="1646466" y="114427"/>
                  </a:lnTo>
                  <a:lnTo>
                    <a:pt x="1666240" y="114427"/>
                  </a:lnTo>
                  <a:lnTo>
                    <a:pt x="1674241" y="106375"/>
                  </a:lnTo>
                  <a:lnTo>
                    <a:pt x="1674241" y="96418"/>
                  </a:lnTo>
                  <a:lnTo>
                    <a:pt x="1674241" y="86461"/>
                  </a:lnTo>
                  <a:close/>
                </a:path>
                <a:path w="2418079" h="129539">
                  <a:moveTo>
                    <a:pt x="1728711" y="118973"/>
                  </a:moveTo>
                  <a:lnTo>
                    <a:pt x="1720710" y="110909"/>
                  </a:lnTo>
                  <a:lnTo>
                    <a:pt x="1711960" y="110909"/>
                  </a:lnTo>
                  <a:lnTo>
                    <a:pt x="1710804" y="110909"/>
                  </a:lnTo>
                  <a:lnTo>
                    <a:pt x="1702079" y="110909"/>
                  </a:lnTo>
                  <a:lnTo>
                    <a:pt x="1694078" y="118973"/>
                  </a:lnTo>
                  <a:lnTo>
                    <a:pt x="1694078" y="128930"/>
                  </a:lnTo>
                  <a:lnTo>
                    <a:pt x="1710804" y="128930"/>
                  </a:lnTo>
                  <a:lnTo>
                    <a:pt x="1711960" y="128930"/>
                  </a:lnTo>
                  <a:lnTo>
                    <a:pt x="1728711" y="128930"/>
                  </a:lnTo>
                  <a:lnTo>
                    <a:pt x="1728711" y="118973"/>
                  </a:lnTo>
                  <a:close/>
                </a:path>
                <a:path w="2418079" h="129539">
                  <a:moveTo>
                    <a:pt x="1728711" y="63893"/>
                  </a:moveTo>
                  <a:lnTo>
                    <a:pt x="1711960" y="63893"/>
                  </a:lnTo>
                  <a:lnTo>
                    <a:pt x="1710804" y="63893"/>
                  </a:lnTo>
                  <a:lnTo>
                    <a:pt x="1694078" y="63893"/>
                  </a:lnTo>
                  <a:lnTo>
                    <a:pt x="1694078" y="73850"/>
                  </a:lnTo>
                  <a:lnTo>
                    <a:pt x="1702079" y="81902"/>
                  </a:lnTo>
                  <a:lnTo>
                    <a:pt x="1710804" y="81902"/>
                  </a:lnTo>
                  <a:lnTo>
                    <a:pt x="1711960" y="81902"/>
                  </a:lnTo>
                  <a:lnTo>
                    <a:pt x="1720710" y="81902"/>
                  </a:lnTo>
                  <a:lnTo>
                    <a:pt x="1728711" y="73850"/>
                  </a:lnTo>
                  <a:lnTo>
                    <a:pt x="1728711" y="63893"/>
                  </a:lnTo>
                  <a:close/>
                </a:path>
                <a:path w="2418079" h="129539">
                  <a:moveTo>
                    <a:pt x="1784324" y="86461"/>
                  </a:moveTo>
                  <a:lnTo>
                    <a:pt x="1776323" y="78409"/>
                  </a:lnTo>
                  <a:lnTo>
                    <a:pt x="1756549" y="78409"/>
                  </a:lnTo>
                  <a:lnTo>
                    <a:pt x="1748548" y="86461"/>
                  </a:lnTo>
                  <a:lnTo>
                    <a:pt x="1748548" y="106375"/>
                  </a:lnTo>
                  <a:lnTo>
                    <a:pt x="1756549" y="114427"/>
                  </a:lnTo>
                  <a:lnTo>
                    <a:pt x="1776323" y="114427"/>
                  </a:lnTo>
                  <a:lnTo>
                    <a:pt x="1784324" y="106375"/>
                  </a:lnTo>
                  <a:lnTo>
                    <a:pt x="1784324" y="96418"/>
                  </a:lnTo>
                  <a:lnTo>
                    <a:pt x="1784324" y="86461"/>
                  </a:lnTo>
                  <a:close/>
                </a:path>
                <a:path w="2418079" h="129539">
                  <a:moveTo>
                    <a:pt x="1838769" y="118973"/>
                  </a:moveTo>
                  <a:lnTo>
                    <a:pt x="1830768" y="110909"/>
                  </a:lnTo>
                  <a:lnTo>
                    <a:pt x="1822018" y="110909"/>
                  </a:lnTo>
                  <a:lnTo>
                    <a:pt x="1820887" y="110909"/>
                  </a:lnTo>
                  <a:lnTo>
                    <a:pt x="1812163" y="110909"/>
                  </a:lnTo>
                  <a:lnTo>
                    <a:pt x="1804149" y="118973"/>
                  </a:lnTo>
                  <a:lnTo>
                    <a:pt x="1804149" y="128930"/>
                  </a:lnTo>
                  <a:lnTo>
                    <a:pt x="1820887" y="128930"/>
                  </a:lnTo>
                  <a:lnTo>
                    <a:pt x="1822018" y="128930"/>
                  </a:lnTo>
                  <a:lnTo>
                    <a:pt x="1838769" y="128930"/>
                  </a:lnTo>
                  <a:lnTo>
                    <a:pt x="1838769" y="118973"/>
                  </a:lnTo>
                  <a:close/>
                </a:path>
                <a:path w="2418079" h="129539">
                  <a:moveTo>
                    <a:pt x="1838769" y="63893"/>
                  </a:moveTo>
                  <a:lnTo>
                    <a:pt x="1822018" y="63893"/>
                  </a:lnTo>
                  <a:lnTo>
                    <a:pt x="1820887" y="63893"/>
                  </a:lnTo>
                  <a:lnTo>
                    <a:pt x="1804149" y="63893"/>
                  </a:lnTo>
                  <a:lnTo>
                    <a:pt x="1804149" y="73850"/>
                  </a:lnTo>
                  <a:lnTo>
                    <a:pt x="1812163" y="81902"/>
                  </a:lnTo>
                  <a:lnTo>
                    <a:pt x="1820887" y="81902"/>
                  </a:lnTo>
                  <a:lnTo>
                    <a:pt x="1822018" y="81902"/>
                  </a:lnTo>
                  <a:lnTo>
                    <a:pt x="1830768" y="81902"/>
                  </a:lnTo>
                  <a:lnTo>
                    <a:pt x="1838769" y="73850"/>
                  </a:lnTo>
                  <a:lnTo>
                    <a:pt x="1838769" y="63893"/>
                  </a:lnTo>
                  <a:close/>
                </a:path>
                <a:path w="2418079" h="129539">
                  <a:moveTo>
                    <a:pt x="1894382" y="86461"/>
                  </a:moveTo>
                  <a:lnTo>
                    <a:pt x="1886381" y="78409"/>
                  </a:lnTo>
                  <a:lnTo>
                    <a:pt x="1866620" y="78409"/>
                  </a:lnTo>
                  <a:lnTo>
                    <a:pt x="1858606" y="86461"/>
                  </a:lnTo>
                  <a:lnTo>
                    <a:pt x="1858606" y="106375"/>
                  </a:lnTo>
                  <a:lnTo>
                    <a:pt x="1866620" y="114427"/>
                  </a:lnTo>
                  <a:lnTo>
                    <a:pt x="1886381" y="114427"/>
                  </a:lnTo>
                  <a:lnTo>
                    <a:pt x="1894382" y="106375"/>
                  </a:lnTo>
                  <a:lnTo>
                    <a:pt x="1894382" y="96418"/>
                  </a:lnTo>
                  <a:lnTo>
                    <a:pt x="1894382" y="86461"/>
                  </a:lnTo>
                  <a:close/>
                </a:path>
                <a:path w="2418079" h="129539">
                  <a:moveTo>
                    <a:pt x="1948853" y="118973"/>
                  </a:moveTo>
                  <a:lnTo>
                    <a:pt x="1940852" y="110909"/>
                  </a:lnTo>
                  <a:lnTo>
                    <a:pt x="1932114" y="110909"/>
                  </a:lnTo>
                  <a:lnTo>
                    <a:pt x="1930958" y="110909"/>
                  </a:lnTo>
                  <a:lnTo>
                    <a:pt x="1922233" y="110909"/>
                  </a:lnTo>
                  <a:lnTo>
                    <a:pt x="1914232" y="118973"/>
                  </a:lnTo>
                  <a:lnTo>
                    <a:pt x="1914232" y="128930"/>
                  </a:lnTo>
                  <a:lnTo>
                    <a:pt x="1930958" y="128930"/>
                  </a:lnTo>
                  <a:lnTo>
                    <a:pt x="1932114" y="128930"/>
                  </a:lnTo>
                  <a:lnTo>
                    <a:pt x="1948853" y="128930"/>
                  </a:lnTo>
                  <a:lnTo>
                    <a:pt x="1948853" y="118973"/>
                  </a:lnTo>
                  <a:close/>
                </a:path>
                <a:path w="2418079" h="129539">
                  <a:moveTo>
                    <a:pt x="1948853" y="63893"/>
                  </a:moveTo>
                  <a:lnTo>
                    <a:pt x="1932114" y="63893"/>
                  </a:lnTo>
                  <a:lnTo>
                    <a:pt x="1930958" y="63893"/>
                  </a:lnTo>
                  <a:lnTo>
                    <a:pt x="1914232" y="63893"/>
                  </a:lnTo>
                  <a:lnTo>
                    <a:pt x="1914232" y="73850"/>
                  </a:lnTo>
                  <a:lnTo>
                    <a:pt x="1922233" y="81902"/>
                  </a:lnTo>
                  <a:lnTo>
                    <a:pt x="1930958" y="81902"/>
                  </a:lnTo>
                  <a:lnTo>
                    <a:pt x="1932114" y="81902"/>
                  </a:lnTo>
                  <a:lnTo>
                    <a:pt x="1940852" y="81902"/>
                  </a:lnTo>
                  <a:lnTo>
                    <a:pt x="1948853" y="73850"/>
                  </a:lnTo>
                  <a:lnTo>
                    <a:pt x="1948853" y="63893"/>
                  </a:lnTo>
                  <a:close/>
                </a:path>
                <a:path w="2418079" h="129539">
                  <a:moveTo>
                    <a:pt x="2004466" y="86461"/>
                  </a:moveTo>
                  <a:lnTo>
                    <a:pt x="1996465" y="78409"/>
                  </a:lnTo>
                  <a:lnTo>
                    <a:pt x="1976704" y="78409"/>
                  </a:lnTo>
                  <a:lnTo>
                    <a:pt x="1968690" y="86461"/>
                  </a:lnTo>
                  <a:lnTo>
                    <a:pt x="1968690" y="106375"/>
                  </a:lnTo>
                  <a:lnTo>
                    <a:pt x="1976704" y="114427"/>
                  </a:lnTo>
                  <a:lnTo>
                    <a:pt x="1996465" y="114427"/>
                  </a:lnTo>
                  <a:lnTo>
                    <a:pt x="2004466" y="106375"/>
                  </a:lnTo>
                  <a:lnTo>
                    <a:pt x="2004466" y="96418"/>
                  </a:lnTo>
                  <a:lnTo>
                    <a:pt x="2004466" y="86461"/>
                  </a:lnTo>
                  <a:close/>
                </a:path>
                <a:path w="2418079" h="129539">
                  <a:moveTo>
                    <a:pt x="2058924" y="118973"/>
                  </a:moveTo>
                  <a:lnTo>
                    <a:pt x="2050923" y="110909"/>
                  </a:lnTo>
                  <a:lnTo>
                    <a:pt x="2042185" y="110909"/>
                  </a:lnTo>
                  <a:lnTo>
                    <a:pt x="2041042" y="110909"/>
                  </a:lnTo>
                  <a:lnTo>
                    <a:pt x="2032292" y="110909"/>
                  </a:lnTo>
                  <a:lnTo>
                    <a:pt x="2024291" y="118973"/>
                  </a:lnTo>
                  <a:lnTo>
                    <a:pt x="2024291" y="128930"/>
                  </a:lnTo>
                  <a:lnTo>
                    <a:pt x="2041042" y="128930"/>
                  </a:lnTo>
                  <a:lnTo>
                    <a:pt x="2042185" y="128930"/>
                  </a:lnTo>
                  <a:lnTo>
                    <a:pt x="2058924" y="128930"/>
                  </a:lnTo>
                  <a:lnTo>
                    <a:pt x="2058924" y="118973"/>
                  </a:lnTo>
                  <a:close/>
                </a:path>
                <a:path w="2418079" h="129539">
                  <a:moveTo>
                    <a:pt x="2058924" y="63893"/>
                  </a:moveTo>
                  <a:lnTo>
                    <a:pt x="2042185" y="63893"/>
                  </a:lnTo>
                  <a:lnTo>
                    <a:pt x="2041042" y="63893"/>
                  </a:lnTo>
                  <a:lnTo>
                    <a:pt x="2024291" y="63893"/>
                  </a:lnTo>
                  <a:lnTo>
                    <a:pt x="2024291" y="73850"/>
                  </a:lnTo>
                  <a:lnTo>
                    <a:pt x="2032292" y="81902"/>
                  </a:lnTo>
                  <a:lnTo>
                    <a:pt x="2041042" y="81902"/>
                  </a:lnTo>
                  <a:lnTo>
                    <a:pt x="2042185" y="81902"/>
                  </a:lnTo>
                  <a:lnTo>
                    <a:pt x="2050923" y="81902"/>
                  </a:lnTo>
                  <a:lnTo>
                    <a:pt x="2058924" y="73850"/>
                  </a:lnTo>
                  <a:lnTo>
                    <a:pt x="2058924" y="63893"/>
                  </a:lnTo>
                  <a:close/>
                </a:path>
                <a:path w="2418079" h="129539">
                  <a:moveTo>
                    <a:pt x="2114537" y="86461"/>
                  </a:moveTo>
                  <a:lnTo>
                    <a:pt x="2106536" y="78409"/>
                  </a:lnTo>
                  <a:lnTo>
                    <a:pt x="2086775" y="78409"/>
                  </a:lnTo>
                  <a:lnTo>
                    <a:pt x="2078761" y="86461"/>
                  </a:lnTo>
                  <a:lnTo>
                    <a:pt x="2078761" y="106375"/>
                  </a:lnTo>
                  <a:lnTo>
                    <a:pt x="2086775" y="114427"/>
                  </a:lnTo>
                  <a:lnTo>
                    <a:pt x="2106536" y="114427"/>
                  </a:lnTo>
                  <a:lnTo>
                    <a:pt x="2114537" y="106375"/>
                  </a:lnTo>
                  <a:lnTo>
                    <a:pt x="2114537" y="96418"/>
                  </a:lnTo>
                  <a:lnTo>
                    <a:pt x="2114537" y="86461"/>
                  </a:lnTo>
                  <a:close/>
                </a:path>
                <a:path w="2418079" h="129539">
                  <a:moveTo>
                    <a:pt x="2169007" y="118973"/>
                  </a:moveTo>
                  <a:lnTo>
                    <a:pt x="2161006" y="110909"/>
                  </a:lnTo>
                  <a:lnTo>
                    <a:pt x="2152243" y="110909"/>
                  </a:lnTo>
                  <a:lnTo>
                    <a:pt x="2151126" y="110909"/>
                  </a:lnTo>
                  <a:lnTo>
                    <a:pt x="2142375" y="110909"/>
                  </a:lnTo>
                  <a:lnTo>
                    <a:pt x="2134374" y="118973"/>
                  </a:lnTo>
                  <a:lnTo>
                    <a:pt x="2134374" y="128930"/>
                  </a:lnTo>
                  <a:lnTo>
                    <a:pt x="2151126" y="128930"/>
                  </a:lnTo>
                  <a:lnTo>
                    <a:pt x="2152243" y="128930"/>
                  </a:lnTo>
                  <a:lnTo>
                    <a:pt x="2169007" y="128930"/>
                  </a:lnTo>
                  <a:lnTo>
                    <a:pt x="2169007" y="118973"/>
                  </a:lnTo>
                  <a:close/>
                </a:path>
                <a:path w="2418079" h="129539">
                  <a:moveTo>
                    <a:pt x="2169007" y="63893"/>
                  </a:moveTo>
                  <a:lnTo>
                    <a:pt x="2152243" y="63893"/>
                  </a:lnTo>
                  <a:lnTo>
                    <a:pt x="2151126" y="63893"/>
                  </a:lnTo>
                  <a:lnTo>
                    <a:pt x="2134374" y="63893"/>
                  </a:lnTo>
                  <a:lnTo>
                    <a:pt x="2134374" y="73850"/>
                  </a:lnTo>
                  <a:lnTo>
                    <a:pt x="2142375" y="81902"/>
                  </a:lnTo>
                  <a:lnTo>
                    <a:pt x="2151126" y="81902"/>
                  </a:lnTo>
                  <a:lnTo>
                    <a:pt x="2152243" y="81902"/>
                  </a:lnTo>
                  <a:lnTo>
                    <a:pt x="2161006" y="81902"/>
                  </a:lnTo>
                  <a:lnTo>
                    <a:pt x="2169007" y="73850"/>
                  </a:lnTo>
                  <a:lnTo>
                    <a:pt x="2169007" y="63893"/>
                  </a:lnTo>
                  <a:close/>
                </a:path>
                <a:path w="2418079" h="129539">
                  <a:moveTo>
                    <a:pt x="2224621" y="86461"/>
                  </a:moveTo>
                  <a:lnTo>
                    <a:pt x="2216620" y="78409"/>
                  </a:lnTo>
                  <a:lnTo>
                    <a:pt x="2196846" y="78409"/>
                  </a:lnTo>
                  <a:lnTo>
                    <a:pt x="2188845" y="86461"/>
                  </a:lnTo>
                  <a:lnTo>
                    <a:pt x="2188845" y="106375"/>
                  </a:lnTo>
                  <a:lnTo>
                    <a:pt x="2196846" y="114427"/>
                  </a:lnTo>
                  <a:lnTo>
                    <a:pt x="2216620" y="114427"/>
                  </a:lnTo>
                  <a:lnTo>
                    <a:pt x="2224621" y="106375"/>
                  </a:lnTo>
                  <a:lnTo>
                    <a:pt x="2224621" y="96418"/>
                  </a:lnTo>
                  <a:lnTo>
                    <a:pt x="2224621" y="86461"/>
                  </a:lnTo>
                  <a:close/>
                </a:path>
                <a:path w="2418079" h="129539">
                  <a:moveTo>
                    <a:pt x="2279078" y="118973"/>
                  </a:moveTo>
                  <a:lnTo>
                    <a:pt x="2271077" y="110909"/>
                  </a:lnTo>
                  <a:lnTo>
                    <a:pt x="2262340" y="110909"/>
                  </a:lnTo>
                  <a:lnTo>
                    <a:pt x="2261209" y="110909"/>
                  </a:lnTo>
                  <a:lnTo>
                    <a:pt x="2252459" y="110909"/>
                  </a:lnTo>
                  <a:lnTo>
                    <a:pt x="2244445" y="118973"/>
                  </a:lnTo>
                  <a:lnTo>
                    <a:pt x="2244445" y="128930"/>
                  </a:lnTo>
                  <a:lnTo>
                    <a:pt x="2261209" y="128930"/>
                  </a:lnTo>
                  <a:lnTo>
                    <a:pt x="2262340" y="128930"/>
                  </a:lnTo>
                  <a:lnTo>
                    <a:pt x="2279078" y="128930"/>
                  </a:lnTo>
                  <a:lnTo>
                    <a:pt x="2279078" y="118973"/>
                  </a:lnTo>
                  <a:close/>
                </a:path>
                <a:path w="2418079" h="129539">
                  <a:moveTo>
                    <a:pt x="2279078" y="63893"/>
                  </a:moveTo>
                  <a:lnTo>
                    <a:pt x="2262340" y="63893"/>
                  </a:lnTo>
                  <a:lnTo>
                    <a:pt x="2261209" y="63893"/>
                  </a:lnTo>
                  <a:lnTo>
                    <a:pt x="2244445" y="63893"/>
                  </a:lnTo>
                  <a:lnTo>
                    <a:pt x="2244445" y="73850"/>
                  </a:lnTo>
                  <a:lnTo>
                    <a:pt x="2252459" y="81902"/>
                  </a:lnTo>
                  <a:lnTo>
                    <a:pt x="2261209" y="81902"/>
                  </a:lnTo>
                  <a:lnTo>
                    <a:pt x="2262340" y="81902"/>
                  </a:lnTo>
                  <a:lnTo>
                    <a:pt x="2271077" y="81902"/>
                  </a:lnTo>
                  <a:lnTo>
                    <a:pt x="2279078" y="73850"/>
                  </a:lnTo>
                  <a:lnTo>
                    <a:pt x="2279078" y="63893"/>
                  </a:lnTo>
                  <a:close/>
                </a:path>
                <a:path w="2418079" h="129539">
                  <a:moveTo>
                    <a:pt x="2334691" y="86461"/>
                  </a:moveTo>
                  <a:lnTo>
                    <a:pt x="2326690" y="78409"/>
                  </a:lnTo>
                  <a:lnTo>
                    <a:pt x="2306917" y="78409"/>
                  </a:lnTo>
                  <a:lnTo>
                    <a:pt x="2298916" y="86461"/>
                  </a:lnTo>
                  <a:lnTo>
                    <a:pt x="2298916" y="106375"/>
                  </a:lnTo>
                  <a:lnTo>
                    <a:pt x="2306917" y="114427"/>
                  </a:lnTo>
                  <a:lnTo>
                    <a:pt x="2326690" y="114427"/>
                  </a:lnTo>
                  <a:lnTo>
                    <a:pt x="2334691" y="106375"/>
                  </a:lnTo>
                  <a:lnTo>
                    <a:pt x="2334691" y="96418"/>
                  </a:lnTo>
                  <a:lnTo>
                    <a:pt x="2334691" y="86461"/>
                  </a:lnTo>
                  <a:close/>
                </a:path>
                <a:path w="2418079" h="129539">
                  <a:moveTo>
                    <a:pt x="2389162" y="63893"/>
                  </a:moveTo>
                  <a:lnTo>
                    <a:pt x="2372410" y="63893"/>
                  </a:lnTo>
                  <a:lnTo>
                    <a:pt x="2371280" y="63893"/>
                  </a:lnTo>
                  <a:lnTo>
                    <a:pt x="2354529" y="63893"/>
                  </a:lnTo>
                  <a:lnTo>
                    <a:pt x="2354529" y="73850"/>
                  </a:lnTo>
                  <a:lnTo>
                    <a:pt x="2362530" y="81902"/>
                  </a:lnTo>
                  <a:lnTo>
                    <a:pt x="2371280" y="81902"/>
                  </a:lnTo>
                  <a:lnTo>
                    <a:pt x="2372410" y="81902"/>
                  </a:lnTo>
                  <a:lnTo>
                    <a:pt x="2381161" y="81902"/>
                  </a:lnTo>
                  <a:lnTo>
                    <a:pt x="2389162" y="73850"/>
                  </a:lnTo>
                  <a:lnTo>
                    <a:pt x="2389162" y="63893"/>
                  </a:lnTo>
                  <a:close/>
                </a:path>
                <a:path w="2418079" h="129539">
                  <a:moveTo>
                    <a:pt x="2417711" y="78409"/>
                  </a:moveTo>
                  <a:lnTo>
                    <a:pt x="2417000" y="78409"/>
                  </a:lnTo>
                  <a:lnTo>
                    <a:pt x="2416352" y="79057"/>
                  </a:lnTo>
                  <a:lnTo>
                    <a:pt x="2417711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60">
              <a:extLst>
                <a:ext uri="{FF2B5EF4-FFF2-40B4-BE49-F238E27FC236}">
                  <a16:creationId xmlns:a16="http://schemas.microsoft.com/office/drawing/2014/main" id="{9A3D5D08-E5F9-CAAB-D467-507FC39A1751}"/>
                </a:ext>
              </a:extLst>
            </p:cNvPr>
            <p:cNvSpPr/>
            <p:nvPr/>
          </p:nvSpPr>
          <p:spPr>
            <a:xfrm>
              <a:off x="6995871" y="3526840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07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07" y="50546"/>
                  </a:lnTo>
                  <a:lnTo>
                    <a:pt x="65481" y="50546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52" y="55092"/>
                  </a:moveTo>
                  <a:lnTo>
                    <a:pt x="119951" y="47040"/>
                  </a:lnTo>
                  <a:lnTo>
                    <a:pt x="110083" y="47040"/>
                  </a:lnTo>
                  <a:lnTo>
                    <a:pt x="110083" y="65024"/>
                  </a:lnTo>
                  <a:lnTo>
                    <a:pt x="127952" y="65024"/>
                  </a:lnTo>
                  <a:lnTo>
                    <a:pt x="127952" y="55092"/>
                  </a:lnTo>
                  <a:close/>
                </a:path>
                <a:path w="1652270" h="65404">
                  <a:moveTo>
                    <a:pt x="127952" y="0"/>
                  </a:moveTo>
                  <a:lnTo>
                    <a:pt x="111213" y="0"/>
                  </a:lnTo>
                  <a:lnTo>
                    <a:pt x="110083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20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51" y="18021"/>
                  </a:lnTo>
                  <a:lnTo>
                    <a:pt x="127952" y="9969"/>
                  </a:lnTo>
                  <a:lnTo>
                    <a:pt x="127952" y="0"/>
                  </a:lnTo>
                  <a:close/>
                </a:path>
                <a:path w="1652270" h="65404">
                  <a:moveTo>
                    <a:pt x="183565" y="22567"/>
                  </a:moveTo>
                  <a:lnTo>
                    <a:pt x="175564" y="14516"/>
                  </a:lnTo>
                  <a:lnTo>
                    <a:pt x="155803" y="14516"/>
                  </a:lnTo>
                  <a:lnTo>
                    <a:pt x="147789" y="22567"/>
                  </a:lnTo>
                  <a:lnTo>
                    <a:pt x="147789" y="42481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81"/>
                  </a:lnTo>
                  <a:lnTo>
                    <a:pt x="183565" y="32524"/>
                  </a:lnTo>
                  <a:lnTo>
                    <a:pt x="183565" y="22567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284" y="47040"/>
                  </a:lnTo>
                  <a:lnTo>
                    <a:pt x="220141" y="47040"/>
                  </a:lnTo>
                  <a:lnTo>
                    <a:pt x="211391" y="47040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41" y="65024"/>
                  </a:lnTo>
                  <a:lnTo>
                    <a:pt x="221284" y="65024"/>
                  </a:lnTo>
                  <a:lnTo>
                    <a:pt x="238036" y="65024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284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41" y="18021"/>
                  </a:lnTo>
                  <a:lnTo>
                    <a:pt x="221284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36" y="22567"/>
                  </a:moveTo>
                  <a:lnTo>
                    <a:pt x="285635" y="14516"/>
                  </a:lnTo>
                  <a:lnTo>
                    <a:pt x="265861" y="14516"/>
                  </a:lnTo>
                  <a:lnTo>
                    <a:pt x="257860" y="22567"/>
                  </a:lnTo>
                  <a:lnTo>
                    <a:pt x="257860" y="42481"/>
                  </a:lnTo>
                  <a:lnTo>
                    <a:pt x="265861" y="50546"/>
                  </a:lnTo>
                  <a:lnTo>
                    <a:pt x="285635" y="50546"/>
                  </a:lnTo>
                  <a:lnTo>
                    <a:pt x="293636" y="42481"/>
                  </a:lnTo>
                  <a:lnTo>
                    <a:pt x="293636" y="32524"/>
                  </a:lnTo>
                  <a:lnTo>
                    <a:pt x="293636" y="22567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68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24"/>
                  </a:lnTo>
                  <a:lnTo>
                    <a:pt x="330225" y="65024"/>
                  </a:lnTo>
                  <a:lnTo>
                    <a:pt x="331368" y="65024"/>
                  </a:lnTo>
                  <a:lnTo>
                    <a:pt x="348107" y="65024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68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68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67"/>
                  </a:moveTo>
                  <a:lnTo>
                    <a:pt x="395719" y="14516"/>
                  </a:lnTo>
                  <a:lnTo>
                    <a:pt x="375945" y="14516"/>
                  </a:lnTo>
                  <a:lnTo>
                    <a:pt x="367944" y="22567"/>
                  </a:lnTo>
                  <a:lnTo>
                    <a:pt x="367944" y="42481"/>
                  </a:lnTo>
                  <a:lnTo>
                    <a:pt x="375945" y="50546"/>
                  </a:lnTo>
                  <a:lnTo>
                    <a:pt x="395719" y="50546"/>
                  </a:lnTo>
                  <a:lnTo>
                    <a:pt x="403720" y="42481"/>
                  </a:lnTo>
                  <a:lnTo>
                    <a:pt x="403720" y="32524"/>
                  </a:lnTo>
                  <a:lnTo>
                    <a:pt x="403720" y="22567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52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24"/>
                  </a:lnTo>
                  <a:lnTo>
                    <a:pt x="440309" y="65024"/>
                  </a:lnTo>
                  <a:lnTo>
                    <a:pt x="441452" y="65024"/>
                  </a:lnTo>
                  <a:lnTo>
                    <a:pt x="458190" y="65024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52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52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67"/>
                  </a:moveTo>
                  <a:lnTo>
                    <a:pt x="505790" y="14516"/>
                  </a:lnTo>
                  <a:lnTo>
                    <a:pt x="486029" y="14516"/>
                  </a:lnTo>
                  <a:lnTo>
                    <a:pt x="478015" y="22567"/>
                  </a:lnTo>
                  <a:lnTo>
                    <a:pt x="478015" y="42481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81"/>
                  </a:lnTo>
                  <a:lnTo>
                    <a:pt x="513791" y="32524"/>
                  </a:lnTo>
                  <a:lnTo>
                    <a:pt x="513791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40"/>
                  </a:lnTo>
                  <a:lnTo>
                    <a:pt x="551522" y="47040"/>
                  </a:lnTo>
                  <a:lnTo>
                    <a:pt x="550367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24"/>
                  </a:lnTo>
                  <a:lnTo>
                    <a:pt x="550367" y="65024"/>
                  </a:lnTo>
                  <a:lnTo>
                    <a:pt x="551522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522" y="0"/>
                  </a:lnTo>
                  <a:lnTo>
                    <a:pt x="550367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67" y="18021"/>
                  </a:lnTo>
                  <a:lnTo>
                    <a:pt x="551522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99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99" y="50546"/>
                  </a:lnTo>
                  <a:lnTo>
                    <a:pt x="615861" y="50546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40"/>
                  </a:lnTo>
                  <a:lnTo>
                    <a:pt x="661581" y="47040"/>
                  </a:lnTo>
                  <a:lnTo>
                    <a:pt x="660463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63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63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63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33" y="22567"/>
                  </a:moveTo>
                  <a:lnTo>
                    <a:pt x="725932" y="14516"/>
                  </a:lnTo>
                  <a:lnTo>
                    <a:pt x="706158" y="14516"/>
                  </a:lnTo>
                  <a:lnTo>
                    <a:pt x="698157" y="22567"/>
                  </a:lnTo>
                  <a:lnTo>
                    <a:pt x="698157" y="42481"/>
                  </a:lnTo>
                  <a:lnTo>
                    <a:pt x="706158" y="50546"/>
                  </a:lnTo>
                  <a:lnTo>
                    <a:pt x="725932" y="50546"/>
                  </a:lnTo>
                  <a:lnTo>
                    <a:pt x="733933" y="42481"/>
                  </a:lnTo>
                  <a:lnTo>
                    <a:pt x="733933" y="32524"/>
                  </a:lnTo>
                  <a:lnTo>
                    <a:pt x="733933" y="22567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64" y="47040"/>
                  </a:lnTo>
                  <a:lnTo>
                    <a:pt x="770534" y="47040"/>
                  </a:lnTo>
                  <a:lnTo>
                    <a:pt x="761771" y="47040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34" y="65024"/>
                  </a:lnTo>
                  <a:lnTo>
                    <a:pt x="771664" y="65024"/>
                  </a:lnTo>
                  <a:lnTo>
                    <a:pt x="788403" y="65024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64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71" y="18021"/>
                  </a:lnTo>
                  <a:lnTo>
                    <a:pt x="770534" y="18021"/>
                  </a:lnTo>
                  <a:lnTo>
                    <a:pt x="771664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67"/>
                  </a:moveTo>
                  <a:lnTo>
                    <a:pt x="836015" y="14516"/>
                  </a:lnTo>
                  <a:lnTo>
                    <a:pt x="816254" y="14516"/>
                  </a:lnTo>
                  <a:lnTo>
                    <a:pt x="808240" y="22567"/>
                  </a:lnTo>
                  <a:lnTo>
                    <a:pt x="808240" y="42481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81"/>
                  </a:lnTo>
                  <a:lnTo>
                    <a:pt x="844016" y="32524"/>
                  </a:lnTo>
                  <a:lnTo>
                    <a:pt x="844016" y="22567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35" y="47040"/>
                  </a:lnTo>
                  <a:lnTo>
                    <a:pt x="880592" y="47040"/>
                  </a:lnTo>
                  <a:lnTo>
                    <a:pt x="871842" y="47040"/>
                  </a:lnTo>
                  <a:lnTo>
                    <a:pt x="863841" y="55092"/>
                  </a:lnTo>
                  <a:lnTo>
                    <a:pt x="863841" y="65024"/>
                  </a:lnTo>
                  <a:lnTo>
                    <a:pt x="880592" y="65024"/>
                  </a:lnTo>
                  <a:lnTo>
                    <a:pt x="881735" y="65024"/>
                  </a:lnTo>
                  <a:lnTo>
                    <a:pt x="898486" y="65024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42" y="18021"/>
                  </a:lnTo>
                  <a:lnTo>
                    <a:pt x="880592" y="18021"/>
                  </a:lnTo>
                  <a:lnTo>
                    <a:pt x="881735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12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793" y="47040"/>
                  </a:lnTo>
                  <a:lnTo>
                    <a:pt x="990663" y="47040"/>
                  </a:lnTo>
                  <a:lnTo>
                    <a:pt x="981938" y="47040"/>
                  </a:lnTo>
                  <a:lnTo>
                    <a:pt x="973924" y="55092"/>
                  </a:lnTo>
                  <a:lnTo>
                    <a:pt x="973924" y="65024"/>
                  </a:lnTo>
                  <a:lnTo>
                    <a:pt x="990663" y="65024"/>
                  </a:lnTo>
                  <a:lnTo>
                    <a:pt x="991793" y="65024"/>
                  </a:lnTo>
                  <a:lnTo>
                    <a:pt x="1008557" y="65024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793" y="0"/>
                  </a:lnTo>
                  <a:lnTo>
                    <a:pt x="990663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38" y="18021"/>
                  </a:lnTo>
                  <a:lnTo>
                    <a:pt x="990663" y="18021"/>
                  </a:lnTo>
                  <a:lnTo>
                    <a:pt x="991793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67"/>
                  </a:moveTo>
                  <a:lnTo>
                    <a:pt x="1056170" y="14516"/>
                  </a:lnTo>
                  <a:lnTo>
                    <a:pt x="1036396" y="14516"/>
                  </a:lnTo>
                  <a:lnTo>
                    <a:pt x="1028395" y="22567"/>
                  </a:lnTo>
                  <a:lnTo>
                    <a:pt x="1028395" y="42481"/>
                  </a:lnTo>
                  <a:lnTo>
                    <a:pt x="1036396" y="50546"/>
                  </a:lnTo>
                  <a:lnTo>
                    <a:pt x="1056170" y="50546"/>
                  </a:lnTo>
                  <a:lnTo>
                    <a:pt x="1064171" y="42481"/>
                  </a:lnTo>
                  <a:lnTo>
                    <a:pt x="1064171" y="32524"/>
                  </a:lnTo>
                  <a:lnTo>
                    <a:pt x="1064171" y="22567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34" y="47040"/>
                  </a:lnTo>
                  <a:lnTo>
                    <a:pt x="1092009" y="47040"/>
                  </a:lnTo>
                  <a:lnTo>
                    <a:pt x="1084008" y="55092"/>
                  </a:lnTo>
                  <a:lnTo>
                    <a:pt x="1084008" y="65024"/>
                  </a:lnTo>
                  <a:lnTo>
                    <a:pt x="1100734" y="65024"/>
                  </a:lnTo>
                  <a:lnTo>
                    <a:pt x="1101890" y="65024"/>
                  </a:lnTo>
                  <a:lnTo>
                    <a:pt x="1118641" y="65024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34" y="0"/>
                  </a:lnTo>
                  <a:lnTo>
                    <a:pt x="1084008" y="0"/>
                  </a:lnTo>
                  <a:lnTo>
                    <a:pt x="1084008" y="9969"/>
                  </a:lnTo>
                  <a:lnTo>
                    <a:pt x="1092009" y="18021"/>
                  </a:lnTo>
                  <a:lnTo>
                    <a:pt x="1100734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54" y="22567"/>
                  </a:moveTo>
                  <a:lnTo>
                    <a:pt x="1166253" y="14516"/>
                  </a:lnTo>
                  <a:lnTo>
                    <a:pt x="1146479" y="14516"/>
                  </a:lnTo>
                  <a:lnTo>
                    <a:pt x="1138478" y="22567"/>
                  </a:lnTo>
                  <a:lnTo>
                    <a:pt x="1138478" y="42481"/>
                  </a:lnTo>
                  <a:lnTo>
                    <a:pt x="1146479" y="50546"/>
                  </a:lnTo>
                  <a:lnTo>
                    <a:pt x="1166253" y="50546"/>
                  </a:lnTo>
                  <a:lnTo>
                    <a:pt x="1174254" y="42481"/>
                  </a:lnTo>
                  <a:lnTo>
                    <a:pt x="1174254" y="32524"/>
                  </a:lnTo>
                  <a:lnTo>
                    <a:pt x="1174254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40"/>
                  </a:lnTo>
                  <a:lnTo>
                    <a:pt x="1211948" y="47040"/>
                  </a:lnTo>
                  <a:lnTo>
                    <a:pt x="1210818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24"/>
                  </a:lnTo>
                  <a:lnTo>
                    <a:pt x="1210818" y="65024"/>
                  </a:lnTo>
                  <a:lnTo>
                    <a:pt x="1211948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48" y="0"/>
                  </a:lnTo>
                  <a:lnTo>
                    <a:pt x="1210818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18" y="18021"/>
                  </a:lnTo>
                  <a:lnTo>
                    <a:pt x="1211948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50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50" y="50546"/>
                  </a:lnTo>
                  <a:lnTo>
                    <a:pt x="1276311" y="50546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40"/>
                  </a:lnTo>
                  <a:lnTo>
                    <a:pt x="1322044" y="47040"/>
                  </a:lnTo>
                  <a:lnTo>
                    <a:pt x="1320888" y="47040"/>
                  </a:lnTo>
                  <a:lnTo>
                    <a:pt x="1312164" y="47040"/>
                  </a:lnTo>
                  <a:lnTo>
                    <a:pt x="1304163" y="55092"/>
                  </a:lnTo>
                  <a:lnTo>
                    <a:pt x="1304163" y="65024"/>
                  </a:lnTo>
                  <a:lnTo>
                    <a:pt x="1320888" y="65024"/>
                  </a:lnTo>
                  <a:lnTo>
                    <a:pt x="1322044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44" y="0"/>
                  </a:lnTo>
                  <a:lnTo>
                    <a:pt x="1320888" y="0"/>
                  </a:lnTo>
                  <a:lnTo>
                    <a:pt x="1304163" y="0"/>
                  </a:lnTo>
                  <a:lnTo>
                    <a:pt x="1304163" y="9969"/>
                  </a:lnTo>
                  <a:lnTo>
                    <a:pt x="1312164" y="18021"/>
                  </a:lnTo>
                  <a:lnTo>
                    <a:pt x="1320888" y="18021"/>
                  </a:lnTo>
                  <a:lnTo>
                    <a:pt x="1322044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34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15" y="47040"/>
                  </a:lnTo>
                  <a:lnTo>
                    <a:pt x="1430972" y="47040"/>
                  </a:lnTo>
                  <a:lnTo>
                    <a:pt x="1422222" y="47040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72" y="65024"/>
                  </a:lnTo>
                  <a:lnTo>
                    <a:pt x="1432115" y="65024"/>
                  </a:lnTo>
                  <a:lnTo>
                    <a:pt x="1448854" y="65024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15" y="0"/>
                  </a:lnTo>
                  <a:lnTo>
                    <a:pt x="1430972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72" y="18021"/>
                  </a:lnTo>
                  <a:lnTo>
                    <a:pt x="1432115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705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73" y="47040"/>
                  </a:lnTo>
                  <a:lnTo>
                    <a:pt x="1541056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24"/>
                  </a:lnTo>
                  <a:lnTo>
                    <a:pt x="1541056" y="65024"/>
                  </a:lnTo>
                  <a:lnTo>
                    <a:pt x="1542173" y="65024"/>
                  </a:lnTo>
                  <a:lnTo>
                    <a:pt x="1558937" y="65024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89" y="47040"/>
                  </a:lnTo>
                  <a:lnTo>
                    <a:pt x="1634375" y="55092"/>
                  </a:lnTo>
                  <a:lnTo>
                    <a:pt x="1634375" y="65024"/>
                  </a:lnTo>
                  <a:lnTo>
                    <a:pt x="1652270" y="65024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89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61">
              <a:extLst>
                <a:ext uri="{FF2B5EF4-FFF2-40B4-BE49-F238E27FC236}">
                  <a16:creationId xmlns:a16="http://schemas.microsoft.com/office/drawing/2014/main" id="{E1890445-E799-573B-FBF5-6622339C730E}"/>
                </a:ext>
              </a:extLst>
            </p:cNvPr>
            <p:cNvSpPr/>
            <p:nvPr/>
          </p:nvSpPr>
          <p:spPr>
            <a:xfrm>
              <a:off x="6273558" y="3462959"/>
              <a:ext cx="2657475" cy="128905"/>
            </a:xfrm>
            <a:custGeom>
              <a:avLst/>
              <a:gdLst/>
              <a:ahLst/>
              <a:cxnLst/>
              <a:rect l="l" t="t" r="r" b="b"/>
              <a:pathLst>
                <a:path w="2657475" h="128904">
                  <a:moveTo>
                    <a:pt x="25273" y="22567"/>
                  </a:moveTo>
                  <a:lnTo>
                    <a:pt x="17272" y="14516"/>
                  </a:lnTo>
                  <a:lnTo>
                    <a:pt x="0" y="14516"/>
                  </a:lnTo>
                  <a:lnTo>
                    <a:pt x="19354" y="26060"/>
                  </a:lnTo>
                  <a:lnTo>
                    <a:pt x="25273" y="29514"/>
                  </a:lnTo>
                  <a:lnTo>
                    <a:pt x="25273" y="22567"/>
                  </a:lnTo>
                  <a:close/>
                </a:path>
                <a:path w="2657475" h="128904">
                  <a:moveTo>
                    <a:pt x="79743" y="55067"/>
                  </a:moveTo>
                  <a:lnTo>
                    <a:pt x="71742" y="47015"/>
                  </a:lnTo>
                  <a:lnTo>
                    <a:pt x="63017" y="47015"/>
                  </a:lnTo>
                  <a:lnTo>
                    <a:pt x="61861" y="47015"/>
                  </a:lnTo>
                  <a:lnTo>
                    <a:pt x="55575" y="47015"/>
                  </a:lnTo>
                  <a:lnTo>
                    <a:pt x="61861" y="50609"/>
                  </a:lnTo>
                  <a:lnTo>
                    <a:pt x="79743" y="60617"/>
                  </a:lnTo>
                  <a:lnTo>
                    <a:pt x="79743" y="55067"/>
                  </a:lnTo>
                  <a:close/>
                </a:path>
                <a:path w="2657475" h="128904">
                  <a:moveTo>
                    <a:pt x="79743" y="0"/>
                  </a:moveTo>
                  <a:lnTo>
                    <a:pt x="63017" y="0"/>
                  </a:lnTo>
                  <a:lnTo>
                    <a:pt x="61861" y="0"/>
                  </a:lnTo>
                  <a:lnTo>
                    <a:pt x="45110" y="0"/>
                  </a:lnTo>
                  <a:lnTo>
                    <a:pt x="45110" y="9969"/>
                  </a:lnTo>
                  <a:lnTo>
                    <a:pt x="53124" y="18021"/>
                  </a:lnTo>
                  <a:lnTo>
                    <a:pt x="61861" y="18021"/>
                  </a:lnTo>
                  <a:lnTo>
                    <a:pt x="63017" y="18021"/>
                  </a:lnTo>
                  <a:lnTo>
                    <a:pt x="71742" y="18021"/>
                  </a:lnTo>
                  <a:lnTo>
                    <a:pt x="79743" y="9969"/>
                  </a:lnTo>
                  <a:lnTo>
                    <a:pt x="79743" y="0"/>
                  </a:lnTo>
                  <a:close/>
                </a:path>
                <a:path w="2657475" h="128904">
                  <a:moveTo>
                    <a:pt x="135343" y="22567"/>
                  </a:moveTo>
                  <a:lnTo>
                    <a:pt x="127342" y="14516"/>
                  </a:lnTo>
                  <a:lnTo>
                    <a:pt x="107569" y="14516"/>
                  </a:lnTo>
                  <a:lnTo>
                    <a:pt x="99568" y="22567"/>
                  </a:lnTo>
                  <a:lnTo>
                    <a:pt x="99568" y="42481"/>
                  </a:lnTo>
                  <a:lnTo>
                    <a:pt x="107569" y="50533"/>
                  </a:lnTo>
                  <a:lnTo>
                    <a:pt x="127342" y="50533"/>
                  </a:lnTo>
                  <a:lnTo>
                    <a:pt x="135343" y="42481"/>
                  </a:lnTo>
                  <a:lnTo>
                    <a:pt x="135343" y="32524"/>
                  </a:lnTo>
                  <a:lnTo>
                    <a:pt x="135343" y="22567"/>
                  </a:lnTo>
                  <a:close/>
                </a:path>
                <a:path w="2657475" h="128904">
                  <a:moveTo>
                    <a:pt x="189814" y="55067"/>
                  </a:moveTo>
                  <a:lnTo>
                    <a:pt x="181813" y="47015"/>
                  </a:lnTo>
                  <a:lnTo>
                    <a:pt x="173062" y="47015"/>
                  </a:lnTo>
                  <a:lnTo>
                    <a:pt x="171932" y="47015"/>
                  </a:lnTo>
                  <a:lnTo>
                    <a:pt x="163195" y="47015"/>
                  </a:lnTo>
                  <a:lnTo>
                    <a:pt x="155181" y="55067"/>
                  </a:lnTo>
                  <a:lnTo>
                    <a:pt x="155181" y="65036"/>
                  </a:lnTo>
                  <a:lnTo>
                    <a:pt x="171932" y="65036"/>
                  </a:lnTo>
                  <a:lnTo>
                    <a:pt x="173062" y="65036"/>
                  </a:lnTo>
                  <a:lnTo>
                    <a:pt x="189814" y="65036"/>
                  </a:lnTo>
                  <a:lnTo>
                    <a:pt x="189814" y="55067"/>
                  </a:lnTo>
                  <a:close/>
                </a:path>
                <a:path w="2657475" h="128904">
                  <a:moveTo>
                    <a:pt x="189814" y="25"/>
                  </a:moveTo>
                  <a:lnTo>
                    <a:pt x="173062" y="25"/>
                  </a:lnTo>
                  <a:lnTo>
                    <a:pt x="155181" y="0"/>
                  </a:lnTo>
                  <a:lnTo>
                    <a:pt x="155181" y="9969"/>
                  </a:lnTo>
                  <a:lnTo>
                    <a:pt x="163195" y="18021"/>
                  </a:lnTo>
                  <a:lnTo>
                    <a:pt x="171932" y="18021"/>
                  </a:lnTo>
                  <a:lnTo>
                    <a:pt x="173062" y="18021"/>
                  </a:lnTo>
                  <a:lnTo>
                    <a:pt x="181813" y="18021"/>
                  </a:lnTo>
                  <a:lnTo>
                    <a:pt x="189814" y="9969"/>
                  </a:lnTo>
                  <a:lnTo>
                    <a:pt x="189814" y="25"/>
                  </a:lnTo>
                  <a:close/>
                </a:path>
                <a:path w="2657475" h="128904">
                  <a:moveTo>
                    <a:pt x="245427" y="22567"/>
                  </a:moveTo>
                  <a:lnTo>
                    <a:pt x="237413" y="14503"/>
                  </a:lnTo>
                  <a:lnTo>
                    <a:pt x="217652" y="14503"/>
                  </a:lnTo>
                  <a:lnTo>
                    <a:pt x="209651" y="22567"/>
                  </a:lnTo>
                  <a:lnTo>
                    <a:pt x="209651" y="42481"/>
                  </a:lnTo>
                  <a:lnTo>
                    <a:pt x="217652" y="50533"/>
                  </a:lnTo>
                  <a:lnTo>
                    <a:pt x="237413" y="50533"/>
                  </a:lnTo>
                  <a:lnTo>
                    <a:pt x="245427" y="42481"/>
                  </a:lnTo>
                  <a:lnTo>
                    <a:pt x="245427" y="32524"/>
                  </a:lnTo>
                  <a:lnTo>
                    <a:pt x="245427" y="22567"/>
                  </a:lnTo>
                  <a:close/>
                </a:path>
                <a:path w="2657475" h="128904">
                  <a:moveTo>
                    <a:pt x="299897" y="55067"/>
                  </a:moveTo>
                  <a:lnTo>
                    <a:pt x="291896" y="47015"/>
                  </a:lnTo>
                  <a:lnTo>
                    <a:pt x="283146" y="47015"/>
                  </a:lnTo>
                  <a:lnTo>
                    <a:pt x="282016" y="47015"/>
                  </a:lnTo>
                  <a:lnTo>
                    <a:pt x="273253" y="47015"/>
                  </a:lnTo>
                  <a:lnTo>
                    <a:pt x="265252" y="55067"/>
                  </a:lnTo>
                  <a:lnTo>
                    <a:pt x="265252" y="65036"/>
                  </a:lnTo>
                  <a:lnTo>
                    <a:pt x="282016" y="65036"/>
                  </a:lnTo>
                  <a:lnTo>
                    <a:pt x="283146" y="65036"/>
                  </a:lnTo>
                  <a:lnTo>
                    <a:pt x="299897" y="65036"/>
                  </a:lnTo>
                  <a:lnTo>
                    <a:pt x="299897" y="55067"/>
                  </a:lnTo>
                  <a:close/>
                </a:path>
                <a:path w="2657475" h="128904">
                  <a:moveTo>
                    <a:pt x="299897" y="25"/>
                  </a:moveTo>
                  <a:lnTo>
                    <a:pt x="283146" y="25"/>
                  </a:lnTo>
                  <a:lnTo>
                    <a:pt x="282016" y="25"/>
                  </a:lnTo>
                  <a:lnTo>
                    <a:pt x="265252" y="25"/>
                  </a:lnTo>
                  <a:lnTo>
                    <a:pt x="265252" y="9969"/>
                  </a:lnTo>
                  <a:lnTo>
                    <a:pt x="273253" y="18021"/>
                  </a:lnTo>
                  <a:lnTo>
                    <a:pt x="282016" y="18021"/>
                  </a:lnTo>
                  <a:lnTo>
                    <a:pt x="283146" y="18021"/>
                  </a:lnTo>
                  <a:lnTo>
                    <a:pt x="291896" y="18021"/>
                  </a:lnTo>
                  <a:lnTo>
                    <a:pt x="299897" y="9969"/>
                  </a:lnTo>
                  <a:lnTo>
                    <a:pt x="299897" y="25"/>
                  </a:lnTo>
                  <a:close/>
                </a:path>
                <a:path w="2657475" h="128904">
                  <a:moveTo>
                    <a:pt x="355498" y="22567"/>
                  </a:moveTo>
                  <a:lnTo>
                    <a:pt x="347497" y="14503"/>
                  </a:lnTo>
                  <a:lnTo>
                    <a:pt x="327736" y="14503"/>
                  </a:lnTo>
                  <a:lnTo>
                    <a:pt x="319722" y="22567"/>
                  </a:lnTo>
                  <a:lnTo>
                    <a:pt x="319722" y="42481"/>
                  </a:lnTo>
                  <a:lnTo>
                    <a:pt x="327736" y="50533"/>
                  </a:lnTo>
                  <a:lnTo>
                    <a:pt x="347497" y="50533"/>
                  </a:lnTo>
                  <a:lnTo>
                    <a:pt x="355498" y="42481"/>
                  </a:lnTo>
                  <a:lnTo>
                    <a:pt x="355498" y="32524"/>
                  </a:lnTo>
                  <a:lnTo>
                    <a:pt x="355498" y="22567"/>
                  </a:lnTo>
                  <a:close/>
                </a:path>
                <a:path w="2657475" h="128904">
                  <a:moveTo>
                    <a:pt x="409968" y="55067"/>
                  </a:moveTo>
                  <a:lnTo>
                    <a:pt x="401967" y="47015"/>
                  </a:lnTo>
                  <a:lnTo>
                    <a:pt x="393217" y="47015"/>
                  </a:lnTo>
                  <a:lnTo>
                    <a:pt x="392099" y="47015"/>
                  </a:lnTo>
                  <a:lnTo>
                    <a:pt x="383349" y="47015"/>
                  </a:lnTo>
                  <a:lnTo>
                    <a:pt x="375335" y="55067"/>
                  </a:lnTo>
                  <a:lnTo>
                    <a:pt x="375335" y="65036"/>
                  </a:lnTo>
                  <a:lnTo>
                    <a:pt x="392099" y="65036"/>
                  </a:lnTo>
                  <a:lnTo>
                    <a:pt x="393217" y="65036"/>
                  </a:lnTo>
                  <a:lnTo>
                    <a:pt x="409968" y="65036"/>
                  </a:lnTo>
                  <a:lnTo>
                    <a:pt x="409968" y="55067"/>
                  </a:lnTo>
                  <a:close/>
                </a:path>
                <a:path w="2657475" h="128904">
                  <a:moveTo>
                    <a:pt x="409968" y="25"/>
                  </a:moveTo>
                  <a:lnTo>
                    <a:pt x="393217" y="25"/>
                  </a:lnTo>
                  <a:lnTo>
                    <a:pt x="392099" y="25"/>
                  </a:lnTo>
                  <a:lnTo>
                    <a:pt x="375335" y="25"/>
                  </a:lnTo>
                  <a:lnTo>
                    <a:pt x="375335" y="9969"/>
                  </a:lnTo>
                  <a:lnTo>
                    <a:pt x="383349" y="18021"/>
                  </a:lnTo>
                  <a:lnTo>
                    <a:pt x="392099" y="18021"/>
                  </a:lnTo>
                  <a:lnTo>
                    <a:pt x="393217" y="18021"/>
                  </a:lnTo>
                  <a:lnTo>
                    <a:pt x="401967" y="18021"/>
                  </a:lnTo>
                  <a:lnTo>
                    <a:pt x="409968" y="9969"/>
                  </a:lnTo>
                  <a:lnTo>
                    <a:pt x="409968" y="25"/>
                  </a:lnTo>
                  <a:close/>
                </a:path>
                <a:path w="2657475" h="128904">
                  <a:moveTo>
                    <a:pt x="465582" y="22567"/>
                  </a:moveTo>
                  <a:lnTo>
                    <a:pt x="457581" y="14503"/>
                  </a:lnTo>
                  <a:lnTo>
                    <a:pt x="437807" y="14503"/>
                  </a:lnTo>
                  <a:lnTo>
                    <a:pt x="429806" y="22567"/>
                  </a:lnTo>
                  <a:lnTo>
                    <a:pt x="429806" y="42481"/>
                  </a:lnTo>
                  <a:lnTo>
                    <a:pt x="437807" y="50533"/>
                  </a:lnTo>
                  <a:lnTo>
                    <a:pt x="457581" y="50533"/>
                  </a:lnTo>
                  <a:lnTo>
                    <a:pt x="465582" y="42481"/>
                  </a:lnTo>
                  <a:lnTo>
                    <a:pt x="465582" y="32524"/>
                  </a:lnTo>
                  <a:lnTo>
                    <a:pt x="465582" y="22567"/>
                  </a:lnTo>
                  <a:close/>
                </a:path>
                <a:path w="2657475" h="128904">
                  <a:moveTo>
                    <a:pt x="520052" y="55067"/>
                  </a:moveTo>
                  <a:lnTo>
                    <a:pt x="512051" y="47015"/>
                  </a:lnTo>
                  <a:lnTo>
                    <a:pt x="503301" y="47015"/>
                  </a:lnTo>
                  <a:lnTo>
                    <a:pt x="502158" y="47015"/>
                  </a:lnTo>
                  <a:lnTo>
                    <a:pt x="493407" y="47015"/>
                  </a:lnTo>
                  <a:lnTo>
                    <a:pt x="485406" y="55067"/>
                  </a:lnTo>
                  <a:lnTo>
                    <a:pt x="485406" y="65036"/>
                  </a:lnTo>
                  <a:lnTo>
                    <a:pt x="502158" y="65036"/>
                  </a:lnTo>
                  <a:lnTo>
                    <a:pt x="503301" y="65036"/>
                  </a:lnTo>
                  <a:lnTo>
                    <a:pt x="520052" y="65036"/>
                  </a:lnTo>
                  <a:lnTo>
                    <a:pt x="520052" y="55067"/>
                  </a:lnTo>
                  <a:close/>
                </a:path>
                <a:path w="2657475" h="128904">
                  <a:moveTo>
                    <a:pt x="520052" y="25"/>
                  </a:moveTo>
                  <a:lnTo>
                    <a:pt x="503301" y="25"/>
                  </a:lnTo>
                  <a:lnTo>
                    <a:pt x="502158" y="25"/>
                  </a:lnTo>
                  <a:lnTo>
                    <a:pt x="485406" y="25"/>
                  </a:lnTo>
                  <a:lnTo>
                    <a:pt x="485406" y="9969"/>
                  </a:lnTo>
                  <a:lnTo>
                    <a:pt x="493407" y="18021"/>
                  </a:lnTo>
                  <a:lnTo>
                    <a:pt x="502158" y="18021"/>
                  </a:lnTo>
                  <a:lnTo>
                    <a:pt x="503301" y="18021"/>
                  </a:lnTo>
                  <a:lnTo>
                    <a:pt x="512051" y="18021"/>
                  </a:lnTo>
                  <a:lnTo>
                    <a:pt x="520052" y="9969"/>
                  </a:lnTo>
                  <a:lnTo>
                    <a:pt x="520052" y="25"/>
                  </a:lnTo>
                  <a:close/>
                </a:path>
                <a:path w="2657475" h="128904">
                  <a:moveTo>
                    <a:pt x="575640" y="22567"/>
                  </a:moveTo>
                  <a:lnTo>
                    <a:pt x="567639" y="14503"/>
                  </a:lnTo>
                  <a:lnTo>
                    <a:pt x="547878" y="14503"/>
                  </a:lnTo>
                  <a:lnTo>
                    <a:pt x="539864" y="22567"/>
                  </a:lnTo>
                  <a:lnTo>
                    <a:pt x="539864" y="42481"/>
                  </a:lnTo>
                  <a:lnTo>
                    <a:pt x="547878" y="50533"/>
                  </a:lnTo>
                  <a:lnTo>
                    <a:pt x="567639" y="50533"/>
                  </a:lnTo>
                  <a:lnTo>
                    <a:pt x="575640" y="42481"/>
                  </a:lnTo>
                  <a:lnTo>
                    <a:pt x="575640" y="32524"/>
                  </a:lnTo>
                  <a:lnTo>
                    <a:pt x="575640" y="22567"/>
                  </a:lnTo>
                  <a:close/>
                </a:path>
                <a:path w="2657475" h="128904">
                  <a:moveTo>
                    <a:pt x="630110" y="55067"/>
                  </a:moveTo>
                  <a:lnTo>
                    <a:pt x="622109" y="47015"/>
                  </a:lnTo>
                  <a:lnTo>
                    <a:pt x="613384" y="47015"/>
                  </a:lnTo>
                  <a:lnTo>
                    <a:pt x="612216" y="47015"/>
                  </a:lnTo>
                  <a:lnTo>
                    <a:pt x="603491" y="47015"/>
                  </a:lnTo>
                  <a:lnTo>
                    <a:pt x="595490" y="55067"/>
                  </a:lnTo>
                  <a:lnTo>
                    <a:pt x="595490" y="65036"/>
                  </a:lnTo>
                  <a:lnTo>
                    <a:pt x="612216" y="65036"/>
                  </a:lnTo>
                  <a:lnTo>
                    <a:pt x="613384" y="65036"/>
                  </a:lnTo>
                  <a:lnTo>
                    <a:pt x="630110" y="65036"/>
                  </a:lnTo>
                  <a:lnTo>
                    <a:pt x="630110" y="55067"/>
                  </a:lnTo>
                  <a:close/>
                </a:path>
                <a:path w="2657475" h="128904">
                  <a:moveTo>
                    <a:pt x="630110" y="25"/>
                  </a:moveTo>
                  <a:lnTo>
                    <a:pt x="613384" y="25"/>
                  </a:lnTo>
                  <a:lnTo>
                    <a:pt x="612216" y="25"/>
                  </a:lnTo>
                  <a:lnTo>
                    <a:pt x="595490" y="25"/>
                  </a:lnTo>
                  <a:lnTo>
                    <a:pt x="595490" y="9969"/>
                  </a:lnTo>
                  <a:lnTo>
                    <a:pt x="603491" y="18021"/>
                  </a:lnTo>
                  <a:lnTo>
                    <a:pt x="612216" y="18021"/>
                  </a:lnTo>
                  <a:lnTo>
                    <a:pt x="613384" y="18021"/>
                  </a:lnTo>
                  <a:lnTo>
                    <a:pt x="622109" y="18021"/>
                  </a:lnTo>
                  <a:lnTo>
                    <a:pt x="630110" y="9969"/>
                  </a:lnTo>
                  <a:lnTo>
                    <a:pt x="630110" y="25"/>
                  </a:lnTo>
                  <a:close/>
                </a:path>
                <a:path w="2657475" h="128904">
                  <a:moveTo>
                    <a:pt x="685723" y="22567"/>
                  </a:moveTo>
                  <a:lnTo>
                    <a:pt x="677722" y="14503"/>
                  </a:lnTo>
                  <a:lnTo>
                    <a:pt x="657961" y="14503"/>
                  </a:lnTo>
                  <a:lnTo>
                    <a:pt x="649947" y="22567"/>
                  </a:lnTo>
                  <a:lnTo>
                    <a:pt x="649947" y="42481"/>
                  </a:lnTo>
                  <a:lnTo>
                    <a:pt x="657961" y="50533"/>
                  </a:lnTo>
                  <a:lnTo>
                    <a:pt x="677722" y="50533"/>
                  </a:lnTo>
                  <a:lnTo>
                    <a:pt x="685723" y="42481"/>
                  </a:lnTo>
                  <a:lnTo>
                    <a:pt x="685723" y="32524"/>
                  </a:lnTo>
                  <a:lnTo>
                    <a:pt x="685723" y="22567"/>
                  </a:lnTo>
                  <a:close/>
                </a:path>
                <a:path w="2657475" h="128904">
                  <a:moveTo>
                    <a:pt x="740194" y="55067"/>
                  </a:moveTo>
                  <a:lnTo>
                    <a:pt x="732193" y="47015"/>
                  </a:lnTo>
                  <a:lnTo>
                    <a:pt x="723430" y="47015"/>
                  </a:lnTo>
                  <a:lnTo>
                    <a:pt x="722312" y="47015"/>
                  </a:lnTo>
                  <a:lnTo>
                    <a:pt x="713562" y="47015"/>
                  </a:lnTo>
                  <a:lnTo>
                    <a:pt x="705548" y="55067"/>
                  </a:lnTo>
                  <a:lnTo>
                    <a:pt x="705548" y="65036"/>
                  </a:lnTo>
                  <a:lnTo>
                    <a:pt x="722312" y="65036"/>
                  </a:lnTo>
                  <a:lnTo>
                    <a:pt x="723430" y="65036"/>
                  </a:lnTo>
                  <a:lnTo>
                    <a:pt x="740194" y="65036"/>
                  </a:lnTo>
                  <a:lnTo>
                    <a:pt x="740194" y="55067"/>
                  </a:lnTo>
                  <a:close/>
                </a:path>
                <a:path w="2657475" h="128904">
                  <a:moveTo>
                    <a:pt x="740194" y="25"/>
                  </a:moveTo>
                  <a:lnTo>
                    <a:pt x="723430" y="25"/>
                  </a:lnTo>
                  <a:lnTo>
                    <a:pt x="722312" y="25"/>
                  </a:lnTo>
                  <a:lnTo>
                    <a:pt x="705548" y="25"/>
                  </a:lnTo>
                  <a:lnTo>
                    <a:pt x="705548" y="9969"/>
                  </a:lnTo>
                  <a:lnTo>
                    <a:pt x="713562" y="18021"/>
                  </a:lnTo>
                  <a:lnTo>
                    <a:pt x="722312" y="18021"/>
                  </a:lnTo>
                  <a:lnTo>
                    <a:pt x="723430" y="18021"/>
                  </a:lnTo>
                  <a:lnTo>
                    <a:pt x="732193" y="18021"/>
                  </a:lnTo>
                  <a:lnTo>
                    <a:pt x="740194" y="9969"/>
                  </a:lnTo>
                  <a:lnTo>
                    <a:pt x="740194" y="25"/>
                  </a:lnTo>
                  <a:close/>
                </a:path>
                <a:path w="2657475" h="128904">
                  <a:moveTo>
                    <a:pt x="795794" y="22567"/>
                  </a:moveTo>
                  <a:lnTo>
                    <a:pt x="787793" y="14503"/>
                  </a:lnTo>
                  <a:lnTo>
                    <a:pt x="768019" y="14503"/>
                  </a:lnTo>
                  <a:lnTo>
                    <a:pt x="760018" y="22567"/>
                  </a:lnTo>
                  <a:lnTo>
                    <a:pt x="760018" y="42481"/>
                  </a:lnTo>
                  <a:lnTo>
                    <a:pt x="768019" y="50533"/>
                  </a:lnTo>
                  <a:lnTo>
                    <a:pt x="787793" y="50533"/>
                  </a:lnTo>
                  <a:lnTo>
                    <a:pt x="795794" y="42481"/>
                  </a:lnTo>
                  <a:lnTo>
                    <a:pt x="795794" y="32524"/>
                  </a:lnTo>
                  <a:lnTo>
                    <a:pt x="795794" y="22567"/>
                  </a:lnTo>
                  <a:close/>
                </a:path>
                <a:path w="2657475" h="128904">
                  <a:moveTo>
                    <a:pt x="850265" y="55067"/>
                  </a:moveTo>
                  <a:lnTo>
                    <a:pt x="842264" y="47015"/>
                  </a:lnTo>
                  <a:lnTo>
                    <a:pt x="833526" y="47015"/>
                  </a:lnTo>
                  <a:lnTo>
                    <a:pt x="832396" y="47015"/>
                  </a:lnTo>
                  <a:lnTo>
                    <a:pt x="823633" y="47015"/>
                  </a:lnTo>
                  <a:lnTo>
                    <a:pt x="815632" y="55067"/>
                  </a:lnTo>
                  <a:lnTo>
                    <a:pt x="815632" y="65036"/>
                  </a:lnTo>
                  <a:lnTo>
                    <a:pt x="832396" y="65036"/>
                  </a:lnTo>
                  <a:lnTo>
                    <a:pt x="833526" y="65036"/>
                  </a:lnTo>
                  <a:lnTo>
                    <a:pt x="850265" y="65036"/>
                  </a:lnTo>
                  <a:lnTo>
                    <a:pt x="850265" y="55067"/>
                  </a:lnTo>
                  <a:close/>
                </a:path>
                <a:path w="2657475" h="128904">
                  <a:moveTo>
                    <a:pt x="850265" y="25"/>
                  </a:moveTo>
                  <a:lnTo>
                    <a:pt x="833526" y="25"/>
                  </a:lnTo>
                  <a:lnTo>
                    <a:pt x="832396" y="25"/>
                  </a:lnTo>
                  <a:lnTo>
                    <a:pt x="815632" y="25"/>
                  </a:lnTo>
                  <a:lnTo>
                    <a:pt x="815632" y="9969"/>
                  </a:lnTo>
                  <a:lnTo>
                    <a:pt x="823633" y="18021"/>
                  </a:lnTo>
                  <a:lnTo>
                    <a:pt x="832396" y="18021"/>
                  </a:lnTo>
                  <a:lnTo>
                    <a:pt x="833526" y="18021"/>
                  </a:lnTo>
                  <a:lnTo>
                    <a:pt x="842264" y="18021"/>
                  </a:lnTo>
                  <a:lnTo>
                    <a:pt x="850265" y="9969"/>
                  </a:lnTo>
                  <a:lnTo>
                    <a:pt x="850265" y="25"/>
                  </a:lnTo>
                  <a:close/>
                </a:path>
                <a:path w="2657475" h="128904">
                  <a:moveTo>
                    <a:pt x="905878" y="22567"/>
                  </a:moveTo>
                  <a:lnTo>
                    <a:pt x="897877" y="14503"/>
                  </a:lnTo>
                  <a:lnTo>
                    <a:pt x="878116" y="14503"/>
                  </a:lnTo>
                  <a:lnTo>
                    <a:pt x="870102" y="22567"/>
                  </a:lnTo>
                  <a:lnTo>
                    <a:pt x="870102" y="42481"/>
                  </a:lnTo>
                  <a:lnTo>
                    <a:pt x="878116" y="50533"/>
                  </a:lnTo>
                  <a:lnTo>
                    <a:pt x="897877" y="50533"/>
                  </a:lnTo>
                  <a:lnTo>
                    <a:pt x="905878" y="42481"/>
                  </a:lnTo>
                  <a:lnTo>
                    <a:pt x="905878" y="32524"/>
                  </a:lnTo>
                  <a:lnTo>
                    <a:pt x="905878" y="22567"/>
                  </a:lnTo>
                  <a:close/>
                </a:path>
                <a:path w="2657475" h="128904">
                  <a:moveTo>
                    <a:pt x="960348" y="55067"/>
                  </a:moveTo>
                  <a:lnTo>
                    <a:pt x="952347" y="47015"/>
                  </a:lnTo>
                  <a:lnTo>
                    <a:pt x="943597" y="47015"/>
                  </a:lnTo>
                  <a:lnTo>
                    <a:pt x="942454" y="47015"/>
                  </a:lnTo>
                  <a:lnTo>
                    <a:pt x="933704" y="47015"/>
                  </a:lnTo>
                  <a:lnTo>
                    <a:pt x="925703" y="55067"/>
                  </a:lnTo>
                  <a:lnTo>
                    <a:pt x="925703" y="65036"/>
                  </a:lnTo>
                  <a:lnTo>
                    <a:pt x="942454" y="65036"/>
                  </a:lnTo>
                  <a:lnTo>
                    <a:pt x="943597" y="65036"/>
                  </a:lnTo>
                  <a:lnTo>
                    <a:pt x="960348" y="65036"/>
                  </a:lnTo>
                  <a:lnTo>
                    <a:pt x="960348" y="55067"/>
                  </a:lnTo>
                  <a:close/>
                </a:path>
                <a:path w="2657475" h="128904">
                  <a:moveTo>
                    <a:pt x="960348" y="25"/>
                  </a:moveTo>
                  <a:lnTo>
                    <a:pt x="943597" y="25"/>
                  </a:lnTo>
                  <a:lnTo>
                    <a:pt x="942454" y="25"/>
                  </a:lnTo>
                  <a:lnTo>
                    <a:pt x="925703" y="25"/>
                  </a:lnTo>
                  <a:lnTo>
                    <a:pt x="925703" y="9969"/>
                  </a:lnTo>
                  <a:lnTo>
                    <a:pt x="933704" y="18021"/>
                  </a:lnTo>
                  <a:lnTo>
                    <a:pt x="942454" y="18021"/>
                  </a:lnTo>
                  <a:lnTo>
                    <a:pt x="943597" y="18021"/>
                  </a:lnTo>
                  <a:lnTo>
                    <a:pt x="952347" y="18021"/>
                  </a:lnTo>
                  <a:lnTo>
                    <a:pt x="960348" y="9969"/>
                  </a:lnTo>
                  <a:lnTo>
                    <a:pt x="960348" y="25"/>
                  </a:lnTo>
                  <a:close/>
                </a:path>
                <a:path w="2657475" h="128904">
                  <a:moveTo>
                    <a:pt x="1015949" y="22567"/>
                  </a:moveTo>
                  <a:lnTo>
                    <a:pt x="1007948" y="14503"/>
                  </a:lnTo>
                  <a:lnTo>
                    <a:pt x="988174" y="14503"/>
                  </a:lnTo>
                  <a:lnTo>
                    <a:pt x="980173" y="22567"/>
                  </a:lnTo>
                  <a:lnTo>
                    <a:pt x="980173" y="42481"/>
                  </a:lnTo>
                  <a:lnTo>
                    <a:pt x="988174" y="50533"/>
                  </a:lnTo>
                  <a:lnTo>
                    <a:pt x="1007948" y="50533"/>
                  </a:lnTo>
                  <a:lnTo>
                    <a:pt x="1015949" y="42481"/>
                  </a:lnTo>
                  <a:lnTo>
                    <a:pt x="1015949" y="32524"/>
                  </a:lnTo>
                  <a:lnTo>
                    <a:pt x="1015949" y="22567"/>
                  </a:lnTo>
                  <a:close/>
                </a:path>
                <a:path w="2657475" h="128904">
                  <a:moveTo>
                    <a:pt x="1070419" y="55067"/>
                  </a:moveTo>
                  <a:lnTo>
                    <a:pt x="1062418" y="47015"/>
                  </a:lnTo>
                  <a:lnTo>
                    <a:pt x="1053680" y="47015"/>
                  </a:lnTo>
                  <a:lnTo>
                    <a:pt x="1052537" y="47015"/>
                  </a:lnTo>
                  <a:lnTo>
                    <a:pt x="1043800" y="47015"/>
                  </a:lnTo>
                  <a:lnTo>
                    <a:pt x="1035786" y="55067"/>
                  </a:lnTo>
                  <a:lnTo>
                    <a:pt x="1035786" y="65036"/>
                  </a:lnTo>
                  <a:lnTo>
                    <a:pt x="1052537" y="65036"/>
                  </a:lnTo>
                  <a:lnTo>
                    <a:pt x="1053680" y="65036"/>
                  </a:lnTo>
                  <a:lnTo>
                    <a:pt x="1070419" y="65036"/>
                  </a:lnTo>
                  <a:lnTo>
                    <a:pt x="1070419" y="55067"/>
                  </a:lnTo>
                  <a:close/>
                </a:path>
                <a:path w="2657475" h="128904">
                  <a:moveTo>
                    <a:pt x="1070419" y="25"/>
                  </a:moveTo>
                  <a:lnTo>
                    <a:pt x="1053680" y="25"/>
                  </a:lnTo>
                  <a:lnTo>
                    <a:pt x="1052537" y="25"/>
                  </a:lnTo>
                  <a:lnTo>
                    <a:pt x="1035786" y="25"/>
                  </a:lnTo>
                  <a:lnTo>
                    <a:pt x="1035786" y="9969"/>
                  </a:lnTo>
                  <a:lnTo>
                    <a:pt x="1043800" y="18021"/>
                  </a:lnTo>
                  <a:lnTo>
                    <a:pt x="1052537" y="18021"/>
                  </a:lnTo>
                  <a:lnTo>
                    <a:pt x="1053680" y="18021"/>
                  </a:lnTo>
                  <a:lnTo>
                    <a:pt x="1062418" y="18021"/>
                  </a:lnTo>
                  <a:lnTo>
                    <a:pt x="1070419" y="9969"/>
                  </a:lnTo>
                  <a:lnTo>
                    <a:pt x="1070419" y="25"/>
                  </a:lnTo>
                  <a:close/>
                </a:path>
                <a:path w="2657475" h="128904">
                  <a:moveTo>
                    <a:pt x="1126032" y="22567"/>
                  </a:moveTo>
                  <a:lnTo>
                    <a:pt x="1118031" y="14503"/>
                  </a:lnTo>
                  <a:lnTo>
                    <a:pt x="1098257" y="14503"/>
                  </a:lnTo>
                  <a:lnTo>
                    <a:pt x="1090256" y="22567"/>
                  </a:lnTo>
                  <a:lnTo>
                    <a:pt x="1090256" y="42481"/>
                  </a:lnTo>
                  <a:lnTo>
                    <a:pt x="1098257" y="50533"/>
                  </a:lnTo>
                  <a:lnTo>
                    <a:pt x="1118031" y="50533"/>
                  </a:lnTo>
                  <a:lnTo>
                    <a:pt x="1126032" y="42481"/>
                  </a:lnTo>
                  <a:lnTo>
                    <a:pt x="1126032" y="32524"/>
                  </a:lnTo>
                  <a:lnTo>
                    <a:pt x="1126032" y="22567"/>
                  </a:lnTo>
                  <a:close/>
                </a:path>
                <a:path w="2657475" h="128904">
                  <a:moveTo>
                    <a:pt x="1163764" y="25"/>
                  </a:moveTo>
                  <a:lnTo>
                    <a:pt x="1145857" y="25"/>
                  </a:lnTo>
                  <a:lnTo>
                    <a:pt x="1145857" y="9969"/>
                  </a:lnTo>
                  <a:lnTo>
                    <a:pt x="1153858" y="18021"/>
                  </a:lnTo>
                  <a:lnTo>
                    <a:pt x="1163764" y="18021"/>
                  </a:lnTo>
                  <a:lnTo>
                    <a:pt x="1163764" y="25"/>
                  </a:lnTo>
                  <a:close/>
                </a:path>
                <a:path w="2657475" h="128904">
                  <a:moveTo>
                    <a:pt x="1180503" y="55067"/>
                  </a:moveTo>
                  <a:lnTo>
                    <a:pt x="1172502" y="47015"/>
                  </a:lnTo>
                  <a:lnTo>
                    <a:pt x="1163764" y="47015"/>
                  </a:lnTo>
                  <a:lnTo>
                    <a:pt x="1162621" y="47015"/>
                  </a:lnTo>
                  <a:lnTo>
                    <a:pt x="1153858" y="47015"/>
                  </a:lnTo>
                  <a:lnTo>
                    <a:pt x="1145857" y="55067"/>
                  </a:lnTo>
                  <a:lnTo>
                    <a:pt x="1145857" y="65036"/>
                  </a:lnTo>
                  <a:lnTo>
                    <a:pt x="1162621" y="65036"/>
                  </a:lnTo>
                  <a:lnTo>
                    <a:pt x="1163764" y="65036"/>
                  </a:lnTo>
                  <a:lnTo>
                    <a:pt x="1180503" y="65036"/>
                  </a:lnTo>
                  <a:lnTo>
                    <a:pt x="1180503" y="55067"/>
                  </a:lnTo>
                  <a:close/>
                </a:path>
                <a:path w="2657475" h="128904">
                  <a:moveTo>
                    <a:pt x="1273835" y="47015"/>
                  </a:moveTo>
                  <a:lnTo>
                    <a:pt x="1263954" y="47015"/>
                  </a:lnTo>
                  <a:lnTo>
                    <a:pt x="1255941" y="55067"/>
                  </a:lnTo>
                  <a:lnTo>
                    <a:pt x="1255941" y="65036"/>
                  </a:lnTo>
                  <a:lnTo>
                    <a:pt x="1273835" y="65036"/>
                  </a:lnTo>
                  <a:lnTo>
                    <a:pt x="1273835" y="47015"/>
                  </a:lnTo>
                  <a:close/>
                </a:path>
                <a:path w="2657475" h="128904">
                  <a:moveTo>
                    <a:pt x="2281250" y="63881"/>
                  </a:moveTo>
                  <a:lnTo>
                    <a:pt x="2263368" y="63881"/>
                  </a:lnTo>
                  <a:lnTo>
                    <a:pt x="2263368" y="81902"/>
                  </a:lnTo>
                  <a:lnTo>
                    <a:pt x="2273249" y="81902"/>
                  </a:lnTo>
                  <a:lnTo>
                    <a:pt x="2281250" y="73850"/>
                  </a:lnTo>
                  <a:lnTo>
                    <a:pt x="2281250" y="63881"/>
                  </a:lnTo>
                  <a:close/>
                </a:path>
                <a:path w="2657475" h="128904">
                  <a:moveTo>
                    <a:pt x="2336863" y="86448"/>
                  </a:moveTo>
                  <a:lnTo>
                    <a:pt x="2328862" y="78397"/>
                  </a:lnTo>
                  <a:lnTo>
                    <a:pt x="2309088" y="78397"/>
                  </a:lnTo>
                  <a:lnTo>
                    <a:pt x="2301087" y="86448"/>
                  </a:lnTo>
                  <a:lnTo>
                    <a:pt x="2301087" y="106362"/>
                  </a:lnTo>
                  <a:lnTo>
                    <a:pt x="2309088" y="114427"/>
                  </a:lnTo>
                  <a:lnTo>
                    <a:pt x="2328862" y="114427"/>
                  </a:lnTo>
                  <a:lnTo>
                    <a:pt x="2336863" y="106362"/>
                  </a:lnTo>
                  <a:lnTo>
                    <a:pt x="2336863" y="96405"/>
                  </a:lnTo>
                  <a:lnTo>
                    <a:pt x="2336863" y="86448"/>
                  </a:lnTo>
                  <a:close/>
                </a:path>
                <a:path w="2657475" h="128904">
                  <a:moveTo>
                    <a:pt x="2391321" y="118973"/>
                  </a:moveTo>
                  <a:lnTo>
                    <a:pt x="2383320" y="110921"/>
                  </a:lnTo>
                  <a:lnTo>
                    <a:pt x="2373452" y="110921"/>
                  </a:lnTo>
                  <a:lnTo>
                    <a:pt x="2373452" y="128905"/>
                  </a:lnTo>
                  <a:lnTo>
                    <a:pt x="2391321" y="128905"/>
                  </a:lnTo>
                  <a:lnTo>
                    <a:pt x="2391321" y="118973"/>
                  </a:lnTo>
                  <a:close/>
                </a:path>
                <a:path w="2657475" h="128904">
                  <a:moveTo>
                    <a:pt x="2391321" y="63881"/>
                  </a:moveTo>
                  <a:lnTo>
                    <a:pt x="2374582" y="63881"/>
                  </a:lnTo>
                  <a:lnTo>
                    <a:pt x="2373452" y="63881"/>
                  </a:lnTo>
                  <a:lnTo>
                    <a:pt x="2356688" y="63881"/>
                  </a:lnTo>
                  <a:lnTo>
                    <a:pt x="2356688" y="73850"/>
                  </a:lnTo>
                  <a:lnTo>
                    <a:pt x="2364702" y="81902"/>
                  </a:lnTo>
                  <a:lnTo>
                    <a:pt x="2373452" y="81902"/>
                  </a:lnTo>
                  <a:lnTo>
                    <a:pt x="2374582" y="81902"/>
                  </a:lnTo>
                  <a:lnTo>
                    <a:pt x="2383320" y="81902"/>
                  </a:lnTo>
                  <a:lnTo>
                    <a:pt x="2391321" y="73850"/>
                  </a:lnTo>
                  <a:lnTo>
                    <a:pt x="2391321" y="63881"/>
                  </a:lnTo>
                  <a:close/>
                </a:path>
                <a:path w="2657475" h="128904">
                  <a:moveTo>
                    <a:pt x="2446934" y="86448"/>
                  </a:moveTo>
                  <a:lnTo>
                    <a:pt x="2438933" y="78397"/>
                  </a:lnTo>
                  <a:lnTo>
                    <a:pt x="2419159" y="78397"/>
                  </a:lnTo>
                  <a:lnTo>
                    <a:pt x="2411158" y="86448"/>
                  </a:lnTo>
                  <a:lnTo>
                    <a:pt x="2411158" y="106362"/>
                  </a:lnTo>
                  <a:lnTo>
                    <a:pt x="2419159" y="114427"/>
                  </a:lnTo>
                  <a:lnTo>
                    <a:pt x="2438933" y="114427"/>
                  </a:lnTo>
                  <a:lnTo>
                    <a:pt x="2446934" y="106362"/>
                  </a:lnTo>
                  <a:lnTo>
                    <a:pt x="2446934" y="96405"/>
                  </a:lnTo>
                  <a:lnTo>
                    <a:pt x="2446934" y="86448"/>
                  </a:lnTo>
                  <a:close/>
                </a:path>
                <a:path w="2657475" h="128904">
                  <a:moveTo>
                    <a:pt x="2501404" y="118973"/>
                  </a:moveTo>
                  <a:lnTo>
                    <a:pt x="2493403" y="110921"/>
                  </a:lnTo>
                  <a:lnTo>
                    <a:pt x="2484653" y="110921"/>
                  </a:lnTo>
                  <a:lnTo>
                    <a:pt x="2483523" y="110921"/>
                  </a:lnTo>
                  <a:lnTo>
                    <a:pt x="2474772" y="110921"/>
                  </a:lnTo>
                  <a:lnTo>
                    <a:pt x="2466771" y="118973"/>
                  </a:lnTo>
                  <a:lnTo>
                    <a:pt x="2466771" y="128905"/>
                  </a:lnTo>
                  <a:lnTo>
                    <a:pt x="2483523" y="128905"/>
                  </a:lnTo>
                  <a:lnTo>
                    <a:pt x="2484653" y="128905"/>
                  </a:lnTo>
                  <a:lnTo>
                    <a:pt x="2501404" y="128905"/>
                  </a:lnTo>
                  <a:lnTo>
                    <a:pt x="2501404" y="118973"/>
                  </a:lnTo>
                  <a:close/>
                </a:path>
                <a:path w="2657475" h="128904">
                  <a:moveTo>
                    <a:pt x="2501404" y="63906"/>
                  </a:moveTo>
                  <a:lnTo>
                    <a:pt x="2484653" y="63906"/>
                  </a:lnTo>
                  <a:lnTo>
                    <a:pt x="2466771" y="63881"/>
                  </a:lnTo>
                  <a:lnTo>
                    <a:pt x="2466771" y="73850"/>
                  </a:lnTo>
                  <a:lnTo>
                    <a:pt x="2474772" y="81902"/>
                  </a:lnTo>
                  <a:lnTo>
                    <a:pt x="2483523" y="81902"/>
                  </a:lnTo>
                  <a:lnTo>
                    <a:pt x="2484653" y="81902"/>
                  </a:lnTo>
                  <a:lnTo>
                    <a:pt x="2493403" y="81902"/>
                  </a:lnTo>
                  <a:lnTo>
                    <a:pt x="2501404" y="73850"/>
                  </a:lnTo>
                  <a:lnTo>
                    <a:pt x="2501404" y="63906"/>
                  </a:lnTo>
                  <a:close/>
                </a:path>
                <a:path w="2657475" h="128904">
                  <a:moveTo>
                    <a:pt x="2557018" y="86448"/>
                  </a:moveTo>
                  <a:lnTo>
                    <a:pt x="2549017" y="78397"/>
                  </a:lnTo>
                  <a:lnTo>
                    <a:pt x="2529243" y="78397"/>
                  </a:lnTo>
                  <a:lnTo>
                    <a:pt x="2521242" y="86448"/>
                  </a:lnTo>
                  <a:lnTo>
                    <a:pt x="2521242" y="106362"/>
                  </a:lnTo>
                  <a:lnTo>
                    <a:pt x="2529243" y="114427"/>
                  </a:lnTo>
                  <a:lnTo>
                    <a:pt x="2549017" y="114427"/>
                  </a:lnTo>
                  <a:lnTo>
                    <a:pt x="2557018" y="106362"/>
                  </a:lnTo>
                  <a:lnTo>
                    <a:pt x="2557018" y="96405"/>
                  </a:lnTo>
                  <a:lnTo>
                    <a:pt x="2557018" y="86448"/>
                  </a:lnTo>
                  <a:close/>
                </a:path>
                <a:path w="2657475" h="128904">
                  <a:moveTo>
                    <a:pt x="2594483" y="110921"/>
                  </a:moveTo>
                  <a:lnTo>
                    <a:pt x="2593568" y="110921"/>
                  </a:lnTo>
                  <a:lnTo>
                    <a:pt x="2584843" y="110921"/>
                  </a:lnTo>
                  <a:lnTo>
                    <a:pt x="2576842" y="118973"/>
                  </a:lnTo>
                  <a:lnTo>
                    <a:pt x="2576842" y="119634"/>
                  </a:lnTo>
                  <a:lnTo>
                    <a:pt x="2594483" y="110921"/>
                  </a:lnTo>
                  <a:close/>
                </a:path>
                <a:path w="2657475" h="128904">
                  <a:moveTo>
                    <a:pt x="2611488" y="63906"/>
                  </a:moveTo>
                  <a:lnTo>
                    <a:pt x="2594724" y="63906"/>
                  </a:lnTo>
                  <a:lnTo>
                    <a:pt x="2593568" y="63906"/>
                  </a:lnTo>
                  <a:lnTo>
                    <a:pt x="2576842" y="63906"/>
                  </a:lnTo>
                  <a:lnTo>
                    <a:pt x="2576842" y="73850"/>
                  </a:lnTo>
                  <a:lnTo>
                    <a:pt x="2584843" y="81902"/>
                  </a:lnTo>
                  <a:lnTo>
                    <a:pt x="2593568" y="81902"/>
                  </a:lnTo>
                  <a:lnTo>
                    <a:pt x="2594724" y="81902"/>
                  </a:lnTo>
                  <a:lnTo>
                    <a:pt x="2603487" y="81902"/>
                  </a:lnTo>
                  <a:lnTo>
                    <a:pt x="2611488" y="73850"/>
                  </a:lnTo>
                  <a:lnTo>
                    <a:pt x="2611488" y="63906"/>
                  </a:lnTo>
                  <a:close/>
                </a:path>
                <a:path w="2657475" h="128904">
                  <a:moveTo>
                    <a:pt x="2656878" y="78397"/>
                  </a:moveTo>
                  <a:lnTo>
                    <a:pt x="2639314" y="78397"/>
                  </a:lnTo>
                  <a:lnTo>
                    <a:pt x="2631313" y="86448"/>
                  </a:lnTo>
                  <a:lnTo>
                    <a:pt x="2631313" y="91960"/>
                  </a:lnTo>
                  <a:lnTo>
                    <a:pt x="2638768" y="88061"/>
                  </a:lnTo>
                  <a:lnTo>
                    <a:pt x="265687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62">
              <a:extLst>
                <a:ext uri="{FF2B5EF4-FFF2-40B4-BE49-F238E27FC236}">
                  <a16:creationId xmlns:a16="http://schemas.microsoft.com/office/drawing/2014/main" id="{6C36A412-85A9-6A27-2BAD-B77B083629C4}"/>
                </a:ext>
              </a:extLst>
            </p:cNvPr>
            <p:cNvSpPr/>
            <p:nvPr/>
          </p:nvSpPr>
          <p:spPr>
            <a:xfrm>
              <a:off x="7436180" y="3462959"/>
              <a:ext cx="1606550" cy="65405"/>
            </a:xfrm>
            <a:custGeom>
              <a:avLst/>
              <a:gdLst/>
              <a:ahLst/>
              <a:cxnLst/>
              <a:rect l="l" t="t" r="r" b="b"/>
              <a:pathLst>
                <a:path w="1606550" h="65404">
                  <a:moveTo>
                    <a:pt x="17881" y="55067"/>
                  </a:moveTo>
                  <a:lnTo>
                    <a:pt x="9880" y="47015"/>
                  </a:lnTo>
                  <a:lnTo>
                    <a:pt x="0" y="47015"/>
                  </a:lnTo>
                  <a:lnTo>
                    <a:pt x="0" y="65036"/>
                  </a:lnTo>
                  <a:lnTo>
                    <a:pt x="17881" y="65036"/>
                  </a:lnTo>
                  <a:lnTo>
                    <a:pt x="17881" y="55067"/>
                  </a:lnTo>
                  <a:close/>
                </a:path>
                <a:path w="160655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06550" h="65404">
                  <a:moveTo>
                    <a:pt x="73482" y="22567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06550" h="65404">
                  <a:moveTo>
                    <a:pt x="127939" y="55067"/>
                  </a:moveTo>
                  <a:lnTo>
                    <a:pt x="119938" y="47015"/>
                  </a:lnTo>
                  <a:lnTo>
                    <a:pt x="110058" y="47015"/>
                  </a:lnTo>
                  <a:lnTo>
                    <a:pt x="110058" y="65036"/>
                  </a:lnTo>
                  <a:lnTo>
                    <a:pt x="127939" y="65036"/>
                  </a:lnTo>
                  <a:lnTo>
                    <a:pt x="127939" y="55067"/>
                  </a:lnTo>
                  <a:close/>
                </a:path>
                <a:path w="1606550" h="65404">
                  <a:moveTo>
                    <a:pt x="127939" y="25"/>
                  </a:moveTo>
                  <a:lnTo>
                    <a:pt x="111213" y="25"/>
                  </a:lnTo>
                  <a:lnTo>
                    <a:pt x="110058" y="25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25"/>
                  </a:lnTo>
                  <a:close/>
                </a:path>
                <a:path w="1606550" h="65404">
                  <a:moveTo>
                    <a:pt x="183553" y="22567"/>
                  </a:moveTo>
                  <a:lnTo>
                    <a:pt x="175552" y="14503"/>
                  </a:lnTo>
                  <a:lnTo>
                    <a:pt x="155790" y="14503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06550" h="65404">
                  <a:moveTo>
                    <a:pt x="238023" y="55067"/>
                  </a:moveTo>
                  <a:lnTo>
                    <a:pt x="230022" y="47015"/>
                  </a:lnTo>
                  <a:lnTo>
                    <a:pt x="221272" y="47015"/>
                  </a:lnTo>
                  <a:lnTo>
                    <a:pt x="220154" y="47015"/>
                  </a:lnTo>
                  <a:lnTo>
                    <a:pt x="211391" y="47015"/>
                  </a:lnTo>
                  <a:lnTo>
                    <a:pt x="203390" y="55067"/>
                  </a:lnTo>
                  <a:lnTo>
                    <a:pt x="203390" y="65036"/>
                  </a:lnTo>
                  <a:lnTo>
                    <a:pt x="220154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67"/>
                  </a:lnTo>
                  <a:close/>
                </a:path>
                <a:path w="1606550" h="65404">
                  <a:moveTo>
                    <a:pt x="238023" y="25"/>
                  </a:moveTo>
                  <a:lnTo>
                    <a:pt x="221272" y="25"/>
                  </a:lnTo>
                  <a:lnTo>
                    <a:pt x="220154" y="25"/>
                  </a:lnTo>
                  <a:lnTo>
                    <a:pt x="203390" y="25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25"/>
                  </a:lnTo>
                  <a:close/>
                </a:path>
                <a:path w="1606550" h="65404">
                  <a:moveTo>
                    <a:pt x="293624" y="22567"/>
                  </a:moveTo>
                  <a:lnTo>
                    <a:pt x="285623" y="14503"/>
                  </a:lnTo>
                  <a:lnTo>
                    <a:pt x="265849" y="14503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06550" h="65404">
                  <a:moveTo>
                    <a:pt x="348094" y="55067"/>
                  </a:moveTo>
                  <a:lnTo>
                    <a:pt x="340093" y="47015"/>
                  </a:lnTo>
                  <a:lnTo>
                    <a:pt x="331355" y="47015"/>
                  </a:lnTo>
                  <a:lnTo>
                    <a:pt x="330225" y="47015"/>
                  </a:lnTo>
                  <a:lnTo>
                    <a:pt x="321462" y="47015"/>
                  </a:lnTo>
                  <a:lnTo>
                    <a:pt x="313461" y="55067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094" y="65036"/>
                  </a:lnTo>
                  <a:lnTo>
                    <a:pt x="348094" y="55067"/>
                  </a:lnTo>
                  <a:close/>
                </a:path>
                <a:path w="1606550" h="65404">
                  <a:moveTo>
                    <a:pt x="348094" y="25"/>
                  </a:moveTo>
                  <a:lnTo>
                    <a:pt x="331355" y="25"/>
                  </a:lnTo>
                  <a:lnTo>
                    <a:pt x="330225" y="25"/>
                  </a:lnTo>
                  <a:lnTo>
                    <a:pt x="313461" y="25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25"/>
                  </a:lnTo>
                  <a:close/>
                </a:path>
                <a:path w="1606550" h="65404">
                  <a:moveTo>
                    <a:pt x="403707" y="22567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06550" h="65404">
                  <a:moveTo>
                    <a:pt x="458177" y="55067"/>
                  </a:moveTo>
                  <a:lnTo>
                    <a:pt x="450176" y="47015"/>
                  </a:lnTo>
                  <a:lnTo>
                    <a:pt x="441426" y="47015"/>
                  </a:lnTo>
                  <a:lnTo>
                    <a:pt x="440283" y="47015"/>
                  </a:lnTo>
                  <a:lnTo>
                    <a:pt x="431533" y="47015"/>
                  </a:lnTo>
                  <a:lnTo>
                    <a:pt x="423532" y="55067"/>
                  </a:lnTo>
                  <a:lnTo>
                    <a:pt x="423532" y="65036"/>
                  </a:lnTo>
                  <a:lnTo>
                    <a:pt x="440283" y="65036"/>
                  </a:lnTo>
                  <a:lnTo>
                    <a:pt x="441426" y="65036"/>
                  </a:lnTo>
                  <a:lnTo>
                    <a:pt x="458177" y="65036"/>
                  </a:lnTo>
                  <a:lnTo>
                    <a:pt x="458177" y="55067"/>
                  </a:lnTo>
                  <a:close/>
                </a:path>
                <a:path w="1606550" h="65404">
                  <a:moveTo>
                    <a:pt x="458177" y="25"/>
                  </a:moveTo>
                  <a:lnTo>
                    <a:pt x="441426" y="25"/>
                  </a:lnTo>
                  <a:lnTo>
                    <a:pt x="440283" y="25"/>
                  </a:lnTo>
                  <a:lnTo>
                    <a:pt x="423532" y="25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25"/>
                  </a:lnTo>
                  <a:close/>
                </a:path>
                <a:path w="1606550" h="65404">
                  <a:moveTo>
                    <a:pt x="513778" y="22567"/>
                  </a:moveTo>
                  <a:lnTo>
                    <a:pt x="505777" y="14503"/>
                  </a:lnTo>
                  <a:lnTo>
                    <a:pt x="486003" y="14503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06550" h="65404">
                  <a:moveTo>
                    <a:pt x="568248" y="55067"/>
                  </a:moveTo>
                  <a:lnTo>
                    <a:pt x="560247" y="47015"/>
                  </a:lnTo>
                  <a:lnTo>
                    <a:pt x="551484" y="47015"/>
                  </a:lnTo>
                  <a:lnTo>
                    <a:pt x="550354" y="47015"/>
                  </a:lnTo>
                  <a:lnTo>
                    <a:pt x="541629" y="47015"/>
                  </a:lnTo>
                  <a:lnTo>
                    <a:pt x="533615" y="55067"/>
                  </a:lnTo>
                  <a:lnTo>
                    <a:pt x="533615" y="65036"/>
                  </a:lnTo>
                  <a:lnTo>
                    <a:pt x="550354" y="65036"/>
                  </a:lnTo>
                  <a:lnTo>
                    <a:pt x="551484" y="65036"/>
                  </a:lnTo>
                  <a:lnTo>
                    <a:pt x="568248" y="65036"/>
                  </a:lnTo>
                  <a:lnTo>
                    <a:pt x="568248" y="55067"/>
                  </a:lnTo>
                  <a:close/>
                </a:path>
                <a:path w="1606550" h="65404">
                  <a:moveTo>
                    <a:pt x="568248" y="25"/>
                  </a:moveTo>
                  <a:lnTo>
                    <a:pt x="551484" y="25"/>
                  </a:lnTo>
                  <a:lnTo>
                    <a:pt x="550354" y="25"/>
                  </a:lnTo>
                  <a:lnTo>
                    <a:pt x="533615" y="25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25"/>
                  </a:lnTo>
                  <a:close/>
                </a:path>
                <a:path w="1606550" h="65404">
                  <a:moveTo>
                    <a:pt x="623862" y="22567"/>
                  </a:moveTo>
                  <a:lnTo>
                    <a:pt x="615861" y="14503"/>
                  </a:lnTo>
                  <a:lnTo>
                    <a:pt x="596087" y="14503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06550" h="65404">
                  <a:moveTo>
                    <a:pt x="678332" y="55067"/>
                  </a:moveTo>
                  <a:lnTo>
                    <a:pt x="670331" y="47015"/>
                  </a:lnTo>
                  <a:lnTo>
                    <a:pt x="661581" y="47015"/>
                  </a:lnTo>
                  <a:lnTo>
                    <a:pt x="660425" y="47015"/>
                  </a:lnTo>
                  <a:lnTo>
                    <a:pt x="651700" y="47015"/>
                  </a:lnTo>
                  <a:lnTo>
                    <a:pt x="643699" y="55067"/>
                  </a:lnTo>
                  <a:lnTo>
                    <a:pt x="643699" y="65036"/>
                  </a:lnTo>
                  <a:lnTo>
                    <a:pt x="660425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67"/>
                  </a:lnTo>
                  <a:close/>
                </a:path>
                <a:path w="1606550" h="65404">
                  <a:moveTo>
                    <a:pt x="678332" y="25"/>
                  </a:moveTo>
                  <a:lnTo>
                    <a:pt x="661581" y="25"/>
                  </a:lnTo>
                  <a:lnTo>
                    <a:pt x="660425" y="25"/>
                  </a:lnTo>
                  <a:lnTo>
                    <a:pt x="643699" y="25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25"/>
                  </a:lnTo>
                  <a:close/>
                </a:path>
                <a:path w="1606550" h="65404">
                  <a:moveTo>
                    <a:pt x="733945" y="22567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06550" h="65404">
                  <a:moveTo>
                    <a:pt x="788390" y="55067"/>
                  </a:moveTo>
                  <a:lnTo>
                    <a:pt x="780389" y="47015"/>
                  </a:lnTo>
                  <a:lnTo>
                    <a:pt x="771639" y="47015"/>
                  </a:lnTo>
                  <a:lnTo>
                    <a:pt x="770509" y="47015"/>
                  </a:lnTo>
                  <a:lnTo>
                    <a:pt x="761784" y="47015"/>
                  </a:lnTo>
                  <a:lnTo>
                    <a:pt x="753770" y="55067"/>
                  </a:lnTo>
                  <a:lnTo>
                    <a:pt x="753770" y="65036"/>
                  </a:lnTo>
                  <a:lnTo>
                    <a:pt x="770509" y="65036"/>
                  </a:lnTo>
                  <a:lnTo>
                    <a:pt x="771639" y="65036"/>
                  </a:lnTo>
                  <a:lnTo>
                    <a:pt x="788390" y="65036"/>
                  </a:lnTo>
                  <a:lnTo>
                    <a:pt x="788390" y="55067"/>
                  </a:lnTo>
                  <a:close/>
                </a:path>
                <a:path w="1606550" h="65404">
                  <a:moveTo>
                    <a:pt x="788390" y="25"/>
                  </a:moveTo>
                  <a:lnTo>
                    <a:pt x="771639" y="25"/>
                  </a:lnTo>
                  <a:lnTo>
                    <a:pt x="770509" y="25"/>
                  </a:lnTo>
                  <a:lnTo>
                    <a:pt x="753770" y="25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25"/>
                  </a:lnTo>
                  <a:close/>
                </a:path>
                <a:path w="1606550" h="65404">
                  <a:moveTo>
                    <a:pt x="844003" y="22567"/>
                  </a:moveTo>
                  <a:lnTo>
                    <a:pt x="836002" y="14503"/>
                  </a:lnTo>
                  <a:lnTo>
                    <a:pt x="816241" y="14503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06550" h="65404">
                  <a:moveTo>
                    <a:pt x="898474" y="55067"/>
                  </a:moveTo>
                  <a:lnTo>
                    <a:pt x="890473" y="47015"/>
                  </a:lnTo>
                  <a:lnTo>
                    <a:pt x="881735" y="47015"/>
                  </a:lnTo>
                  <a:lnTo>
                    <a:pt x="880579" y="47015"/>
                  </a:lnTo>
                  <a:lnTo>
                    <a:pt x="871855" y="47015"/>
                  </a:lnTo>
                  <a:lnTo>
                    <a:pt x="863854" y="55067"/>
                  </a:lnTo>
                  <a:lnTo>
                    <a:pt x="863854" y="65036"/>
                  </a:lnTo>
                  <a:lnTo>
                    <a:pt x="880579" y="65036"/>
                  </a:lnTo>
                  <a:lnTo>
                    <a:pt x="881735" y="65036"/>
                  </a:lnTo>
                  <a:lnTo>
                    <a:pt x="898474" y="65036"/>
                  </a:lnTo>
                  <a:lnTo>
                    <a:pt x="898474" y="55067"/>
                  </a:lnTo>
                  <a:close/>
                </a:path>
                <a:path w="1606550" h="65404">
                  <a:moveTo>
                    <a:pt x="898474" y="25"/>
                  </a:moveTo>
                  <a:lnTo>
                    <a:pt x="881735" y="25"/>
                  </a:lnTo>
                  <a:lnTo>
                    <a:pt x="880579" y="25"/>
                  </a:lnTo>
                  <a:lnTo>
                    <a:pt x="863854" y="25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25"/>
                  </a:lnTo>
                  <a:close/>
                </a:path>
                <a:path w="1606550" h="65404">
                  <a:moveTo>
                    <a:pt x="954087" y="22567"/>
                  </a:moveTo>
                  <a:lnTo>
                    <a:pt x="946086" y="14503"/>
                  </a:lnTo>
                  <a:lnTo>
                    <a:pt x="926325" y="14503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06550" h="65404">
                  <a:moveTo>
                    <a:pt x="1008545" y="55067"/>
                  </a:moveTo>
                  <a:lnTo>
                    <a:pt x="1000544" y="47015"/>
                  </a:lnTo>
                  <a:lnTo>
                    <a:pt x="991806" y="47015"/>
                  </a:lnTo>
                  <a:lnTo>
                    <a:pt x="990663" y="47015"/>
                  </a:lnTo>
                  <a:lnTo>
                    <a:pt x="981913" y="47015"/>
                  </a:lnTo>
                  <a:lnTo>
                    <a:pt x="973912" y="55067"/>
                  </a:lnTo>
                  <a:lnTo>
                    <a:pt x="973912" y="65036"/>
                  </a:lnTo>
                  <a:lnTo>
                    <a:pt x="990663" y="65036"/>
                  </a:lnTo>
                  <a:lnTo>
                    <a:pt x="991806" y="65036"/>
                  </a:lnTo>
                  <a:lnTo>
                    <a:pt x="1008545" y="65036"/>
                  </a:lnTo>
                  <a:lnTo>
                    <a:pt x="1008545" y="55067"/>
                  </a:lnTo>
                  <a:close/>
                </a:path>
                <a:path w="1606550" h="65404">
                  <a:moveTo>
                    <a:pt x="1008545" y="25"/>
                  </a:moveTo>
                  <a:lnTo>
                    <a:pt x="991806" y="25"/>
                  </a:lnTo>
                  <a:lnTo>
                    <a:pt x="990663" y="25"/>
                  </a:lnTo>
                  <a:lnTo>
                    <a:pt x="973912" y="25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25"/>
                  </a:lnTo>
                  <a:close/>
                </a:path>
                <a:path w="1606550" h="65404">
                  <a:moveTo>
                    <a:pt x="1064158" y="22567"/>
                  </a:moveTo>
                  <a:lnTo>
                    <a:pt x="1056157" y="14503"/>
                  </a:lnTo>
                  <a:lnTo>
                    <a:pt x="1036396" y="14503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06550" h="65404">
                  <a:moveTo>
                    <a:pt x="1118628" y="55067"/>
                  </a:moveTo>
                  <a:lnTo>
                    <a:pt x="1110627" y="47015"/>
                  </a:lnTo>
                  <a:lnTo>
                    <a:pt x="1101864" y="47015"/>
                  </a:lnTo>
                  <a:lnTo>
                    <a:pt x="1100747" y="47015"/>
                  </a:lnTo>
                  <a:lnTo>
                    <a:pt x="1091996" y="47015"/>
                  </a:lnTo>
                  <a:lnTo>
                    <a:pt x="1083995" y="55067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64" y="65036"/>
                  </a:lnTo>
                  <a:lnTo>
                    <a:pt x="1118628" y="65036"/>
                  </a:lnTo>
                  <a:lnTo>
                    <a:pt x="1118628" y="55067"/>
                  </a:lnTo>
                  <a:close/>
                </a:path>
                <a:path w="1606550" h="65404">
                  <a:moveTo>
                    <a:pt x="1118628" y="25"/>
                  </a:moveTo>
                  <a:lnTo>
                    <a:pt x="1101864" y="25"/>
                  </a:lnTo>
                  <a:lnTo>
                    <a:pt x="1100747" y="25"/>
                  </a:lnTo>
                  <a:lnTo>
                    <a:pt x="1083995" y="25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25"/>
                  </a:lnTo>
                  <a:close/>
                </a:path>
                <a:path w="1606550" h="65404">
                  <a:moveTo>
                    <a:pt x="1174242" y="22567"/>
                  </a:moveTo>
                  <a:lnTo>
                    <a:pt x="1166241" y="14503"/>
                  </a:lnTo>
                  <a:lnTo>
                    <a:pt x="1146467" y="14503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06550" h="65404">
                  <a:moveTo>
                    <a:pt x="1228699" y="55067"/>
                  </a:moveTo>
                  <a:lnTo>
                    <a:pt x="1220698" y="47015"/>
                  </a:lnTo>
                  <a:lnTo>
                    <a:pt x="1211961" y="47015"/>
                  </a:lnTo>
                  <a:lnTo>
                    <a:pt x="1210830" y="47015"/>
                  </a:lnTo>
                  <a:lnTo>
                    <a:pt x="1202080" y="47015"/>
                  </a:lnTo>
                  <a:lnTo>
                    <a:pt x="1194066" y="55067"/>
                  </a:lnTo>
                  <a:lnTo>
                    <a:pt x="1194066" y="65036"/>
                  </a:lnTo>
                  <a:lnTo>
                    <a:pt x="1210830" y="65036"/>
                  </a:lnTo>
                  <a:lnTo>
                    <a:pt x="1211961" y="65036"/>
                  </a:lnTo>
                  <a:lnTo>
                    <a:pt x="1228699" y="65036"/>
                  </a:lnTo>
                  <a:lnTo>
                    <a:pt x="1228699" y="55067"/>
                  </a:lnTo>
                  <a:close/>
                </a:path>
                <a:path w="1606550" h="65404">
                  <a:moveTo>
                    <a:pt x="1228699" y="25"/>
                  </a:moveTo>
                  <a:lnTo>
                    <a:pt x="1211961" y="25"/>
                  </a:lnTo>
                  <a:lnTo>
                    <a:pt x="1210830" y="25"/>
                  </a:lnTo>
                  <a:lnTo>
                    <a:pt x="1194066" y="25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25"/>
                  </a:lnTo>
                  <a:close/>
                </a:path>
                <a:path w="1606550" h="65404">
                  <a:moveTo>
                    <a:pt x="1284312" y="22567"/>
                  </a:moveTo>
                  <a:lnTo>
                    <a:pt x="1276311" y="14503"/>
                  </a:lnTo>
                  <a:lnTo>
                    <a:pt x="1256538" y="14503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06550" h="65404">
                  <a:moveTo>
                    <a:pt x="1338783" y="55067"/>
                  </a:moveTo>
                  <a:lnTo>
                    <a:pt x="1330782" y="47015"/>
                  </a:lnTo>
                  <a:lnTo>
                    <a:pt x="1322031" y="47015"/>
                  </a:lnTo>
                  <a:lnTo>
                    <a:pt x="1320901" y="47015"/>
                  </a:lnTo>
                  <a:lnTo>
                    <a:pt x="1312151" y="47015"/>
                  </a:lnTo>
                  <a:lnTo>
                    <a:pt x="1304150" y="55067"/>
                  </a:lnTo>
                  <a:lnTo>
                    <a:pt x="1304150" y="65036"/>
                  </a:lnTo>
                  <a:lnTo>
                    <a:pt x="1320901" y="65036"/>
                  </a:lnTo>
                  <a:lnTo>
                    <a:pt x="1322031" y="65036"/>
                  </a:lnTo>
                  <a:lnTo>
                    <a:pt x="1338783" y="65036"/>
                  </a:lnTo>
                  <a:lnTo>
                    <a:pt x="1338783" y="55067"/>
                  </a:lnTo>
                  <a:close/>
                </a:path>
                <a:path w="1606550" h="65404">
                  <a:moveTo>
                    <a:pt x="1338783" y="25"/>
                  </a:moveTo>
                  <a:lnTo>
                    <a:pt x="1322031" y="25"/>
                  </a:lnTo>
                  <a:lnTo>
                    <a:pt x="1320901" y="25"/>
                  </a:lnTo>
                  <a:lnTo>
                    <a:pt x="1304150" y="25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25"/>
                  </a:lnTo>
                  <a:close/>
                </a:path>
                <a:path w="1606550" h="65404">
                  <a:moveTo>
                    <a:pt x="1394396" y="22567"/>
                  </a:moveTo>
                  <a:lnTo>
                    <a:pt x="1386395" y="14503"/>
                  </a:lnTo>
                  <a:lnTo>
                    <a:pt x="1366621" y="14503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06550" h="65404">
                  <a:moveTo>
                    <a:pt x="1448866" y="55067"/>
                  </a:moveTo>
                  <a:lnTo>
                    <a:pt x="1440865" y="47015"/>
                  </a:lnTo>
                  <a:lnTo>
                    <a:pt x="1432102" y="47015"/>
                  </a:lnTo>
                  <a:lnTo>
                    <a:pt x="1430947" y="47015"/>
                  </a:lnTo>
                  <a:lnTo>
                    <a:pt x="1422222" y="47015"/>
                  </a:lnTo>
                  <a:lnTo>
                    <a:pt x="1414221" y="55067"/>
                  </a:lnTo>
                  <a:lnTo>
                    <a:pt x="1414221" y="65036"/>
                  </a:lnTo>
                  <a:lnTo>
                    <a:pt x="1430947" y="65036"/>
                  </a:lnTo>
                  <a:lnTo>
                    <a:pt x="1432102" y="65036"/>
                  </a:lnTo>
                  <a:lnTo>
                    <a:pt x="1448866" y="65036"/>
                  </a:lnTo>
                  <a:lnTo>
                    <a:pt x="1448866" y="55067"/>
                  </a:lnTo>
                  <a:close/>
                </a:path>
                <a:path w="1606550" h="65404">
                  <a:moveTo>
                    <a:pt x="1448866" y="0"/>
                  </a:moveTo>
                  <a:lnTo>
                    <a:pt x="1430947" y="0"/>
                  </a:lnTo>
                  <a:lnTo>
                    <a:pt x="1414221" y="25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0655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0655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06550" h="65404">
                  <a:moveTo>
                    <a:pt x="1550911" y="47015"/>
                  </a:moveTo>
                  <a:lnTo>
                    <a:pt x="1542173" y="47015"/>
                  </a:lnTo>
                  <a:lnTo>
                    <a:pt x="1541030" y="47015"/>
                  </a:lnTo>
                  <a:lnTo>
                    <a:pt x="1532280" y="47015"/>
                  </a:lnTo>
                  <a:lnTo>
                    <a:pt x="1524292" y="55067"/>
                  </a:lnTo>
                  <a:lnTo>
                    <a:pt x="1524292" y="61988"/>
                  </a:lnTo>
                  <a:lnTo>
                    <a:pt x="1542173" y="52019"/>
                  </a:lnTo>
                  <a:lnTo>
                    <a:pt x="1550911" y="47015"/>
                  </a:lnTo>
                  <a:close/>
                </a:path>
                <a:path w="1606550" h="65404">
                  <a:moveTo>
                    <a:pt x="1606499" y="14516"/>
                  </a:moveTo>
                  <a:lnTo>
                    <a:pt x="1586750" y="14516"/>
                  </a:lnTo>
                  <a:lnTo>
                    <a:pt x="1578749" y="22567"/>
                  </a:lnTo>
                  <a:lnTo>
                    <a:pt x="1578749" y="30949"/>
                  </a:lnTo>
                  <a:lnTo>
                    <a:pt x="1585925" y="26784"/>
                  </a:lnTo>
                  <a:lnTo>
                    <a:pt x="1606499" y="1451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63">
              <a:extLst>
                <a:ext uri="{FF2B5EF4-FFF2-40B4-BE49-F238E27FC236}">
                  <a16:creationId xmlns:a16="http://schemas.microsoft.com/office/drawing/2014/main" id="{EA885E37-CEB7-77D1-15F9-65E44EA3A1B7}"/>
                </a:ext>
              </a:extLst>
            </p:cNvPr>
            <p:cNvSpPr/>
            <p:nvPr/>
          </p:nvSpPr>
          <p:spPr>
            <a:xfrm>
              <a:off x="6172581" y="3399078"/>
              <a:ext cx="2870200" cy="95250"/>
            </a:xfrm>
            <a:custGeom>
              <a:avLst/>
              <a:gdLst/>
              <a:ahLst/>
              <a:cxnLst/>
              <a:rect l="l" t="t" r="r" b="b"/>
              <a:pathLst>
                <a:path w="2870200" h="95250">
                  <a:moveTo>
                    <a:pt x="16179" y="22555"/>
                  </a:moveTo>
                  <a:lnTo>
                    <a:pt x="8178" y="14503"/>
                  </a:lnTo>
                  <a:lnTo>
                    <a:pt x="0" y="14503"/>
                  </a:lnTo>
                  <a:lnTo>
                    <a:pt x="16179" y="25184"/>
                  </a:lnTo>
                  <a:lnTo>
                    <a:pt x="16179" y="22555"/>
                  </a:lnTo>
                  <a:close/>
                </a:path>
                <a:path w="2870200" h="95250">
                  <a:moveTo>
                    <a:pt x="70650" y="55067"/>
                  </a:moveTo>
                  <a:lnTo>
                    <a:pt x="62649" y="47015"/>
                  </a:lnTo>
                  <a:lnTo>
                    <a:pt x="53898" y="47015"/>
                  </a:lnTo>
                  <a:lnTo>
                    <a:pt x="52768" y="47015"/>
                  </a:lnTo>
                  <a:lnTo>
                    <a:pt x="50139" y="47015"/>
                  </a:lnTo>
                  <a:lnTo>
                    <a:pt x="52768" y="48691"/>
                  </a:lnTo>
                  <a:lnTo>
                    <a:pt x="53276" y="49022"/>
                  </a:lnTo>
                  <a:lnTo>
                    <a:pt x="53898" y="49403"/>
                  </a:lnTo>
                  <a:lnTo>
                    <a:pt x="70650" y="59817"/>
                  </a:lnTo>
                  <a:lnTo>
                    <a:pt x="70650" y="55067"/>
                  </a:lnTo>
                  <a:close/>
                </a:path>
                <a:path w="2870200" h="95250">
                  <a:moveTo>
                    <a:pt x="70650" y="12"/>
                  </a:moveTo>
                  <a:lnTo>
                    <a:pt x="53898" y="12"/>
                  </a:lnTo>
                  <a:lnTo>
                    <a:pt x="52768" y="12"/>
                  </a:lnTo>
                  <a:lnTo>
                    <a:pt x="36004" y="12"/>
                  </a:lnTo>
                  <a:lnTo>
                    <a:pt x="36004" y="9944"/>
                  </a:lnTo>
                  <a:lnTo>
                    <a:pt x="44018" y="18008"/>
                  </a:lnTo>
                  <a:lnTo>
                    <a:pt x="52768" y="18008"/>
                  </a:lnTo>
                  <a:lnTo>
                    <a:pt x="53898" y="18008"/>
                  </a:lnTo>
                  <a:lnTo>
                    <a:pt x="62649" y="18008"/>
                  </a:lnTo>
                  <a:lnTo>
                    <a:pt x="70650" y="9944"/>
                  </a:lnTo>
                  <a:lnTo>
                    <a:pt x="70650" y="12"/>
                  </a:lnTo>
                  <a:close/>
                </a:path>
                <a:path w="2870200" h="95250">
                  <a:moveTo>
                    <a:pt x="126250" y="22555"/>
                  </a:moveTo>
                  <a:lnTo>
                    <a:pt x="118249" y="14503"/>
                  </a:lnTo>
                  <a:lnTo>
                    <a:pt x="98488" y="14503"/>
                  </a:lnTo>
                  <a:lnTo>
                    <a:pt x="90474" y="22555"/>
                  </a:lnTo>
                  <a:lnTo>
                    <a:pt x="90474" y="42468"/>
                  </a:lnTo>
                  <a:lnTo>
                    <a:pt x="98488" y="50520"/>
                  </a:lnTo>
                  <a:lnTo>
                    <a:pt x="118249" y="50520"/>
                  </a:lnTo>
                  <a:lnTo>
                    <a:pt x="126250" y="42468"/>
                  </a:lnTo>
                  <a:lnTo>
                    <a:pt x="126250" y="32512"/>
                  </a:lnTo>
                  <a:lnTo>
                    <a:pt x="126250" y="22555"/>
                  </a:lnTo>
                  <a:close/>
                </a:path>
                <a:path w="2870200" h="95250">
                  <a:moveTo>
                    <a:pt x="180721" y="55067"/>
                  </a:moveTo>
                  <a:lnTo>
                    <a:pt x="172720" y="47015"/>
                  </a:lnTo>
                  <a:lnTo>
                    <a:pt x="163995" y="47015"/>
                  </a:lnTo>
                  <a:lnTo>
                    <a:pt x="162839" y="47015"/>
                  </a:lnTo>
                  <a:lnTo>
                    <a:pt x="154101" y="47015"/>
                  </a:lnTo>
                  <a:lnTo>
                    <a:pt x="146088" y="55067"/>
                  </a:lnTo>
                  <a:lnTo>
                    <a:pt x="146088" y="65024"/>
                  </a:lnTo>
                  <a:lnTo>
                    <a:pt x="162839" y="65024"/>
                  </a:lnTo>
                  <a:lnTo>
                    <a:pt x="163995" y="65024"/>
                  </a:lnTo>
                  <a:lnTo>
                    <a:pt x="180721" y="65024"/>
                  </a:lnTo>
                  <a:lnTo>
                    <a:pt x="180721" y="55067"/>
                  </a:lnTo>
                  <a:close/>
                </a:path>
                <a:path w="2870200" h="95250">
                  <a:moveTo>
                    <a:pt x="180721" y="0"/>
                  </a:moveTo>
                  <a:lnTo>
                    <a:pt x="162839" y="0"/>
                  </a:lnTo>
                  <a:lnTo>
                    <a:pt x="146088" y="12"/>
                  </a:lnTo>
                  <a:lnTo>
                    <a:pt x="146088" y="9944"/>
                  </a:lnTo>
                  <a:lnTo>
                    <a:pt x="154101" y="18008"/>
                  </a:lnTo>
                  <a:lnTo>
                    <a:pt x="162839" y="18008"/>
                  </a:lnTo>
                  <a:lnTo>
                    <a:pt x="163995" y="18008"/>
                  </a:lnTo>
                  <a:lnTo>
                    <a:pt x="172720" y="18008"/>
                  </a:lnTo>
                  <a:lnTo>
                    <a:pt x="180721" y="9944"/>
                  </a:lnTo>
                  <a:lnTo>
                    <a:pt x="180721" y="0"/>
                  </a:lnTo>
                  <a:close/>
                </a:path>
                <a:path w="2870200" h="95250">
                  <a:moveTo>
                    <a:pt x="236334" y="22555"/>
                  </a:moveTo>
                  <a:lnTo>
                    <a:pt x="228333" y="14503"/>
                  </a:lnTo>
                  <a:lnTo>
                    <a:pt x="208559" y="14503"/>
                  </a:lnTo>
                  <a:lnTo>
                    <a:pt x="200558" y="22555"/>
                  </a:lnTo>
                  <a:lnTo>
                    <a:pt x="200558" y="42468"/>
                  </a:lnTo>
                  <a:lnTo>
                    <a:pt x="208559" y="50520"/>
                  </a:lnTo>
                  <a:lnTo>
                    <a:pt x="228333" y="50520"/>
                  </a:lnTo>
                  <a:lnTo>
                    <a:pt x="236334" y="42468"/>
                  </a:lnTo>
                  <a:lnTo>
                    <a:pt x="236334" y="32512"/>
                  </a:lnTo>
                  <a:lnTo>
                    <a:pt x="236334" y="22555"/>
                  </a:lnTo>
                  <a:close/>
                </a:path>
                <a:path w="2870200" h="95250">
                  <a:moveTo>
                    <a:pt x="290791" y="55067"/>
                  </a:moveTo>
                  <a:lnTo>
                    <a:pt x="282790" y="47015"/>
                  </a:lnTo>
                  <a:lnTo>
                    <a:pt x="274040" y="47015"/>
                  </a:lnTo>
                  <a:lnTo>
                    <a:pt x="272910" y="47015"/>
                  </a:lnTo>
                  <a:lnTo>
                    <a:pt x="264172" y="47015"/>
                  </a:lnTo>
                  <a:lnTo>
                    <a:pt x="256159" y="55067"/>
                  </a:lnTo>
                  <a:lnTo>
                    <a:pt x="256159" y="65024"/>
                  </a:lnTo>
                  <a:lnTo>
                    <a:pt x="272910" y="65024"/>
                  </a:lnTo>
                  <a:lnTo>
                    <a:pt x="274040" y="65024"/>
                  </a:lnTo>
                  <a:lnTo>
                    <a:pt x="290791" y="65024"/>
                  </a:lnTo>
                  <a:lnTo>
                    <a:pt x="290791" y="55067"/>
                  </a:lnTo>
                  <a:close/>
                </a:path>
                <a:path w="2870200" h="95250">
                  <a:moveTo>
                    <a:pt x="290791" y="0"/>
                  </a:moveTo>
                  <a:lnTo>
                    <a:pt x="274040" y="0"/>
                  </a:lnTo>
                  <a:lnTo>
                    <a:pt x="272910" y="0"/>
                  </a:lnTo>
                  <a:lnTo>
                    <a:pt x="256159" y="0"/>
                  </a:lnTo>
                  <a:lnTo>
                    <a:pt x="256159" y="9944"/>
                  </a:lnTo>
                  <a:lnTo>
                    <a:pt x="264172" y="18008"/>
                  </a:lnTo>
                  <a:lnTo>
                    <a:pt x="272910" y="18008"/>
                  </a:lnTo>
                  <a:lnTo>
                    <a:pt x="274040" y="18008"/>
                  </a:lnTo>
                  <a:lnTo>
                    <a:pt x="282790" y="18008"/>
                  </a:lnTo>
                  <a:lnTo>
                    <a:pt x="290791" y="9944"/>
                  </a:lnTo>
                  <a:lnTo>
                    <a:pt x="290791" y="0"/>
                  </a:lnTo>
                  <a:close/>
                </a:path>
                <a:path w="2870200" h="95250">
                  <a:moveTo>
                    <a:pt x="346405" y="22555"/>
                  </a:moveTo>
                  <a:lnTo>
                    <a:pt x="338391" y="14503"/>
                  </a:lnTo>
                  <a:lnTo>
                    <a:pt x="318630" y="14503"/>
                  </a:lnTo>
                  <a:lnTo>
                    <a:pt x="310629" y="22555"/>
                  </a:lnTo>
                  <a:lnTo>
                    <a:pt x="310629" y="42468"/>
                  </a:lnTo>
                  <a:lnTo>
                    <a:pt x="318630" y="50520"/>
                  </a:lnTo>
                  <a:lnTo>
                    <a:pt x="338391" y="50520"/>
                  </a:lnTo>
                  <a:lnTo>
                    <a:pt x="346405" y="42468"/>
                  </a:lnTo>
                  <a:lnTo>
                    <a:pt x="346405" y="32512"/>
                  </a:lnTo>
                  <a:lnTo>
                    <a:pt x="346405" y="22555"/>
                  </a:lnTo>
                  <a:close/>
                </a:path>
                <a:path w="2870200" h="95250">
                  <a:moveTo>
                    <a:pt x="400875" y="55067"/>
                  </a:moveTo>
                  <a:lnTo>
                    <a:pt x="392874" y="47015"/>
                  </a:lnTo>
                  <a:lnTo>
                    <a:pt x="384124" y="47015"/>
                  </a:lnTo>
                  <a:lnTo>
                    <a:pt x="382993" y="47015"/>
                  </a:lnTo>
                  <a:lnTo>
                    <a:pt x="374230" y="47015"/>
                  </a:lnTo>
                  <a:lnTo>
                    <a:pt x="366229" y="55067"/>
                  </a:lnTo>
                  <a:lnTo>
                    <a:pt x="366229" y="65024"/>
                  </a:lnTo>
                  <a:lnTo>
                    <a:pt x="382993" y="65024"/>
                  </a:lnTo>
                  <a:lnTo>
                    <a:pt x="384124" y="65024"/>
                  </a:lnTo>
                  <a:lnTo>
                    <a:pt x="400875" y="65024"/>
                  </a:lnTo>
                  <a:lnTo>
                    <a:pt x="400875" y="55067"/>
                  </a:lnTo>
                  <a:close/>
                </a:path>
                <a:path w="2870200" h="95250">
                  <a:moveTo>
                    <a:pt x="400875" y="0"/>
                  </a:moveTo>
                  <a:lnTo>
                    <a:pt x="384124" y="0"/>
                  </a:lnTo>
                  <a:lnTo>
                    <a:pt x="382993" y="0"/>
                  </a:lnTo>
                  <a:lnTo>
                    <a:pt x="366229" y="0"/>
                  </a:lnTo>
                  <a:lnTo>
                    <a:pt x="366229" y="9944"/>
                  </a:lnTo>
                  <a:lnTo>
                    <a:pt x="374230" y="18008"/>
                  </a:lnTo>
                  <a:lnTo>
                    <a:pt x="382993" y="18008"/>
                  </a:lnTo>
                  <a:lnTo>
                    <a:pt x="384124" y="18008"/>
                  </a:lnTo>
                  <a:lnTo>
                    <a:pt x="392874" y="18008"/>
                  </a:lnTo>
                  <a:lnTo>
                    <a:pt x="400875" y="9944"/>
                  </a:lnTo>
                  <a:lnTo>
                    <a:pt x="400875" y="0"/>
                  </a:lnTo>
                  <a:close/>
                </a:path>
                <a:path w="2870200" h="95250">
                  <a:moveTo>
                    <a:pt x="456476" y="22555"/>
                  </a:moveTo>
                  <a:lnTo>
                    <a:pt x="448475" y="14503"/>
                  </a:lnTo>
                  <a:lnTo>
                    <a:pt x="428713" y="14503"/>
                  </a:lnTo>
                  <a:lnTo>
                    <a:pt x="420700" y="22555"/>
                  </a:lnTo>
                  <a:lnTo>
                    <a:pt x="420700" y="42468"/>
                  </a:lnTo>
                  <a:lnTo>
                    <a:pt x="428713" y="50520"/>
                  </a:lnTo>
                  <a:lnTo>
                    <a:pt x="448475" y="50520"/>
                  </a:lnTo>
                  <a:lnTo>
                    <a:pt x="456476" y="42468"/>
                  </a:lnTo>
                  <a:lnTo>
                    <a:pt x="456476" y="32512"/>
                  </a:lnTo>
                  <a:lnTo>
                    <a:pt x="456476" y="22555"/>
                  </a:lnTo>
                  <a:close/>
                </a:path>
                <a:path w="2870200" h="95250">
                  <a:moveTo>
                    <a:pt x="510946" y="55067"/>
                  </a:moveTo>
                  <a:lnTo>
                    <a:pt x="502945" y="47015"/>
                  </a:lnTo>
                  <a:lnTo>
                    <a:pt x="494195" y="47015"/>
                  </a:lnTo>
                  <a:lnTo>
                    <a:pt x="493077" y="47015"/>
                  </a:lnTo>
                  <a:lnTo>
                    <a:pt x="484327" y="47015"/>
                  </a:lnTo>
                  <a:lnTo>
                    <a:pt x="476313" y="55067"/>
                  </a:lnTo>
                  <a:lnTo>
                    <a:pt x="476313" y="65024"/>
                  </a:lnTo>
                  <a:lnTo>
                    <a:pt x="493077" y="65024"/>
                  </a:lnTo>
                  <a:lnTo>
                    <a:pt x="494195" y="65024"/>
                  </a:lnTo>
                  <a:lnTo>
                    <a:pt x="510946" y="65024"/>
                  </a:lnTo>
                  <a:lnTo>
                    <a:pt x="510946" y="55067"/>
                  </a:lnTo>
                  <a:close/>
                </a:path>
                <a:path w="2870200" h="95250">
                  <a:moveTo>
                    <a:pt x="510946" y="0"/>
                  </a:moveTo>
                  <a:lnTo>
                    <a:pt x="494195" y="0"/>
                  </a:lnTo>
                  <a:lnTo>
                    <a:pt x="493077" y="0"/>
                  </a:lnTo>
                  <a:lnTo>
                    <a:pt x="476313" y="0"/>
                  </a:lnTo>
                  <a:lnTo>
                    <a:pt x="476313" y="9944"/>
                  </a:lnTo>
                  <a:lnTo>
                    <a:pt x="484327" y="18008"/>
                  </a:lnTo>
                  <a:lnTo>
                    <a:pt x="493077" y="18008"/>
                  </a:lnTo>
                  <a:lnTo>
                    <a:pt x="494195" y="18008"/>
                  </a:lnTo>
                  <a:lnTo>
                    <a:pt x="502945" y="18008"/>
                  </a:lnTo>
                  <a:lnTo>
                    <a:pt x="510946" y="9944"/>
                  </a:lnTo>
                  <a:lnTo>
                    <a:pt x="510946" y="0"/>
                  </a:lnTo>
                  <a:close/>
                </a:path>
                <a:path w="2870200" h="95250">
                  <a:moveTo>
                    <a:pt x="566559" y="22555"/>
                  </a:moveTo>
                  <a:lnTo>
                    <a:pt x="558558" y="14503"/>
                  </a:lnTo>
                  <a:lnTo>
                    <a:pt x="538784" y="14503"/>
                  </a:lnTo>
                  <a:lnTo>
                    <a:pt x="530783" y="22555"/>
                  </a:lnTo>
                  <a:lnTo>
                    <a:pt x="530783" y="42468"/>
                  </a:lnTo>
                  <a:lnTo>
                    <a:pt x="538784" y="50520"/>
                  </a:lnTo>
                  <a:lnTo>
                    <a:pt x="558558" y="50520"/>
                  </a:lnTo>
                  <a:lnTo>
                    <a:pt x="566559" y="42468"/>
                  </a:lnTo>
                  <a:lnTo>
                    <a:pt x="566559" y="32512"/>
                  </a:lnTo>
                  <a:lnTo>
                    <a:pt x="566559" y="22555"/>
                  </a:lnTo>
                  <a:close/>
                </a:path>
                <a:path w="2870200" h="95250">
                  <a:moveTo>
                    <a:pt x="621030" y="55067"/>
                  </a:moveTo>
                  <a:lnTo>
                    <a:pt x="613029" y="47015"/>
                  </a:lnTo>
                  <a:lnTo>
                    <a:pt x="604278" y="47015"/>
                  </a:lnTo>
                  <a:lnTo>
                    <a:pt x="603135" y="47015"/>
                  </a:lnTo>
                  <a:lnTo>
                    <a:pt x="594385" y="47015"/>
                  </a:lnTo>
                  <a:lnTo>
                    <a:pt x="586384" y="55067"/>
                  </a:lnTo>
                  <a:lnTo>
                    <a:pt x="586384" y="65024"/>
                  </a:lnTo>
                  <a:lnTo>
                    <a:pt x="603135" y="65024"/>
                  </a:lnTo>
                  <a:lnTo>
                    <a:pt x="604278" y="65024"/>
                  </a:lnTo>
                  <a:lnTo>
                    <a:pt x="621030" y="65024"/>
                  </a:lnTo>
                  <a:lnTo>
                    <a:pt x="621030" y="55067"/>
                  </a:lnTo>
                  <a:close/>
                </a:path>
                <a:path w="2870200" h="95250">
                  <a:moveTo>
                    <a:pt x="621030" y="0"/>
                  </a:moveTo>
                  <a:lnTo>
                    <a:pt x="604278" y="0"/>
                  </a:lnTo>
                  <a:lnTo>
                    <a:pt x="603135" y="0"/>
                  </a:lnTo>
                  <a:lnTo>
                    <a:pt x="586384" y="0"/>
                  </a:lnTo>
                  <a:lnTo>
                    <a:pt x="586384" y="9944"/>
                  </a:lnTo>
                  <a:lnTo>
                    <a:pt x="594385" y="18008"/>
                  </a:lnTo>
                  <a:lnTo>
                    <a:pt x="603135" y="18008"/>
                  </a:lnTo>
                  <a:lnTo>
                    <a:pt x="604278" y="18008"/>
                  </a:lnTo>
                  <a:lnTo>
                    <a:pt x="613029" y="18008"/>
                  </a:lnTo>
                  <a:lnTo>
                    <a:pt x="621030" y="9944"/>
                  </a:lnTo>
                  <a:lnTo>
                    <a:pt x="621030" y="0"/>
                  </a:lnTo>
                  <a:close/>
                </a:path>
                <a:path w="2870200" h="95250">
                  <a:moveTo>
                    <a:pt x="676617" y="22555"/>
                  </a:moveTo>
                  <a:lnTo>
                    <a:pt x="668616" y="14503"/>
                  </a:lnTo>
                  <a:lnTo>
                    <a:pt x="648855" y="14503"/>
                  </a:lnTo>
                  <a:lnTo>
                    <a:pt x="640842" y="22555"/>
                  </a:lnTo>
                  <a:lnTo>
                    <a:pt x="640842" y="42468"/>
                  </a:lnTo>
                  <a:lnTo>
                    <a:pt x="648855" y="50520"/>
                  </a:lnTo>
                  <a:lnTo>
                    <a:pt x="668616" y="50520"/>
                  </a:lnTo>
                  <a:lnTo>
                    <a:pt x="676617" y="42468"/>
                  </a:lnTo>
                  <a:lnTo>
                    <a:pt x="676617" y="32512"/>
                  </a:lnTo>
                  <a:lnTo>
                    <a:pt x="676617" y="22555"/>
                  </a:lnTo>
                  <a:close/>
                </a:path>
                <a:path w="2870200" h="95250">
                  <a:moveTo>
                    <a:pt x="731088" y="55067"/>
                  </a:moveTo>
                  <a:lnTo>
                    <a:pt x="723087" y="47015"/>
                  </a:lnTo>
                  <a:lnTo>
                    <a:pt x="714362" y="47015"/>
                  </a:lnTo>
                  <a:lnTo>
                    <a:pt x="713193" y="47015"/>
                  </a:lnTo>
                  <a:lnTo>
                    <a:pt x="704469" y="47015"/>
                  </a:lnTo>
                  <a:lnTo>
                    <a:pt x="696468" y="55067"/>
                  </a:lnTo>
                  <a:lnTo>
                    <a:pt x="696468" y="65024"/>
                  </a:lnTo>
                  <a:lnTo>
                    <a:pt x="713193" y="65024"/>
                  </a:lnTo>
                  <a:lnTo>
                    <a:pt x="714362" y="65024"/>
                  </a:lnTo>
                  <a:lnTo>
                    <a:pt x="731088" y="65024"/>
                  </a:lnTo>
                  <a:lnTo>
                    <a:pt x="731088" y="55067"/>
                  </a:lnTo>
                  <a:close/>
                </a:path>
                <a:path w="2870200" h="95250">
                  <a:moveTo>
                    <a:pt x="731088" y="0"/>
                  </a:moveTo>
                  <a:lnTo>
                    <a:pt x="714362" y="0"/>
                  </a:lnTo>
                  <a:lnTo>
                    <a:pt x="713193" y="0"/>
                  </a:lnTo>
                  <a:lnTo>
                    <a:pt x="696468" y="0"/>
                  </a:lnTo>
                  <a:lnTo>
                    <a:pt x="696468" y="9944"/>
                  </a:lnTo>
                  <a:lnTo>
                    <a:pt x="704469" y="18008"/>
                  </a:lnTo>
                  <a:lnTo>
                    <a:pt x="713193" y="18008"/>
                  </a:lnTo>
                  <a:lnTo>
                    <a:pt x="714362" y="18008"/>
                  </a:lnTo>
                  <a:lnTo>
                    <a:pt x="723087" y="18008"/>
                  </a:lnTo>
                  <a:lnTo>
                    <a:pt x="731088" y="9944"/>
                  </a:lnTo>
                  <a:lnTo>
                    <a:pt x="731088" y="0"/>
                  </a:lnTo>
                  <a:close/>
                </a:path>
                <a:path w="2870200" h="95250">
                  <a:moveTo>
                    <a:pt x="786701" y="22555"/>
                  </a:moveTo>
                  <a:lnTo>
                    <a:pt x="778700" y="14503"/>
                  </a:lnTo>
                  <a:lnTo>
                    <a:pt x="758939" y="14503"/>
                  </a:lnTo>
                  <a:lnTo>
                    <a:pt x="750925" y="22555"/>
                  </a:lnTo>
                  <a:lnTo>
                    <a:pt x="750925" y="42468"/>
                  </a:lnTo>
                  <a:lnTo>
                    <a:pt x="758939" y="50520"/>
                  </a:lnTo>
                  <a:lnTo>
                    <a:pt x="778700" y="50520"/>
                  </a:lnTo>
                  <a:lnTo>
                    <a:pt x="786701" y="42468"/>
                  </a:lnTo>
                  <a:lnTo>
                    <a:pt x="786701" y="32512"/>
                  </a:lnTo>
                  <a:lnTo>
                    <a:pt x="786701" y="22555"/>
                  </a:lnTo>
                  <a:close/>
                </a:path>
                <a:path w="2870200" h="95250">
                  <a:moveTo>
                    <a:pt x="841171" y="55067"/>
                  </a:moveTo>
                  <a:lnTo>
                    <a:pt x="833170" y="47015"/>
                  </a:lnTo>
                  <a:lnTo>
                    <a:pt x="824407" y="47015"/>
                  </a:lnTo>
                  <a:lnTo>
                    <a:pt x="823290" y="47015"/>
                  </a:lnTo>
                  <a:lnTo>
                    <a:pt x="814539" y="47015"/>
                  </a:lnTo>
                  <a:lnTo>
                    <a:pt x="806526" y="55067"/>
                  </a:lnTo>
                  <a:lnTo>
                    <a:pt x="806526" y="65024"/>
                  </a:lnTo>
                  <a:lnTo>
                    <a:pt x="823290" y="65024"/>
                  </a:lnTo>
                  <a:lnTo>
                    <a:pt x="824407" y="65024"/>
                  </a:lnTo>
                  <a:lnTo>
                    <a:pt x="841171" y="65024"/>
                  </a:lnTo>
                  <a:lnTo>
                    <a:pt x="841171" y="55067"/>
                  </a:lnTo>
                  <a:close/>
                </a:path>
                <a:path w="2870200" h="95250">
                  <a:moveTo>
                    <a:pt x="841171" y="0"/>
                  </a:moveTo>
                  <a:lnTo>
                    <a:pt x="824407" y="0"/>
                  </a:lnTo>
                  <a:lnTo>
                    <a:pt x="823290" y="0"/>
                  </a:lnTo>
                  <a:lnTo>
                    <a:pt x="806526" y="0"/>
                  </a:lnTo>
                  <a:lnTo>
                    <a:pt x="806526" y="9944"/>
                  </a:lnTo>
                  <a:lnTo>
                    <a:pt x="814539" y="18008"/>
                  </a:lnTo>
                  <a:lnTo>
                    <a:pt x="823290" y="18008"/>
                  </a:lnTo>
                  <a:lnTo>
                    <a:pt x="824407" y="18008"/>
                  </a:lnTo>
                  <a:lnTo>
                    <a:pt x="833170" y="18008"/>
                  </a:lnTo>
                  <a:lnTo>
                    <a:pt x="841171" y="9944"/>
                  </a:lnTo>
                  <a:lnTo>
                    <a:pt x="841171" y="0"/>
                  </a:lnTo>
                  <a:close/>
                </a:path>
                <a:path w="2870200" h="95250">
                  <a:moveTo>
                    <a:pt x="896772" y="22555"/>
                  </a:moveTo>
                  <a:lnTo>
                    <a:pt x="888771" y="14503"/>
                  </a:lnTo>
                  <a:lnTo>
                    <a:pt x="868997" y="14503"/>
                  </a:lnTo>
                  <a:lnTo>
                    <a:pt x="860996" y="22555"/>
                  </a:lnTo>
                  <a:lnTo>
                    <a:pt x="860996" y="42468"/>
                  </a:lnTo>
                  <a:lnTo>
                    <a:pt x="868997" y="50520"/>
                  </a:lnTo>
                  <a:lnTo>
                    <a:pt x="888771" y="50520"/>
                  </a:lnTo>
                  <a:lnTo>
                    <a:pt x="896772" y="42468"/>
                  </a:lnTo>
                  <a:lnTo>
                    <a:pt x="896772" y="32512"/>
                  </a:lnTo>
                  <a:lnTo>
                    <a:pt x="896772" y="22555"/>
                  </a:lnTo>
                  <a:close/>
                </a:path>
                <a:path w="2870200" h="95250">
                  <a:moveTo>
                    <a:pt x="951242" y="55067"/>
                  </a:moveTo>
                  <a:lnTo>
                    <a:pt x="943241" y="47015"/>
                  </a:lnTo>
                  <a:lnTo>
                    <a:pt x="934504" y="47015"/>
                  </a:lnTo>
                  <a:lnTo>
                    <a:pt x="933373" y="47015"/>
                  </a:lnTo>
                  <a:lnTo>
                    <a:pt x="924610" y="47015"/>
                  </a:lnTo>
                  <a:lnTo>
                    <a:pt x="916609" y="55067"/>
                  </a:lnTo>
                  <a:lnTo>
                    <a:pt x="916609" y="65024"/>
                  </a:lnTo>
                  <a:lnTo>
                    <a:pt x="933373" y="65024"/>
                  </a:lnTo>
                  <a:lnTo>
                    <a:pt x="934504" y="65024"/>
                  </a:lnTo>
                  <a:lnTo>
                    <a:pt x="951242" y="65024"/>
                  </a:lnTo>
                  <a:lnTo>
                    <a:pt x="951242" y="55067"/>
                  </a:lnTo>
                  <a:close/>
                </a:path>
                <a:path w="2870200" h="95250">
                  <a:moveTo>
                    <a:pt x="951242" y="0"/>
                  </a:moveTo>
                  <a:lnTo>
                    <a:pt x="934504" y="0"/>
                  </a:lnTo>
                  <a:lnTo>
                    <a:pt x="933373" y="0"/>
                  </a:lnTo>
                  <a:lnTo>
                    <a:pt x="916609" y="0"/>
                  </a:lnTo>
                  <a:lnTo>
                    <a:pt x="916609" y="9944"/>
                  </a:lnTo>
                  <a:lnTo>
                    <a:pt x="924610" y="18008"/>
                  </a:lnTo>
                  <a:lnTo>
                    <a:pt x="933373" y="18008"/>
                  </a:lnTo>
                  <a:lnTo>
                    <a:pt x="934504" y="18008"/>
                  </a:lnTo>
                  <a:lnTo>
                    <a:pt x="943241" y="18008"/>
                  </a:lnTo>
                  <a:lnTo>
                    <a:pt x="951242" y="9944"/>
                  </a:lnTo>
                  <a:lnTo>
                    <a:pt x="951242" y="0"/>
                  </a:lnTo>
                  <a:close/>
                </a:path>
                <a:path w="2870200" h="95250">
                  <a:moveTo>
                    <a:pt x="1006856" y="22555"/>
                  </a:moveTo>
                  <a:lnTo>
                    <a:pt x="998855" y="14503"/>
                  </a:lnTo>
                  <a:lnTo>
                    <a:pt x="979093" y="14503"/>
                  </a:lnTo>
                  <a:lnTo>
                    <a:pt x="971080" y="22555"/>
                  </a:lnTo>
                  <a:lnTo>
                    <a:pt x="971080" y="42468"/>
                  </a:lnTo>
                  <a:lnTo>
                    <a:pt x="979093" y="50520"/>
                  </a:lnTo>
                  <a:lnTo>
                    <a:pt x="998855" y="50520"/>
                  </a:lnTo>
                  <a:lnTo>
                    <a:pt x="1006856" y="42468"/>
                  </a:lnTo>
                  <a:lnTo>
                    <a:pt x="1006856" y="32512"/>
                  </a:lnTo>
                  <a:lnTo>
                    <a:pt x="1006856" y="22555"/>
                  </a:lnTo>
                  <a:close/>
                </a:path>
                <a:path w="2870200" h="95250">
                  <a:moveTo>
                    <a:pt x="1061326" y="55067"/>
                  </a:moveTo>
                  <a:lnTo>
                    <a:pt x="1053325" y="47015"/>
                  </a:lnTo>
                  <a:lnTo>
                    <a:pt x="1044575" y="47015"/>
                  </a:lnTo>
                  <a:lnTo>
                    <a:pt x="1043432" y="47015"/>
                  </a:lnTo>
                  <a:lnTo>
                    <a:pt x="1034681" y="47015"/>
                  </a:lnTo>
                  <a:lnTo>
                    <a:pt x="1026680" y="55067"/>
                  </a:lnTo>
                  <a:lnTo>
                    <a:pt x="1026680" y="65024"/>
                  </a:lnTo>
                  <a:lnTo>
                    <a:pt x="1043432" y="65024"/>
                  </a:lnTo>
                  <a:lnTo>
                    <a:pt x="1044575" y="65024"/>
                  </a:lnTo>
                  <a:lnTo>
                    <a:pt x="1061326" y="65024"/>
                  </a:lnTo>
                  <a:lnTo>
                    <a:pt x="1061326" y="55067"/>
                  </a:lnTo>
                  <a:close/>
                </a:path>
                <a:path w="2870200" h="95250">
                  <a:moveTo>
                    <a:pt x="1061326" y="0"/>
                  </a:moveTo>
                  <a:lnTo>
                    <a:pt x="1044575" y="0"/>
                  </a:lnTo>
                  <a:lnTo>
                    <a:pt x="1043432" y="0"/>
                  </a:lnTo>
                  <a:lnTo>
                    <a:pt x="1026680" y="0"/>
                  </a:lnTo>
                  <a:lnTo>
                    <a:pt x="1026680" y="9944"/>
                  </a:lnTo>
                  <a:lnTo>
                    <a:pt x="1034681" y="18008"/>
                  </a:lnTo>
                  <a:lnTo>
                    <a:pt x="1043432" y="18008"/>
                  </a:lnTo>
                  <a:lnTo>
                    <a:pt x="1044575" y="18008"/>
                  </a:lnTo>
                  <a:lnTo>
                    <a:pt x="1053325" y="18008"/>
                  </a:lnTo>
                  <a:lnTo>
                    <a:pt x="1061326" y="9944"/>
                  </a:lnTo>
                  <a:lnTo>
                    <a:pt x="1061326" y="0"/>
                  </a:lnTo>
                  <a:close/>
                </a:path>
                <a:path w="2870200" h="95250">
                  <a:moveTo>
                    <a:pt x="1116926" y="22555"/>
                  </a:moveTo>
                  <a:lnTo>
                    <a:pt x="1108925" y="14503"/>
                  </a:lnTo>
                  <a:lnTo>
                    <a:pt x="1089152" y="14503"/>
                  </a:lnTo>
                  <a:lnTo>
                    <a:pt x="1081151" y="22555"/>
                  </a:lnTo>
                  <a:lnTo>
                    <a:pt x="1081151" y="42468"/>
                  </a:lnTo>
                  <a:lnTo>
                    <a:pt x="1089152" y="50520"/>
                  </a:lnTo>
                  <a:lnTo>
                    <a:pt x="1108925" y="50520"/>
                  </a:lnTo>
                  <a:lnTo>
                    <a:pt x="1116926" y="42468"/>
                  </a:lnTo>
                  <a:lnTo>
                    <a:pt x="1116926" y="32512"/>
                  </a:lnTo>
                  <a:lnTo>
                    <a:pt x="1116926" y="22555"/>
                  </a:lnTo>
                  <a:close/>
                </a:path>
                <a:path w="2870200" h="95250">
                  <a:moveTo>
                    <a:pt x="1171397" y="55067"/>
                  </a:moveTo>
                  <a:lnTo>
                    <a:pt x="1163396" y="47015"/>
                  </a:lnTo>
                  <a:lnTo>
                    <a:pt x="1154658" y="47015"/>
                  </a:lnTo>
                  <a:lnTo>
                    <a:pt x="1153515" y="47015"/>
                  </a:lnTo>
                  <a:lnTo>
                    <a:pt x="1144778" y="47015"/>
                  </a:lnTo>
                  <a:lnTo>
                    <a:pt x="1136764" y="55067"/>
                  </a:lnTo>
                  <a:lnTo>
                    <a:pt x="1136764" y="65024"/>
                  </a:lnTo>
                  <a:lnTo>
                    <a:pt x="1153515" y="65024"/>
                  </a:lnTo>
                  <a:lnTo>
                    <a:pt x="1154658" y="65024"/>
                  </a:lnTo>
                  <a:lnTo>
                    <a:pt x="1171397" y="65024"/>
                  </a:lnTo>
                  <a:lnTo>
                    <a:pt x="1171397" y="55067"/>
                  </a:lnTo>
                  <a:close/>
                </a:path>
                <a:path w="2870200" h="95250">
                  <a:moveTo>
                    <a:pt x="1171397" y="0"/>
                  </a:moveTo>
                  <a:lnTo>
                    <a:pt x="1154658" y="0"/>
                  </a:lnTo>
                  <a:lnTo>
                    <a:pt x="1153515" y="0"/>
                  </a:lnTo>
                  <a:lnTo>
                    <a:pt x="1136764" y="0"/>
                  </a:lnTo>
                  <a:lnTo>
                    <a:pt x="1136764" y="9944"/>
                  </a:lnTo>
                  <a:lnTo>
                    <a:pt x="1144778" y="18008"/>
                  </a:lnTo>
                  <a:lnTo>
                    <a:pt x="1153515" y="18008"/>
                  </a:lnTo>
                  <a:lnTo>
                    <a:pt x="1154658" y="18008"/>
                  </a:lnTo>
                  <a:lnTo>
                    <a:pt x="1163396" y="18008"/>
                  </a:lnTo>
                  <a:lnTo>
                    <a:pt x="1171397" y="9944"/>
                  </a:lnTo>
                  <a:lnTo>
                    <a:pt x="1171397" y="0"/>
                  </a:lnTo>
                  <a:close/>
                </a:path>
                <a:path w="2870200" h="95250">
                  <a:moveTo>
                    <a:pt x="1227010" y="22555"/>
                  </a:moveTo>
                  <a:lnTo>
                    <a:pt x="1219009" y="14503"/>
                  </a:lnTo>
                  <a:lnTo>
                    <a:pt x="1199235" y="14503"/>
                  </a:lnTo>
                  <a:lnTo>
                    <a:pt x="1191234" y="22555"/>
                  </a:lnTo>
                  <a:lnTo>
                    <a:pt x="1191234" y="42468"/>
                  </a:lnTo>
                  <a:lnTo>
                    <a:pt x="1199235" y="50520"/>
                  </a:lnTo>
                  <a:lnTo>
                    <a:pt x="1219009" y="50520"/>
                  </a:lnTo>
                  <a:lnTo>
                    <a:pt x="1227010" y="42468"/>
                  </a:lnTo>
                  <a:lnTo>
                    <a:pt x="1227010" y="32512"/>
                  </a:lnTo>
                  <a:lnTo>
                    <a:pt x="1227010" y="22555"/>
                  </a:lnTo>
                  <a:close/>
                </a:path>
                <a:path w="2870200" h="95250">
                  <a:moveTo>
                    <a:pt x="1281480" y="55067"/>
                  </a:moveTo>
                  <a:lnTo>
                    <a:pt x="1273479" y="47015"/>
                  </a:lnTo>
                  <a:lnTo>
                    <a:pt x="1264742" y="47015"/>
                  </a:lnTo>
                  <a:lnTo>
                    <a:pt x="1263599" y="47015"/>
                  </a:lnTo>
                  <a:lnTo>
                    <a:pt x="1254836" y="47015"/>
                  </a:lnTo>
                  <a:lnTo>
                    <a:pt x="1246835" y="55067"/>
                  </a:lnTo>
                  <a:lnTo>
                    <a:pt x="1246835" y="65024"/>
                  </a:lnTo>
                  <a:lnTo>
                    <a:pt x="1263599" y="65024"/>
                  </a:lnTo>
                  <a:lnTo>
                    <a:pt x="1264742" y="65024"/>
                  </a:lnTo>
                  <a:lnTo>
                    <a:pt x="1281480" y="65024"/>
                  </a:lnTo>
                  <a:lnTo>
                    <a:pt x="1281480" y="55067"/>
                  </a:lnTo>
                  <a:close/>
                </a:path>
                <a:path w="2870200" h="95250">
                  <a:moveTo>
                    <a:pt x="1281480" y="0"/>
                  </a:moveTo>
                  <a:lnTo>
                    <a:pt x="1264742" y="0"/>
                  </a:lnTo>
                  <a:lnTo>
                    <a:pt x="1263599" y="0"/>
                  </a:lnTo>
                  <a:lnTo>
                    <a:pt x="1246835" y="0"/>
                  </a:lnTo>
                  <a:lnTo>
                    <a:pt x="1246835" y="9944"/>
                  </a:lnTo>
                  <a:lnTo>
                    <a:pt x="1254836" y="18008"/>
                  </a:lnTo>
                  <a:lnTo>
                    <a:pt x="1263599" y="18008"/>
                  </a:lnTo>
                  <a:lnTo>
                    <a:pt x="1264742" y="18008"/>
                  </a:lnTo>
                  <a:lnTo>
                    <a:pt x="1273479" y="18008"/>
                  </a:lnTo>
                  <a:lnTo>
                    <a:pt x="1281480" y="9944"/>
                  </a:lnTo>
                  <a:lnTo>
                    <a:pt x="1281480" y="0"/>
                  </a:lnTo>
                  <a:close/>
                </a:path>
                <a:path w="2870200" h="95250">
                  <a:moveTo>
                    <a:pt x="1337081" y="22555"/>
                  </a:moveTo>
                  <a:lnTo>
                    <a:pt x="1329080" y="14503"/>
                  </a:lnTo>
                  <a:lnTo>
                    <a:pt x="1309319" y="14503"/>
                  </a:lnTo>
                  <a:lnTo>
                    <a:pt x="1301305" y="22555"/>
                  </a:lnTo>
                  <a:lnTo>
                    <a:pt x="1301305" y="42468"/>
                  </a:lnTo>
                  <a:lnTo>
                    <a:pt x="1309319" y="50520"/>
                  </a:lnTo>
                  <a:lnTo>
                    <a:pt x="1329080" y="50520"/>
                  </a:lnTo>
                  <a:lnTo>
                    <a:pt x="1337081" y="42468"/>
                  </a:lnTo>
                  <a:lnTo>
                    <a:pt x="1337081" y="32512"/>
                  </a:lnTo>
                  <a:lnTo>
                    <a:pt x="1337081" y="22555"/>
                  </a:lnTo>
                  <a:close/>
                </a:path>
                <a:path w="2870200" h="95250">
                  <a:moveTo>
                    <a:pt x="1391539" y="55067"/>
                  </a:moveTo>
                  <a:lnTo>
                    <a:pt x="1383538" y="47015"/>
                  </a:lnTo>
                  <a:lnTo>
                    <a:pt x="1374813" y="47015"/>
                  </a:lnTo>
                  <a:lnTo>
                    <a:pt x="1373657" y="47015"/>
                  </a:lnTo>
                  <a:lnTo>
                    <a:pt x="1364932" y="47015"/>
                  </a:lnTo>
                  <a:lnTo>
                    <a:pt x="1356918" y="55067"/>
                  </a:lnTo>
                  <a:lnTo>
                    <a:pt x="1356918" y="65024"/>
                  </a:lnTo>
                  <a:lnTo>
                    <a:pt x="1373657" y="65024"/>
                  </a:lnTo>
                  <a:lnTo>
                    <a:pt x="1374813" y="65024"/>
                  </a:lnTo>
                  <a:lnTo>
                    <a:pt x="1391539" y="65024"/>
                  </a:lnTo>
                  <a:lnTo>
                    <a:pt x="1391539" y="55067"/>
                  </a:lnTo>
                  <a:close/>
                </a:path>
                <a:path w="2870200" h="95250">
                  <a:moveTo>
                    <a:pt x="1391539" y="0"/>
                  </a:moveTo>
                  <a:lnTo>
                    <a:pt x="1374813" y="0"/>
                  </a:lnTo>
                  <a:lnTo>
                    <a:pt x="1373657" y="0"/>
                  </a:lnTo>
                  <a:lnTo>
                    <a:pt x="1356918" y="0"/>
                  </a:lnTo>
                  <a:lnTo>
                    <a:pt x="1356918" y="9944"/>
                  </a:lnTo>
                  <a:lnTo>
                    <a:pt x="1364932" y="18008"/>
                  </a:lnTo>
                  <a:lnTo>
                    <a:pt x="1373657" y="18008"/>
                  </a:lnTo>
                  <a:lnTo>
                    <a:pt x="1374813" y="18008"/>
                  </a:lnTo>
                  <a:lnTo>
                    <a:pt x="1383538" y="18008"/>
                  </a:lnTo>
                  <a:lnTo>
                    <a:pt x="1391539" y="9944"/>
                  </a:lnTo>
                  <a:lnTo>
                    <a:pt x="1391539" y="0"/>
                  </a:lnTo>
                  <a:close/>
                </a:path>
                <a:path w="2870200" h="95250">
                  <a:moveTo>
                    <a:pt x="1447152" y="22555"/>
                  </a:moveTo>
                  <a:lnTo>
                    <a:pt x="1439151" y="14503"/>
                  </a:lnTo>
                  <a:lnTo>
                    <a:pt x="1419390" y="14503"/>
                  </a:lnTo>
                  <a:lnTo>
                    <a:pt x="1411376" y="22555"/>
                  </a:lnTo>
                  <a:lnTo>
                    <a:pt x="1411376" y="42468"/>
                  </a:lnTo>
                  <a:lnTo>
                    <a:pt x="1419390" y="50520"/>
                  </a:lnTo>
                  <a:lnTo>
                    <a:pt x="1439151" y="50520"/>
                  </a:lnTo>
                  <a:lnTo>
                    <a:pt x="1447152" y="42468"/>
                  </a:lnTo>
                  <a:lnTo>
                    <a:pt x="1447152" y="32512"/>
                  </a:lnTo>
                  <a:lnTo>
                    <a:pt x="1447152" y="22555"/>
                  </a:lnTo>
                  <a:close/>
                </a:path>
                <a:path w="2870200" h="95250">
                  <a:moveTo>
                    <a:pt x="1484871" y="47015"/>
                  </a:moveTo>
                  <a:lnTo>
                    <a:pt x="1474990" y="47015"/>
                  </a:lnTo>
                  <a:lnTo>
                    <a:pt x="1466989" y="55067"/>
                  </a:lnTo>
                  <a:lnTo>
                    <a:pt x="1466989" y="65024"/>
                  </a:lnTo>
                  <a:lnTo>
                    <a:pt x="1484871" y="65024"/>
                  </a:lnTo>
                  <a:lnTo>
                    <a:pt x="1484871" y="47015"/>
                  </a:lnTo>
                  <a:close/>
                </a:path>
                <a:path w="2870200" h="95250">
                  <a:moveTo>
                    <a:pt x="1484871" y="0"/>
                  </a:moveTo>
                  <a:lnTo>
                    <a:pt x="1466989" y="0"/>
                  </a:lnTo>
                  <a:lnTo>
                    <a:pt x="1466989" y="9944"/>
                  </a:lnTo>
                  <a:lnTo>
                    <a:pt x="1474990" y="18008"/>
                  </a:lnTo>
                  <a:lnTo>
                    <a:pt x="1484871" y="18008"/>
                  </a:lnTo>
                  <a:lnTo>
                    <a:pt x="1484871" y="0"/>
                  </a:lnTo>
                  <a:close/>
                </a:path>
                <a:path w="2870200" h="95250">
                  <a:moveTo>
                    <a:pt x="1594954" y="47015"/>
                  </a:moveTo>
                  <a:lnTo>
                    <a:pt x="1585061" y="47015"/>
                  </a:lnTo>
                  <a:lnTo>
                    <a:pt x="1577060" y="55067"/>
                  </a:lnTo>
                  <a:lnTo>
                    <a:pt x="1577060" y="65024"/>
                  </a:lnTo>
                  <a:lnTo>
                    <a:pt x="1594954" y="65024"/>
                  </a:lnTo>
                  <a:lnTo>
                    <a:pt x="1594954" y="47015"/>
                  </a:lnTo>
                  <a:close/>
                </a:path>
                <a:path w="2870200" h="95250">
                  <a:moveTo>
                    <a:pt x="2822524" y="63881"/>
                  </a:moveTo>
                  <a:lnTo>
                    <a:pt x="2804630" y="63881"/>
                  </a:lnTo>
                  <a:lnTo>
                    <a:pt x="2804630" y="81902"/>
                  </a:lnTo>
                  <a:lnTo>
                    <a:pt x="2814523" y="81902"/>
                  </a:lnTo>
                  <a:lnTo>
                    <a:pt x="2822524" y="73850"/>
                  </a:lnTo>
                  <a:lnTo>
                    <a:pt x="2822524" y="63881"/>
                  </a:lnTo>
                  <a:close/>
                </a:path>
                <a:path w="2870200" h="95250">
                  <a:moveTo>
                    <a:pt x="2870098" y="78397"/>
                  </a:moveTo>
                  <a:lnTo>
                    <a:pt x="2850350" y="78397"/>
                  </a:lnTo>
                  <a:lnTo>
                    <a:pt x="2842349" y="86448"/>
                  </a:lnTo>
                  <a:lnTo>
                    <a:pt x="2842349" y="94830"/>
                  </a:lnTo>
                  <a:lnTo>
                    <a:pt x="2849524" y="90665"/>
                  </a:lnTo>
                  <a:lnTo>
                    <a:pt x="2870098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64">
              <a:extLst>
                <a:ext uri="{FF2B5EF4-FFF2-40B4-BE49-F238E27FC236}">
                  <a16:creationId xmlns:a16="http://schemas.microsoft.com/office/drawing/2014/main" id="{E0BE7596-44C0-DE8E-9916-6C9FB16F3541}"/>
                </a:ext>
              </a:extLst>
            </p:cNvPr>
            <p:cNvSpPr/>
            <p:nvPr/>
          </p:nvSpPr>
          <p:spPr>
            <a:xfrm>
              <a:off x="6098514" y="3335197"/>
              <a:ext cx="3045460" cy="128905"/>
            </a:xfrm>
            <a:custGeom>
              <a:avLst/>
              <a:gdLst/>
              <a:ahLst/>
              <a:cxnLst/>
              <a:rect l="l" t="t" r="r" b="b"/>
              <a:pathLst>
                <a:path w="3045459" h="128904">
                  <a:moveTo>
                    <a:pt x="17881" y="0"/>
                  </a:moveTo>
                  <a:lnTo>
                    <a:pt x="0" y="0"/>
                  </a:lnTo>
                  <a:lnTo>
                    <a:pt x="0" y="9944"/>
                  </a:lnTo>
                  <a:lnTo>
                    <a:pt x="8001" y="17995"/>
                  </a:lnTo>
                  <a:lnTo>
                    <a:pt x="17881" y="17995"/>
                  </a:lnTo>
                  <a:lnTo>
                    <a:pt x="17881" y="0"/>
                  </a:lnTo>
                  <a:close/>
                </a:path>
                <a:path w="3045459" h="128904">
                  <a:moveTo>
                    <a:pt x="127965" y="47015"/>
                  </a:move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11"/>
                  </a:lnTo>
                  <a:lnTo>
                    <a:pt x="127965" y="65011"/>
                  </a:lnTo>
                  <a:lnTo>
                    <a:pt x="127965" y="47015"/>
                  </a:lnTo>
                  <a:close/>
                </a:path>
                <a:path w="3045459" h="128904">
                  <a:moveTo>
                    <a:pt x="127965" y="0"/>
                  </a:moveTo>
                  <a:lnTo>
                    <a:pt x="110070" y="0"/>
                  </a:lnTo>
                  <a:lnTo>
                    <a:pt x="110070" y="9944"/>
                  </a:lnTo>
                  <a:lnTo>
                    <a:pt x="118084" y="17995"/>
                  </a:lnTo>
                  <a:lnTo>
                    <a:pt x="127965" y="17995"/>
                  </a:lnTo>
                  <a:lnTo>
                    <a:pt x="127965" y="0"/>
                  </a:lnTo>
                  <a:close/>
                </a:path>
                <a:path w="3045459" h="128904">
                  <a:moveTo>
                    <a:pt x="1575689" y="118948"/>
                  </a:moveTo>
                  <a:lnTo>
                    <a:pt x="1567688" y="110896"/>
                  </a:lnTo>
                  <a:lnTo>
                    <a:pt x="1557820" y="110896"/>
                  </a:lnTo>
                  <a:lnTo>
                    <a:pt x="1557820" y="128905"/>
                  </a:lnTo>
                  <a:lnTo>
                    <a:pt x="1575689" y="128905"/>
                  </a:lnTo>
                  <a:lnTo>
                    <a:pt x="1575689" y="118948"/>
                  </a:lnTo>
                  <a:close/>
                </a:path>
                <a:path w="3045459" h="128904">
                  <a:moveTo>
                    <a:pt x="1575689" y="63881"/>
                  </a:moveTo>
                  <a:lnTo>
                    <a:pt x="1557820" y="63881"/>
                  </a:lnTo>
                  <a:lnTo>
                    <a:pt x="1557820" y="81889"/>
                  </a:lnTo>
                  <a:lnTo>
                    <a:pt x="1567688" y="81889"/>
                  </a:lnTo>
                  <a:lnTo>
                    <a:pt x="1575689" y="73825"/>
                  </a:lnTo>
                  <a:lnTo>
                    <a:pt x="1575689" y="63881"/>
                  </a:lnTo>
                  <a:close/>
                </a:path>
                <a:path w="3045459" h="128904">
                  <a:moveTo>
                    <a:pt x="1631289" y="86436"/>
                  </a:moveTo>
                  <a:lnTo>
                    <a:pt x="1623288" y="78384"/>
                  </a:lnTo>
                  <a:lnTo>
                    <a:pt x="1603514" y="78384"/>
                  </a:lnTo>
                  <a:lnTo>
                    <a:pt x="1595513" y="86436"/>
                  </a:lnTo>
                  <a:lnTo>
                    <a:pt x="1595513" y="106349"/>
                  </a:lnTo>
                  <a:lnTo>
                    <a:pt x="1603514" y="114401"/>
                  </a:lnTo>
                  <a:lnTo>
                    <a:pt x="1623288" y="114401"/>
                  </a:lnTo>
                  <a:lnTo>
                    <a:pt x="1631289" y="106349"/>
                  </a:lnTo>
                  <a:lnTo>
                    <a:pt x="1631289" y="96393"/>
                  </a:lnTo>
                  <a:lnTo>
                    <a:pt x="1631289" y="86436"/>
                  </a:lnTo>
                  <a:close/>
                </a:path>
                <a:path w="3045459" h="128904">
                  <a:moveTo>
                    <a:pt x="1685759" y="118948"/>
                  </a:moveTo>
                  <a:lnTo>
                    <a:pt x="1677758" y="110896"/>
                  </a:lnTo>
                  <a:lnTo>
                    <a:pt x="1669021" y="110896"/>
                  </a:lnTo>
                  <a:lnTo>
                    <a:pt x="1667891" y="110896"/>
                  </a:lnTo>
                  <a:lnTo>
                    <a:pt x="1659128" y="110896"/>
                  </a:lnTo>
                  <a:lnTo>
                    <a:pt x="1651127" y="118948"/>
                  </a:lnTo>
                  <a:lnTo>
                    <a:pt x="1651127" y="128905"/>
                  </a:lnTo>
                  <a:lnTo>
                    <a:pt x="1667891" y="128905"/>
                  </a:lnTo>
                  <a:lnTo>
                    <a:pt x="1669021" y="128905"/>
                  </a:lnTo>
                  <a:lnTo>
                    <a:pt x="1685759" y="128905"/>
                  </a:lnTo>
                  <a:lnTo>
                    <a:pt x="1685759" y="118948"/>
                  </a:lnTo>
                  <a:close/>
                </a:path>
                <a:path w="3045459" h="128904">
                  <a:moveTo>
                    <a:pt x="1685759" y="63881"/>
                  </a:moveTo>
                  <a:lnTo>
                    <a:pt x="1669021" y="63881"/>
                  </a:lnTo>
                  <a:lnTo>
                    <a:pt x="1667891" y="63881"/>
                  </a:lnTo>
                  <a:lnTo>
                    <a:pt x="1651127" y="63881"/>
                  </a:lnTo>
                  <a:lnTo>
                    <a:pt x="1651127" y="73825"/>
                  </a:lnTo>
                  <a:lnTo>
                    <a:pt x="1659128" y="81889"/>
                  </a:lnTo>
                  <a:lnTo>
                    <a:pt x="1667891" y="81889"/>
                  </a:lnTo>
                  <a:lnTo>
                    <a:pt x="1669021" y="81889"/>
                  </a:lnTo>
                  <a:lnTo>
                    <a:pt x="1677758" y="81889"/>
                  </a:lnTo>
                  <a:lnTo>
                    <a:pt x="1685759" y="73825"/>
                  </a:lnTo>
                  <a:lnTo>
                    <a:pt x="1685759" y="63881"/>
                  </a:lnTo>
                  <a:close/>
                </a:path>
                <a:path w="3045459" h="128904">
                  <a:moveTo>
                    <a:pt x="1741373" y="86436"/>
                  </a:moveTo>
                  <a:lnTo>
                    <a:pt x="1733372" y="78384"/>
                  </a:lnTo>
                  <a:lnTo>
                    <a:pt x="1713611" y="78384"/>
                  </a:lnTo>
                  <a:lnTo>
                    <a:pt x="1705597" y="86436"/>
                  </a:lnTo>
                  <a:lnTo>
                    <a:pt x="1705597" y="106349"/>
                  </a:lnTo>
                  <a:lnTo>
                    <a:pt x="1713611" y="114401"/>
                  </a:lnTo>
                  <a:lnTo>
                    <a:pt x="1733372" y="114401"/>
                  </a:lnTo>
                  <a:lnTo>
                    <a:pt x="1741373" y="106349"/>
                  </a:lnTo>
                  <a:lnTo>
                    <a:pt x="1741373" y="96393"/>
                  </a:lnTo>
                  <a:lnTo>
                    <a:pt x="1741373" y="86436"/>
                  </a:lnTo>
                  <a:close/>
                </a:path>
                <a:path w="3045459" h="128904">
                  <a:moveTo>
                    <a:pt x="1795843" y="118948"/>
                  </a:moveTo>
                  <a:lnTo>
                    <a:pt x="1787842" y="110896"/>
                  </a:lnTo>
                  <a:lnTo>
                    <a:pt x="1779092" y="110896"/>
                  </a:lnTo>
                  <a:lnTo>
                    <a:pt x="1777949" y="110896"/>
                  </a:lnTo>
                  <a:lnTo>
                    <a:pt x="1769198" y="110896"/>
                  </a:lnTo>
                  <a:lnTo>
                    <a:pt x="1761197" y="118948"/>
                  </a:lnTo>
                  <a:lnTo>
                    <a:pt x="1761197" y="128905"/>
                  </a:lnTo>
                  <a:lnTo>
                    <a:pt x="1777949" y="128905"/>
                  </a:lnTo>
                  <a:lnTo>
                    <a:pt x="1779092" y="128905"/>
                  </a:lnTo>
                  <a:lnTo>
                    <a:pt x="1795843" y="128905"/>
                  </a:lnTo>
                  <a:lnTo>
                    <a:pt x="1795843" y="118948"/>
                  </a:lnTo>
                  <a:close/>
                </a:path>
                <a:path w="3045459" h="128904">
                  <a:moveTo>
                    <a:pt x="1795843" y="63881"/>
                  </a:moveTo>
                  <a:lnTo>
                    <a:pt x="1779092" y="63881"/>
                  </a:lnTo>
                  <a:lnTo>
                    <a:pt x="1777949" y="63881"/>
                  </a:lnTo>
                  <a:lnTo>
                    <a:pt x="1761197" y="63881"/>
                  </a:lnTo>
                  <a:lnTo>
                    <a:pt x="1761197" y="73825"/>
                  </a:lnTo>
                  <a:lnTo>
                    <a:pt x="1769198" y="81889"/>
                  </a:lnTo>
                  <a:lnTo>
                    <a:pt x="1777949" y="81889"/>
                  </a:lnTo>
                  <a:lnTo>
                    <a:pt x="1779092" y="81889"/>
                  </a:lnTo>
                  <a:lnTo>
                    <a:pt x="1787842" y="81889"/>
                  </a:lnTo>
                  <a:lnTo>
                    <a:pt x="1795843" y="73825"/>
                  </a:lnTo>
                  <a:lnTo>
                    <a:pt x="1795843" y="63881"/>
                  </a:lnTo>
                  <a:close/>
                </a:path>
                <a:path w="3045459" h="128904">
                  <a:moveTo>
                    <a:pt x="1851444" y="86436"/>
                  </a:moveTo>
                  <a:lnTo>
                    <a:pt x="1843443" y="78384"/>
                  </a:lnTo>
                  <a:lnTo>
                    <a:pt x="1823669" y="78384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69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045459" h="128904">
                  <a:moveTo>
                    <a:pt x="1905914" y="118948"/>
                  </a:moveTo>
                  <a:lnTo>
                    <a:pt x="1897913" y="110896"/>
                  </a:lnTo>
                  <a:lnTo>
                    <a:pt x="1889150" y="110896"/>
                  </a:lnTo>
                  <a:lnTo>
                    <a:pt x="1888020" y="110896"/>
                  </a:lnTo>
                  <a:lnTo>
                    <a:pt x="1879295" y="110896"/>
                  </a:lnTo>
                  <a:lnTo>
                    <a:pt x="1871281" y="118948"/>
                  </a:lnTo>
                  <a:lnTo>
                    <a:pt x="1871281" y="128905"/>
                  </a:lnTo>
                  <a:lnTo>
                    <a:pt x="1888020" y="128905"/>
                  </a:lnTo>
                  <a:lnTo>
                    <a:pt x="1889150" y="128905"/>
                  </a:lnTo>
                  <a:lnTo>
                    <a:pt x="1905914" y="128905"/>
                  </a:lnTo>
                  <a:lnTo>
                    <a:pt x="1905914" y="118948"/>
                  </a:lnTo>
                  <a:close/>
                </a:path>
                <a:path w="3045459" h="128904">
                  <a:moveTo>
                    <a:pt x="1905914" y="63881"/>
                  </a:moveTo>
                  <a:lnTo>
                    <a:pt x="1889150" y="63881"/>
                  </a:lnTo>
                  <a:lnTo>
                    <a:pt x="1888020" y="63881"/>
                  </a:lnTo>
                  <a:lnTo>
                    <a:pt x="1871281" y="63881"/>
                  </a:lnTo>
                  <a:lnTo>
                    <a:pt x="1871281" y="73825"/>
                  </a:lnTo>
                  <a:lnTo>
                    <a:pt x="1879295" y="81889"/>
                  </a:lnTo>
                  <a:lnTo>
                    <a:pt x="1888020" y="81889"/>
                  </a:lnTo>
                  <a:lnTo>
                    <a:pt x="1889150" y="81889"/>
                  </a:lnTo>
                  <a:lnTo>
                    <a:pt x="1897913" y="81889"/>
                  </a:lnTo>
                  <a:lnTo>
                    <a:pt x="1905914" y="73825"/>
                  </a:lnTo>
                  <a:lnTo>
                    <a:pt x="1905914" y="63881"/>
                  </a:lnTo>
                  <a:close/>
                </a:path>
                <a:path w="3045459" h="128904">
                  <a:moveTo>
                    <a:pt x="1961527" y="86436"/>
                  </a:moveTo>
                  <a:lnTo>
                    <a:pt x="1953526" y="78384"/>
                  </a:lnTo>
                  <a:lnTo>
                    <a:pt x="1933752" y="78384"/>
                  </a:lnTo>
                  <a:lnTo>
                    <a:pt x="1925751" y="86436"/>
                  </a:lnTo>
                  <a:lnTo>
                    <a:pt x="1925751" y="106349"/>
                  </a:lnTo>
                  <a:lnTo>
                    <a:pt x="1933752" y="114401"/>
                  </a:lnTo>
                  <a:lnTo>
                    <a:pt x="1953526" y="114401"/>
                  </a:lnTo>
                  <a:lnTo>
                    <a:pt x="1961527" y="106349"/>
                  </a:lnTo>
                  <a:lnTo>
                    <a:pt x="1961527" y="96393"/>
                  </a:lnTo>
                  <a:lnTo>
                    <a:pt x="1961527" y="86436"/>
                  </a:lnTo>
                  <a:close/>
                </a:path>
                <a:path w="3045459" h="128904">
                  <a:moveTo>
                    <a:pt x="2015998" y="118948"/>
                  </a:moveTo>
                  <a:lnTo>
                    <a:pt x="2007997" y="110896"/>
                  </a:lnTo>
                  <a:lnTo>
                    <a:pt x="1999246" y="110896"/>
                  </a:lnTo>
                  <a:lnTo>
                    <a:pt x="1998091" y="110896"/>
                  </a:lnTo>
                  <a:lnTo>
                    <a:pt x="1989366" y="110896"/>
                  </a:lnTo>
                  <a:lnTo>
                    <a:pt x="1981365" y="118948"/>
                  </a:lnTo>
                  <a:lnTo>
                    <a:pt x="1981365" y="128905"/>
                  </a:lnTo>
                  <a:lnTo>
                    <a:pt x="1998091" y="128905"/>
                  </a:lnTo>
                  <a:lnTo>
                    <a:pt x="1999246" y="128905"/>
                  </a:lnTo>
                  <a:lnTo>
                    <a:pt x="2015998" y="128905"/>
                  </a:lnTo>
                  <a:lnTo>
                    <a:pt x="2015998" y="118948"/>
                  </a:lnTo>
                  <a:close/>
                </a:path>
                <a:path w="3045459" h="128904">
                  <a:moveTo>
                    <a:pt x="2015998" y="63881"/>
                  </a:moveTo>
                  <a:lnTo>
                    <a:pt x="1999246" y="63881"/>
                  </a:lnTo>
                  <a:lnTo>
                    <a:pt x="1998091" y="63881"/>
                  </a:lnTo>
                  <a:lnTo>
                    <a:pt x="1981365" y="63881"/>
                  </a:lnTo>
                  <a:lnTo>
                    <a:pt x="1981365" y="73825"/>
                  </a:lnTo>
                  <a:lnTo>
                    <a:pt x="1989366" y="81889"/>
                  </a:lnTo>
                  <a:lnTo>
                    <a:pt x="1998091" y="81889"/>
                  </a:lnTo>
                  <a:lnTo>
                    <a:pt x="1999246" y="81889"/>
                  </a:lnTo>
                  <a:lnTo>
                    <a:pt x="2007997" y="81889"/>
                  </a:lnTo>
                  <a:lnTo>
                    <a:pt x="2015998" y="73825"/>
                  </a:lnTo>
                  <a:lnTo>
                    <a:pt x="2015998" y="63881"/>
                  </a:lnTo>
                  <a:close/>
                </a:path>
                <a:path w="3045459" h="128904">
                  <a:moveTo>
                    <a:pt x="2071611" y="86436"/>
                  </a:moveTo>
                  <a:lnTo>
                    <a:pt x="2063610" y="78384"/>
                  </a:lnTo>
                  <a:lnTo>
                    <a:pt x="2043836" y="78384"/>
                  </a:lnTo>
                  <a:lnTo>
                    <a:pt x="2035835" y="86436"/>
                  </a:lnTo>
                  <a:lnTo>
                    <a:pt x="2035835" y="106349"/>
                  </a:lnTo>
                  <a:lnTo>
                    <a:pt x="2043836" y="114401"/>
                  </a:lnTo>
                  <a:lnTo>
                    <a:pt x="2063610" y="114401"/>
                  </a:lnTo>
                  <a:lnTo>
                    <a:pt x="2071611" y="106349"/>
                  </a:lnTo>
                  <a:lnTo>
                    <a:pt x="2071611" y="96393"/>
                  </a:lnTo>
                  <a:lnTo>
                    <a:pt x="2071611" y="86436"/>
                  </a:lnTo>
                  <a:close/>
                </a:path>
                <a:path w="3045459" h="128904">
                  <a:moveTo>
                    <a:pt x="2126056" y="118948"/>
                  </a:moveTo>
                  <a:lnTo>
                    <a:pt x="2118055" y="110896"/>
                  </a:lnTo>
                  <a:lnTo>
                    <a:pt x="2109305" y="110896"/>
                  </a:lnTo>
                  <a:lnTo>
                    <a:pt x="2108174" y="110896"/>
                  </a:lnTo>
                  <a:lnTo>
                    <a:pt x="2099449" y="110896"/>
                  </a:lnTo>
                  <a:lnTo>
                    <a:pt x="2091436" y="118948"/>
                  </a:lnTo>
                  <a:lnTo>
                    <a:pt x="2091436" y="128905"/>
                  </a:lnTo>
                  <a:lnTo>
                    <a:pt x="2108174" y="128905"/>
                  </a:lnTo>
                  <a:lnTo>
                    <a:pt x="2109305" y="128905"/>
                  </a:lnTo>
                  <a:lnTo>
                    <a:pt x="2126056" y="128905"/>
                  </a:lnTo>
                  <a:lnTo>
                    <a:pt x="2126056" y="118948"/>
                  </a:lnTo>
                  <a:close/>
                </a:path>
                <a:path w="3045459" h="128904">
                  <a:moveTo>
                    <a:pt x="2126056" y="63881"/>
                  </a:moveTo>
                  <a:lnTo>
                    <a:pt x="2109305" y="63881"/>
                  </a:lnTo>
                  <a:lnTo>
                    <a:pt x="2108174" y="63881"/>
                  </a:lnTo>
                  <a:lnTo>
                    <a:pt x="2091436" y="63881"/>
                  </a:lnTo>
                  <a:lnTo>
                    <a:pt x="2091436" y="73825"/>
                  </a:lnTo>
                  <a:lnTo>
                    <a:pt x="2099449" y="81889"/>
                  </a:lnTo>
                  <a:lnTo>
                    <a:pt x="2108174" y="81889"/>
                  </a:lnTo>
                  <a:lnTo>
                    <a:pt x="2109305" y="81889"/>
                  </a:lnTo>
                  <a:lnTo>
                    <a:pt x="2118055" y="81889"/>
                  </a:lnTo>
                  <a:lnTo>
                    <a:pt x="2126056" y="73825"/>
                  </a:lnTo>
                  <a:lnTo>
                    <a:pt x="2126056" y="63881"/>
                  </a:lnTo>
                  <a:close/>
                </a:path>
                <a:path w="3045459" h="128904">
                  <a:moveTo>
                    <a:pt x="2181669" y="86436"/>
                  </a:moveTo>
                  <a:lnTo>
                    <a:pt x="2173668" y="78384"/>
                  </a:lnTo>
                  <a:lnTo>
                    <a:pt x="2153907" y="78384"/>
                  </a:lnTo>
                  <a:lnTo>
                    <a:pt x="2145893" y="86436"/>
                  </a:lnTo>
                  <a:lnTo>
                    <a:pt x="2145893" y="106349"/>
                  </a:lnTo>
                  <a:lnTo>
                    <a:pt x="2153907" y="114401"/>
                  </a:lnTo>
                  <a:lnTo>
                    <a:pt x="2173668" y="114401"/>
                  </a:lnTo>
                  <a:lnTo>
                    <a:pt x="2181669" y="106349"/>
                  </a:lnTo>
                  <a:lnTo>
                    <a:pt x="2181669" y="96393"/>
                  </a:lnTo>
                  <a:lnTo>
                    <a:pt x="2181669" y="86436"/>
                  </a:lnTo>
                  <a:close/>
                </a:path>
                <a:path w="3045459" h="128904">
                  <a:moveTo>
                    <a:pt x="2236139" y="118948"/>
                  </a:moveTo>
                  <a:lnTo>
                    <a:pt x="2228138" y="110896"/>
                  </a:lnTo>
                  <a:lnTo>
                    <a:pt x="2219401" y="110896"/>
                  </a:lnTo>
                  <a:lnTo>
                    <a:pt x="2218245" y="110896"/>
                  </a:lnTo>
                  <a:lnTo>
                    <a:pt x="2209520" y="110896"/>
                  </a:lnTo>
                  <a:lnTo>
                    <a:pt x="2201519" y="118948"/>
                  </a:lnTo>
                  <a:lnTo>
                    <a:pt x="2201519" y="128905"/>
                  </a:lnTo>
                  <a:lnTo>
                    <a:pt x="2218245" y="128905"/>
                  </a:lnTo>
                  <a:lnTo>
                    <a:pt x="2219401" y="128905"/>
                  </a:lnTo>
                  <a:lnTo>
                    <a:pt x="2236139" y="128905"/>
                  </a:lnTo>
                  <a:lnTo>
                    <a:pt x="2236139" y="118948"/>
                  </a:lnTo>
                  <a:close/>
                </a:path>
                <a:path w="3045459" h="128904">
                  <a:moveTo>
                    <a:pt x="2236139" y="63881"/>
                  </a:moveTo>
                  <a:lnTo>
                    <a:pt x="2219401" y="63881"/>
                  </a:lnTo>
                  <a:lnTo>
                    <a:pt x="2218245" y="63881"/>
                  </a:lnTo>
                  <a:lnTo>
                    <a:pt x="2201519" y="63881"/>
                  </a:lnTo>
                  <a:lnTo>
                    <a:pt x="2201519" y="73825"/>
                  </a:lnTo>
                  <a:lnTo>
                    <a:pt x="2209520" y="81889"/>
                  </a:lnTo>
                  <a:lnTo>
                    <a:pt x="2218245" y="81889"/>
                  </a:lnTo>
                  <a:lnTo>
                    <a:pt x="2219401" y="81889"/>
                  </a:lnTo>
                  <a:lnTo>
                    <a:pt x="2228138" y="81889"/>
                  </a:lnTo>
                  <a:lnTo>
                    <a:pt x="2236139" y="73825"/>
                  </a:lnTo>
                  <a:lnTo>
                    <a:pt x="2236139" y="63881"/>
                  </a:lnTo>
                  <a:close/>
                </a:path>
                <a:path w="3045459" h="128904">
                  <a:moveTo>
                    <a:pt x="2291753" y="86436"/>
                  </a:moveTo>
                  <a:lnTo>
                    <a:pt x="2283752" y="78384"/>
                  </a:lnTo>
                  <a:lnTo>
                    <a:pt x="2263991" y="78384"/>
                  </a:lnTo>
                  <a:lnTo>
                    <a:pt x="2255977" y="86436"/>
                  </a:lnTo>
                  <a:lnTo>
                    <a:pt x="2255977" y="106349"/>
                  </a:lnTo>
                  <a:lnTo>
                    <a:pt x="2263991" y="114401"/>
                  </a:lnTo>
                  <a:lnTo>
                    <a:pt x="2283752" y="114401"/>
                  </a:lnTo>
                  <a:lnTo>
                    <a:pt x="2291753" y="106349"/>
                  </a:lnTo>
                  <a:lnTo>
                    <a:pt x="2291753" y="96393"/>
                  </a:lnTo>
                  <a:lnTo>
                    <a:pt x="2291753" y="86436"/>
                  </a:lnTo>
                  <a:close/>
                </a:path>
                <a:path w="3045459" h="128904">
                  <a:moveTo>
                    <a:pt x="2346210" y="118948"/>
                  </a:moveTo>
                  <a:lnTo>
                    <a:pt x="2338209" y="110896"/>
                  </a:lnTo>
                  <a:lnTo>
                    <a:pt x="2329472" y="110896"/>
                  </a:lnTo>
                  <a:lnTo>
                    <a:pt x="2328329" y="110896"/>
                  </a:lnTo>
                  <a:lnTo>
                    <a:pt x="2319578" y="110896"/>
                  </a:lnTo>
                  <a:lnTo>
                    <a:pt x="2311577" y="118948"/>
                  </a:lnTo>
                  <a:lnTo>
                    <a:pt x="2311577" y="128905"/>
                  </a:lnTo>
                  <a:lnTo>
                    <a:pt x="2328329" y="128905"/>
                  </a:lnTo>
                  <a:lnTo>
                    <a:pt x="2329472" y="128905"/>
                  </a:lnTo>
                  <a:lnTo>
                    <a:pt x="2346210" y="128905"/>
                  </a:lnTo>
                  <a:lnTo>
                    <a:pt x="2346210" y="118948"/>
                  </a:lnTo>
                  <a:close/>
                </a:path>
                <a:path w="3045459" h="128904">
                  <a:moveTo>
                    <a:pt x="2346210" y="63881"/>
                  </a:moveTo>
                  <a:lnTo>
                    <a:pt x="2329472" y="63881"/>
                  </a:lnTo>
                  <a:lnTo>
                    <a:pt x="2328329" y="63881"/>
                  </a:lnTo>
                  <a:lnTo>
                    <a:pt x="2311577" y="63881"/>
                  </a:lnTo>
                  <a:lnTo>
                    <a:pt x="2311577" y="73825"/>
                  </a:lnTo>
                  <a:lnTo>
                    <a:pt x="2319578" y="81889"/>
                  </a:lnTo>
                  <a:lnTo>
                    <a:pt x="2328329" y="81889"/>
                  </a:lnTo>
                  <a:lnTo>
                    <a:pt x="2329472" y="81889"/>
                  </a:lnTo>
                  <a:lnTo>
                    <a:pt x="2338209" y="81889"/>
                  </a:lnTo>
                  <a:lnTo>
                    <a:pt x="2346210" y="73825"/>
                  </a:lnTo>
                  <a:lnTo>
                    <a:pt x="2346210" y="63881"/>
                  </a:lnTo>
                  <a:close/>
                </a:path>
                <a:path w="3045459" h="128904">
                  <a:moveTo>
                    <a:pt x="2401824" y="86436"/>
                  </a:moveTo>
                  <a:lnTo>
                    <a:pt x="2393823" y="78384"/>
                  </a:lnTo>
                  <a:lnTo>
                    <a:pt x="2374061" y="78384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045459" h="128904">
                  <a:moveTo>
                    <a:pt x="2456294" y="118948"/>
                  </a:moveTo>
                  <a:lnTo>
                    <a:pt x="2448293" y="110896"/>
                  </a:lnTo>
                  <a:lnTo>
                    <a:pt x="2439530" y="110896"/>
                  </a:lnTo>
                  <a:lnTo>
                    <a:pt x="2438412" y="110896"/>
                  </a:lnTo>
                  <a:lnTo>
                    <a:pt x="2429662" y="110896"/>
                  </a:lnTo>
                  <a:lnTo>
                    <a:pt x="2421661" y="118948"/>
                  </a:lnTo>
                  <a:lnTo>
                    <a:pt x="2421661" y="128905"/>
                  </a:lnTo>
                  <a:lnTo>
                    <a:pt x="2438412" y="128905"/>
                  </a:lnTo>
                  <a:lnTo>
                    <a:pt x="2439530" y="128905"/>
                  </a:lnTo>
                  <a:lnTo>
                    <a:pt x="2456294" y="128905"/>
                  </a:lnTo>
                  <a:lnTo>
                    <a:pt x="2456294" y="118948"/>
                  </a:lnTo>
                  <a:close/>
                </a:path>
                <a:path w="3045459" h="128904">
                  <a:moveTo>
                    <a:pt x="2456294" y="63881"/>
                  </a:moveTo>
                  <a:lnTo>
                    <a:pt x="2439530" y="63881"/>
                  </a:lnTo>
                  <a:lnTo>
                    <a:pt x="2438412" y="63881"/>
                  </a:lnTo>
                  <a:lnTo>
                    <a:pt x="2421661" y="63881"/>
                  </a:lnTo>
                  <a:lnTo>
                    <a:pt x="2421661" y="73825"/>
                  </a:lnTo>
                  <a:lnTo>
                    <a:pt x="2429662" y="81889"/>
                  </a:lnTo>
                  <a:lnTo>
                    <a:pt x="2438412" y="81889"/>
                  </a:lnTo>
                  <a:lnTo>
                    <a:pt x="2439530" y="81889"/>
                  </a:lnTo>
                  <a:lnTo>
                    <a:pt x="2448293" y="81889"/>
                  </a:lnTo>
                  <a:lnTo>
                    <a:pt x="2456294" y="73825"/>
                  </a:lnTo>
                  <a:lnTo>
                    <a:pt x="2456294" y="63881"/>
                  </a:lnTo>
                  <a:close/>
                </a:path>
                <a:path w="3045459" h="128904">
                  <a:moveTo>
                    <a:pt x="2511907" y="86436"/>
                  </a:moveTo>
                  <a:lnTo>
                    <a:pt x="2503906" y="78384"/>
                  </a:lnTo>
                  <a:lnTo>
                    <a:pt x="2484132" y="78384"/>
                  </a:lnTo>
                  <a:lnTo>
                    <a:pt x="2476131" y="86436"/>
                  </a:lnTo>
                  <a:lnTo>
                    <a:pt x="2476131" y="106349"/>
                  </a:lnTo>
                  <a:lnTo>
                    <a:pt x="2484132" y="114401"/>
                  </a:lnTo>
                  <a:lnTo>
                    <a:pt x="2503906" y="114401"/>
                  </a:lnTo>
                  <a:lnTo>
                    <a:pt x="2511907" y="106349"/>
                  </a:lnTo>
                  <a:lnTo>
                    <a:pt x="2511907" y="96393"/>
                  </a:lnTo>
                  <a:lnTo>
                    <a:pt x="2511907" y="86436"/>
                  </a:lnTo>
                  <a:close/>
                </a:path>
                <a:path w="3045459" h="128904">
                  <a:moveTo>
                    <a:pt x="2566365" y="118948"/>
                  </a:moveTo>
                  <a:lnTo>
                    <a:pt x="2558364" y="110896"/>
                  </a:lnTo>
                  <a:lnTo>
                    <a:pt x="2549626" y="110896"/>
                  </a:lnTo>
                  <a:lnTo>
                    <a:pt x="2548496" y="110896"/>
                  </a:lnTo>
                  <a:lnTo>
                    <a:pt x="2539746" y="110896"/>
                  </a:lnTo>
                  <a:lnTo>
                    <a:pt x="2531732" y="118948"/>
                  </a:lnTo>
                  <a:lnTo>
                    <a:pt x="2531732" y="128905"/>
                  </a:lnTo>
                  <a:lnTo>
                    <a:pt x="2548496" y="128905"/>
                  </a:lnTo>
                  <a:lnTo>
                    <a:pt x="2549626" y="128905"/>
                  </a:lnTo>
                  <a:lnTo>
                    <a:pt x="2566365" y="128905"/>
                  </a:lnTo>
                  <a:lnTo>
                    <a:pt x="2566365" y="118948"/>
                  </a:lnTo>
                  <a:close/>
                </a:path>
                <a:path w="3045459" h="128904">
                  <a:moveTo>
                    <a:pt x="2566365" y="63881"/>
                  </a:moveTo>
                  <a:lnTo>
                    <a:pt x="2549626" y="63881"/>
                  </a:lnTo>
                  <a:lnTo>
                    <a:pt x="2548496" y="63881"/>
                  </a:lnTo>
                  <a:lnTo>
                    <a:pt x="2531732" y="63881"/>
                  </a:lnTo>
                  <a:lnTo>
                    <a:pt x="2531732" y="73825"/>
                  </a:lnTo>
                  <a:lnTo>
                    <a:pt x="2539746" y="81889"/>
                  </a:lnTo>
                  <a:lnTo>
                    <a:pt x="2548496" y="81889"/>
                  </a:lnTo>
                  <a:lnTo>
                    <a:pt x="2549626" y="81889"/>
                  </a:lnTo>
                  <a:lnTo>
                    <a:pt x="2558364" y="81889"/>
                  </a:lnTo>
                  <a:lnTo>
                    <a:pt x="2566365" y="73825"/>
                  </a:lnTo>
                  <a:lnTo>
                    <a:pt x="2566365" y="63881"/>
                  </a:lnTo>
                  <a:close/>
                </a:path>
                <a:path w="3045459" h="128904">
                  <a:moveTo>
                    <a:pt x="2621978" y="86436"/>
                  </a:moveTo>
                  <a:lnTo>
                    <a:pt x="2613977" y="78384"/>
                  </a:lnTo>
                  <a:lnTo>
                    <a:pt x="2594203" y="78384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045459" h="128904">
                  <a:moveTo>
                    <a:pt x="2676448" y="118948"/>
                  </a:moveTo>
                  <a:lnTo>
                    <a:pt x="2668447" y="110896"/>
                  </a:lnTo>
                  <a:lnTo>
                    <a:pt x="2659697" y="110896"/>
                  </a:lnTo>
                  <a:lnTo>
                    <a:pt x="2658567" y="110896"/>
                  </a:lnTo>
                  <a:lnTo>
                    <a:pt x="2649817" y="110896"/>
                  </a:lnTo>
                  <a:lnTo>
                    <a:pt x="2641816" y="118948"/>
                  </a:lnTo>
                  <a:lnTo>
                    <a:pt x="2641816" y="128905"/>
                  </a:lnTo>
                  <a:lnTo>
                    <a:pt x="2658567" y="128905"/>
                  </a:lnTo>
                  <a:lnTo>
                    <a:pt x="2659697" y="128905"/>
                  </a:lnTo>
                  <a:lnTo>
                    <a:pt x="2676448" y="128905"/>
                  </a:lnTo>
                  <a:lnTo>
                    <a:pt x="2676448" y="118948"/>
                  </a:lnTo>
                  <a:close/>
                </a:path>
                <a:path w="3045459" h="128904">
                  <a:moveTo>
                    <a:pt x="2676448" y="63881"/>
                  </a:moveTo>
                  <a:lnTo>
                    <a:pt x="2659697" y="63881"/>
                  </a:lnTo>
                  <a:lnTo>
                    <a:pt x="2658567" y="63881"/>
                  </a:lnTo>
                  <a:lnTo>
                    <a:pt x="2641816" y="63881"/>
                  </a:lnTo>
                  <a:lnTo>
                    <a:pt x="2641816" y="73825"/>
                  </a:lnTo>
                  <a:lnTo>
                    <a:pt x="2649817" y="81889"/>
                  </a:lnTo>
                  <a:lnTo>
                    <a:pt x="2658567" y="81889"/>
                  </a:lnTo>
                  <a:lnTo>
                    <a:pt x="2659697" y="81889"/>
                  </a:lnTo>
                  <a:lnTo>
                    <a:pt x="2668447" y="81889"/>
                  </a:lnTo>
                  <a:lnTo>
                    <a:pt x="2676448" y="73825"/>
                  </a:lnTo>
                  <a:lnTo>
                    <a:pt x="2676448" y="63881"/>
                  </a:lnTo>
                  <a:close/>
                </a:path>
                <a:path w="3045459" h="128904">
                  <a:moveTo>
                    <a:pt x="2732062" y="86436"/>
                  </a:moveTo>
                  <a:lnTo>
                    <a:pt x="2724061" y="78384"/>
                  </a:lnTo>
                  <a:lnTo>
                    <a:pt x="2704287" y="78384"/>
                  </a:lnTo>
                  <a:lnTo>
                    <a:pt x="2696286" y="86436"/>
                  </a:lnTo>
                  <a:lnTo>
                    <a:pt x="2696286" y="106349"/>
                  </a:lnTo>
                  <a:lnTo>
                    <a:pt x="2704287" y="114401"/>
                  </a:lnTo>
                  <a:lnTo>
                    <a:pt x="2724061" y="114401"/>
                  </a:lnTo>
                  <a:lnTo>
                    <a:pt x="2732062" y="106349"/>
                  </a:lnTo>
                  <a:lnTo>
                    <a:pt x="2732062" y="96393"/>
                  </a:lnTo>
                  <a:lnTo>
                    <a:pt x="2732062" y="86436"/>
                  </a:lnTo>
                  <a:close/>
                </a:path>
                <a:path w="3045459" h="128904">
                  <a:moveTo>
                    <a:pt x="2786532" y="118948"/>
                  </a:moveTo>
                  <a:lnTo>
                    <a:pt x="2778531" y="110896"/>
                  </a:lnTo>
                  <a:lnTo>
                    <a:pt x="2769768" y="110896"/>
                  </a:lnTo>
                  <a:lnTo>
                    <a:pt x="2768612" y="110896"/>
                  </a:lnTo>
                  <a:lnTo>
                    <a:pt x="2759887" y="110896"/>
                  </a:lnTo>
                  <a:lnTo>
                    <a:pt x="2751886" y="118948"/>
                  </a:lnTo>
                  <a:lnTo>
                    <a:pt x="2751886" y="128905"/>
                  </a:lnTo>
                  <a:lnTo>
                    <a:pt x="2768612" y="128905"/>
                  </a:lnTo>
                  <a:lnTo>
                    <a:pt x="2769768" y="128905"/>
                  </a:lnTo>
                  <a:lnTo>
                    <a:pt x="2786532" y="128905"/>
                  </a:lnTo>
                  <a:lnTo>
                    <a:pt x="2786532" y="118948"/>
                  </a:lnTo>
                  <a:close/>
                </a:path>
                <a:path w="3045459" h="128904">
                  <a:moveTo>
                    <a:pt x="2786532" y="63881"/>
                  </a:moveTo>
                  <a:lnTo>
                    <a:pt x="2769768" y="63881"/>
                  </a:lnTo>
                  <a:lnTo>
                    <a:pt x="2768612" y="63881"/>
                  </a:lnTo>
                  <a:lnTo>
                    <a:pt x="2751886" y="63881"/>
                  </a:lnTo>
                  <a:lnTo>
                    <a:pt x="2751886" y="73825"/>
                  </a:lnTo>
                  <a:lnTo>
                    <a:pt x="2759887" y="81889"/>
                  </a:lnTo>
                  <a:lnTo>
                    <a:pt x="2768612" y="81889"/>
                  </a:lnTo>
                  <a:lnTo>
                    <a:pt x="2769768" y="81889"/>
                  </a:lnTo>
                  <a:lnTo>
                    <a:pt x="2778531" y="81889"/>
                  </a:lnTo>
                  <a:lnTo>
                    <a:pt x="2786532" y="73825"/>
                  </a:lnTo>
                  <a:lnTo>
                    <a:pt x="2786532" y="63881"/>
                  </a:lnTo>
                  <a:close/>
                </a:path>
                <a:path w="3045459" h="128904">
                  <a:moveTo>
                    <a:pt x="2842133" y="86436"/>
                  </a:moveTo>
                  <a:lnTo>
                    <a:pt x="2834132" y="78384"/>
                  </a:lnTo>
                  <a:lnTo>
                    <a:pt x="2814358" y="78384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045459" h="128904">
                  <a:moveTo>
                    <a:pt x="2896590" y="118948"/>
                  </a:moveTo>
                  <a:lnTo>
                    <a:pt x="2888589" y="110896"/>
                  </a:lnTo>
                  <a:lnTo>
                    <a:pt x="2879839" y="110896"/>
                  </a:lnTo>
                  <a:lnTo>
                    <a:pt x="2878696" y="110896"/>
                  </a:lnTo>
                  <a:lnTo>
                    <a:pt x="2869946" y="110896"/>
                  </a:lnTo>
                  <a:lnTo>
                    <a:pt x="2861957" y="118948"/>
                  </a:lnTo>
                  <a:lnTo>
                    <a:pt x="2861957" y="128905"/>
                  </a:lnTo>
                  <a:lnTo>
                    <a:pt x="2878696" y="128905"/>
                  </a:lnTo>
                  <a:lnTo>
                    <a:pt x="2879839" y="128905"/>
                  </a:lnTo>
                  <a:lnTo>
                    <a:pt x="2896590" y="128905"/>
                  </a:lnTo>
                  <a:lnTo>
                    <a:pt x="2896590" y="118948"/>
                  </a:lnTo>
                  <a:close/>
                </a:path>
                <a:path w="3045459" h="128904">
                  <a:moveTo>
                    <a:pt x="2896590" y="63893"/>
                  </a:moveTo>
                  <a:lnTo>
                    <a:pt x="2879839" y="63893"/>
                  </a:lnTo>
                  <a:lnTo>
                    <a:pt x="2861957" y="63881"/>
                  </a:lnTo>
                  <a:lnTo>
                    <a:pt x="2861957" y="73825"/>
                  </a:lnTo>
                  <a:lnTo>
                    <a:pt x="2869946" y="81889"/>
                  </a:lnTo>
                  <a:lnTo>
                    <a:pt x="2878696" y="81889"/>
                  </a:lnTo>
                  <a:lnTo>
                    <a:pt x="2879839" y="81889"/>
                  </a:lnTo>
                  <a:lnTo>
                    <a:pt x="2888589" y="81889"/>
                  </a:lnTo>
                  <a:lnTo>
                    <a:pt x="2896590" y="73825"/>
                  </a:lnTo>
                  <a:lnTo>
                    <a:pt x="2896590" y="63893"/>
                  </a:lnTo>
                  <a:close/>
                </a:path>
                <a:path w="3045459" h="128904">
                  <a:moveTo>
                    <a:pt x="2952204" y="86436"/>
                  </a:moveTo>
                  <a:lnTo>
                    <a:pt x="2944203" y="78384"/>
                  </a:lnTo>
                  <a:lnTo>
                    <a:pt x="2924416" y="78384"/>
                  </a:lnTo>
                  <a:lnTo>
                    <a:pt x="2916415" y="86436"/>
                  </a:lnTo>
                  <a:lnTo>
                    <a:pt x="2916415" y="106349"/>
                  </a:lnTo>
                  <a:lnTo>
                    <a:pt x="2924416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045459" h="128904">
                  <a:moveTo>
                    <a:pt x="2994952" y="110896"/>
                  </a:moveTo>
                  <a:lnTo>
                    <a:pt x="2989910" y="110896"/>
                  </a:lnTo>
                  <a:lnTo>
                    <a:pt x="2988780" y="110896"/>
                  </a:lnTo>
                  <a:lnTo>
                    <a:pt x="2980029" y="110896"/>
                  </a:lnTo>
                  <a:lnTo>
                    <a:pt x="2972028" y="118948"/>
                  </a:lnTo>
                  <a:lnTo>
                    <a:pt x="2972028" y="125247"/>
                  </a:lnTo>
                  <a:lnTo>
                    <a:pt x="2983992" y="117843"/>
                  </a:lnTo>
                  <a:lnTo>
                    <a:pt x="2988780" y="114833"/>
                  </a:lnTo>
                  <a:lnTo>
                    <a:pt x="2989910" y="114109"/>
                  </a:lnTo>
                  <a:lnTo>
                    <a:pt x="2994952" y="110896"/>
                  </a:lnTo>
                  <a:close/>
                </a:path>
                <a:path w="3045459" h="128904">
                  <a:moveTo>
                    <a:pt x="3006674" y="63893"/>
                  </a:moveTo>
                  <a:lnTo>
                    <a:pt x="2989910" y="63893"/>
                  </a:lnTo>
                  <a:lnTo>
                    <a:pt x="2988780" y="63893"/>
                  </a:lnTo>
                  <a:lnTo>
                    <a:pt x="2972028" y="63893"/>
                  </a:lnTo>
                  <a:lnTo>
                    <a:pt x="2972028" y="73825"/>
                  </a:lnTo>
                  <a:lnTo>
                    <a:pt x="2980029" y="81889"/>
                  </a:lnTo>
                  <a:lnTo>
                    <a:pt x="2988780" y="81889"/>
                  </a:lnTo>
                  <a:lnTo>
                    <a:pt x="2989910" y="81889"/>
                  </a:lnTo>
                  <a:lnTo>
                    <a:pt x="2998673" y="81889"/>
                  </a:lnTo>
                  <a:lnTo>
                    <a:pt x="3006674" y="73825"/>
                  </a:lnTo>
                  <a:lnTo>
                    <a:pt x="3006674" y="63893"/>
                  </a:lnTo>
                  <a:close/>
                </a:path>
                <a:path w="3045459" h="128904">
                  <a:moveTo>
                    <a:pt x="3045155" y="78384"/>
                  </a:moveTo>
                  <a:lnTo>
                    <a:pt x="3034512" y="78384"/>
                  </a:lnTo>
                  <a:lnTo>
                    <a:pt x="3026499" y="86436"/>
                  </a:lnTo>
                  <a:lnTo>
                    <a:pt x="3026499" y="90627"/>
                  </a:lnTo>
                  <a:lnTo>
                    <a:pt x="3045155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65">
              <a:extLst>
                <a:ext uri="{FF2B5EF4-FFF2-40B4-BE49-F238E27FC236}">
                  <a16:creationId xmlns:a16="http://schemas.microsoft.com/office/drawing/2014/main" id="{FFEAE17A-2186-CF9A-E2C1-297DD15D5AA6}"/>
                </a:ext>
              </a:extLst>
            </p:cNvPr>
            <p:cNvSpPr/>
            <p:nvPr/>
          </p:nvSpPr>
          <p:spPr>
            <a:xfrm>
              <a:off x="6115266" y="3335172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25"/>
                  </a:moveTo>
                  <a:lnTo>
                    <a:pt x="0" y="25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25"/>
                  </a:lnTo>
                  <a:close/>
                </a:path>
                <a:path w="1652270" h="65404">
                  <a:moveTo>
                    <a:pt x="73494" y="22580"/>
                  </a:moveTo>
                  <a:lnTo>
                    <a:pt x="65493" y="14528"/>
                  </a:lnTo>
                  <a:lnTo>
                    <a:pt x="45732" y="14528"/>
                  </a:lnTo>
                  <a:lnTo>
                    <a:pt x="37719" y="22580"/>
                  </a:lnTo>
                  <a:lnTo>
                    <a:pt x="37719" y="42494"/>
                  </a:lnTo>
                  <a:lnTo>
                    <a:pt x="45732" y="50546"/>
                  </a:lnTo>
                  <a:lnTo>
                    <a:pt x="65493" y="50546"/>
                  </a:lnTo>
                  <a:lnTo>
                    <a:pt x="73494" y="42494"/>
                  </a:lnTo>
                  <a:lnTo>
                    <a:pt x="73494" y="32537"/>
                  </a:lnTo>
                  <a:lnTo>
                    <a:pt x="73494" y="22580"/>
                  </a:lnTo>
                  <a:close/>
                </a:path>
                <a:path w="1652270" h="65404">
                  <a:moveTo>
                    <a:pt x="127965" y="55092"/>
                  </a:moveTo>
                  <a:lnTo>
                    <a:pt x="119964" y="47040"/>
                  </a:lnTo>
                  <a:lnTo>
                    <a:pt x="110083" y="47040"/>
                  </a:lnTo>
                  <a:lnTo>
                    <a:pt x="110083" y="65036"/>
                  </a:lnTo>
                  <a:lnTo>
                    <a:pt x="127965" y="65036"/>
                  </a:lnTo>
                  <a:lnTo>
                    <a:pt x="127965" y="55092"/>
                  </a:lnTo>
                  <a:close/>
                </a:path>
                <a:path w="1652270" h="65404">
                  <a:moveTo>
                    <a:pt x="127965" y="0"/>
                  </a:moveTo>
                  <a:lnTo>
                    <a:pt x="110083" y="0"/>
                  </a:lnTo>
                  <a:lnTo>
                    <a:pt x="93319" y="25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83" y="18021"/>
                  </a:lnTo>
                  <a:lnTo>
                    <a:pt x="111213" y="18021"/>
                  </a:lnTo>
                  <a:lnTo>
                    <a:pt x="119964" y="18021"/>
                  </a:lnTo>
                  <a:lnTo>
                    <a:pt x="127965" y="9969"/>
                  </a:lnTo>
                  <a:lnTo>
                    <a:pt x="127965" y="0"/>
                  </a:lnTo>
                  <a:close/>
                </a:path>
                <a:path w="1652270" h="65404">
                  <a:moveTo>
                    <a:pt x="183565" y="22580"/>
                  </a:moveTo>
                  <a:lnTo>
                    <a:pt x="175564" y="14528"/>
                  </a:lnTo>
                  <a:lnTo>
                    <a:pt x="155803" y="14528"/>
                  </a:lnTo>
                  <a:lnTo>
                    <a:pt x="147789" y="22580"/>
                  </a:lnTo>
                  <a:lnTo>
                    <a:pt x="147789" y="42494"/>
                  </a:lnTo>
                  <a:lnTo>
                    <a:pt x="155803" y="50546"/>
                  </a:lnTo>
                  <a:lnTo>
                    <a:pt x="175564" y="50546"/>
                  </a:lnTo>
                  <a:lnTo>
                    <a:pt x="183565" y="42494"/>
                  </a:lnTo>
                  <a:lnTo>
                    <a:pt x="183565" y="32537"/>
                  </a:lnTo>
                  <a:lnTo>
                    <a:pt x="183565" y="22580"/>
                  </a:lnTo>
                  <a:close/>
                </a:path>
                <a:path w="1652270" h="65404">
                  <a:moveTo>
                    <a:pt x="238036" y="55092"/>
                  </a:moveTo>
                  <a:lnTo>
                    <a:pt x="230035" y="47040"/>
                  </a:lnTo>
                  <a:lnTo>
                    <a:pt x="221310" y="47040"/>
                  </a:lnTo>
                  <a:lnTo>
                    <a:pt x="220154" y="47040"/>
                  </a:lnTo>
                  <a:lnTo>
                    <a:pt x="211416" y="47040"/>
                  </a:lnTo>
                  <a:lnTo>
                    <a:pt x="203403" y="55092"/>
                  </a:lnTo>
                  <a:lnTo>
                    <a:pt x="203403" y="65036"/>
                  </a:lnTo>
                  <a:lnTo>
                    <a:pt x="220154" y="65036"/>
                  </a:lnTo>
                  <a:lnTo>
                    <a:pt x="221310" y="65036"/>
                  </a:lnTo>
                  <a:lnTo>
                    <a:pt x="238036" y="65036"/>
                  </a:lnTo>
                  <a:lnTo>
                    <a:pt x="238036" y="55092"/>
                  </a:lnTo>
                  <a:close/>
                </a:path>
                <a:path w="1652270" h="65404">
                  <a:moveTo>
                    <a:pt x="238036" y="0"/>
                  </a:moveTo>
                  <a:lnTo>
                    <a:pt x="221310" y="0"/>
                  </a:lnTo>
                  <a:lnTo>
                    <a:pt x="220154" y="0"/>
                  </a:lnTo>
                  <a:lnTo>
                    <a:pt x="203403" y="0"/>
                  </a:lnTo>
                  <a:lnTo>
                    <a:pt x="203403" y="9969"/>
                  </a:lnTo>
                  <a:lnTo>
                    <a:pt x="211416" y="18021"/>
                  </a:lnTo>
                  <a:lnTo>
                    <a:pt x="220154" y="18021"/>
                  </a:lnTo>
                  <a:lnTo>
                    <a:pt x="221310" y="18021"/>
                  </a:lnTo>
                  <a:lnTo>
                    <a:pt x="230035" y="18021"/>
                  </a:lnTo>
                  <a:lnTo>
                    <a:pt x="238036" y="9969"/>
                  </a:lnTo>
                  <a:lnTo>
                    <a:pt x="238036" y="0"/>
                  </a:lnTo>
                  <a:close/>
                </a:path>
                <a:path w="1652270" h="65404">
                  <a:moveTo>
                    <a:pt x="293649" y="22580"/>
                  </a:moveTo>
                  <a:lnTo>
                    <a:pt x="285648" y="14528"/>
                  </a:lnTo>
                  <a:lnTo>
                    <a:pt x="265874" y="14528"/>
                  </a:lnTo>
                  <a:lnTo>
                    <a:pt x="257873" y="22580"/>
                  </a:lnTo>
                  <a:lnTo>
                    <a:pt x="257873" y="42494"/>
                  </a:lnTo>
                  <a:lnTo>
                    <a:pt x="265874" y="50546"/>
                  </a:lnTo>
                  <a:lnTo>
                    <a:pt x="285648" y="50546"/>
                  </a:lnTo>
                  <a:lnTo>
                    <a:pt x="293649" y="42494"/>
                  </a:lnTo>
                  <a:lnTo>
                    <a:pt x="293649" y="32537"/>
                  </a:lnTo>
                  <a:lnTo>
                    <a:pt x="293649" y="22580"/>
                  </a:lnTo>
                  <a:close/>
                </a:path>
                <a:path w="1652270" h="65404">
                  <a:moveTo>
                    <a:pt x="348107" y="55092"/>
                  </a:moveTo>
                  <a:lnTo>
                    <a:pt x="340106" y="47040"/>
                  </a:lnTo>
                  <a:lnTo>
                    <a:pt x="331355" y="47040"/>
                  </a:lnTo>
                  <a:lnTo>
                    <a:pt x="330225" y="47040"/>
                  </a:lnTo>
                  <a:lnTo>
                    <a:pt x="321487" y="47040"/>
                  </a:lnTo>
                  <a:lnTo>
                    <a:pt x="313474" y="55092"/>
                  </a:lnTo>
                  <a:lnTo>
                    <a:pt x="313474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92"/>
                  </a:lnTo>
                  <a:close/>
                </a:path>
                <a:path w="1652270" h="65404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74" y="0"/>
                  </a:lnTo>
                  <a:lnTo>
                    <a:pt x="313474" y="9969"/>
                  </a:lnTo>
                  <a:lnTo>
                    <a:pt x="321487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106" y="18021"/>
                  </a:lnTo>
                  <a:lnTo>
                    <a:pt x="348107" y="9969"/>
                  </a:lnTo>
                  <a:lnTo>
                    <a:pt x="348107" y="0"/>
                  </a:lnTo>
                  <a:close/>
                </a:path>
                <a:path w="1652270" h="65404">
                  <a:moveTo>
                    <a:pt x="403720" y="22580"/>
                  </a:moveTo>
                  <a:lnTo>
                    <a:pt x="395706" y="14528"/>
                  </a:lnTo>
                  <a:lnTo>
                    <a:pt x="375945" y="14528"/>
                  </a:lnTo>
                  <a:lnTo>
                    <a:pt x="367944" y="22580"/>
                  </a:lnTo>
                  <a:lnTo>
                    <a:pt x="367944" y="42494"/>
                  </a:lnTo>
                  <a:lnTo>
                    <a:pt x="375945" y="50546"/>
                  </a:lnTo>
                  <a:lnTo>
                    <a:pt x="395706" y="50546"/>
                  </a:lnTo>
                  <a:lnTo>
                    <a:pt x="403720" y="42494"/>
                  </a:lnTo>
                  <a:lnTo>
                    <a:pt x="403720" y="32537"/>
                  </a:lnTo>
                  <a:lnTo>
                    <a:pt x="403720" y="22580"/>
                  </a:lnTo>
                  <a:close/>
                </a:path>
                <a:path w="1652270" h="65404">
                  <a:moveTo>
                    <a:pt x="458190" y="55092"/>
                  </a:moveTo>
                  <a:lnTo>
                    <a:pt x="450189" y="47040"/>
                  </a:lnTo>
                  <a:lnTo>
                    <a:pt x="441439" y="47040"/>
                  </a:lnTo>
                  <a:lnTo>
                    <a:pt x="440309" y="47040"/>
                  </a:lnTo>
                  <a:lnTo>
                    <a:pt x="431546" y="47040"/>
                  </a:lnTo>
                  <a:lnTo>
                    <a:pt x="423545" y="55092"/>
                  </a:lnTo>
                  <a:lnTo>
                    <a:pt x="423545" y="65036"/>
                  </a:lnTo>
                  <a:lnTo>
                    <a:pt x="440309" y="65036"/>
                  </a:lnTo>
                  <a:lnTo>
                    <a:pt x="441439" y="65036"/>
                  </a:lnTo>
                  <a:lnTo>
                    <a:pt x="458190" y="65036"/>
                  </a:lnTo>
                  <a:lnTo>
                    <a:pt x="458190" y="55092"/>
                  </a:lnTo>
                  <a:close/>
                </a:path>
                <a:path w="1652270" h="65404">
                  <a:moveTo>
                    <a:pt x="458190" y="0"/>
                  </a:moveTo>
                  <a:lnTo>
                    <a:pt x="441439" y="0"/>
                  </a:lnTo>
                  <a:lnTo>
                    <a:pt x="440309" y="0"/>
                  </a:lnTo>
                  <a:lnTo>
                    <a:pt x="423545" y="0"/>
                  </a:lnTo>
                  <a:lnTo>
                    <a:pt x="423545" y="9969"/>
                  </a:lnTo>
                  <a:lnTo>
                    <a:pt x="431546" y="18021"/>
                  </a:lnTo>
                  <a:lnTo>
                    <a:pt x="440309" y="18021"/>
                  </a:lnTo>
                  <a:lnTo>
                    <a:pt x="441439" y="18021"/>
                  </a:lnTo>
                  <a:lnTo>
                    <a:pt x="450189" y="18021"/>
                  </a:lnTo>
                  <a:lnTo>
                    <a:pt x="458190" y="9969"/>
                  </a:lnTo>
                  <a:lnTo>
                    <a:pt x="458190" y="0"/>
                  </a:lnTo>
                  <a:close/>
                </a:path>
                <a:path w="1652270" h="65404">
                  <a:moveTo>
                    <a:pt x="513791" y="22580"/>
                  </a:moveTo>
                  <a:lnTo>
                    <a:pt x="505790" y="14528"/>
                  </a:lnTo>
                  <a:lnTo>
                    <a:pt x="486029" y="14528"/>
                  </a:lnTo>
                  <a:lnTo>
                    <a:pt x="478015" y="22580"/>
                  </a:lnTo>
                  <a:lnTo>
                    <a:pt x="478015" y="42494"/>
                  </a:lnTo>
                  <a:lnTo>
                    <a:pt x="486029" y="50546"/>
                  </a:lnTo>
                  <a:lnTo>
                    <a:pt x="505790" y="50546"/>
                  </a:lnTo>
                  <a:lnTo>
                    <a:pt x="513791" y="42494"/>
                  </a:lnTo>
                  <a:lnTo>
                    <a:pt x="513791" y="32537"/>
                  </a:lnTo>
                  <a:lnTo>
                    <a:pt x="513791" y="22580"/>
                  </a:lnTo>
                  <a:close/>
                </a:path>
                <a:path w="1652270" h="65404">
                  <a:moveTo>
                    <a:pt x="568261" y="55092"/>
                  </a:moveTo>
                  <a:lnTo>
                    <a:pt x="560260" y="47040"/>
                  </a:lnTo>
                  <a:lnTo>
                    <a:pt x="551510" y="47040"/>
                  </a:lnTo>
                  <a:lnTo>
                    <a:pt x="550392" y="47040"/>
                  </a:lnTo>
                  <a:lnTo>
                    <a:pt x="541642" y="47040"/>
                  </a:lnTo>
                  <a:lnTo>
                    <a:pt x="533628" y="55092"/>
                  </a:lnTo>
                  <a:lnTo>
                    <a:pt x="533628" y="65036"/>
                  </a:lnTo>
                  <a:lnTo>
                    <a:pt x="550392" y="65036"/>
                  </a:lnTo>
                  <a:lnTo>
                    <a:pt x="551510" y="65036"/>
                  </a:lnTo>
                  <a:lnTo>
                    <a:pt x="568261" y="65036"/>
                  </a:lnTo>
                  <a:lnTo>
                    <a:pt x="568261" y="55092"/>
                  </a:lnTo>
                  <a:close/>
                </a:path>
                <a:path w="1652270" h="65404">
                  <a:moveTo>
                    <a:pt x="568261" y="0"/>
                  </a:moveTo>
                  <a:lnTo>
                    <a:pt x="551510" y="0"/>
                  </a:lnTo>
                  <a:lnTo>
                    <a:pt x="550392" y="0"/>
                  </a:lnTo>
                  <a:lnTo>
                    <a:pt x="533628" y="0"/>
                  </a:lnTo>
                  <a:lnTo>
                    <a:pt x="533628" y="9969"/>
                  </a:lnTo>
                  <a:lnTo>
                    <a:pt x="541642" y="18021"/>
                  </a:lnTo>
                  <a:lnTo>
                    <a:pt x="550392" y="18021"/>
                  </a:lnTo>
                  <a:lnTo>
                    <a:pt x="551510" y="18021"/>
                  </a:lnTo>
                  <a:lnTo>
                    <a:pt x="560260" y="18021"/>
                  </a:lnTo>
                  <a:lnTo>
                    <a:pt x="568261" y="9969"/>
                  </a:lnTo>
                  <a:lnTo>
                    <a:pt x="568261" y="0"/>
                  </a:lnTo>
                  <a:close/>
                </a:path>
                <a:path w="1652270" h="65404">
                  <a:moveTo>
                    <a:pt x="623874" y="22580"/>
                  </a:moveTo>
                  <a:lnTo>
                    <a:pt x="615873" y="14528"/>
                  </a:lnTo>
                  <a:lnTo>
                    <a:pt x="596099" y="14528"/>
                  </a:lnTo>
                  <a:lnTo>
                    <a:pt x="588098" y="22580"/>
                  </a:lnTo>
                  <a:lnTo>
                    <a:pt x="588098" y="42494"/>
                  </a:lnTo>
                  <a:lnTo>
                    <a:pt x="596099" y="50546"/>
                  </a:lnTo>
                  <a:lnTo>
                    <a:pt x="615873" y="50546"/>
                  </a:lnTo>
                  <a:lnTo>
                    <a:pt x="623874" y="42494"/>
                  </a:lnTo>
                  <a:lnTo>
                    <a:pt x="623874" y="32537"/>
                  </a:lnTo>
                  <a:lnTo>
                    <a:pt x="623874" y="22580"/>
                  </a:lnTo>
                  <a:close/>
                </a:path>
                <a:path w="1652270" h="65404">
                  <a:moveTo>
                    <a:pt x="678345" y="55092"/>
                  </a:moveTo>
                  <a:lnTo>
                    <a:pt x="670344" y="47040"/>
                  </a:lnTo>
                  <a:lnTo>
                    <a:pt x="661593" y="47040"/>
                  </a:lnTo>
                  <a:lnTo>
                    <a:pt x="660450" y="47040"/>
                  </a:lnTo>
                  <a:lnTo>
                    <a:pt x="651700" y="47040"/>
                  </a:lnTo>
                  <a:lnTo>
                    <a:pt x="643699" y="55092"/>
                  </a:lnTo>
                  <a:lnTo>
                    <a:pt x="643699" y="65036"/>
                  </a:lnTo>
                  <a:lnTo>
                    <a:pt x="660450" y="65036"/>
                  </a:lnTo>
                  <a:lnTo>
                    <a:pt x="661593" y="65036"/>
                  </a:lnTo>
                  <a:lnTo>
                    <a:pt x="678345" y="65036"/>
                  </a:lnTo>
                  <a:lnTo>
                    <a:pt x="678345" y="55092"/>
                  </a:lnTo>
                  <a:close/>
                </a:path>
                <a:path w="1652270" h="65404">
                  <a:moveTo>
                    <a:pt x="678345" y="0"/>
                  </a:moveTo>
                  <a:lnTo>
                    <a:pt x="661593" y="0"/>
                  </a:lnTo>
                  <a:lnTo>
                    <a:pt x="660450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50" y="18021"/>
                  </a:lnTo>
                  <a:lnTo>
                    <a:pt x="661593" y="18021"/>
                  </a:lnTo>
                  <a:lnTo>
                    <a:pt x="670344" y="18021"/>
                  </a:lnTo>
                  <a:lnTo>
                    <a:pt x="678345" y="9969"/>
                  </a:lnTo>
                  <a:lnTo>
                    <a:pt x="678345" y="0"/>
                  </a:lnTo>
                  <a:close/>
                </a:path>
                <a:path w="1652270" h="65404">
                  <a:moveTo>
                    <a:pt x="733933" y="22580"/>
                  </a:moveTo>
                  <a:lnTo>
                    <a:pt x="725932" y="14528"/>
                  </a:lnTo>
                  <a:lnTo>
                    <a:pt x="706170" y="14528"/>
                  </a:lnTo>
                  <a:lnTo>
                    <a:pt x="698157" y="22580"/>
                  </a:lnTo>
                  <a:lnTo>
                    <a:pt x="698157" y="42494"/>
                  </a:lnTo>
                  <a:lnTo>
                    <a:pt x="706170" y="50546"/>
                  </a:lnTo>
                  <a:lnTo>
                    <a:pt x="725932" y="50546"/>
                  </a:lnTo>
                  <a:lnTo>
                    <a:pt x="733933" y="42494"/>
                  </a:lnTo>
                  <a:lnTo>
                    <a:pt x="733933" y="32537"/>
                  </a:lnTo>
                  <a:lnTo>
                    <a:pt x="733933" y="22580"/>
                  </a:lnTo>
                  <a:close/>
                </a:path>
                <a:path w="1652270" h="65404">
                  <a:moveTo>
                    <a:pt x="788403" y="55092"/>
                  </a:moveTo>
                  <a:lnTo>
                    <a:pt x="780402" y="47040"/>
                  </a:lnTo>
                  <a:lnTo>
                    <a:pt x="771677" y="47040"/>
                  </a:lnTo>
                  <a:lnTo>
                    <a:pt x="770509" y="47040"/>
                  </a:lnTo>
                  <a:lnTo>
                    <a:pt x="761784" y="47040"/>
                  </a:lnTo>
                  <a:lnTo>
                    <a:pt x="753783" y="55092"/>
                  </a:lnTo>
                  <a:lnTo>
                    <a:pt x="753783" y="65036"/>
                  </a:lnTo>
                  <a:lnTo>
                    <a:pt x="770509" y="65036"/>
                  </a:lnTo>
                  <a:lnTo>
                    <a:pt x="771677" y="65036"/>
                  </a:lnTo>
                  <a:lnTo>
                    <a:pt x="788403" y="65036"/>
                  </a:lnTo>
                  <a:lnTo>
                    <a:pt x="788403" y="55092"/>
                  </a:lnTo>
                  <a:close/>
                </a:path>
                <a:path w="1652270" h="65404">
                  <a:moveTo>
                    <a:pt x="788403" y="0"/>
                  </a:moveTo>
                  <a:lnTo>
                    <a:pt x="771677" y="0"/>
                  </a:lnTo>
                  <a:lnTo>
                    <a:pt x="770509" y="0"/>
                  </a:lnTo>
                  <a:lnTo>
                    <a:pt x="753783" y="0"/>
                  </a:lnTo>
                  <a:lnTo>
                    <a:pt x="753783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77" y="18021"/>
                  </a:lnTo>
                  <a:lnTo>
                    <a:pt x="780402" y="18021"/>
                  </a:lnTo>
                  <a:lnTo>
                    <a:pt x="788403" y="9969"/>
                  </a:lnTo>
                  <a:lnTo>
                    <a:pt x="788403" y="0"/>
                  </a:lnTo>
                  <a:close/>
                </a:path>
                <a:path w="1652270" h="65404">
                  <a:moveTo>
                    <a:pt x="844016" y="22580"/>
                  </a:moveTo>
                  <a:lnTo>
                    <a:pt x="836015" y="14528"/>
                  </a:lnTo>
                  <a:lnTo>
                    <a:pt x="816254" y="14528"/>
                  </a:lnTo>
                  <a:lnTo>
                    <a:pt x="808240" y="22580"/>
                  </a:lnTo>
                  <a:lnTo>
                    <a:pt x="808240" y="42494"/>
                  </a:lnTo>
                  <a:lnTo>
                    <a:pt x="816254" y="50546"/>
                  </a:lnTo>
                  <a:lnTo>
                    <a:pt x="836015" y="50546"/>
                  </a:lnTo>
                  <a:lnTo>
                    <a:pt x="844016" y="42494"/>
                  </a:lnTo>
                  <a:lnTo>
                    <a:pt x="844016" y="32537"/>
                  </a:lnTo>
                  <a:lnTo>
                    <a:pt x="844016" y="22580"/>
                  </a:lnTo>
                  <a:close/>
                </a:path>
                <a:path w="1652270" h="65404">
                  <a:moveTo>
                    <a:pt x="898486" y="55092"/>
                  </a:moveTo>
                  <a:lnTo>
                    <a:pt x="890485" y="47040"/>
                  </a:lnTo>
                  <a:lnTo>
                    <a:pt x="881722" y="47040"/>
                  </a:lnTo>
                  <a:lnTo>
                    <a:pt x="880605" y="47040"/>
                  </a:lnTo>
                  <a:lnTo>
                    <a:pt x="871855" y="47040"/>
                  </a:lnTo>
                  <a:lnTo>
                    <a:pt x="863841" y="55092"/>
                  </a:lnTo>
                  <a:lnTo>
                    <a:pt x="863841" y="65036"/>
                  </a:lnTo>
                  <a:lnTo>
                    <a:pt x="880605" y="65036"/>
                  </a:lnTo>
                  <a:lnTo>
                    <a:pt x="881722" y="65036"/>
                  </a:lnTo>
                  <a:lnTo>
                    <a:pt x="898486" y="65036"/>
                  </a:lnTo>
                  <a:lnTo>
                    <a:pt x="898486" y="55092"/>
                  </a:lnTo>
                  <a:close/>
                </a:path>
                <a:path w="1652270" h="65404">
                  <a:moveTo>
                    <a:pt x="898486" y="0"/>
                  </a:moveTo>
                  <a:lnTo>
                    <a:pt x="881722" y="0"/>
                  </a:lnTo>
                  <a:lnTo>
                    <a:pt x="880605" y="0"/>
                  </a:lnTo>
                  <a:lnTo>
                    <a:pt x="863841" y="0"/>
                  </a:lnTo>
                  <a:lnTo>
                    <a:pt x="863841" y="9969"/>
                  </a:lnTo>
                  <a:lnTo>
                    <a:pt x="871855" y="18021"/>
                  </a:lnTo>
                  <a:lnTo>
                    <a:pt x="880605" y="18021"/>
                  </a:lnTo>
                  <a:lnTo>
                    <a:pt x="881722" y="18021"/>
                  </a:lnTo>
                  <a:lnTo>
                    <a:pt x="890485" y="18021"/>
                  </a:lnTo>
                  <a:lnTo>
                    <a:pt x="898486" y="9969"/>
                  </a:lnTo>
                  <a:lnTo>
                    <a:pt x="898486" y="0"/>
                  </a:lnTo>
                  <a:close/>
                </a:path>
                <a:path w="1652270" h="65404">
                  <a:moveTo>
                    <a:pt x="954087" y="22580"/>
                  </a:moveTo>
                  <a:lnTo>
                    <a:pt x="946086" y="14528"/>
                  </a:lnTo>
                  <a:lnTo>
                    <a:pt x="926312" y="14528"/>
                  </a:lnTo>
                  <a:lnTo>
                    <a:pt x="918311" y="22580"/>
                  </a:lnTo>
                  <a:lnTo>
                    <a:pt x="918311" y="42494"/>
                  </a:lnTo>
                  <a:lnTo>
                    <a:pt x="926312" y="50546"/>
                  </a:lnTo>
                  <a:lnTo>
                    <a:pt x="946086" y="50546"/>
                  </a:lnTo>
                  <a:lnTo>
                    <a:pt x="954087" y="42494"/>
                  </a:lnTo>
                  <a:lnTo>
                    <a:pt x="954087" y="32537"/>
                  </a:lnTo>
                  <a:lnTo>
                    <a:pt x="954087" y="22580"/>
                  </a:lnTo>
                  <a:close/>
                </a:path>
                <a:path w="1652270" h="65404">
                  <a:moveTo>
                    <a:pt x="1008557" y="55092"/>
                  </a:moveTo>
                  <a:lnTo>
                    <a:pt x="1000556" y="47040"/>
                  </a:lnTo>
                  <a:lnTo>
                    <a:pt x="991819" y="47040"/>
                  </a:lnTo>
                  <a:lnTo>
                    <a:pt x="990688" y="47040"/>
                  </a:lnTo>
                  <a:lnTo>
                    <a:pt x="981925" y="47040"/>
                  </a:lnTo>
                  <a:lnTo>
                    <a:pt x="973924" y="55092"/>
                  </a:lnTo>
                  <a:lnTo>
                    <a:pt x="973924" y="65036"/>
                  </a:lnTo>
                  <a:lnTo>
                    <a:pt x="990688" y="65036"/>
                  </a:lnTo>
                  <a:lnTo>
                    <a:pt x="991819" y="65036"/>
                  </a:lnTo>
                  <a:lnTo>
                    <a:pt x="1008557" y="65036"/>
                  </a:lnTo>
                  <a:lnTo>
                    <a:pt x="1008557" y="55092"/>
                  </a:lnTo>
                  <a:close/>
                </a:path>
                <a:path w="1652270" h="65404">
                  <a:moveTo>
                    <a:pt x="1008557" y="0"/>
                  </a:moveTo>
                  <a:lnTo>
                    <a:pt x="991819" y="0"/>
                  </a:lnTo>
                  <a:lnTo>
                    <a:pt x="990688" y="0"/>
                  </a:lnTo>
                  <a:lnTo>
                    <a:pt x="973924" y="0"/>
                  </a:lnTo>
                  <a:lnTo>
                    <a:pt x="973924" y="9969"/>
                  </a:lnTo>
                  <a:lnTo>
                    <a:pt x="981925" y="18021"/>
                  </a:lnTo>
                  <a:lnTo>
                    <a:pt x="990688" y="18021"/>
                  </a:lnTo>
                  <a:lnTo>
                    <a:pt x="991819" y="18021"/>
                  </a:lnTo>
                  <a:lnTo>
                    <a:pt x="1000556" y="18021"/>
                  </a:lnTo>
                  <a:lnTo>
                    <a:pt x="1008557" y="9969"/>
                  </a:lnTo>
                  <a:lnTo>
                    <a:pt x="1008557" y="0"/>
                  </a:lnTo>
                  <a:close/>
                </a:path>
                <a:path w="1652270" h="65404">
                  <a:moveTo>
                    <a:pt x="1064171" y="22580"/>
                  </a:moveTo>
                  <a:lnTo>
                    <a:pt x="1056170" y="14528"/>
                  </a:lnTo>
                  <a:lnTo>
                    <a:pt x="1036408" y="14528"/>
                  </a:lnTo>
                  <a:lnTo>
                    <a:pt x="1028395" y="22580"/>
                  </a:lnTo>
                  <a:lnTo>
                    <a:pt x="1028395" y="42494"/>
                  </a:lnTo>
                  <a:lnTo>
                    <a:pt x="1036408" y="50546"/>
                  </a:lnTo>
                  <a:lnTo>
                    <a:pt x="1056170" y="50546"/>
                  </a:lnTo>
                  <a:lnTo>
                    <a:pt x="1064171" y="42494"/>
                  </a:lnTo>
                  <a:lnTo>
                    <a:pt x="1064171" y="32537"/>
                  </a:lnTo>
                  <a:lnTo>
                    <a:pt x="1064171" y="22580"/>
                  </a:lnTo>
                  <a:close/>
                </a:path>
                <a:path w="1652270" h="65404">
                  <a:moveTo>
                    <a:pt x="1118641" y="55092"/>
                  </a:moveTo>
                  <a:lnTo>
                    <a:pt x="1110640" y="47040"/>
                  </a:lnTo>
                  <a:lnTo>
                    <a:pt x="1101890" y="47040"/>
                  </a:lnTo>
                  <a:lnTo>
                    <a:pt x="1100747" y="47040"/>
                  </a:lnTo>
                  <a:lnTo>
                    <a:pt x="1091996" y="47040"/>
                  </a:lnTo>
                  <a:lnTo>
                    <a:pt x="1083995" y="55092"/>
                  </a:lnTo>
                  <a:lnTo>
                    <a:pt x="1083995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41" y="65036"/>
                  </a:lnTo>
                  <a:lnTo>
                    <a:pt x="1118641" y="55092"/>
                  </a:lnTo>
                  <a:close/>
                </a:path>
                <a:path w="1652270" h="65404">
                  <a:moveTo>
                    <a:pt x="1118641" y="0"/>
                  </a:moveTo>
                  <a:lnTo>
                    <a:pt x="1101890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90" y="18021"/>
                  </a:lnTo>
                  <a:lnTo>
                    <a:pt x="1110640" y="18021"/>
                  </a:lnTo>
                  <a:lnTo>
                    <a:pt x="1118641" y="9969"/>
                  </a:lnTo>
                  <a:lnTo>
                    <a:pt x="1118641" y="0"/>
                  </a:lnTo>
                  <a:close/>
                </a:path>
                <a:path w="1652270" h="65404">
                  <a:moveTo>
                    <a:pt x="1174242" y="22580"/>
                  </a:moveTo>
                  <a:lnTo>
                    <a:pt x="1166241" y="14528"/>
                  </a:lnTo>
                  <a:lnTo>
                    <a:pt x="1146467" y="14528"/>
                  </a:lnTo>
                  <a:lnTo>
                    <a:pt x="1138466" y="22580"/>
                  </a:lnTo>
                  <a:lnTo>
                    <a:pt x="1138466" y="42494"/>
                  </a:lnTo>
                  <a:lnTo>
                    <a:pt x="1146467" y="50546"/>
                  </a:lnTo>
                  <a:lnTo>
                    <a:pt x="1166241" y="50546"/>
                  </a:lnTo>
                  <a:lnTo>
                    <a:pt x="1174242" y="42494"/>
                  </a:lnTo>
                  <a:lnTo>
                    <a:pt x="1174242" y="32537"/>
                  </a:lnTo>
                  <a:lnTo>
                    <a:pt x="1174242" y="22580"/>
                  </a:lnTo>
                  <a:close/>
                </a:path>
                <a:path w="1652270" h="65404">
                  <a:moveTo>
                    <a:pt x="1228712" y="55092"/>
                  </a:moveTo>
                  <a:lnTo>
                    <a:pt x="1220711" y="47040"/>
                  </a:lnTo>
                  <a:lnTo>
                    <a:pt x="1211973" y="47040"/>
                  </a:lnTo>
                  <a:lnTo>
                    <a:pt x="1210830" y="47040"/>
                  </a:lnTo>
                  <a:lnTo>
                    <a:pt x="1202093" y="47040"/>
                  </a:lnTo>
                  <a:lnTo>
                    <a:pt x="1194079" y="55092"/>
                  </a:lnTo>
                  <a:lnTo>
                    <a:pt x="1194079" y="65036"/>
                  </a:lnTo>
                  <a:lnTo>
                    <a:pt x="1210830" y="65036"/>
                  </a:lnTo>
                  <a:lnTo>
                    <a:pt x="1211973" y="65036"/>
                  </a:lnTo>
                  <a:lnTo>
                    <a:pt x="1228712" y="65036"/>
                  </a:lnTo>
                  <a:lnTo>
                    <a:pt x="1228712" y="55092"/>
                  </a:lnTo>
                  <a:close/>
                </a:path>
                <a:path w="1652270" h="65404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69"/>
                  </a:lnTo>
                  <a:lnTo>
                    <a:pt x="1202093" y="18021"/>
                  </a:lnTo>
                  <a:lnTo>
                    <a:pt x="1210830" y="18021"/>
                  </a:lnTo>
                  <a:lnTo>
                    <a:pt x="1211973" y="18021"/>
                  </a:lnTo>
                  <a:lnTo>
                    <a:pt x="1220711" y="18021"/>
                  </a:lnTo>
                  <a:lnTo>
                    <a:pt x="1228712" y="9969"/>
                  </a:lnTo>
                  <a:lnTo>
                    <a:pt x="1228712" y="0"/>
                  </a:lnTo>
                  <a:close/>
                </a:path>
                <a:path w="1652270" h="65404">
                  <a:moveTo>
                    <a:pt x="1284325" y="22580"/>
                  </a:moveTo>
                  <a:lnTo>
                    <a:pt x="1276324" y="14528"/>
                  </a:lnTo>
                  <a:lnTo>
                    <a:pt x="1256550" y="14528"/>
                  </a:lnTo>
                  <a:lnTo>
                    <a:pt x="1248549" y="22580"/>
                  </a:lnTo>
                  <a:lnTo>
                    <a:pt x="1248549" y="42494"/>
                  </a:lnTo>
                  <a:lnTo>
                    <a:pt x="1256550" y="50546"/>
                  </a:lnTo>
                  <a:lnTo>
                    <a:pt x="1276324" y="50546"/>
                  </a:lnTo>
                  <a:lnTo>
                    <a:pt x="1284325" y="42494"/>
                  </a:lnTo>
                  <a:lnTo>
                    <a:pt x="1284325" y="32537"/>
                  </a:lnTo>
                  <a:lnTo>
                    <a:pt x="1284325" y="22580"/>
                  </a:lnTo>
                  <a:close/>
                </a:path>
                <a:path w="1652270" h="65404">
                  <a:moveTo>
                    <a:pt x="1338795" y="55092"/>
                  </a:moveTo>
                  <a:lnTo>
                    <a:pt x="1330794" y="47040"/>
                  </a:lnTo>
                  <a:lnTo>
                    <a:pt x="1322057" y="47040"/>
                  </a:lnTo>
                  <a:lnTo>
                    <a:pt x="1320914" y="47040"/>
                  </a:lnTo>
                  <a:lnTo>
                    <a:pt x="1312151" y="47040"/>
                  </a:lnTo>
                  <a:lnTo>
                    <a:pt x="1304150" y="55092"/>
                  </a:lnTo>
                  <a:lnTo>
                    <a:pt x="1304150" y="65036"/>
                  </a:lnTo>
                  <a:lnTo>
                    <a:pt x="1320914" y="65036"/>
                  </a:lnTo>
                  <a:lnTo>
                    <a:pt x="1322057" y="65036"/>
                  </a:lnTo>
                  <a:lnTo>
                    <a:pt x="1338795" y="65036"/>
                  </a:lnTo>
                  <a:lnTo>
                    <a:pt x="1338795" y="55092"/>
                  </a:lnTo>
                  <a:close/>
                </a:path>
                <a:path w="1652270" h="65404">
                  <a:moveTo>
                    <a:pt x="1338795" y="0"/>
                  </a:moveTo>
                  <a:lnTo>
                    <a:pt x="1322057" y="0"/>
                  </a:lnTo>
                  <a:lnTo>
                    <a:pt x="1320914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14" y="18021"/>
                  </a:lnTo>
                  <a:lnTo>
                    <a:pt x="1322057" y="18021"/>
                  </a:lnTo>
                  <a:lnTo>
                    <a:pt x="1330794" y="18021"/>
                  </a:lnTo>
                  <a:lnTo>
                    <a:pt x="1338795" y="9969"/>
                  </a:lnTo>
                  <a:lnTo>
                    <a:pt x="1338795" y="0"/>
                  </a:lnTo>
                  <a:close/>
                </a:path>
                <a:path w="1652270" h="65404">
                  <a:moveTo>
                    <a:pt x="1394396" y="22580"/>
                  </a:moveTo>
                  <a:lnTo>
                    <a:pt x="1386395" y="14528"/>
                  </a:lnTo>
                  <a:lnTo>
                    <a:pt x="1366634" y="14528"/>
                  </a:lnTo>
                  <a:lnTo>
                    <a:pt x="1358620" y="22580"/>
                  </a:lnTo>
                  <a:lnTo>
                    <a:pt x="1358620" y="42494"/>
                  </a:lnTo>
                  <a:lnTo>
                    <a:pt x="1366634" y="50546"/>
                  </a:lnTo>
                  <a:lnTo>
                    <a:pt x="1386395" y="50546"/>
                  </a:lnTo>
                  <a:lnTo>
                    <a:pt x="1394396" y="42494"/>
                  </a:lnTo>
                  <a:lnTo>
                    <a:pt x="1394396" y="32537"/>
                  </a:lnTo>
                  <a:lnTo>
                    <a:pt x="1394396" y="22580"/>
                  </a:lnTo>
                  <a:close/>
                </a:path>
                <a:path w="1652270" h="65404">
                  <a:moveTo>
                    <a:pt x="1448854" y="55092"/>
                  </a:moveTo>
                  <a:lnTo>
                    <a:pt x="1440853" y="47040"/>
                  </a:lnTo>
                  <a:lnTo>
                    <a:pt x="1432128" y="47040"/>
                  </a:lnTo>
                  <a:lnTo>
                    <a:pt x="1430972" y="47040"/>
                  </a:lnTo>
                  <a:lnTo>
                    <a:pt x="1422247" y="47040"/>
                  </a:lnTo>
                  <a:lnTo>
                    <a:pt x="1414233" y="55092"/>
                  </a:lnTo>
                  <a:lnTo>
                    <a:pt x="1414233" y="65036"/>
                  </a:lnTo>
                  <a:lnTo>
                    <a:pt x="1430972" y="65036"/>
                  </a:lnTo>
                  <a:lnTo>
                    <a:pt x="1432128" y="65036"/>
                  </a:lnTo>
                  <a:lnTo>
                    <a:pt x="1448854" y="65036"/>
                  </a:lnTo>
                  <a:lnTo>
                    <a:pt x="1448854" y="55092"/>
                  </a:lnTo>
                  <a:close/>
                </a:path>
                <a:path w="1652270" h="65404">
                  <a:moveTo>
                    <a:pt x="1448854" y="0"/>
                  </a:moveTo>
                  <a:lnTo>
                    <a:pt x="1432128" y="0"/>
                  </a:lnTo>
                  <a:lnTo>
                    <a:pt x="1430972" y="0"/>
                  </a:lnTo>
                  <a:lnTo>
                    <a:pt x="1414233" y="0"/>
                  </a:lnTo>
                  <a:lnTo>
                    <a:pt x="1414233" y="9969"/>
                  </a:lnTo>
                  <a:lnTo>
                    <a:pt x="1422247" y="18021"/>
                  </a:lnTo>
                  <a:lnTo>
                    <a:pt x="1430972" y="18021"/>
                  </a:lnTo>
                  <a:lnTo>
                    <a:pt x="1432128" y="18021"/>
                  </a:lnTo>
                  <a:lnTo>
                    <a:pt x="1440853" y="18021"/>
                  </a:lnTo>
                  <a:lnTo>
                    <a:pt x="1448854" y="9969"/>
                  </a:lnTo>
                  <a:lnTo>
                    <a:pt x="1448854" y="0"/>
                  </a:lnTo>
                  <a:close/>
                </a:path>
                <a:path w="1652270" h="65404">
                  <a:moveTo>
                    <a:pt x="1504467" y="22580"/>
                  </a:moveTo>
                  <a:lnTo>
                    <a:pt x="1496466" y="14528"/>
                  </a:lnTo>
                  <a:lnTo>
                    <a:pt x="1476705" y="14528"/>
                  </a:lnTo>
                  <a:lnTo>
                    <a:pt x="1468691" y="22580"/>
                  </a:lnTo>
                  <a:lnTo>
                    <a:pt x="1468691" y="42494"/>
                  </a:lnTo>
                  <a:lnTo>
                    <a:pt x="1476705" y="50546"/>
                  </a:lnTo>
                  <a:lnTo>
                    <a:pt x="1496466" y="50546"/>
                  </a:lnTo>
                  <a:lnTo>
                    <a:pt x="1504467" y="42494"/>
                  </a:lnTo>
                  <a:lnTo>
                    <a:pt x="1504467" y="32537"/>
                  </a:lnTo>
                  <a:lnTo>
                    <a:pt x="1504467" y="22580"/>
                  </a:lnTo>
                  <a:close/>
                </a:path>
                <a:path w="1652270" h="65404">
                  <a:moveTo>
                    <a:pt x="1542186" y="0"/>
                  </a:moveTo>
                  <a:lnTo>
                    <a:pt x="1524304" y="0"/>
                  </a:lnTo>
                  <a:lnTo>
                    <a:pt x="1524304" y="9969"/>
                  </a:lnTo>
                  <a:lnTo>
                    <a:pt x="1532305" y="18021"/>
                  </a:lnTo>
                  <a:lnTo>
                    <a:pt x="1542186" y="18021"/>
                  </a:lnTo>
                  <a:lnTo>
                    <a:pt x="1542186" y="0"/>
                  </a:lnTo>
                  <a:close/>
                </a:path>
                <a:path w="1652270" h="65404">
                  <a:moveTo>
                    <a:pt x="1558937" y="55092"/>
                  </a:moveTo>
                  <a:lnTo>
                    <a:pt x="1550936" y="47040"/>
                  </a:lnTo>
                  <a:lnTo>
                    <a:pt x="1542186" y="47040"/>
                  </a:lnTo>
                  <a:lnTo>
                    <a:pt x="1541068" y="47040"/>
                  </a:lnTo>
                  <a:lnTo>
                    <a:pt x="1532305" y="47040"/>
                  </a:lnTo>
                  <a:lnTo>
                    <a:pt x="1524304" y="55092"/>
                  </a:lnTo>
                  <a:lnTo>
                    <a:pt x="1524304" y="65036"/>
                  </a:lnTo>
                  <a:lnTo>
                    <a:pt x="1541068" y="65036"/>
                  </a:lnTo>
                  <a:lnTo>
                    <a:pt x="1542186" y="65036"/>
                  </a:lnTo>
                  <a:lnTo>
                    <a:pt x="1558937" y="65036"/>
                  </a:lnTo>
                  <a:lnTo>
                    <a:pt x="1558937" y="55092"/>
                  </a:lnTo>
                  <a:close/>
                </a:path>
                <a:path w="1652270" h="65404">
                  <a:moveTo>
                    <a:pt x="1652270" y="47040"/>
                  </a:moveTo>
                  <a:lnTo>
                    <a:pt x="1642376" y="47040"/>
                  </a:lnTo>
                  <a:lnTo>
                    <a:pt x="1634375" y="55092"/>
                  </a:lnTo>
                  <a:lnTo>
                    <a:pt x="1634375" y="65036"/>
                  </a:lnTo>
                  <a:lnTo>
                    <a:pt x="1652270" y="65036"/>
                  </a:lnTo>
                  <a:lnTo>
                    <a:pt x="1652270" y="47040"/>
                  </a:lnTo>
                  <a:close/>
                </a:path>
                <a:path w="1652270" h="65404">
                  <a:moveTo>
                    <a:pt x="1652270" y="0"/>
                  </a:moveTo>
                  <a:lnTo>
                    <a:pt x="1634375" y="0"/>
                  </a:lnTo>
                  <a:lnTo>
                    <a:pt x="1634375" y="9969"/>
                  </a:lnTo>
                  <a:lnTo>
                    <a:pt x="1642376" y="18021"/>
                  </a:lnTo>
                  <a:lnTo>
                    <a:pt x="1652270" y="18021"/>
                  </a:lnTo>
                  <a:lnTo>
                    <a:pt x="165227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66">
              <a:extLst>
                <a:ext uri="{FF2B5EF4-FFF2-40B4-BE49-F238E27FC236}">
                  <a16:creationId xmlns:a16="http://schemas.microsoft.com/office/drawing/2014/main" id="{E0740EF8-ABBB-C525-C46D-118EC53AF0B0}"/>
                </a:ext>
              </a:extLst>
            </p:cNvPr>
            <p:cNvSpPr/>
            <p:nvPr/>
          </p:nvSpPr>
          <p:spPr>
            <a:xfrm>
              <a:off x="5988443" y="3271278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34632" y="0"/>
                  </a:moveTo>
                  <a:lnTo>
                    <a:pt x="17881" y="0"/>
                  </a:lnTo>
                  <a:lnTo>
                    <a:pt x="16725" y="0"/>
                  </a:lnTo>
                  <a:lnTo>
                    <a:pt x="0" y="0"/>
                  </a:lnTo>
                  <a:lnTo>
                    <a:pt x="0" y="8407"/>
                  </a:lnTo>
                  <a:lnTo>
                    <a:pt x="12217" y="18046"/>
                  </a:lnTo>
                  <a:lnTo>
                    <a:pt x="16725" y="18046"/>
                  </a:lnTo>
                  <a:lnTo>
                    <a:pt x="17881" y="18046"/>
                  </a:lnTo>
                  <a:lnTo>
                    <a:pt x="26631" y="18046"/>
                  </a:lnTo>
                  <a:lnTo>
                    <a:pt x="34632" y="9982"/>
                  </a:lnTo>
                  <a:lnTo>
                    <a:pt x="34632" y="0"/>
                  </a:lnTo>
                  <a:close/>
                </a:path>
                <a:path w="3155950" h="129539">
                  <a:moveTo>
                    <a:pt x="90246" y="22580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80"/>
                  </a:lnTo>
                  <a:lnTo>
                    <a:pt x="54470" y="42494"/>
                  </a:lnTo>
                  <a:lnTo>
                    <a:pt x="62471" y="50546"/>
                  </a:lnTo>
                  <a:lnTo>
                    <a:pt x="82245" y="50546"/>
                  </a:lnTo>
                  <a:lnTo>
                    <a:pt x="90246" y="42494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155950" h="129539">
                  <a:moveTo>
                    <a:pt x="127952" y="47040"/>
                  </a:moveTo>
                  <a:lnTo>
                    <a:pt x="118071" y="47040"/>
                  </a:lnTo>
                  <a:lnTo>
                    <a:pt x="110070" y="55092"/>
                  </a:lnTo>
                  <a:lnTo>
                    <a:pt x="110070" y="65049"/>
                  </a:lnTo>
                  <a:lnTo>
                    <a:pt x="127952" y="65049"/>
                  </a:lnTo>
                  <a:lnTo>
                    <a:pt x="127952" y="47040"/>
                  </a:lnTo>
                  <a:close/>
                </a:path>
                <a:path w="3155950" h="129539">
                  <a:moveTo>
                    <a:pt x="127952" y="0"/>
                  </a:moveTo>
                  <a:lnTo>
                    <a:pt x="110070" y="0"/>
                  </a:lnTo>
                  <a:lnTo>
                    <a:pt x="110070" y="9982"/>
                  </a:lnTo>
                  <a:lnTo>
                    <a:pt x="118071" y="18046"/>
                  </a:lnTo>
                  <a:lnTo>
                    <a:pt x="127952" y="18046"/>
                  </a:lnTo>
                  <a:lnTo>
                    <a:pt x="127952" y="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63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74"/>
                  </a:moveTo>
                  <a:lnTo>
                    <a:pt x="1733359" y="78422"/>
                  </a:lnTo>
                  <a:lnTo>
                    <a:pt x="1713585" y="78422"/>
                  </a:lnTo>
                  <a:lnTo>
                    <a:pt x="1705584" y="86474"/>
                  </a:lnTo>
                  <a:lnTo>
                    <a:pt x="1705584" y="106387"/>
                  </a:lnTo>
                  <a:lnTo>
                    <a:pt x="1713585" y="114439"/>
                  </a:lnTo>
                  <a:lnTo>
                    <a:pt x="1733359" y="114439"/>
                  </a:lnTo>
                  <a:lnTo>
                    <a:pt x="1741360" y="106387"/>
                  </a:lnTo>
                  <a:lnTo>
                    <a:pt x="1741360" y="96431"/>
                  </a:lnTo>
                  <a:lnTo>
                    <a:pt x="1741360" y="86474"/>
                  </a:lnTo>
                  <a:close/>
                </a:path>
                <a:path w="3155950" h="129539">
                  <a:moveTo>
                    <a:pt x="1795830" y="118986"/>
                  </a:moveTo>
                  <a:lnTo>
                    <a:pt x="1787829" y="110934"/>
                  </a:lnTo>
                  <a:lnTo>
                    <a:pt x="1777961" y="110934"/>
                  </a:lnTo>
                  <a:lnTo>
                    <a:pt x="1777961" y="128930"/>
                  </a:lnTo>
                  <a:lnTo>
                    <a:pt x="1795830" y="128930"/>
                  </a:lnTo>
                  <a:lnTo>
                    <a:pt x="1795830" y="118986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63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63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74"/>
                  </a:moveTo>
                  <a:lnTo>
                    <a:pt x="1843443" y="78422"/>
                  </a:lnTo>
                  <a:lnTo>
                    <a:pt x="1823681" y="78422"/>
                  </a:lnTo>
                  <a:lnTo>
                    <a:pt x="1815668" y="86474"/>
                  </a:lnTo>
                  <a:lnTo>
                    <a:pt x="1815668" y="106387"/>
                  </a:lnTo>
                  <a:lnTo>
                    <a:pt x="1823681" y="114439"/>
                  </a:lnTo>
                  <a:lnTo>
                    <a:pt x="1843443" y="114439"/>
                  </a:lnTo>
                  <a:lnTo>
                    <a:pt x="1851444" y="106387"/>
                  </a:lnTo>
                  <a:lnTo>
                    <a:pt x="1851444" y="96431"/>
                  </a:lnTo>
                  <a:lnTo>
                    <a:pt x="1851444" y="86474"/>
                  </a:lnTo>
                  <a:close/>
                </a:path>
                <a:path w="3155950" h="129539">
                  <a:moveTo>
                    <a:pt x="1905914" y="118986"/>
                  </a:moveTo>
                  <a:lnTo>
                    <a:pt x="1897913" y="110934"/>
                  </a:lnTo>
                  <a:lnTo>
                    <a:pt x="1889163" y="110934"/>
                  </a:lnTo>
                  <a:lnTo>
                    <a:pt x="1888020" y="110934"/>
                  </a:lnTo>
                  <a:lnTo>
                    <a:pt x="1879269" y="110934"/>
                  </a:lnTo>
                  <a:lnTo>
                    <a:pt x="1871268" y="118986"/>
                  </a:lnTo>
                  <a:lnTo>
                    <a:pt x="1871268" y="128930"/>
                  </a:lnTo>
                  <a:lnTo>
                    <a:pt x="1888020" y="128930"/>
                  </a:lnTo>
                  <a:lnTo>
                    <a:pt x="1889163" y="128930"/>
                  </a:lnTo>
                  <a:lnTo>
                    <a:pt x="1905914" y="128930"/>
                  </a:lnTo>
                  <a:lnTo>
                    <a:pt x="1905914" y="118986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63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63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74"/>
                  </a:moveTo>
                  <a:lnTo>
                    <a:pt x="1953514" y="78422"/>
                  </a:lnTo>
                  <a:lnTo>
                    <a:pt x="1933740" y="78422"/>
                  </a:lnTo>
                  <a:lnTo>
                    <a:pt x="1925739" y="86474"/>
                  </a:lnTo>
                  <a:lnTo>
                    <a:pt x="1925739" y="106387"/>
                  </a:lnTo>
                  <a:lnTo>
                    <a:pt x="1933740" y="114439"/>
                  </a:lnTo>
                  <a:lnTo>
                    <a:pt x="1953514" y="114439"/>
                  </a:lnTo>
                  <a:lnTo>
                    <a:pt x="1961515" y="106387"/>
                  </a:lnTo>
                  <a:lnTo>
                    <a:pt x="1961515" y="96431"/>
                  </a:lnTo>
                  <a:lnTo>
                    <a:pt x="1961515" y="86474"/>
                  </a:lnTo>
                  <a:close/>
                </a:path>
                <a:path w="3155950" h="129539">
                  <a:moveTo>
                    <a:pt x="2015985" y="118986"/>
                  </a:moveTo>
                  <a:lnTo>
                    <a:pt x="2007984" y="110934"/>
                  </a:lnTo>
                  <a:lnTo>
                    <a:pt x="1999221" y="110934"/>
                  </a:lnTo>
                  <a:lnTo>
                    <a:pt x="1998091" y="110934"/>
                  </a:lnTo>
                  <a:lnTo>
                    <a:pt x="1989366" y="110934"/>
                  </a:lnTo>
                  <a:lnTo>
                    <a:pt x="1981352" y="118986"/>
                  </a:lnTo>
                  <a:lnTo>
                    <a:pt x="1981352" y="128930"/>
                  </a:lnTo>
                  <a:lnTo>
                    <a:pt x="1998091" y="128930"/>
                  </a:lnTo>
                  <a:lnTo>
                    <a:pt x="1999221" y="128930"/>
                  </a:lnTo>
                  <a:lnTo>
                    <a:pt x="2015985" y="128930"/>
                  </a:lnTo>
                  <a:lnTo>
                    <a:pt x="2015985" y="118986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63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63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74"/>
                  </a:moveTo>
                  <a:lnTo>
                    <a:pt x="2063597" y="78422"/>
                  </a:lnTo>
                  <a:lnTo>
                    <a:pt x="2043823" y="78422"/>
                  </a:lnTo>
                  <a:lnTo>
                    <a:pt x="2035822" y="86474"/>
                  </a:lnTo>
                  <a:lnTo>
                    <a:pt x="2035822" y="106387"/>
                  </a:lnTo>
                  <a:lnTo>
                    <a:pt x="2043823" y="114439"/>
                  </a:lnTo>
                  <a:lnTo>
                    <a:pt x="2063597" y="114439"/>
                  </a:lnTo>
                  <a:lnTo>
                    <a:pt x="2071598" y="106387"/>
                  </a:lnTo>
                  <a:lnTo>
                    <a:pt x="2071598" y="96431"/>
                  </a:lnTo>
                  <a:lnTo>
                    <a:pt x="2071598" y="86474"/>
                  </a:lnTo>
                  <a:close/>
                </a:path>
                <a:path w="3155950" h="129539">
                  <a:moveTo>
                    <a:pt x="2126069" y="118986"/>
                  </a:moveTo>
                  <a:lnTo>
                    <a:pt x="2118068" y="110934"/>
                  </a:lnTo>
                  <a:lnTo>
                    <a:pt x="2109317" y="110934"/>
                  </a:lnTo>
                  <a:lnTo>
                    <a:pt x="2108162" y="110934"/>
                  </a:lnTo>
                  <a:lnTo>
                    <a:pt x="2099437" y="110934"/>
                  </a:lnTo>
                  <a:lnTo>
                    <a:pt x="2091436" y="118986"/>
                  </a:lnTo>
                  <a:lnTo>
                    <a:pt x="2091436" y="128930"/>
                  </a:lnTo>
                  <a:lnTo>
                    <a:pt x="2108162" y="128930"/>
                  </a:lnTo>
                  <a:lnTo>
                    <a:pt x="2109317" y="128930"/>
                  </a:lnTo>
                  <a:lnTo>
                    <a:pt x="2126069" y="128930"/>
                  </a:lnTo>
                  <a:lnTo>
                    <a:pt x="2126069" y="118986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63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63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74"/>
                  </a:moveTo>
                  <a:lnTo>
                    <a:pt x="2173681" y="78422"/>
                  </a:lnTo>
                  <a:lnTo>
                    <a:pt x="2153907" y="78422"/>
                  </a:lnTo>
                  <a:lnTo>
                    <a:pt x="2145906" y="86474"/>
                  </a:lnTo>
                  <a:lnTo>
                    <a:pt x="2145906" y="106387"/>
                  </a:lnTo>
                  <a:lnTo>
                    <a:pt x="2153907" y="114439"/>
                  </a:lnTo>
                  <a:lnTo>
                    <a:pt x="2173681" y="114439"/>
                  </a:lnTo>
                  <a:lnTo>
                    <a:pt x="2181682" y="106387"/>
                  </a:lnTo>
                  <a:lnTo>
                    <a:pt x="2181682" y="96431"/>
                  </a:lnTo>
                  <a:lnTo>
                    <a:pt x="2181682" y="86474"/>
                  </a:lnTo>
                  <a:close/>
                </a:path>
                <a:path w="3155950" h="129539">
                  <a:moveTo>
                    <a:pt x="2236127" y="118986"/>
                  </a:moveTo>
                  <a:lnTo>
                    <a:pt x="2228126" y="110934"/>
                  </a:lnTo>
                  <a:lnTo>
                    <a:pt x="2219375" y="110934"/>
                  </a:lnTo>
                  <a:lnTo>
                    <a:pt x="2218245" y="110934"/>
                  </a:lnTo>
                  <a:lnTo>
                    <a:pt x="2209520" y="110934"/>
                  </a:lnTo>
                  <a:lnTo>
                    <a:pt x="2201507" y="118986"/>
                  </a:lnTo>
                  <a:lnTo>
                    <a:pt x="2201507" y="128930"/>
                  </a:lnTo>
                  <a:lnTo>
                    <a:pt x="2218245" y="128930"/>
                  </a:lnTo>
                  <a:lnTo>
                    <a:pt x="2219375" y="128930"/>
                  </a:lnTo>
                  <a:lnTo>
                    <a:pt x="2236127" y="128930"/>
                  </a:lnTo>
                  <a:lnTo>
                    <a:pt x="2236127" y="118986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63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63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74"/>
                  </a:moveTo>
                  <a:lnTo>
                    <a:pt x="2283739" y="78422"/>
                  </a:lnTo>
                  <a:lnTo>
                    <a:pt x="2263978" y="78422"/>
                  </a:lnTo>
                  <a:lnTo>
                    <a:pt x="2255964" y="86474"/>
                  </a:lnTo>
                  <a:lnTo>
                    <a:pt x="2255964" y="106387"/>
                  </a:lnTo>
                  <a:lnTo>
                    <a:pt x="2263978" y="114439"/>
                  </a:lnTo>
                  <a:lnTo>
                    <a:pt x="2283739" y="114439"/>
                  </a:lnTo>
                  <a:lnTo>
                    <a:pt x="2291740" y="106387"/>
                  </a:lnTo>
                  <a:lnTo>
                    <a:pt x="2291740" y="96431"/>
                  </a:lnTo>
                  <a:lnTo>
                    <a:pt x="2291740" y="86474"/>
                  </a:lnTo>
                  <a:close/>
                </a:path>
                <a:path w="3155950" h="129539">
                  <a:moveTo>
                    <a:pt x="2346210" y="118986"/>
                  </a:moveTo>
                  <a:lnTo>
                    <a:pt x="2338209" y="110934"/>
                  </a:lnTo>
                  <a:lnTo>
                    <a:pt x="2329472" y="110934"/>
                  </a:lnTo>
                  <a:lnTo>
                    <a:pt x="2328316" y="110934"/>
                  </a:lnTo>
                  <a:lnTo>
                    <a:pt x="2319591" y="110934"/>
                  </a:lnTo>
                  <a:lnTo>
                    <a:pt x="2311590" y="118986"/>
                  </a:lnTo>
                  <a:lnTo>
                    <a:pt x="2311590" y="128930"/>
                  </a:lnTo>
                  <a:lnTo>
                    <a:pt x="2328316" y="128930"/>
                  </a:lnTo>
                  <a:lnTo>
                    <a:pt x="2329472" y="128930"/>
                  </a:lnTo>
                  <a:lnTo>
                    <a:pt x="2346210" y="128930"/>
                  </a:lnTo>
                  <a:lnTo>
                    <a:pt x="2346210" y="118986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63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63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74"/>
                  </a:moveTo>
                  <a:lnTo>
                    <a:pt x="2393823" y="78422"/>
                  </a:lnTo>
                  <a:lnTo>
                    <a:pt x="2374061" y="78422"/>
                  </a:lnTo>
                  <a:lnTo>
                    <a:pt x="2366048" y="86474"/>
                  </a:lnTo>
                  <a:lnTo>
                    <a:pt x="2366048" y="106387"/>
                  </a:lnTo>
                  <a:lnTo>
                    <a:pt x="2374061" y="114439"/>
                  </a:lnTo>
                  <a:lnTo>
                    <a:pt x="2393823" y="114439"/>
                  </a:lnTo>
                  <a:lnTo>
                    <a:pt x="2401824" y="106387"/>
                  </a:lnTo>
                  <a:lnTo>
                    <a:pt x="2401824" y="96431"/>
                  </a:lnTo>
                  <a:lnTo>
                    <a:pt x="2401824" y="86474"/>
                  </a:lnTo>
                  <a:close/>
                </a:path>
                <a:path w="3155950" h="129539">
                  <a:moveTo>
                    <a:pt x="2456281" y="118986"/>
                  </a:moveTo>
                  <a:lnTo>
                    <a:pt x="2448280" y="110934"/>
                  </a:lnTo>
                  <a:lnTo>
                    <a:pt x="2439543" y="110934"/>
                  </a:lnTo>
                  <a:lnTo>
                    <a:pt x="2438400" y="110934"/>
                  </a:lnTo>
                  <a:lnTo>
                    <a:pt x="2429649" y="110934"/>
                  </a:lnTo>
                  <a:lnTo>
                    <a:pt x="2421648" y="118986"/>
                  </a:lnTo>
                  <a:lnTo>
                    <a:pt x="2421648" y="128930"/>
                  </a:lnTo>
                  <a:lnTo>
                    <a:pt x="2438400" y="128930"/>
                  </a:lnTo>
                  <a:lnTo>
                    <a:pt x="2439543" y="128930"/>
                  </a:lnTo>
                  <a:lnTo>
                    <a:pt x="2456281" y="128930"/>
                  </a:lnTo>
                  <a:lnTo>
                    <a:pt x="2456281" y="118986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63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63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74"/>
                  </a:moveTo>
                  <a:lnTo>
                    <a:pt x="2503894" y="78422"/>
                  </a:lnTo>
                  <a:lnTo>
                    <a:pt x="2484132" y="78422"/>
                  </a:lnTo>
                  <a:lnTo>
                    <a:pt x="2476119" y="86474"/>
                  </a:lnTo>
                  <a:lnTo>
                    <a:pt x="2476119" y="106387"/>
                  </a:lnTo>
                  <a:lnTo>
                    <a:pt x="2484132" y="114439"/>
                  </a:lnTo>
                  <a:lnTo>
                    <a:pt x="2503894" y="114439"/>
                  </a:lnTo>
                  <a:lnTo>
                    <a:pt x="2511895" y="106387"/>
                  </a:lnTo>
                  <a:lnTo>
                    <a:pt x="2511895" y="96431"/>
                  </a:lnTo>
                  <a:lnTo>
                    <a:pt x="2511895" y="86474"/>
                  </a:lnTo>
                  <a:close/>
                </a:path>
                <a:path w="3155950" h="129539">
                  <a:moveTo>
                    <a:pt x="2566365" y="118986"/>
                  </a:moveTo>
                  <a:lnTo>
                    <a:pt x="2558364" y="110934"/>
                  </a:lnTo>
                  <a:lnTo>
                    <a:pt x="2549601" y="110934"/>
                  </a:lnTo>
                  <a:lnTo>
                    <a:pt x="2548483" y="110934"/>
                  </a:lnTo>
                  <a:lnTo>
                    <a:pt x="2539733" y="110934"/>
                  </a:lnTo>
                  <a:lnTo>
                    <a:pt x="2531732" y="118986"/>
                  </a:lnTo>
                  <a:lnTo>
                    <a:pt x="2531732" y="128930"/>
                  </a:lnTo>
                  <a:lnTo>
                    <a:pt x="2548483" y="128930"/>
                  </a:lnTo>
                  <a:lnTo>
                    <a:pt x="2549601" y="128930"/>
                  </a:lnTo>
                  <a:lnTo>
                    <a:pt x="2566365" y="128930"/>
                  </a:lnTo>
                  <a:lnTo>
                    <a:pt x="2566365" y="118986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63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63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74"/>
                  </a:moveTo>
                  <a:lnTo>
                    <a:pt x="2613977" y="78422"/>
                  </a:lnTo>
                  <a:lnTo>
                    <a:pt x="2594203" y="78422"/>
                  </a:lnTo>
                  <a:lnTo>
                    <a:pt x="2586202" y="86474"/>
                  </a:lnTo>
                  <a:lnTo>
                    <a:pt x="2586202" y="106387"/>
                  </a:lnTo>
                  <a:lnTo>
                    <a:pt x="2594203" y="114439"/>
                  </a:lnTo>
                  <a:lnTo>
                    <a:pt x="2613977" y="114439"/>
                  </a:lnTo>
                  <a:lnTo>
                    <a:pt x="2621978" y="106387"/>
                  </a:lnTo>
                  <a:lnTo>
                    <a:pt x="2621978" y="96431"/>
                  </a:lnTo>
                  <a:lnTo>
                    <a:pt x="2621978" y="86474"/>
                  </a:lnTo>
                  <a:close/>
                </a:path>
                <a:path w="3155950" h="129539">
                  <a:moveTo>
                    <a:pt x="2676436" y="118986"/>
                  </a:moveTo>
                  <a:lnTo>
                    <a:pt x="2668435" y="110934"/>
                  </a:lnTo>
                  <a:lnTo>
                    <a:pt x="2659697" y="110934"/>
                  </a:lnTo>
                  <a:lnTo>
                    <a:pt x="2658567" y="110934"/>
                  </a:lnTo>
                  <a:lnTo>
                    <a:pt x="2649817" y="110934"/>
                  </a:lnTo>
                  <a:lnTo>
                    <a:pt x="2641803" y="118986"/>
                  </a:lnTo>
                  <a:lnTo>
                    <a:pt x="2641803" y="128930"/>
                  </a:lnTo>
                  <a:lnTo>
                    <a:pt x="2658567" y="128930"/>
                  </a:lnTo>
                  <a:lnTo>
                    <a:pt x="2659697" y="128930"/>
                  </a:lnTo>
                  <a:lnTo>
                    <a:pt x="2676436" y="128930"/>
                  </a:lnTo>
                  <a:lnTo>
                    <a:pt x="2676436" y="118986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63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63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74"/>
                  </a:moveTo>
                  <a:lnTo>
                    <a:pt x="2724048" y="78422"/>
                  </a:lnTo>
                  <a:lnTo>
                    <a:pt x="2704274" y="78422"/>
                  </a:lnTo>
                  <a:lnTo>
                    <a:pt x="2696273" y="86474"/>
                  </a:lnTo>
                  <a:lnTo>
                    <a:pt x="2696273" y="106387"/>
                  </a:lnTo>
                  <a:lnTo>
                    <a:pt x="2704274" y="114439"/>
                  </a:lnTo>
                  <a:lnTo>
                    <a:pt x="2724048" y="114439"/>
                  </a:lnTo>
                  <a:lnTo>
                    <a:pt x="2732049" y="106387"/>
                  </a:lnTo>
                  <a:lnTo>
                    <a:pt x="2732049" y="96431"/>
                  </a:lnTo>
                  <a:lnTo>
                    <a:pt x="2732049" y="86474"/>
                  </a:lnTo>
                  <a:close/>
                </a:path>
                <a:path w="3155950" h="129539">
                  <a:moveTo>
                    <a:pt x="2786519" y="118986"/>
                  </a:moveTo>
                  <a:lnTo>
                    <a:pt x="2778518" y="110934"/>
                  </a:lnTo>
                  <a:lnTo>
                    <a:pt x="2769768" y="110934"/>
                  </a:lnTo>
                  <a:lnTo>
                    <a:pt x="2768638" y="110934"/>
                  </a:lnTo>
                  <a:lnTo>
                    <a:pt x="2759887" y="110934"/>
                  </a:lnTo>
                  <a:lnTo>
                    <a:pt x="2751886" y="118986"/>
                  </a:lnTo>
                  <a:lnTo>
                    <a:pt x="2751886" y="128930"/>
                  </a:lnTo>
                  <a:lnTo>
                    <a:pt x="2768638" y="128930"/>
                  </a:lnTo>
                  <a:lnTo>
                    <a:pt x="2769768" y="128930"/>
                  </a:lnTo>
                  <a:lnTo>
                    <a:pt x="2786519" y="128930"/>
                  </a:lnTo>
                  <a:lnTo>
                    <a:pt x="2786519" y="118986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63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63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74"/>
                  </a:moveTo>
                  <a:lnTo>
                    <a:pt x="2834132" y="78422"/>
                  </a:lnTo>
                  <a:lnTo>
                    <a:pt x="2814358" y="78422"/>
                  </a:lnTo>
                  <a:lnTo>
                    <a:pt x="2806357" y="86474"/>
                  </a:lnTo>
                  <a:lnTo>
                    <a:pt x="2806357" y="106387"/>
                  </a:lnTo>
                  <a:lnTo>
                    <a:pt x="2814358" y="114439"/>
                  </a:lnTo>
                  <a:lnTo>
                    <a:pt x="2834132" y="114439"/>
                  </a:lnTo>
                  <a:lnTo>
                    <a:pt x="2842133" y="106387"/>
                  </a:lnTo>
                  <a:lnTo>
                    <a:pt x="2842133" y="96431"/>
                  </a:lnTo>
                  <a:lnTo>
                    <a:pt x="2842133" y="86474"/>
                  </a:lnTo>
                  <a:close/>
                </a:path>
                <a:path w="3155950" h="129539">
                  <a:moveTo>
                    <a:pt x="2896603" y="118986"/>
                  </a:moveTo>
                  <a:lnTo>
                    <a:pt x="2888602" y="110934"/>
                  </a:lnTo>
                  <a:lnTo>
                    <a:pt x="2879839" y="110934"/>
                  </a:lnTo>
                  <a:lnTo>
                    <a:pt x="2878683" y="110934"/>
                  </a:lnTo>
                  <a:lnTo>
                    <a:pt x="2869958" y="110934"/>
                  </a:lnTo>
                  <a:lnTo>
                    <a:pt x="2861957" y="118986"/>
                  </a:lnTo>
                  <a:lnTo>
                    <a:pt x="2861957" y="128930"/>
                  </a:lnTo>
                  <a:lnTo>
                    <a:pt x="2878683" y="128930"/>
                  </a:lnTo>
                  <a:lnTo>
                    <a:pt x="2879839" y="128930"/>
                  </a:lnTo>
                  <a:lnTo>
                    <a:pt x="2896603" y="128930"/>
                  </a:lnTo>
                  <a:lnTo>
                    <a:pt x="2896603" y="118986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63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63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74"/>
                  </a:moveTo>
                  <a:lnTo>
                    <a:pt x="2944203" y="78422"/>
                  </a:lnTo>
                  <a:lnTo>
                    <a:pt x="2924429" y="78422"/>
                  </a:lnTo>
                  <a:lnTo>
                    <a:pt x="2916428" y="86474"/>
                  </a:lnTo>
                  <a:lnTo>
                    <a:pt x="2916428" y="106387"/>
                  </a:lnTo>
                  <a:lnTo>
                    <a:pt x="2924429" y="114439"/>
                  </a:lnTo>
                  <a:lnTo>
                    <a:pt x="2944203" y="114439"/>
                  </a:lnTo>
                  <a:lnTo>
                    <a:pt x="2952204" y="106387"/>
                  </a:lnTo>
                  <a:lnTo>
                    <a:pt x="2952204" y="96431"/>
                  </a:lnTo>
                  <a:lnTo>
                    <a:pt x="2952204" y="86474"/>
                  </a:lnTo>
                  <a:close/>
                </a:path>
                <a:path w="3155950" h="129539">
                  <a:moveTo>
                    <a:pt x="3006661" y="118986"/>
                  </a:moveTo>
                  <a:lnTo>
                    <a:pt x="2998660" y="110934"/>
                  </a:lnTo>
                  <a:lnTo>
                    <a:pt x="2989910" y="110934"/>
                  </a:lnTo>
                  <a:lnTo>
                    <a:pt x="2988767" y="110934"/>
                  </a:lnTo>
                  <a:lnTo>
                    <a:pt x="2980017" y="110934"/>
                  </a:lnTo>
                  <a:lnTo>
                    <a:pt x="2972028" y="118986"/>
                  </a:lnTo>
                  <a:lnTo>
                    <a:pt x="2972028" y="128930"/>
                  </a:lnTo>
                  <a:lnTo>
                    <a:pt x="2988767" y="128930"/>
                  </a:lnTo>
                  <a:lnTo>
                    <a:pt x="2989910" y="128930"/>
                  </a:lnTo>
                  <a:lnTo>
                    <a:pt x="3006661" y="128930"/>
                  </a:lnTo>
                  <a:lnTo>
                    <a:pt x="3006661" y="118986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63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63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74"/>
                  </a:moveTo>
                  <a:lnTo>
                    <a:pt x="3054273" y="78422"/>
                  </a:lnTo>
                  <a:lnTo>
                    <a:pt x="3034487" y="78422"/>
                  </a:lnTo>
                  <a:lnTo>
                    <a:pt x="3026486" y="86474"/>
                  </a:lnTo>
                  <a:lnTo>
                    <a:pt x="3026486" y="106387"/>
                  </a:lnTo>
                  <a:lnTo>
                    <a:pt x="3034487" y="114439"/>
                  </a:lnTo>
                  <a:lnTo>
                    <a:pt x="3054273" y="114439"/>
                  </a:lnTo>
                  <a:lnTo>
                    <a:pt x="3062274" y="106387"/>
                  </a:lnTo>
                  <a:lnTo>
                    <a:pt x="3062274" y="96431"/>
                  </a:lnTo>
                  <a:lnTo>
                    <a:pt x="3062274" y="86474"/>
                  </a:lnTo>
                  <a:close/>
                </a:path>
                <a:path w="3155950" h="129539">
                  <a:moveTo>
                    <a:pt x="3116745" y="118986"/>
                  </a:moveTo>
                  <a:lnTo>
                    <a:pt x="3108744" y="110934"/>
                  </a:lnTo>
                  <a:lnTo>
                    <a:pt x="3099981" y="110934"/>
                  </a:lnTo>
                  <a:lnTo>
                    <a:pt x="3098850" y="110934"/>
                  </a:lnTo>
                  <a:lnTo>
                    <a:pt x="3090100" y="110934"/>
                  </a:lnTo>
                  <a:lnTo>
                    <a:pt x="3082099" y="118986"/>
                  </a:lnTo>
                  <a:lnTo>
                    <a:pt x="3082099" y="128930"/>
                  </a:lnTo>
                  <a:lnTo>
                    <a:pt x="3098850" y="128930"/>
                  </a:lnTo>
                  <a:lnTo>
                    <a:pt x="3099981" y="128930"/>
                  </a:lnTo>
                  <a:lnTo>
                    <a:pt x="3116745" y="128930"/>
                  </a:lnTo>
                  <a:lnTo>
                    <a:pt x="3116745" y="118986"/>
                  </a:lnTo>
                  <a:close/>
                </a:path>
                <a:path w="3155950" h="129539">
                  <a:moveTo>
                    <a:pt x="3116745" y="63919"/>
                  </a:moveTo>
                  <a:lnTo>
                    <a:pt x="3099981" y="63919"/>
                  </a:lnTo>
                  <a:lnTo>
                    <a:pt x="3082099" y="63893"/>
                  </a:lnTo>
                  <a:lnTo>
                    <a:pt x="3082099" y="73863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63"/>
                  </a:lnTo>
                  <a:lnTo>
                    <a:pt x="3116745" y="63919"/>
                  </a:lnTo>
                  <a:close/>
                </a:path>
                <a:path w="3155950" h="129539">
                  <a:moveTo>
                    <a:pt x="3155556" y="78422"/>
                  </a:moveTo>
                  <a:lnTo>
                    <a:pt x="3144583" y="78422"/>
                  </a:lnTo>
                  <a:lnTo>
                    <a:pt x="3136569" y="86474"/>
                  </a:lnTo>
                  <a:lnTo>
                    <a:pt x="3136569" y="106387"/>
                  </a:lnTo>
                  <a:lnTo>
                    <a:pt x="3144583" y="114439"/>
                  </a:lnTo>
                  <a:lnTo>
                    <a:pt x="3155556" y="114439"/>
                  </a:lnTo>
                  <a:lnTo>
                    <a:pt x="3155556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67">
              <a:extLst>
                <a:ext uri="{FF2B5EF4-FFF2-40B4-BE49-F238E27FC236}">
                  <a16:creationId xmlns:a16="http://schemas.microsoft.com/office/drawing/2014/main" id="{931A81F6-44DE-BCA9-9635-79530CC3EB23}"/>
                </a:ext>
              </a:extLst>
            </p:cNvPr>
            <p:cNvSpPr/>
            <p:nvPr/>
          </p:nvSpPr>
          <p:spPr>
            <a:xfrm>
              <a:off x="6005169" y="3271278"/>
              <a:ext cx="1652905" cy="65405"/>
            </a:xfrm>
            <a:custGeom>
              <a:avLst/>
              <a:gdLst/>
              <a:ahLst/>
              <a:cxnLst/>
              <a:rect l="l" t="t" r="r" b="b"/>
              <a:pathLst>
                <a:path w="1652904" h="65404">
                  <a:moveTo>
                    <a:pt x="17907" y="0"/>
                  </a:moveTo>
                  <a:lnTo>
                    <a:pt x="0" y="0"/>
                  </a:lnTo>
                  <a:lnTo>
                    <a:pt x="0" y="18046"/>
                  </a:lnTo>
                  <a:lnTo>
                    <a:pt x="9906" y="18046"/>
                  </a:lnTo>
                  <a:lnTo>
                    <a:pt x="17907" y="9982"/>
                  </a:lnTo>
                  <a:lnTo>
                    <a:pt x="17907" y="0"/>
                  </a:lnTo>
                  <a:close/>
                </a:path>
                <a:path w="1652904" h="65404">
                  <a:moveTo>
                    <a:pt x="127977" y="55092"/>
                  </a:moveTo>
                  <a:lnTo>
                    <a:pt x="119976" y="47040"/>
                  </a:lnTo>
                  <a:lnTo>
                    <a:pt x="110096" y="47040"/>
                  </a:lnTo>
                  <a:lnTo>
                    <a:pt x="110096" y="65049"/>
                  </a:lnTo>
                  <a:lnTo>
                    <a:pt x="127977" y="65049"/>
                  </a:lnTo>
                  <a:lnTo>
                    <a:pt x="127977" y="55092"/>
                  </a:lnTo>
                  <a:close/>
                </a:path>
                <a:path w="1652904" h="65404">
                  <a:moveTo>
                    <a:pt x="127977" y="25"/>
                  </a:moveTo>
                  <a:lnTo>
                    <a:pt x="110096" y="25"/>
                  </a:lnTo>
                  <a:lnTo>
                    <a:pt x="110096" y="18046"/>
                  </a:lnTo>
                  <a:lnTo>
                    <a:pt x="119976" y="18046"/>
                  </a:lnTo>
                  <a:lnTo>
                    <a:pt x="127977" y="9982"/>
                  </a:lnTo>
                  <a:lnTo>
                    <a:pt x="127977" y="25"/>
                  </a:lnTo>
                  <a:close/>
                </a:path>
                <a:path w="1652904" h="65404">
                  <a:moveTo>
                    <a:pt x="183591" y="22567"/>
                  </a:moveTo>
                  <a:lnTo>
                    <a:pt x="175590" y="14503"/>
                  </a:lnTo>
                  <a:lnTo>
                    <a:pt x="155829" y="14503"/>
                  </a:lnTo>
                  <a:lnTo>
                    <a:pt x="147815" y="22567"/>
                  </a:lnTo>
                  <a:lnTo>
                    <a:pt x="147815" y="42481"/>
                  </a:lnTo>
                  <a:lnTo>
                    <a:pt x="155829" y="50533"/>
                  </a:lnTo>
                  <a:lnTo>
                    <a:pt x="175590" y="50533"/>
                  </a:lnTo>
                  <a:lnTo>
                    <a:pt x="183591" y="42481"/>
                  </a:lnTo>
                  <a:lnTo>
                    <a:pt x="183591" y="32524"/>
                  </a:lnTo>
                  <a:lnTo>
                    <a:pt x="183591" y="22567"/>
                  </a:lnTo>
                  <a:close/>
                </a:path>
                <a:path w="1652904" h="65404">
                  <a:moveTo>
                    <a:pt x="238061" y="55092"/>
                  </a:moveTo>
                  <a:lnTo>
                    <a:pt x="230060" y="47040"/>
                  </a:lnTo>
                  <a:lnTo>
                    <a:pt x="221310" y="47040"/>
                  </a:lnTo>
                  <a:lnTo>
                    <a:pt x="220179" y="47040"/>
                  </a:lnTo>
                  <a:lnTo>
                    <a:pt x="211429" y="47040"/>
                  </a:lnTo>
                  <a:lnTo>
                    <a:pt x="203415" y="55092"/>
                  </a:lnTo>
                  <a:lnTo>
                    <a:pt x="203415" y="65049"/>
                  </a:lnTo>
                  <a:lnTo>
                    <a:pt x="220179" y="65049"/>
                  </a:lnTo>
                  <a:lnTo>
                    <a:pt x="221310" y="65049"/>
                  </a:lnTo>
                  <a:lnTo>
                    <a:pt x="238061" y="65049"/>
                  </a:lnTo>
                  <a:lnTo>
                    <a:pt x="238061" y="55092"/>
                  </a:lnTo>
                  <a:close/>
                </a:path>
                <a:path w="1652904" h="65404">
                  <a:moveTo>
                    <a:pt x="238061" y="25"/>
                  </a:moveTo>
                  <a:lnTo>
                    <a:pt x="221310" y="25"/>
                  </a:lnTo>
                  <a:lnTo>
                    <a:pt x="220179" y="25"/>
                  </a:lnTo>
                  <a:lnTo>
                    <a:pt x="203415" y="25"/>
                  </a:lnTo>
                  <a:lnTo>
                    <a:pt x="203415" y="9982"/>
                  </a:lnTo>
                  <a:lnTo>
                    <a:pt x="211429" y="18046"/>
                  </a:lnTo>
                  <a:lnTo>
                    <a:pt x="220179" y="18046"/>
                  </a:lnTo>
                  <a:lnTo>
                    <a:pt x="221310" y="18046"/>
                  </a:lnTo>
                  <a:lnTo>
                    <a:pt x="230060" y="18046"/>
                  </a:lnTo>
                  <a:lnTo>
                    <a:pt x="238061" y="9982"/>
                  </a:lnTo>
                  <a:lnTo>
                    <a:pt x="238061" y="25"/>
                  </a:lnTo>
                  <a:close/>
                </a:path>
                <a:path w="1652904" h="65404">
                  <a:moveTo>
                    <a:pt x="293662" y="22567"/>
                  </a:moveTo>
                  <a:lnTo>
                    <a:pt x="285661" y="14503"/>
                  </a:lnTo>
                  <a:lnTo>
                    <a:pt x="265899" y="14503"/>
                  </a:lnTo>
                  <a:lnTo>
                    <a:pt x="257886" y="22567"/>
                  </a:lnTo>
                  <a:lnTo>
                    <a:pt x="257886" y="42481"/>
                  </a:lnTo>
                  <a:lnTo>
                    <a:pt x="265899" y="50533"/>
                  </a:lnTo>
                  <a:lnTo>
                    <a:pt x="285661" y="50533"/>
                  </a:lnTo>
                  <a:lnTo>
                    <a:pt x="293662" y="42481"/>
                  </a:lnTo>
                  <a:lnTo>
                    <a:pt x="293662" y="32524"/>
                  </a:lnTo>
                  <a:lnTo>
                    <a:pt x="293662" y="22567"/>
                  </a:lnTo>
                  <a:close/>
                </a:path>
                <a:path w="1652904" h="65404">
                  <a:moveTo>
                    <a:pt x="348132" y="55092"/>
                  </a:moveTo>
                  <a:lnTo>
                    <a:pt x="340131" y="47040"/>
                  </a:lnTo>
                  <a:lnTo>
                    <a:pt x="331406" y="47040"/>
                  </a:lnTo>
                  <a:lnTo>
                    <a:pt x="330250" y="47040"/>
                  </a:lnTo>
                  <a:lnTo>
                    <a:pt x="321513" y="47040"/>
                  </a:lnTo>
                  <a:lnTo>
                    <a:pt x="313499" y="55092"/>
                  </a:lnTo>
                  <a:lnTo>
                    <a:pt x="313499" y="65049"/>
                  </a:lnTo>
                  <a:lnTo>
                    <a:pt x="330250" y="65049"/>
                  </a:lnTo>
                  <a:lnTo>
                    <a:pt x="331406" y="65049"/>
                  </a:lnTo>
                  <a:lnTo>
                    <a:pt x="348132" y="65049"/>
                  </a:lnTo>
                  <a:lnTo>
                    <a:pt x="348132" y="55092"/>
                  </a:lnTo>
                  <a:close/>
                </a:path>
                <a:path w="1652904" h="65404">
                  <a:moveTo>
                    <a:pt x="348132" y="25"/>
                  </a:moveTo>
                  <a:lnTo>
                    <a:pt x="331406" y="25"/>
                  </a:lnTo>
                  <a:lnTo>
                    <a:pt x="330250" y="25"/>
                  </a:lnTo>
                  <a:lnTo>
                    <a:pt x="313499" y="25"/>
                  </a:lnTo>
                  <a:lnTo>
                    <a:pt x="313499" y="9982"/>
                  </a:lnTo>
                  <a:lnTo>
                    <a:pt x="321513" y="18046"/>
                  </a:lnTo>
                  <a:lnTo>
                    <a:pt x="330250" y="18046"/>
                  </a:lnTo>
                  <a:lnTo>
                    <a:pt x="331406" y="18046"/>
                  </a:lnTo>
                  <a:lnTo>
                    <a:pt x="340131" y="18046"/>
                  </a:lnTo>
                  <a:lnTo>
                    <a:pt x="348132" y="9982"/>
                  </a:lnTo>
                  <a:lnTo>
                    <a:pt x="348132" y="25"/>
                  </a:lnTo>
                  <a:close/>
                </a:path>
                <a:path w="1652904" h="65404">
                  <a:moveTo>
                    <a:pt x="403745" y="22567"/>
                  </a:moveTo>
                  <a:lnTo>
                    <a:pt x="395744" y="14503"/>
                  </a:lnTo>
                  <a:lnTo>
                    <a:pt x="375970" y="14503"/>
                  </a:lnTo>
                  <a:lnTo>
                    <a:pt x="367969" y="22567"/>
                  </a:lnTo>
                  <a:lnTo>
                    <a:pt x="367969" y="42481"/>
                  </a:lnTo>
                  <a:lnTo>
                    <a:pt x="375970" y="50533"/>
                  </a:lnTo>
                  <a:lnTo>
                    <a:pt x="395744" y="50533"/>
                  </a:lnTo>
                  <a:lnTo>
                    <a:pt x="403745" y="42481"/>
                  </a:lnTo>
                  <a:lnTo>
                    <a:pt x="403745" y="32524"/>
                  </a:lnTo>
                  <a:lnTo>
                    <a:pt x="403745" y="22567"/>
                  </a:lnTo>
                  <a:close/>
                </a:path>
                <a:path w="1652904" h="65404">
                  <a:moveTo>
                    <a:pt x="458203" y="55092"/>
                  </a:moveTo>
                  <a:lnTo>
                    <a:pt x="450202" y="47040"/>
                  </a:lnTo>
                  <a:lnTo>
                    <a:pt x="441452" y="47040"/>
                  </a:lnTo>
                  <a:lnTo>
                    <a:pt x="440321" y="47040"/>
                  </a:lnTo>
                  <a:lnTo>
                    <a:pt x="431584" y="47040"/>
                  </a:lnTo>
                  <a:lnTo>
                    <a:pt x="423570" y="55092"/>
                  </a:lnTo>
                  <a:lnTo>
                    <a:pt x="423570" y="65049"/>
                  </a:lnTo>
                  <a:lnTo>
                    <a:pt x="440321" y="65049"/>
                  </a:lnTo>
                  <a:lnTo>
                    <a:pt x="441452" y="65049"/>
                  </a:lnTo>
                  <a:lnTo>
                    <a:pt x="458203" y="65049"/>
                  </a:lnTo>
                  <a:lnTo>
                    <a:pt x="458203" y="55092"/>
                  </a:lnTo>
                  <a:close/>
                </a:path>
                <a:path w="1652904" h="65404">
                  <a:moveTo>
                    <a:pt x="458203" y="25"/>
                  </a:moveTo>
                  <a:lnTo>
                    <a:pt x="441452" y="25"/>
                  </a:lnTo>
                  <a:lnTo>
                    <a:pt x="440321" y="25"/>
                  </a:lnTo>
                  <a:lnTo>
                    <a:pt x="423570" y="25"/>
                  </a:lnTo>
                  <a:lnTo>
                    <a:pt x="423570" y="9982"/>
                  </a:lnTo>
                  <a:lnTo>
                    <a:pt x="431584" y="18046"/>
                  </a:lnTo>
                  <a:lnTo>
                    <a:pt x="440321" y="18046"/>
                  </a:lnTo>
                  <a:lnTo>
                    <a:pt x="441452" y="18046"/>
                  </a:lnTo>
                  <a:lnTo>
                    <a:pt x="450202" y="18046"/>
                  </a:lnTo>
                  <a:lnTo>
                    <a:pt x="458203" y="9982"/>
                  </a:lnTo>
                  <a:lnTo>
                    <a:pt x="458203" y="25"/>
                  </a:lnTo>
                  <a:close/>
                </a:path>
                <a:path w="1652904" h="65404">
                  <a:moveTo>
                    <a:pt x="513816" y="22567"/>
                  </a:moveTo>
                  <a:lnTo>
                    <a:pt x="505802" y="14503"/>
                  </a:lnTo>
                  <a:lnTo>
                    <a:pt x="486041" y="14503"/>
                  </a:lnTo>
                  <a:lnTo>
                    <a:pt x="478040" y="22567"/>
                  </a:lnTo>
                  <a:lnTo>
                    <a:pt x="478040" y="42481"/>
                  </a:lnTo>
                  <a:lnTo>
                    <a:pt x="486041" y="50533"/>
                  </a:lnTo>
                  <a:lnTo>
                    <a:pt x="505802" y="50533"/>
                  </a:lnTo>
                  <a:lnTo>
                    <a:pt x="513816" y="42481"/>
                  </a:lnTo>
                  <a:lnTo>
                    <a:pt x="513816" y="32524"/>
                  </a:lnTo>
                  <a:lnTo>
                    <a:pt x="513816" y="22567"/>
                  </a:lnTo>
                  <a:close/>
                </a:path>
                <a:path w="1652904" h="65404">
                  <a:moveTo>
                    <a:pt x="568286" y="55092"/>
                  </a:moveTo>
                  <a:lnTo>
                    <a:pt x="560285" y="47040"/>
                  </a:lnTo>
                  <a:lnTo>
                    <a:pt x="551535" y="47040"/>
                  </a:lnTo>
                  <a:lnTo>
                    <a:pt x="550405" y="47040"/>
                  </a:lnTo>
                  <a:lnTo>
                    <a:pt x="541642" y="47040"/>
                  </a:lnTo>
                  <a:lnTo>
                    <a:pt x="533641" y="55092"/>
                  </a:lnTo>
                  <a:lnTo>
                    <a:pt x="533641" y="65049"/>
                  </a:lnTo>
                  <a:lnTo>
                    <a:pt x="550405" y="65049"/>
                  </a:lnTo>
                  <a:lnTo>
                    <a:pt x="551535" y="65049"/>
                  </a:lnTo>
                  <a:lnTo>
                    <a:pt x="568286" y="65049"/>
                  </a:lnTo>
                  <a:lnTo>
                    <a:pt x="568286" y="55092"/>
                  </a:lnTo>
                  <a:close/>
                </a:path>
                <a:path w="1652904" h="65404">
                  <a:moveTo>
                    <a:pt x="568286" y="25"/>
                  </a:moveTo>
                  <a:lnTo>
                    <a:pt x="551535" y="25"/>
                  </a:lnTo>
                  <a:lnTo>
                    <a:pt x="550405" y="25"/>
                  </a:lnTo>
                  <a:lnTo>
                    <a:pt x="533641" y="25"/>
                  </a:lnTo>
                  <a:lnTo>
                    <a:pt x="533641" y="9982"/>
                  </a:lnTo>
                  <a:lnTo>
                    <a:pt x="541642" y="18046"/>
                  </a:lnTo>
                  <a:lnTo>
                    <a:pt x="550405" y="18046"/>
                  </a:lnTo>
                  <a:lnTo>
                    <a:pt x="551535" y="18046"/>
                  </a:lnTo>
                  <a:lnTo>
                    <a:pt x="560285" y="18046"/>
                  </a:lnTo>
                  <a:lnTo>
                    <a:pt x="568286" y="9982"/>
                  </a:lnTo>
                  <a:lnTo>
                    <a:pt x="568286" y="25"/>
                  </a:lnTo>
                  <a:close/>
                </a:path>
                <a:path w="1652904" h="65404">
                  <a:moveTo>
                    <a:pt x="623887" y="22567"/>
                  </a:moveTo>
                  <a:lnTo>
                    <a:pt x="615886" y="14503"/>
                  </a:lnTo>
                  <a:lnTo>
                    <a:pt x="596125" y="14503"/>
                  </a:lnTo>
                  <a:lnTo>
                    <a:pt x="588111" y="22567"/>
                  </a:lnTo>
                  <a:lnTo>
                    <a:pt x="588111" y="42481"/>
                  </a:lnTo>
                  <a:lnTo>
                    <a:pt x="596125" y="50533"/>
                  </a:lnTo>
                  <a:lnTo>
                    <a:pt x="615886" y="50533"/>
                  </a:lnTo>
                  <a:lnTo>
                    <a:pt x="623887" y="42481"/>
                  </a:lnTo>
                  <a:lnTo>
                    <a:pt x="623887" y="32524"/>
                  </a:lnTo>
                  <a:lnTo>
                    <a:pt x="623887" y="22567"/>
                  </a:lnTo>
                  <a:close/>
                </a:path>
                <a:path w="1652904" h="65404">
                  <a:moveTo>
                    <a:pt x="678357" y="55092"/>
                  </a:moveTo>
                  <a:lnTo>
                    <a:pt x="670356" y="47040"/>
                  </a:lnTo>
                  <a:lnTo>
                    <a:pt x="661606" y="47040"/>
                  </a:lnTo>
                  <a:lnTo>
                    <a:pt x="660488" y="47040"/>
                  </a:lnTo>
                  <a:lnTo>
                    <a:pt x="651738" y="47040"/>
                  </a:lnTo>
                  <a:lnTo>
                    <a:pt x="643724" y="55092"/>
                  </a:lnTo>
                  <a:lnTo>
                    <a:pt x="643724" y="65049"/>
                  </a:lnTo>
                  <a:lnTo>
                    <a:pt x="660488" y="65049"/>
                  </a:lnTo>
                  <a:lnTo>
                    <a:pt x="661606" y="65049"/>
                  </a:lnTo>
                  <a:lnTo>
                    <a:pt x="678357" y="65049"/>
                  </a:lnTo>
                  <a:lnTo>
                    <a:pt x="678357" y="55092"/>
                  </a:lnTo>
                  <a:close/>
                </a:path>
                <a:path w="1652904" h="65404">
                  <a:moveTo>
                    <a:pt x="678357" y="25"/>
                  </a:moveTo>
                  <a:lnTo>
                    <a:pt x="661606" y="25"/>
                  </a:lnTo>
                  <a:lnTo>
                    <a:pt x="660488" y="25"/>
                  </a:lnTo>
                  <a:lnTo>
                    <a:pt x="643724" y="25"/>
                  </a:lnTo>
                  <a:lnTo>
                    <a:pt x="643724" y="9982"/>
                  </a:lnTo>
                  <a:lnTo>
                    <a:pt x="651738" y="18046"/>
                  </a:lnTo>
                  <a:lnTo>
                    <a:pt x="660488" y="18046"/>
                  </a:lnTo>
                  <a:lnTo>
                    <a:pt x="661606" y="18046"/>
                  </a:lnTo>
                  <a:lnTo>
                    <a:pt x="670356" y="18046"/>
                  </a:lnTo>
                  <a:lnTo>
                    <a:pt x="678357" y="9982"/>
                  </a:lnTo>
                  <a:lnTo>
                    <a:pt x="678357" y="25"/>
                  </a:lnTo>
                  <a:close/>
                </a:path>
                <a:path w="1652904" h="65404">
                  <a:moveTo>
                    <a:pt x="733971" y="22567"/>
                  </a:moveTo>
                  <a:lnTo>
                    <a:pt x="725970" y="14503"/>
                  </a:lnTo>
                  <a:lnTo>
                    <a:pt x="706196" y="14503"/>
                  </a:lnTo>
                  <a:lnTo>
                    <a:pt x="698195" y="22567"/>
                  </a:lnTo>
                  <a:lnTo>
                    <a:pt x="698195" y="42481"/>
                  </a:lnTo>
                  <a:lnTo>
                    <a:pt x="706196" y="50533"/>
                  </a:lnTo>
                  <a:lnTo>
                    <a:pt x="725970" y="50533"/>
                  </a:lnTo>
                  <a:lnTo>
                    <a:pt x="733971" y="42481"/>
                  </a:lnTo>
                  <a:lnTo>
                    <a:pt x="733971" y="32524"/>
                  </a:lnTo>
                  <a:lnTo>
                    <a:pt x="733971" y="22567"/>
                  </a:lnTo>
                  <a:close/>
                </a:path>
                <a:path w="1652904" h="65404">
                  <a:moveTo>
                    <a:pt x="788441" y="55092"/>
                  </a:moveTo>
                  <a:lnTo>
                    <a:pt x="780440" y="47040"/>
                  </a:lnTo>
                  <a:lnTo>
                    <a:pt x="771690" y="47040"/>
                  </a:lnTo>
                  <a:lnTo>
                    <a:pt x="770547" y="47040"/>
                  </a:lnTo>
                  <a:lnTo>
                    <a:pt x="761796" y="47040"/>
                  </a:lnTo>
                  <a:lnTo>
                    <a:pt x="753795" y="55092"/>
                  </a:lnTo>
                  <a:lnTo>
                    <a:pt x="753795" y="65049"/>
                  </a:lnTo>
                  <a:lnTo>
                    <a:pt x="770547" y="65049"/>
                  </a:lnTo>
                  <a:lnTo>
                    <a:pt x="771690" y="65049"/>
                  </a:lnTo>
                  <a:lnTo>
                    <a:pt x="788441" y="65049"/>
                  </a:lnTo>
                  <a:lnTo>
                    <a:pt x="788441" y="55092"/>
                  </a:lnTo>
                  <a:close/>
                </a:path>
                <a:path w="1652904" h="65404">
                  <a:moveTo>
                    <a:pt x="788441" y="25"/>
                  </a:moveTo>
                  <a:lnTo>
                    <a:pt x="771690" y="25"/>
                  </a:lnTo>
                  <a:lnTo>
                    <a:pt x="770547" y="25"/>
                  </a:lnTo>
                  <a:lnTo>
                    <a:pt x="753795" y="25"/>
                  </a:lnTo>
                  <a:lnTo>
                    <a:pt x="753795" y="9982"/>
                  </a:lnTo>
                  <a:lnTo>
                    <a:pt x="761796" y="18046"/>
                  </a:lnTo>
                  <a:lnTo>
                    <a:pt x="770547" y="18046"/>
                  </a:lnTo>
                  <a:lnTo>
                    <a:pt x="771690" y="18046"/>
                  </a:lnTo>
                  <a:lnTo>
                    <a:pt x="780440" y="18046"/>
                  </a:lnTo>
                  <a:lnTo>
                    <a:pt x="788441" y="9982"/>
                  </a:lnTo>
                  <a:lnTo>
                    <a:pt x="788441" y="25"/>
                  </a:lnTo>
                  <a:close/>
                </a:path>
                <a:path w="1652904" h="65404">
                  <a:moveTo>
                    <a:pt x="844029" y="22567"/>
                  </a:moveTo>
                  <a:lnTo>
                    <a:pt x="836028" y="14503"/>
                  </a:lnTo>
                  <a:lnTo>
                    <a:pt x="816267" y="14503"/>
                  </a:lnTo>
                  <a:lnTo>
                    <a:pt x="808253" y="22567"/>
                  </a:lnTo>
                  <a:lnTo>
                    <a:pt x="808253" y="42481"/>
                  </a:lnTo>
                  <a:lnTo>
                    <a:pt x="816267" y="50533"/>
                  </a:lnTo>
                  <a:lnTo>
                    <a:pt x="836028" y="50533"/>
                  </a:lnTo>
                  <a:lnTo>
                    <a:pt x="844029" y="42481"/>
                  </a:lnTo>
                  <a:lnTo>
                    <a:pt x="844029" y="32524"/>
                  </a:lnTo>
                  <a:lnTo>
                    <a:pt x="844029" y="22567"/>
                  </a:lnTo>
                  <a:close/>
                </a:path>
                <a:path w="1652904" h="65404">
                  <a:moveTo>
                    <a:pt x="898499" y="55092"/>
                  </a:moveTo>
                  <a:lnTo>
                    <a:pt x="890498" y="47040"/>
                  </a:lnTo>
                  <a:lnTo>
                    <a:pt x="881773" y="47040"/>
                  </a:lnTo>
                  <a:lnTo>
                    <a:pt x="880605" y="47040"/>
                  </a:lnTo>
                  <a:lnTo>
                    <a:pt x="871880" y="47040"/>
                  </a:lnTo>
                  <a:lnTo>
                    <a:pt x="863879" y="55092"/>
                  </a:lnTo>
                  <a:lnTo>
                    <a:pt x="863879" y="65049"/>
                  </a:lnTo>
                  <a:lnTo>
                    <a:pt x="880605" y="65049"/>
                  </a:lnTo>
                  <a:lnTo>
                    <a:pt x="881773" y="65049"/>
                  </a:lnTo>
                  <a:lnTo>
                    <a:pt x="898499" y="65049"/>
                  </a:lnTo>
                  <a:lnTo>
                    <a:pt x="898499" y="55092"/>
                  </a:lnTo>
                  <a:close/>
                </a:path>
                <a:path w="1652904" h="65404">
                  <a:moveTo>
                    <a:pt x="898499" y="25"/>
                  </a:moveTo>
                  <a:lnTo>
                    <a:pt x="881773" y="25"/>
                  </a:lnTo>
                  <a:lnTo>
                    <a:pt x="880605" y="25"/>
                  </a:lnTo>
                  <a:lnTo>
                    <a:pt x="863879" y="25"/>
                  </a:lnTo>
                  <a:lnTo>
                    <a:pt x="863879" y="9982"/>
                  </a:lnTo>
                  <a:lnTo>
                    <a:pt x="871880" y="18046"/>
                  </a:lnTo>
                  <a:lnTo>
                    <a:pt x="880605" y="18046"/>
                  </a:lnTo>
                  <a:lnTo>
                    <a:pt x="881773" y="18046"/>
                  </a:lnTo>
                  <a:lnTo>
                    <a:pt x="890498" y="18046"/>
                  </a:lnTo>
                  <a:lnTo>
                    <a:pt x="898499" y="9982"/>
                  </a:lnTo>
                  <a:lnTo>
                    <a:pt x="898499" y="25"/>
                  </a:lnTo>
                  <a:close/>
                </a:path>
                <a:path w="1652904" h="65404">
                  <a:moveTo>
                    <a:pt x="954112" y="22567"/>
                  </a:moveTo>
                  <a:lnTo>
                    <a:pt x="946111" y="14503"/>
                  </a:lnTo>
                  <a:lnTo>
                    <a:pt x="926350" y="14503"/>
                  </a:lnTo>
                  <a:lnTo>
                    <a:pt x="918337" y="22567"/>
                  </a:lnTo>
                  <a:lnTo>
                    <a:pt x="918337" y="42481"/>
                  </a:lnTo>
                  <a:lnTo>
                    <a:pt x="926350" y="50533"/>
                  </a:lnTo>
                  <a:lnTo>
                    <a:pt x="946111" y="50533"/>
                  </a:lnTo>
                  <a:lnTo>
                    <a:pt x="954112" y="42481"/>
                  </a:lnTo>
                  <a:lnTo>
                    <a:pt x="954112" y="32524"/>
                  </a:lnTo>
                  <a:lnTo>
                    <a:pt x="954112" y="22567"/>
                  </a:lnTo>
                  <a:close/>
                </a:path>
                <a:path w="1652904" h="65404">
                  <a:moveTo>
                    <a:pt x="1008583" y="55092"/>
                  </a:moveTo>
                  <a:lnTo>
                    <a:pt x="1000582" y="47040"/>
                  </a:lnTo>
                  <a:lnTo>
                    <a:pt x="991819" y="47040"/>
                  </a:lnTo>
                  <a:lnTo>
                    <a:pt x="990701" y="47040"/>
                  </a:lnTo>
                  <a:lnTo>
                    <a:pt x="981951" y="47040"/>
                  </a:lnTo>
                  <a:lnTo>
                    <a:pt x="973937" y="55092"/>
                  </a:lnTo>
                  <a:lnTo>
                    <a:pt x="973937" y="65049"/>
                  </a:lnTo>
                  <a:lnTo>
                    <a:pt x="990701" y="65049"/>
                  </a:lnTo>
                  <a:lnTo>
                    <a:pt x="991819" y="65049"/>
                  </a:lnTo>
                  <a:lnTo>
                    <a:pt x="1008583" y="65049"/>
                  </a:lnTo>
                  <a:lnTo>
                    <a:pt x="1008583" y="55092"/>
                  </a:lnTo>
                  <a:close/>
                </a:path>
                <a:path w="1652904" h="65404">
                  <a:moveTo>
                    <a:pt x="1008583" y="25"/>
                  </a:moveTo>
                  <a:lnTo>
                    <a:pt x="991819" y="25"/>
                  </a:lnTo>
                  <a:lnTo>
                    <a:pt x="990701" y="25"/>
                  </a:lnTo>
                  <a:lnTo>
                    <a:pt x="973937" y="25"/>
                  </a:lnTo>
                  <a:lnTo>
                    <a:pt x="973937" y="9982"/>
                  </a:lnTo>
                  <a:lnTo>
                    <a:pt x="981951" y="18046"/>
                  </a:lnTo>
                  <a:lnTo>
                    <a:pt x="990701" y="18046"/>
                  </a:lnTo>
                  <a:lnTo>
                    <a:pt x="991819" y="18046"/>
                  </a:lnTo>
                  <a:lnTo>
                    <a:pt x="1000582" y="18046"/>
                  </a:lnTo>
                  <a:lnTo>
                    <a:pt x="1008583" y="9982"/>
                  </a:lnTo>
                  <a:lnTo>
                    <a:pt x="1008583" y="25"/>
                  </a:lnTo>
                  <a:close/>
                </a:path>
                <a:path w="1652904" h="65404">
                  <a:moveTo>
                    <a:pt x="1064183" y="22567"/>
                  </a:moveTo>
                  <a:lnTo>
                    <a:pt x="1056182" y="14503"/>
                  </a:lnTo>
                  <a:lnTo>
                    <a:pt x="1036408" y="14503"/>
                  </a:lnTo>
                  <a:lnTo>
                    <a:pt x="1028407" y="22567"/>
                  </a:lnTo>
                  <a:lnTo>
                    <a:pt x="1028407" y="42481"/>
                  </a:lnTo>
                  <a:lnTo>
                    <a:pt x="1036408" y="50533"/>
                  </a:lnTo>
                  <a:lnTo>
                    <a:pt x="1056182" y="50533"/>
                  </a:lnTo>
                  <a:lnTo>
                    <a:pt x="1064183" y="42481"/>
                  </a:lnTo>
                  <a:lnTo>
                    <a:pt x="1064183" y="32524"/>
                  </a:lnTo>
                  <a:lnTo>
                    <a:pt x="1064183" y="22567"/>
                  </a:lnTo>
                  <a:close/>
                </a:path>
                <a:path w="1652904" h="65404">
                  <a:moveTo>
                    <a:pt x="1118654" y="55092"/>
                  </a:moveTo>
                  <a:lnTo>
                    <a:pt x="1110653" y="47040"/>
                  </a:lnTo>
                  <a:lnTo>
                    <a:pt x="1101915" y="47040"/>
                  </a:lnTo>
                  <a:lnTo>
                    <a:pt x="1100785" y="47040"/>
                  </a:lnTo>
                  <a:lnTo>
                    <a:pt x="1092022" y="47040"/>
                  </a:lnTo>
                  <a:lnTo>
                    <a:pt x="1084021" y="55092"/>
                  </a:lnTo>
                  <a:lnTo>
                    <a:pt x="1084021" y="65049"/>
                  </a:lnTo>
                  <a:lnTo>
                    <a:pt x="1100785" y="65049"/>
                  </a:lnTo>
                  <a:lnTo>
                    <a:pt x="1101915" y="65049"/>
                  </a:lnTo>
                  <a:lnTo>
                    <a:pt x="1118654" y="65049"/>
                  </a:lnTo>
                  <a:lnTo>
                    <a:pt x="1118654" y="55092"/>
                  </a:lnTo>
                  <a:close/>
                </a:path>
                <a:path w="1652904" h="65404">
                  <a:moveTo>
                    <a:pt x="1118654" y="25"/>
                  </a:moveTo>
                  <a:lnTo>
                    <a:pt x="1101915" y="25"/>
                  </a:lnTo>
                  <a:lnTo>
                    <a:pt x="1100785" y="25"/>
                  </a:lnTo>
                  <a:lnTo>
                    <a:pt x="1084021" y="25"/>
                  </a:lnTo>
                  <a:lnTo>
                    <a:pt x="1084021" y="9982"/>
                  </a:lnTo>
                  <a:lnTo>
                    <a:pt x="1092022" y="18046"/>
                  </a:lnTo>
                  <a:lnTo>
                    <a:pt x="1100785" y="18046"/>
                  </a:lnTo>
                  <a:lnTo>
                    <a:pt x="1101915" y="18046"/>
                  </a:lnTo>
                  <a:lnTo>
                    <a:pt x="1110653" y="18046"/>
                  </a:lnTo>
                  <a:lnTo>
                    <a:pt x="1118654" y="9982"/>
                  </a:lnTo>
                  <a:lnTo>
                    <a:pt x="1118654" y="25"/>
                  </a:lnTo>
                  <a:close/>
                </a:path>
                <a:path w="1652904" h="65404">
                  <a:moveTo>
                    <a:pt x="1174267" y="22567"/>
                  </a:moveTo>
                  <a:lnTo>
                    <a:pt x="1166266" y="14503"/>
                  </a:lnTo>
                  <a:lnTo>
                    <a:pt x="1146505" y="14503"/>
                  </a:lnTo>
                  <a:lnTo>
                    <a:pt x="1138491" y="22567"/>
                  </a:lnTo>
                  <a:lnTo>
                    <a:pt x="1138491" y="42481"/>
                  </a:lnTo>
                  <a:lnTo>
                    <a:pt x="1146505" y="50533"/>
                  </a:lnTo>
                  <a:lnTo>
                    <a:pt x="1166266" y="50533"/>
                  </a:lnTo>
                  <a:lnTo>
                    <a:pt x="1174267" y="42481"/>
                  </a:lnTo>
                  <a:lnTo>
                    <a:pt x="1174267" y="32524"/>
                  </a:lnTo>
                  <a:lnTo>
                    <a:pt x="1174267" y="22567"/>
                  </a:lnTo>
                  <a:close/>
                </a:path>
                <a:path w="1652904" h="65404">
                  <a:moveTo>
                    <a:pt x="1228737" y="55092"/>
                  </a:moveTo>
                  <a:lnTo>
                    <a:pt x="1220736" y="47040"/>
                  </a:lnTo>
                  <a:lnTo>
                    <a:pt x="1211986" y="47040"/>
                  </a:lnTo>
                  <a:lnTo>
                    <a:pt x="1210843" y="47040"/>
                  </a:lnTo>
                  <a:lnTo>
                    <a:pt x="1202093" y="47040"/>
                  </a:lnTo>
                  <a:lnTo>
                    <a:pt x="1194092" y="55092"/>
                  </a:lnTo>
                  <a:lnTo>
                    <a:pt x="1194092" y="65049"/>
                  </a:lnTo>
                  <a:lnTo>
                    <a:pt x="1210843" y="65049"/>
                  </a:lnTo>
                  <a:lnTo>
                    <a:pt x="1211986" y="65049"/>
                  </a:lnTo>
                  <a:lnTo>
                    <a:pt x="1228737" y="65049"/>
                  </a:lnTo>
                  <a:lnTo>
                    <a:pt x="1228737" y="55092"/>
                  </a:lnTo>
                  <a:close/>
                </a:path>
                <a:path w="1652904" h="65404">
                  <a:moveTo>
                    <a:pt x="1228737" y="25"/>
                  </a:moveTo>
                  <a:lnTo>
                    <a:pt x="1211986" y="25"/>
                  </a:lnTo>
                  <a:lnTo>
                    <a:pt x="1210843" y="25"/>
                  </a:lnTo>
                  <a:lnTo>
                    <a:pt x="1194092" y="25"/>
                  </a:lnTo>
                  <a:lnTo>
                    <a:pt x="1194092" y="9982"/>
                  </a:lnTo>
                  <a:lnTo>
                    <a:pt x="1202093" y="18046"/>
                  </a:lnTo>
                  <a:lnTo>
                    <a:pt x="1210843" y="18046"/>
                  </a:lnTo>
                  <a:lnTo>
                    <a:pt x="1211986" y="18046"/>
                  </a:lnTo>
                  <a:lnTo>
                    <a:pt x="1220736" y="18046"/>
                  </a:lnTo>
                  <a:lnTo>
                    <a:pt x="1228737" y="9982"/>
                  </a:lnTo>
                  <a:lnTo>
                    <a:pt x="1228737" y="25"/>
                  </a:lnTo>
                  <a:close/>
                </a:path>
                <a:path w="1652904" h="65404">
                  <a:moveTo>
                    <a:pt x="1284338" y="22567"/>
                  </a:moveTo>
                  <a:lnTo>
                    <a:pt x="1276337" y="14503"/>
                  </a:lnTo>
                  <a:lnTo>
                    <a:pt x="1256563" y="14503"/>
                  </a:lnTo>
                  <a:lnTo>
                    <a:pt x="1248562" y="22567"/>
                  </a:lnTo>
                  <a:lnTo>
                    <a:pt x="1248562" y="42481"/>
                  </a:lnTo>
                  <a:lnTo>
                    <a:pt x="1256563" y="50533"/>
                  </a:lnTo>
                  <a:lnTo>
                    <a:pt x="1276337" y="50533"/>
                  </a:lnTo>
                  <a:lnTo>
                    <a:pt x="1284338" y="42481"/>
                  </a:lnTo>
                  <a:lnTo>
                    <a:pt x="1284338" y="32524"/>
                  </a:lnTo>
                  <a:lnTo>
                    <a:pt x="1284338" y="22567"/>
                  </a:lnTo>
                  <a:close/>
                </a:path>
                <a:path w="1652904" h="65404">
                  <a:moveTo>
                    <a:pt x="1338808" y="55092"/>
                  </a:moveTo>
                  <a:lnTo>
                    <a:pt x="1330807" y="47040"/>
                  </a:lnTo>
                  <a:lnTo>
                    <a:pt x="1322070" y="47040"/>
                  </a:lnTo>
                  <a:lnTo>
                    <a:pt x="1320927" y="47040"/>
                  </a:lnTo>
                  <a:lnTo>
                    <a:pt x="1312189" y="47040"/>
                  </a:lnTo>
                  <a:lnTo>
                    <a:pt x="1304175" y="55092"/>
                  </a:lnTo>
                  <a:lnTo>
                    <a:pt x="1304175" y="65049"/>
                  </a:lnTo>
                  <a:lnTo>
                    <a:pt x="1320927" y="65049"/>
                  </a:lnTo>
                  <a:lnTo>
                    <a:pt x="1322070" y="65049"/>
                  </a:lnTo>
                  <a:lnTo>
                    <a:pt x="1338808" y="65049"/>
                  </a:lnTo>
                  <a:lnTo>
                    <a:pt x="1338808" y="55092"/>
                  </a:lnTo>
                  <a:close/>
                </a:path>
                <a:path w="1652904" h="65404">
                  <a:moveTo>
                    <a:pt x="1338808" y="25"/>
                  </a:moveTo>
                  <a:lnTo>
                    <a:pt x="1322070" y="25"/>
                  </a:lnTo>
                  <a:lnTo>
                    <a:pt x="1320927" y="25"/>
                  </a:lnTo>
                  <a:lnTo>
                    <a:pt x="1304175" y="25"/>
                  </a:lnTo>
                  <a:lnTo>
                    <a:pt x="1304175" y="9982"/>
                  </a:lnTo>
                  <a:lnTo>
                    <a:pt x="1312189" y="18046"/>
                  </a:lnTo>
                  <a:lnTo>
                    <a:pt x="1320927" y="18046"/>
                  </a:lnTo>
                  <a:lnTo>
                    <a:pt x="1322070" y="18046"/>
                  </a:lnTo>
                  <a:lnTo>
                    <a:pt x="1330807" y="18046"/>
                  </a:lnTo>
                  <a:lnTo>
                    <a:pt x="1338808" y="9982"/>
                  </a:lnTo>
                  <a:lnTo>
                    <a:pt x="1338808" y="25"/>
                  </a:lnTo>
                  <a:close/>
                </a:path>
                <a:path w="1652904" h="65404">
                  <a:moveTo>
                    <a:pt x="1394421" y="22567"/>
                  </a:moveTo>
                  <a:lnTo>
                    <a:pt x="1386420" y="14503"/>
                  </a:lnTo>
                  <a:lnTo>
                    <a:pt x="1366647" y="14503"/>
                  </a:lnTo>
                  <a:lnTo>
                    <a:pt x="1358646" y="22567"/>
                  </a:lnTo>
                  <a:lnTo>
                    <a:pt x="1358646" y="42481"/>
                  </a:lnTo>
                  <a:lnTo>
                    <a:pt x="1366647" y="50533"/>
                  </a:lnTo>
                  <a:lnTo>
                    <a:pt x="1386420" y="50533"/>
                  </a:lnTo>
                  <a:lnTo>
                    <a:pt x="1394421" y="42481"/>
                  </a:lnTo>
                  <a:lnTo>
                    <a:pt x="1394421" y="32524"/>
                  </a:lnTo>
                  <a:lnTo>
                    <a:pt x="1394421" y="22567"/>
                  </a:lnTo>
                  <a:close/>
                </a:path>
                <a:path w="1652904" h="65404">
                  <a:moveTo>
                    <a:pt x="1448892" y="55092"/>
                  </a:moveTo>
                  <a:lnTo>
                    <a:pt x="1440891" y="47040"/>
                  </a:lnTo>
                  <a:lnTo>
                    <a:pt x="1432153" y="47040"/>
                  </a:lnTo>
                  <a:lnTo>
                    <a:pt x="1431010" y="47040"/>
                  </a:lnTo>
                  <a:lnTo>
                    <a:pt x="1422247" y="47040"/>
                  </a:lnTo>
                  <a:lnTo>
                    <a:pt x="1414246" y="55092"/>
                  </a:lnTo>
                  <a:lnTo>
                    <a:pt x="1414246" y="65049"/>
                  </a:lnTo>
                  <a:lnTo>
                    <a:pt x="1431010" y="65049"/>
                  </a:lnTo>
                  <a:lnTo>
                    <a:pt x="1432153" y="65049"/>
                  </a:lnTo>
                  <a:lnTo>
                    <a:pt x="1448892" y="65049"/>
                  </a:lnTo>
                  <a:lnTo>
                    <a:pt x="1448892" y="55092"/>
                  </a:lnTo>
                  <a:close/>
                </a:path>
                <a:path w="1652904" h="65404">
                  <a:moveTo>
                    <a:pt x="1448892" y="25"/>
                  </a:moveTo>
                  <a:lnTo>
                    <a:pt x="1432153" y="25"/>
                  </a:lnTo>
                  <a:lnTo>
                    <a:pt x="1431010" y="25"/>
                  </a:lnTo>
                  <a:lnTo>
                    <a:pt x="1414246" y="25"/>
                  </a:lnTo>
                  <a:lnTo>
                    <a:pt x="1414246" y="9982"/>
                  </a:lnTo>
                  <a:lnTo>
                    <a:pt x="1422247" y="18046"/>
                  </a:lnTo>
                  <a:lnTo>
                    <a:pt x="1431010" y="18046"/>
                  </a:lnTo>
                  <a:lnTo>
                    <a:pt x="1432153" y="18046"/>
                  </a:lnTo>
                  <a:lnTo>
                    <a:pt x="1440891" y="18046"/>
                  </a:lnTo>
                  <a:lnTo>
                    <a:pt x="1448892" y="9982"/>
                  </a:lnTo>
                  <a:lnTo>
                    <a:pt x="1448892" y="25"/>
                  </a:lnTo>
                  <a:close/>
                </a:path>
                <a:path w="1652904" h="65404">
                  <a:moveTo>
                    <a:pt x="1504492" y="22567"/>
                  </a:moveTo>
                  <a:lnTo>
                    <a:pt x="1496491" y="14503"/>
                  </a:lnTo>
                  <a:lnTo>
                    <a:pt x="1476730" y="14503"/>
                  </a:lnTo>
                  <a:lnTo>
                    <a:pt x="1468716" y="22567"/>
                  </a:lnTo>
                  <a:lnTo>
                    <a:pt x="1468716" y="42481"/>
                  </a:lnTo>
                  <a:lnTo>
                    <a:pt x="1476730" y="50533"/>
                  </a:lnTo>
                  <a:lnTo>
                    <a:pt x="1496491" y="50533"/>
                  </a:lnTo>
                  <a:lnTo>
                    <a:pt x="1504492" y="42481"/>
                  </a:lnTo>
                  <a:lnTo>
                    <a:pt x="1504492" y="32524"/>
                  </a:lnTo>
                  <a:lnTo>
                    <a:pt x="1504492" y="22567"/>
                  </a:lnTo>
                  <a:close/>
                </a:path>
                <a:path w="1652904" h="65404">
                  <a:moveTo>
                    <a:pt x="1558950" y="55092"/>
                  </a:moveTo>
                  <a:lnTo>
                    <a:pt x="1550949" y="47040"/>
                  </a:lnTo>
                  <a:lnTo>
                    <a:pt x="1542224" y="47040"/>
                  </a:lnTo>
                  <a:lnTo>
                    <a:pt x="1541068" y="47040"/>
                  </a:lnTo>
                  <a:lnTo>
                    <a:pt x="1532343" y="47040"/>
                  </a:lnTo>
                  <a:lnTo>
                    <a:pt x="1524330" y="55092"/>
                  </a:lnTo>
                  <a:lnTo>
                    <a:pt x="1524330" y="65049"/>
                  </a:lnTo>
                  <a:lnTo>
                    <a:pt x="1541068" y="65049"/>
                  </a:lnTo>
                  <a:lnTo>
                    <a:pt x="1542224" y="65049"/>
                  </a:lnTo>
                  <a:lnTo>
                    <a:pt x="1558950" y="65049"/>
                  </a:lnTo>
                  <a:lnTo>
                    <a:pt x="1558950" y="55092"/>
                  </a:lnTo>
                  <a:close/>
                </a:path>
                <a:path w="1652904" h="65404">
                  <a:moveTo>
                    <a:pt x="1558950" y="25"/>
                  </a:moveTo>
                  <a:lnTo>
                    <a:pt x="1542224" y="25"/>
                  </a:lnTo>
                  <a:lnTo>
                    <a:pt x="1541068" y="25"/>
                  </a:lnTo>
                  <a:lnTo>
                    <a:pt x="1524330" y="25"/>
                  </a:lnTo>
                  <a:lnTo>
                    <a:pt x="1524330" y="9982"/>
                  </a:lnTo>
                  <a:lnTo>
                    <a:pt x="1532343" y="18046"/>
                  </a:lnTo>
                  <a:lnTo>
                    <a:pt x="1541068" y="18046"/>
                  </a:lnTo>
                  <a:lnTo>
                    <a:pt x="1542224" y="18046"/>
                  </a:lnTo>
                  <a:lnTo>
                    <a:pt x="1550949" y="18046"/>
                  </a:lnTo>
                  <a:lnTo>
                    <a:pt x="1558950" y="9982"/>
                  </a:lnTo>
                  <a:lnTo>
                    <a:pt x="1558950" y="25"/>
                  </a:lnTo>
                  <a:close/>
                </a:path>
                <a:path w="1652904" h="65404">
                  <a:moveTo>
                    <a:pt x="1614563" y="22567"/>
                  </a:moveTo>
                  <a:lnTo>
                    <a:pt x="1606562" y="14503"/>
                  </a:lnTo>
                  <a:lnTo>
                    <a:pt x="1586801" y="14503"/>
                  </a:lnTo>
                  <a:lnTo>
                    <a:pt x="1578787" y="22567"/>
                  </a:lnTo>
                  <a:lnTo>
                    <a:pt x="1578787" y="42481"/>
                  </a:lnTo>
                  <a:lnTo>
                    <a:pt x="1586801" y="50533"/>
                  </a:lnTo>
                  <a:lnTo>
                    <a:pt x="1606562" y="50533"/>
                  </a:lnTo>
                  <a:lnTo>
                    <a:pt x="1614563" y="42481"/>
                  </a:lnTo>
                  <a:lnTo>
                    <a:pt x="1614563" y="32524"/>
                  </a:lnTo>
                  <a:lnTo>
                    <a:pt x="1614563" y="22567"/>
                  </a:lnTo>
                  <a:close/>
                </a:path>
                <a:path w="1652904" h="65404">
                  <a:moveTo>
                    <a:pt x="1652282" y="47040"/>
                  </a:moveTo>
                  <a:lnTo>
                    <a:pt x="1642402" y="47040"/>
                  </a:lnTo>
                  <a:lnTo>
                    <a:pt x="1634401" y="55092"/>
                  </a:lnTo>
                  <a:lnTo>
                    <a:pt x="1634401" y="65049"/>
                  </a:lnTo>
                  <a:lnTo>
                    <a:pt x="1652282" y="65049"/>
                  </a:lnTo>
                  <a:lnTo>
                    <a:pt x="1652282" y="47040"/>
                  </a:lnTo>
                  <a:close/>
                </a:path>
                <a:path w="1652904" h="65404">
                  <a:moveTo>
                    <a:pt x="1652282" y="25"/>
                  </a:moveTo>
                  <a:lnTo>
                    <a:pt x="1634401" y="25"/>
                  </a:lnTo>
                  <a:lnTo>
                    <a:pt x="1634401" y="9982"/>
                  </a:lnTo>
                  <a:lnTo>
                    <a:pt x="1642402" y="18046"/>
                  </a:lnTo>
                  <a:lnTo>
                    <a:pt x="1652282" y="18046"/>
                  </a:lnTo>
                  <a:lnTo>
                    <a:pt x="1652282" y="2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68">
              <a:extLst>
                <a:ext uri="{FF2B5EF4-FFF2-40B4-BE49-F238E27FC236}">
                  <a16:creationId xmlns:a16="http://schemas.microsoft.com/office/drawing/2014/main" id="{EDEBCEA2-55B8-8848-AB31-60BACE8EA950}"/>
                </a:ext>
              </a:extLst>
            </p:cNvPr>
            <p:cNvSpPr/>
            <p:nvPr/>
          </p:nvSpPr>
          <p:spPr>
            <a:xfrm>
              <a:off x="5988443" y="3207410"/>
              <a:ext cx="3155950" cy="129539"/>
            </a:xfrm>
            <a:custGeom>
              <a:avLst/>
              <a:gdLst/>
              <a:ahLst/>
              <a:cxnLst/>
              <a:rect l="l" t="t" r="r" b="b"/>
              <a:pathLst>
                <a:path w="3155950" h="129539">
                  <a:moveTo>
                    <a:pt x="17881" y="47015"/>
                  </a:moveTo>
                  <a:lnTo>
                    <a:pt x="8013" y="47015"/>
                  </a:lnTo>
                  <a:lnTo>
                    <a:pt x="0" y="55079"/>
                  </a:lnTo>
                  <a:lnTo>
                    <a:pt x="0" y="65011"/>
                  </a:lnTo>
                  <a:lnTo>
                    <a:pt x="17881" y="65011"/>
                  </a:lnTo>
                  <a:lnTo>
                    <a:pt x="17881" y="47015"/>
                  </a:lnTo>
                  <a:close/>
                </a:path>
                <a:path w="3155950" h="129539">
                  <a:moveTo>
                    <a:pt x="17881" y="0"/>
                  </a:move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7881" y="18008"/>
                  </a:lnTo>
                  <a:lnTo>
                    <a:pt x="17881" y="0"/>
                  </a:lnTo>
                  <a:close/>
                </a:path>
                <a:path w="3155950" h="129539">
                  <a:moveTo>
                    <a:pt x="1575676" y="63893"/>
                  </a:moveTo>
                  <a:lnTo>
                    <a:pt x="1557794" y="63893"/>
                  </a:lnTo>
                  <a:lnTo>
                    <a:pt x="1557794" y="81915"/>
                  </a:lnTo>
                  <a:lnTo>
                    <a:pt x="1567675" y="81915"/>
                  </a:lnTo>
                  <a:lnTo>
                    <a:pt x="1575676" y="73850"/>
                  </a:lnTo>
                  <a:lnTo>
                    <a:pt x="1575676" y="63893"/>
                  </a:lnTo>
                  <a:close/>
                </a:path>
                <a:path w="3155950" h="129539">
                  <a:moveTo>
                    <a:pt x="1685759" y="118960"/>
                  </a:moveTo>
                  <a:lnTo>
                    <a:pt x="1677758" y="110909"/>
                  </a:lnTo>
                  <a:lnTo>
                    <a:pt x="1667891" y="110909"/>
                  </a:lnTo>
                  <a:lnTo>
                    <a:pt x="1667891" y="128917"/>
                  </a:lnTo>
                  <a:lnTo>
                    <a:pt x="1685759" y="128917"/>
                  </a:lnTo>
                  <a:lnTo>
                    <a:pt x="1685759" y="118960"/>
                  </a:lnTo>
                  <a:close/>
                </a:path>
                <a:path w="3155950" h="129539">
                  <a:moveTo>
                    <a:pt x="1685759" y="63893"/>
                  </a:moveTo>
                  <a:lnTo>
                    <a:pt x="1667891" y="63893"/>
                  </a:lnTo>
                  <a:lnTo>
                    <a:pt x="1667891" y="81915"/>
                  </a:lnTo>
                  <a:lnTo>
                    <a:pt x="1677758" y="81915"/>
                  </a:lnTo>
                  <a:lnTo>
                    <a:pt x="1685759" y="73850"/>
                  </a:lnTo>
                  <a:lnTo>
                    <a:pt x="1685759" y="63893"/>
                  </a:lnTo>
                  <a:close/>
                </a:path>
                <a:path w="3155950" h="129539">
                  <a:moveTo>
                    <a:pt x="1741360" y="86436"/>
                  </a:moveTo>
                  <a:lnTo>
                    <a:pt x="1733359" y="78371"/>
                  </a:lnTo>
                  <a:lnTo>
                    <a:pt x="1713585" y="78371"/>
                  </a:lnTo>
                  <a:lnTo>
                    <a:pt x="1705584" y="86436"/>
                  </a:lnTo>
                  <a:lnTo>
                    <a:pt x="1705584" y="106349"/>
                  </a:lnTo>
                  <a:lnTo>
                    <a:pt x="1713585" y="114401"/>
                  </a:lnTo>
                  <a:lnTo>
                    <a:pt x="1733359" y="114401"/>
                  </a:lnTo>
                  <a:lnTo>
                    <a:pt x="1741360" y="106349"/>
                  </a:lnTo>
                  <a:lnTo>
                    <a:pt x="1741360" y="96393"/>
                  </a:lnTo>
                  <a:lnTo>
                    <a:pt x="1741360" y="86436"/>
                  </a:lnTo>
                  <a:close/>
                </a:path>
                <a:path w="3155950" h="129539">
                  <a:moveTo>
                    <a:pt x="1795830" y="118960"/>
                  </a:moveTo>
                  <a:lnTo>
                    <a:pt x="1787829" y="110909"/>
                  </a:lnTo>
                  <a:lnTo>
                    <a:pt x="1779092" y="110909"/>
                  </a:lnTo>
                  <a:lnTo>
                    <a:pt x="1777961" y="110909"/>
                  </a:lnTo>
                  <a:lnTo>
                    <a:pt x="1769198" y="110909"/>
                  </a:lnTo>
                  <a:lnTo>
                    <a:pt x="1761197" y="118960"/>
                  </a:lnTo>
                  <a:lnTo>
                    <a:pt x="1761197" y="128917"/>
                  </a:lnTo>
                  <a:lnTo>
                    <a:pt x="1777961" y="128917"/>
                  </a:lnTo>
                  <a:lnTo>
                    <a:pt x="1779092" y="128917"/>
                  </a:lnTo>
                  <a:lnTo>
                    <a:pt x="1795830" y="128917"/>
                  </a:lnTo>
                  <a:lnTo>
                    <a:pt x="1795830" y="118960"/>
                  </a:lnTo>
                  <a:close/>
                </a:path>
                <a:path w="3155950" h="129539">
                  <a:moveTo>
                    <a:pt x="1795830" y="63893"/>
                  </a:moveTo>
                  <a:lnTo>
                    <a:pt x="1779092" y="63893"/>
                  </a:lnTo>
                  <a:lnTo>
                    <a:pt x="1777961" y="63893"/>
                  </a:lnTo>
                  <a:lnTo>
                    <a:pt x="1761197" y="63893"/>
                  </a:lnTo>
                  <a:lnTo>
                    <a:pt x="1761197" y="73850"/>
                  </a:lnTo>
                  <a:lnTo>
                    <a:pt x="1769198" y="81915"/>
                  </a:lnTo>
                  <a:lnTo>
                    <a:pt x="1777961" y="81915"/>
                  </a:lnTo>
                  <a:lnTo>
                    <a:pt x="1779092" y="81915"/>
                  </a:lnTo>
                  <a:lnTo>
                    <a:pt x="1787829" y="81915"/>
                  </a:lnTo>
                  <a:lnTo>
                    <a:pt x="1795830" y="73850"/>
                  </a:lnTo>
                  <a:lnTo>
                    <a:pt x="1795830" y="63893"/>
                  </a:lnTo>
                  <a:close/>
                </a:path>
                <a:path w="3155950" h="129539">
                  <a:moveTo>
                    <a:pt x="1851444" y="86436"/>
                  </a:moveTo>
                  <a:lnTo>
                    <a:pt x="1843443" y="78371"/>
                  </a:lnTo>
                  <a:lnTo>
                    <a:pt x="1823681" y="78371"/>
                  </a:lnTo>
                  <a:lnTo>
                    <a:pt x="1815668" y="86436"/>
                  </a:lnTo>
                  <a:lnTo>
                    <a:pt x="1815668" y="106349"/>
                  </a:lnTo>
                  <a:lnTo>
                    <a:pt x="1823681" y="114401"/>
                  </a:lnTo>
                  <a:lnTo>
                    <a:pt x="1843443" y="114401"/>
                  </a:lnTo>
                  <a:lnTo>
                    <a:pt x="1851444" y="106349"/>
                  </a:lnTo>
                  <a:lnTo>
                    <a:pt x="1851444" y="96393"/>
                  </a:lnTo>
                  <a:lnTo>
                    <a:pt x="1851444" y="86436"/>
                  </a:lnTo>
                  <a:close/>
                </a:path>
                <a:path w="3155950" h="129539">
                  <a:moveTo>
                    <a:pt x="1905914" y="118960"/>
                  </a:moveTo>
                  <a:lnTo>
                    <a:pt x="1897913" y="110909"/>
                  </a:lnTo>
                  <a:lnTo>
                    <a:pt x="1889163" y="110909"/>
                  </a:lnTo>
                  <a:lnTo>
                    <a:pt x="1888020" y="110909"/>
                  </a:lnTo>
                  <a:lnTo>
                    <a:pt x="1879269" y="110909"/>
                  </a:lnTo>
                  <a:lnTo>
                    <a:pt x="1871268" y="118960"/>
                  </a:lnTo>
                  <a:lnTo>
                    <a:pt x="1871268" y="128917"/>
                  </a:lnTo>
                  <a:lnTo>
                    <a:pt x="1888020" y="128917"/>
                  </a:lnTo>
                  <a:lnTo>
                    <a:pt x="1889163" y="128917"/>
                  </a:lnTo>
                  <a:lnTo>
                    <a:pt x="1905914" y="128917"/>
                  </a:lnTo>
                  <a:lnTo>
                    <a:pt x="1905914" y="118960"/>
                  </a:lnTo>
                  <a:close/>
                </a:path>
                <a:path w="3155950" h="129539">
                  <a:moveTo>
                    <a:pt x="1905914" y="63893"/>
                  </a:moveTo>
                  <a:lnTo>
                    <a:pt x="1889163" y="63893"/>
                  </a:lnTo>
                  <a:lnTo>
                    <a:pt x="1888020" y="63893"/>
                  </a:lnTo>
                  <a:lnTo>
                    <a:pt x="1871268" y="63893"/>
                  </a:lnTo>
                  <a:lnTo>
                    <a:pt x="1871268" y="73850"/>
                  </a:lnTo>
                  <a:lnTo>
                    <a:pt x="1879269" y="81915"/>
                  </a:lnTo>
                  <a:lnTo>
                    <a:pt x="1888020" y="81915"/>
                  </a:lnTo>
                  <a:lnTo>
                    <a:pt x="1889163" y="81915"/>
                  </a:lnTo>
                  <a:lnTo>
                    <a:pt x="1897913" y="81915"/>
                  </a:lnTo>
                  <a:lnTo>
                    <a:pt x="1905914" y="73850"/>
                  </a:lnTo>
                  <a:lnTo>
                    <a:pt x="1905914" y="63893"/>
                  </a:lnTo>
                  <a:close/>
                </a:path>
                <a:path w="3155950" h="129539">
                  <a:moveTo>
                    <a:pt x="1961515" y="86436"/>
                  </a:moveTo>
                  <a:lnTo>
                    <a:pt x="1953514" y="78371"/>
                  </a:lnTo>
                  <a:lnTo>
                    <a:pt x="1933740" y="78371"/>
                  </a:lnTo>
                  <a:lnTo>
                    <a:pt x="1925739" y="86436"/>
                  </a:lnTo>
                  <a:lnTo>
                    <a:pt x="1925739" y="106349"/>
                  </a:lnTo>
                  <a:lnTo>
                    <a:pt x="1933740" y="114401"/>
                  </a:lnTo>
                  <a:lnTo>
                    <a:pt x="1953514" y="114401"/>
                  </a:lnTo>
                  <a:lnTo>
                    <a:pt x="1961515" y="106349"/>
                  </a:lnTo>
                  <a:lnTo>
                    <a:pt x="1961515" y="96393"/>
                  </a:lnTo>
                  <a:lnTo>
                    <a:pt x="1961515" y="86436"/>
                  </a:lnTo>
                  <a:close/>
                </a:path>
                <a:path w="3155950" h="129539">
                  <a:moveTo>
                    <a:pt x="2015985" y="118960"/>
                  </a:moveTo>
                  <a:lnTo>
                    <a:pt x="2007984" y="110909"/>
                  </a:lnTo>
                  <a:lnTo>
                    <a:pt x="1999221" y="110909"/>
                  </a:lnTo>
                  <a:lnTo>
                    <a:pt x="1998091" y="110909"/>
                  </a:lnTo>
                  <a:lnTo>
                    <a:pt x="1989366" y="110909"/>
                  </a:lnTo>
                  <a:lnTo>
                    <a:pt x="1981352" y="118960"/>
                  </a:lnTo>
                  <a:lnTo>
                    <a:pt x="1981352" y="128917"/>
                  </a:lnTo>
                  <a:lnTo>
                    <a:pt x="1998091" y="128917"/>
                  </a:lnTo>
                  <a:lnTo>
                    <a:pt x="1999221" y="128917"/>
                  </a:lnTo>
                  <a:lnTo>
                    <a:pt x="2015985" y="128917"/>
                  </a:lnTo>
                  <a:lnTo>
                    <a:pt x="2015985" y="118960"/>
                  </a:lnTo>
                  <a:close/>
                </a:path>
                <a:path w="3155950" h="129539">
                  <a:moveTo>
                    <a:pt x="2015985" y="63893"/>
                  </a:moveTo>
                  <a:lnTo>
                    <a:pt x="1999221" y="63893"/>
                  </a:lnTo>
                  <a:lnTo>
                    <a:pt x="1998091" y="63893"/>
                  </a:lnTo>
                  <a:lnTo>
                    <a:pt x="1981352" y="63893"/>
                  </a:lnTo>
                  <a:lnTo>
                    <a:pt x="1981352" y="73850"/>
                  </a:lnTo>
                  <a:lnTo>
                    <a:pt x="1989366" y="81915"/>
                  </a:lnTo>
                  <a:lnTo>
                    <a:pt x="1998091" y="81915"/>
                  </a:lnTo>
                  <a:lnTo>
                    <a:pt x="1999221" y="81915"/>
                  </a:lnTo>
                  <a:lnTo>
                    <a:pt x="2007984" y="81915"/>
                  </a:lnTo>
                  <a:lnTo>
                    <a:pt x="2015985" y="73850"/>
                  </a:lnTo>
                  <a:lnTo>
                    <a:pt x="2015985" y="63893"/>
                  </a:lnTo>
                  <a:close/>
                </a:path>
                <a:path w="3155950" h="129539">
                  <a:moveTo>
                    <a:pt x="2071598" y="86436"/>
                  </a:moveTo>
                  <a:lnTo>
                    <a:pt x="2063597" y="78371"/>
                  </a:lnTo>
                  <a:lnTo>
                    <a:pt x="2043823" y="78371"/>
                  </a:lnTo>
                  <a:lnTo>
                    <a:pt x="2035822" y="86436"/>
                  </a:lnTo>
                  <a:lnTo>
                    <a:pt x="2035822" y="106349"/>
                  </a:lnTo>
                  <a:lnTo>
                    <a:pt x="2043823" y="114401"/>
                  </a:lnTo>
                  <a:lnTo>
                    <a:pt x="2063597" y="114401"/>
                  </a:lnTo>
                  <a:lnTo>
                    <a:pt x="2071598" y="106349"/>
                  </a:lnTo>
                  <a:lnTo>
                    <a:pt x="2071598" y="96393"/>
                  </a:lnTo>
                  <a:lnTo>
                    <a:pt x="2071598" y="86436"/>
                  </a:lnTo>
                  <a:close/>
                </a:path>
                <a:path w="3155950" h="129539">
                  <a:moveTo>
                    <a:pt x="2126069" y="118960"/>
                  </a:moveTo>
                  <a:lnTo>
                    <a:pt x="2118068" y="110909"/>
                  </a:lnTo>
                  <a:lnTo>
                    <a:pt x="2109317" y="110909"/>
                  </a:lnTo>
                  <a:lnTo>
                    <a:pt x="2108162" y="110909"/>
                  </a:lnTo>
                  <a:lnTo>
                    <a:pt x="2099437" y="110909"/>
                  </a:lnTo>
                  <a:lnTo>
                    <a:pt x="2091436" y="118960"/>
                  </a:lnTo>
                  <a:lnTo>
                    <a:pt x="2091436" y="128917"/>
                  </a:lnTo>
                  <a:lnTo>
                    <a:pt x="2108162" y="128917"/>
                  </a:lnTo>
                  <a:lnTo>
                    <a:pt x="2109317" y="128917"/>
                  </a:lnTo>
                  <a:lnTo>
                    <a:pt x="2126069" y="128917"/>
                  </a:lnTo>
                  <a:lnTo>
                    <a:pt x="2126069" y="118960"/>
                  </a:lnTo>
                  <a:close/>
                </a:path>
                <a:path w="3155950" h="129539">
                  <a:moveTo>
                    <a:pt x="2126069" y="63893"/>
                  </a:moveTo>
                  <a:lnTo>
                    <a:pt x="2109317" y="63893"/>
                  </a:lnTo>
                  <a:lnTo>
                    <a:pt x="2108162" y="63893"/>
                  </a:lnTo>
                  <a:lnTo>
                    <a:pt x="2091436" y="63893"/>
                  </a:lnTo>
                  <a:lnTo>
                    <a:pt x="2091436" y="73850"/>
                  </a:lnTo>
                  <a:lnTo>
                    <a:pt x="2099437" y="81915"/>
                  </a:lnTo>
                  <a:lnTo>
                    <a:pt x="2108162" y="81915"/>
                  </a:lnTo>
                  <a:lnTo>
                    <a:pt x="2109317" y="81915"/>
                  </a:lnTo>
                  <a:lnTo>
                    <a:pt x="2118068" y="81915"/>
                  </a:lnTo>
                  <a:lnTo>
                    <a:pt x="2126069" y="73850"/>
                  </a:lnTo>
                  <a:lnTo>
                    <a:pt x="2126069" y="63893"/>
                  </a:lnTo>
                  <a:close/>
                </a:path>
                <a:path w="3155950" h="129539">
                  <a:moveTo>
                    <a:pt x="2181682" y="86436"/>
                  </a:moveTo>
                  <a:lnTo>
                    <a:pt x="2173681" y="78371"/>
                  </a:lnTo>
                  <a:lnTo>
                    <a:pt x="2153907" y="78371"/>
                  </a:lnTo>
                  <a:lnTo>
                    <a:pt x="2145906" y="86436"/>
                  </a:lnTo>
                  <a:lnTo>
                    <a:pt x="2145906" y="106349"/>
                  </a:lnTo>
                  <a:lnTo>
                    <a:pt x="2153907" y="114401"/>
                  </a:lnTo>
                  <a:lnTo>
                    <a:pt x="2173681" y="114401"/>
                  </a:lnTo>
                  <a:lnTo>
                    <a:pt x="2181682" y="106349"/>
                  </a:lnTo>
                  <a:lnTo>
                    <a:pt x="2181682" y="96393"/>
                  </a:lnTo>
                  <a:lnTo>
                    <a:pt x="2181682" y="86436"/>
                  </a:lnTo>
                  <a:close/>
                </a:path>
                <a:path w="3155950" h="129539">
                  <a:moveTo>
                    <a:pt x="2236127" y="118960"/>
                  </a:moveTo>
                  <a:lnTo>
                    <a:pt x="2228126" y="110909"/>
                  </a:lnTo>
                  <a:lnTo>
                    <a:pt x="2219375" y="110909"/>
                  </a:lnTo>
                  <a:lnTo>
                    <a:pt x="2218245" y="110909"/>
                  </a:lnTo>
                  <a:lnTo>
                    <a:pt x="2209520" y="110909"/>
                  </a:lnTo>
                  <a:lnTo>
                    <a:pt x="2201507" y="118960"/>
                  </a:lnTo>
                  <a:lnTo>
                    <a:pt x="2201507" y="128917"/>
                  </a:lnTo>
                  <a:lnTo>
                    <a:pt x="2218245" y="128917"/>
                  </a:lnTo>
                  <a:lnTo>
                    <a:pt x="2219375" y="128917"/>
                  </a:lnTo>
                  <a:lnTo>
                    <a:pt x="2236127" y="128917"/>
                  </a:lnTo>
                  <a:lnTo>
                    <a:pt x="2236127" y="118960"/>
                  </a:lnTo>
                  <a:close/>
                </a:path>
                <a:path w="3155950" h="129539">
                  <a:moveTo>
                    <a:pt x="2236127" y="63893"/>
                  </a:moveTo>
                  <a:lnTo>
                    <a:pt x="2219375" y="63893"/>
                  </a:lnTo>
                  <a:lnTo>
                    <a:pt x="2218245" y="63893"/>
                  </a:lnTo>
                  <a:lnTo>
                    <a:pt x="2201507" y="63893"/>
                  </a:lnTo>
                  <a:lnTo>
                    <a:pt x="2201507" y="73850"/>
                  </a:lnTo>
                  <a:lnTo>
                    <a:pt x="2209520" y="81915"/>
                  </a:lnTo>
                  <a:lnTo>
                    <a:pt x="2218245" y="81915"/>
                  </a:lnTo>
                  <a:lnTo>
                    <a:pt x="2219375" y="81915"/>
                  </a:lnTo>
                  <a:lnTo>
                    <a:pt x="2228126" y="81915"/>
                  </a:lnTo>
                  <a:lnTo>
                    <a:pt x="2236127" y="73850"/>
                  </a:lnTo>
                  <a:lnTo>
                    <a:pt x="2236127" y="63893"/>
                  </a:lnTo>
                  <a:close/>
                </a:path>
                <a:path w="3155950" h="129539">
                  <a:moveTo>
                    <a:pt x="2291740" y="86436"/>
                  </a:moveTo>
                  <a:lnTo>
                    <a:pt x="2283739" y="78371"/>
                  </a:lnTo>
                  <a:lnTo>
                    <a:pt x="2263978" y="78371"/>
                  </a:lnTo>
                  <a:lnTo>
                    <a:pt x="2255964" y="86436"/>
                  </a:lnTo>
                  <a:lnTo>
                    <a:pt x="2255964" y="106349"/>
                  </a:lnTo>
                  <a:lnTo>
                    <a:pt x="2263978" y="114401"/>
                  </a:lnTo>
                  <a:lnTo>
                    <a:pt x="2283739" y="114401"/>
                  </a:lnTo>
                  <a:lnTo>
                    <a:pt x="2291740" y="106349"/>
                  </a:lnTo>
                  <a:lnTo>
                    <a:pt x="2291740" y="96393"/>
                  </a:lnTo>
                  <a:lnTo>
                    <a:pt x="2291740" y="86436"/>
                  </a:lnTo>
                  <a:close/>
                </a:path>
                <a:path w="3155950" h="129539">
                  <a:moveTo>
                    <a:pt x="2346210" y="118960"/>
                  </a:moveTo>
                  <a:lnTo>
                    <a:pt x="2338209" y="110909"/>
                  </a:lnTo>
                  <a:lnTo>
                    <a:pt x="2329472" y="110909"/>
                  </a:lnTo>
                  <a:lnTo>
                    <a:pt x="2328316" y="110909"/>
                  </a:lnTo>
                  <a:lnTo>
                    <a:pt x="2319591" y="110909"/>
                  </a:lnTo>
                  <a:lnTo>
                    <a:pt x="2311590" y="118960"/>
                  </a:lnTo>
                  <a:lnTo>
                    <a:pt x="2311590" y="128917"/>
                  </a:lnTo>
                  <a:lnTo>
                    <a:pt x="2328316" y="128917"/>
                  </a:lnTo>
                  <a:lnTo>
                    <a:pt x="2329472" y="128917"/>
                  </a:lnTo>
                  <a:lnTo>
                    <a:pt x="2346210" y="128917"/>
                  </a:lnTo>
                  <a:lnTo>
                    <a:pt x="2346210" y="118960"/>
                  </a:lnTo>
                  <a:close/>
                </a:path>
                <a:path w="3155950" h="129539">
                  <a:moveTo>
                    <a:pt x="2346210" y="63893"/>
                  </a:moveTo>
                  <a:lnTo>
                    <a:pt x="2329472" y="63893"/>
                  </a:lnTo>
                  <a:lnTo>
                    <a:pt x="2328316" y="63893"/>
                  </a:lnTo>
                  <a:lnTo>
                    <a:pt x="2311590" y="63893"/>
                  </a:lnTo>
                  <a:lnTo>
                    <a:pt x="2311590" y="73850"/>
                  </a:lnTo>
                  <a:lnTo>
                    <a:pt x="2319591" y="81915"/>
                  </a:lnTo>
                  <a:lnTo>
                    <a:pt x="2328316" y="81915"/>
                  </a:lnTo>
                  <a:lnTo>
                    <a:pt x="2329472" y="81915"/>
                  </a:lnTo>
                  <a:lnTo>
                    <a:pt x="2338209" y="81915"/>
                  </a:lnTo>
                  <a:lnTo>
                    <a:pt x="2346210" y="73850"/>
                  </a:lnTo>
                  <a:lnTo>
                    <a:pt x="2346210" y="63893"/>
                  </a:lnTo>
                  <a:close/>
                </a:path>
                <a:path w="3155950" h="129539">
                  <a:moveTo>
                    <a:pt x="2401824" y="86436"/>
                  </a:moveTo>
                  <a:lnTo>
                    <a:pt x="2393823" y="78371"/>
                  </a:lnTo>
                  <a:lnTo>
                    <a:pt x="2374061" y="78371"/>
                  </a:lnTo>
                  <a:lnTo>
                    <a:pt x="2366048" y="86436"/>
                  </a:lnTo>
                  <a:lnTo>
                    <a:pt x="2366048" y="106349"/>
                  </a:lnTo>
                  <a:lnTo>
                    <a:pt x="2374061" y="114401"/>
                  </a:lnTo>
                  <a:lnTo>
                    <a:pt x="2393823" y="114401"/>
                  </a:lnTo>
                  <a:lnTo>
                    <a:pt x="2401824" y="106349"/>
                  </a:lnTo>
                  <a:lnTo>
                    <a:pt x="2401824" y="96393"/>
                  </a:lnTo>
                  <a:lnTo>
                    <a:pt x="2401824" y="86436"/>
                  </a:lnTo>
                  <a:close/>
                </a:path>
                <a:path w="3155950" h="129539">
                  <a:moveTo>
                    <a:pt x="2456281" y="118960"/>
                  </a:moveTo>
                  <a:lnTo>
                    <a:pt x="2448280" y="110909"/>
                  </a:lnTo>
                  <a:lnTo>
                    <a:pt x="2439543" y="110909"/>
                  </a:lnTo>
                  <a:lnTo>
                    <a:pt x="2438400" y="110909"/>
                  </a:lnTo>
                  <a:lnTo>
                    <a:pt x="2429649" y="110909"/>
                  </a:lnTo>
                  <a:lnTo>
                    <a:pt x="2421648" y="118960"/>
                  </a:lnTo>
                  <a:lnTo>
                    <a:pt x="2421648" y="128917"/>
                  </a:lnTo>
                  <a:lnTo>
                    <a:pt x="2438400" y="128917"/>
                  </a:lnTo>
                  <a:lnTo>
                    <a:pt x="2439543" y="128917"/>
                  </a:lnTo>
                  <a:lnTo>
                    <a:pt x="2456281" y="128917"/>
                  </a:lnTo>
                  <a:lnTo>
                    <a:pt x="2456281" y="118960"/>
                  </a:lnTo>
                  <a:close/>
                </a:path>
                <a:path w="3155950" h="129539">
                  <a:moveTo>
                    <a:pt x="2456281" y="63893"/>
                  </a:moveTo>
                  <a:lnTo>
                    <a:pt x="2439543" y="63893"/>
                  </a:lnTo>
                  <a:lnTo>
                    <a:pt x="2438400" y="63893"/>
                  </a:lnTo>
                  <a:lnTo>
                    <a:pt x="2421648" y="63893"/>
                  </a:lnTo>
                  <a:lnTo>
                    <a:pt x="2421648" y="73850"/>
                  </a:lnTo>
                  <a:lnTo>
                    <a:pt x="2429649" y="81915"/>
                  </a:lnTo>
                  <a:lnTo>
                    <a:pt x="2438400" y="81915"/>
                  </a:lnTo>
                  <a:lnTo>
                    <a:pt x="2439543" y="81915"/>
                  </a:lnTo>
                  <a:lnTo>
                    <a:pt x="2448280" y="81915"/>
                  </a:lnTo>
                  <a:lnTo>
                    <a:pt x="2456281" y="73850"/>
                  </a:lnTo>
                  <a:lnTo>
                    <a:pt x="2456281" y="63893"/>
                  </a:lnTo>
                  <a:close/>
                </a:path>
                <a:path w="3155950" h="129539">
                  <a:moveTo>
                    <a:pt x="2511895" y="86436"/>
                  </a:moveTo>
                  <a:lnTo>
                    <a:pt x="2503894" y="78371"/>
                  </a:lnTo>
                  <a:lnTo>
                    <a:pt x="2484132" y="78371"/>
                  </a:lnTo>
                  <a:lnTo>
                    <a:pt x="2476119" y="86436"/>
                  </a:lnTo>
                  <a:lnTo>
                    <a:pt x="2476119" y="106349"/>
                  </a:lnTo>
                  <a:lnTo>
                    <a:pt x="2484132" y="114401"/>
                  </a:lnTo>
                  <a:lnTo>
                    <a:pt x="2503894" y="114401"/>
                  </a:lnTo>
                  <a:lnTo>
                    <a:pt x="2511895" y="106349"/>
                  </a:lnTo>
                  <a:lnTo>
                    <a:pt x="2511895" y="96393"/>
                  </a:lnTo>
                  <a:lnTo>
                    <a:pt x="2511895" y="86436"/>
                  </a:lnTo>
                  <a:close/>
                </a:path>
                <a:path w="3155950" h="129539">
                  <a:moveTo>
                    <a:pt x="2566365" y="118960"/>
                  </a:moveTo>
                  <a:lnTo>
                    <a:pt x="2558364" y="110909"/>
                  </a:lnTo>
                  <a:lnTo>
                    <a:pt x="2549601" y="110909"/>
                  </a:lnTo>
                  <a:lnTo>
                    <a:pt x="2548483" y="110909"/>
                  </a:lnTo>
                  <a:lnTo>
                    <a:pt x="2539733" y="110909"/>
                  </a:lnTo>
                  <a:lnTo>
                    <a:pt x="2531732" y="118960"/>
                  </a:lnTo>
                  <a:lnTo>
                    <a:pt x="2531732" y="128917"/>
                  </a:lnTo>
                  <a:lnTo>
                    <a:pt x="2548483" y="128917"/>
                  </a:lnTo>
                  <a:lnTo>
                    <a:pt x="2549601" y="128917"/>
                  </a:lnTo>
                  <a:lnTo>
                    <a:pt x="2566365" y="128917"/>
                  </a:lnTo>
                  <a:lnTo>
                    <a:pt x="2566365" y="118960"/>
                  </a:lnTo>
                  <a:close/>
                </a:path>
                <a:path w="3155950" h="129539">
                  <a:moveTo>
                    <a:pt x="2566365" y="63893"/>
                  </a:moveTo>
                  <a:lnTo>
                    <a:pt x="2549601" y="63893"/>
                  </a:lnTo>
                  <a:lnTo>
                    <a:pt x="2548483" y="63893"/>
                  </a:lnTo>
                  <a:lnTo>
                    <a:pt x="2531732" y="63893"/>
                  </a:lnTo>
                  <a:lnTo>
                    <a:pt x="2531732" y="73850"/>
                  </a:lnTo>
                  <a:lnTo>
                    <a:pt x="2539733" y="81915"/>
                  </a:lnTo>
                  <a:lnTo>
                    <a:pt x="2548483" y="81915"/>
                  </a:lnTo>
                  <a:lnTo>
                    <a:pt x="2549601" y="81915"/>
                  </a:lnTo>
                  <a:lnTo>
                    <a:pt x="2558364" y="81915"/>
                  </a:lnTo>
                  <a:lnTo>
                    <a:pt x="2566365" y="73850"/>
                  </a:lnTo>
                  <a:lnTo>
                    <a:pt x="2566365" y="63893"/>
                  </a:lnTo>
                  <a:close/>
                </a:path>
                <a:path w="3155950" h="129539">
                  <a:moveTo>
                    <a:pt x="2621978" y="86436"/>
                  </a:moveTo>
                  <a:lnTo>
                    <a:pt x="2613977" y="78371"/>
                  </a:lnTo>
                  <a:lnTo>
                    <a:pt x="2594203" y="78371"/>
                  </a:lnTo>
                  <a:lnTo>
                    <a:pt x="2586202" y="86436"/>
                  </a:lnTo>
                  <a:lnTo>
                    <a:pt x="2586202" y="106349"/>
                  </a:lnTo>
                  <a:lnTo>
                    <a:pt x="2594203" y="114401"/>
                  </a:lnTo>
                  <a:lnTo>
                    <a:pt x="2613977" y="114401"/>
                  </a:lnTo>
                  <a:lnTo>
                    <a:pt x="2621978" y="106349"/>
                  </a:lnTo>
                  <a:lnTo>
                    <a:pt x="2621978" y="96393"/>
                  </a:lnTo>
                  <a:lnTo>
                    <a:pt x="2621978" y="86436"/>
                  </a:lnTo>
                  <a:close/>
                </a:path>
                <a:path w="3155950" h="129539">
                  <a:moveTo>
                    <a:pt x="2676436" y="118960"/>
                  </a:moveTo>
                  <a:lnTo>
                    <a:pt x="2668435" y="110909"/>
                  </a:lnTo>
                  <a:lnTo>
                    <a:pt x="2659697" y="110909"/>
                  </a:lnTo>
                  <a:lnTo>
                    <a:pt x="2658567" y="110909"/>
                  </a:lnTo>
                  <a:lnTo>
                    <a:pt x="2649817" y="110909"/>
                  </a:lnTo>
                  <a:lnTo>
                    <a:pt x="2641803" y="118960"/>
                  </a:lnTo>
                  <a:lnTo>
                    <a:pt x="2641803" y="128917"/>
                  </a:lnTo>
                  <a:lnTo>
                    <a:pt x="2658567" y="128917"/>
                  </a:lnTo>
                  <a:lnTo>
                    <a:pt x="2659697" y="128917"/>
                  </a:lnTo>
                  <a:lnTo>
                    <a:pt x="2676436" y="128917"/>
                  </a:lnTo>
                  <a:lnTo>
                    <a:pt x="2676436" y="118960"/>
                  </a:lnTo>
                  <a:close/>
                </a:path>
                <a:path w="3155950" h="129539">
                  <a:moveTo>
                    <a:pt x="2676436" y="63893"/>
                  </a:moveTo>
                  <a:lnTo>
                    <a:pt x="2659697" y="63893"/>
                  </a:lnTo>
                  <a:lnTo>
                    <a:pt x="2658567" y="63893"/>
                  </a:lnTo>
                  <a:lnTo>
                    <a:pt x="2641803" y="63893"/>
                  </a:lnTo>
                  <a:lnTo>
                    <a:pt x="2641803" y="73850"/>
                  </a:lnTo>
                  <a:lnTo>
                    <a:pt x="2649817" y="81915"/>
                  </a:lnTo>
                  <a:lnTo>
                    <a:pt x="2658567" y="81915"/>
                  </a:lnTo>
                  <a:lnTo>
                    <a:pt x="2659697" y="81915"/>
                  </a:lnTo>
                  <a:lnTo>
                    <a:pt x="2668435" y="81915"/>
                  </a:lnTo>
                  <a:lnTo>
                    <a:pt x="2676436" y="73850"/>
                  </a:lnTo>
                  <a:lnTo>
                    <a:pt x="2676436" y="63893"/>
                  </a:lnTo>
                  <a:close/>
                </a:path>
                <a:path w="3155950" h="129539">
                  <a:moveTo>
                    <a:pt x="2732049" y="86436"/>
                  </a:moveTo>
                  <a:lnTo>
                    <a:pt x="2724048" y="78371"/>
                  </a:lnTo>
                  <a:lnTo>
                    <a:pt x="2704274" y="78371"/>
                  </a:lnTo>
                  <a:lnTo>
                    <a:pt x="2696273" y="86436"/>
                  </a:lnTo>
                  <a:lnTo>
                    <a:pt x="2696273" y="106349"/>
                  </a:lnTo>
                  <a:lnTo>
                    <a:pt x="2704274" y="114401"/>
                  </a:lnTo>
                  <a:lnTo>
                    <a:pt x="2724048" y="114401"/>
                  </a:lnTo>
                  <a:lnTo>
                    <a:pt x="2732049" y="106349"/>
                  </a:lnTo>
                  <a:lnTo>
                    <a:pt x="2732049" y="96393"/>
                  </a:lnTo>
                  <a:lnTo>
                    <a:pt x="2732049" y="86436"/>
                  </a:lnTo>
                  <a:close/>
                </a:path>
                <a:path w="3155950" h="129539">
                  <a:moveTo>
                    <a:pt x="2786519" y="118960"/>
                  </a:moveTo>
                  <a:lnTo>
                    <a:pt x="2778518" y="110909"/>
                  </a:lnTo>
                  <a:lnTo>
                    <a:pt x="2769768" y="110909"/>
                  </a:lnTo>
                  <a:lnTo>
                    <a:pt x="2768638" y="110909"/>
                  </a:lnTo>
                  <a:lnTo>
                    <a:pt x="2759887" y="110909"/>
                  </a:lnTo>
                  <a:lnTo>
                    <a:pt x="2751886" y="118960"/>
                  </a:lnTo>
                  <a:lnTo>
                    <a:pt x="2751886" y="128917"/>
                  </a:lnTo>
                  <a:lnTo>
                    <a:pt x="2768638" y="128917"/>
                  </a:lnTo>
                  <a:lnTo>
                    <a:pt x="2769768" y="128917"/>
                  </a:lnTo>
                  <a:lnTo>
                    <a:pt x="2786519" y="128917"/>
                  </a:lnTo>
                  <a:lnTo>
                    <a:pt x="2786519" y="118960"/>
                  </a:lnTo>
                  <a:close/>
                </a:path>
                <a:path w="3155950" h="129539">
                  <a:moveTo>
                    <a:pt x="2786519" y="63893"/>
                  </a:moveTo>
                  <a:lnTo>
                    <a:pt x="2769768" y="63893"/>
                  </a:lnTo>
                  <a:lnTo>
                    <a:pt x="2768638" y="63893"/>
                  </a:lnTo>
                  <a:lnTo>
                    <a:pt x="2751886" y="63893"/>
                  </a:lnTo>
                  <a:lnTo>
                    <a:pt x="2751886" y="73850"/>
                  </a:lnTo>
                  <a:lnTo>
                    <a:pt x="2759887" y="81915"/>
                  </a:lnTo>
                  <a:lnTo>
                    <a:pt x="2768638" y="81915"/>
                  </a:lnTo>
                  <a:lnTo>
                    <a:pt x="2769768" y="81915"/>
                  </a:lnTo>
                  <a:lnTo>
                    <a:pt x="2778518" y="81915"/>
                  </a:lnTo>
                  <a:lnTo>
                    <a:pt x="2786519" y="73850"/>
                  </a:lnTo>
                  <a:lnTo>
                    <a:pt x="2786519" y="63893"/>
                  </a:lnTo>
                  <a:close/>
                </a:path>
                <a:path w="3155950" h="129539">
                  <a:moveTo>
                    <a:pt x="2842133" y="86436"/>
                  </a:moveTo>
                  <a:lnTo>
                    <a:pt x="2834132" y="78371"/>
                  </a:lnTo>
                  <a:lnTo>
                    <a:pt x="2814358" y="78371"/>
                  </a:lnTo>
                  <a:lnTo>
                    <a:pt x="2806357" y="86436"/>
                  </a:lnTo>
                  <a:lnTo>
                    <a:pt x="2806357" y="106349"/>
                  </a:lnTo>
                  <a:lnTo>
                    <a:pt x="2814358" y="114401"/>
                  </a:lnTo>
                  <a:lnTo>
                    <a:pt x="2834132" y="114401"/>
                  </a:lnTo>
                  <a:lnTo>
                    <a:pt x="2842133" y="106349"/>
                  </a:lnTo>
                  <a:lnTo>
                    <a:pt x="2842133" y="96393"/>
                  </a:lnTo>
                  <a:lnTo>
                    <a:pt x="2842133" y="86436"/>
                  </a:lnTo>
                  <a:close/>
                </a:path>
                <a:path w="3155950" h="129539">
                  <a:moveTo>
                    <a:pt x="2896603" y="118960"/>
                  </a:moveTo>
                  <a:lnTo>
                    <a:pt x="2888602" y="110909"/>
                  </a:lnTo>
                  <a:lnTo>
                    <a:pt x="2879839" y="110909"/>
                  </a:lnTo>
                  <a:lnTo>
                    <a:pt x="2878683" y="110909"/>
                  </a:lnTo>
                  <a:lnTo>
                    <a:pt x="2869958" y="110909"/>
                  </a:lnTo>
                  <a:lnTo>
                    <a:pt x="2861957" y="118960"/>
                  </a:lnTo>
                  <a:lnTo>
                    <a:pt x="2861957" y="128917"/>
                  </a:lnTo>
                  <a:lnTo>
                    <a:pt x="2878683" y="128917"/>
                  </a:lnTo>
                  <a:lnTo>
                    <a:pt x="2879839" y="128917"/>
                  </a:lnTo>
                  <a:lnTo>
                    <a:pt x="2896603" y="128917"/>
                  </a:lnTo>
                  <a:lnTo>
                    <a:pt x="2896603" y="118960"/>
                  </a:lnTo>
                  <a:close/>
                </a:path>
                <a:path w="3155950" h="129539">
                  <a:moveTo>
                    <a:pt x="2896603" y="63893"/>
                  </a:moveTo>
                  <a:lnTo>
                    <a:pt x="2879839" y="63893"/>
                  </a:lnTo>
                  <a:lnTo>
                    <a:pt x="2878683" y="63893"/>
                  </a:lnTo>
                  <a:lnTo>
                    <a:pt x="2861957" y="63893"/>
                  </a:lnTo>
                  <a:lnTo>
                    <a:pt x="2861957" y="73850"/>
                  </a:lnTo>
                  <a:lnTo>
                    <a:pt x="2869958" y="81915"/>
                  </a:lnTo>
                  <a:lnTo>
                    <a:pt x="2878683" y="81915"/>
                  </a:lnTo>
                  <a:lnTo>
                    <a:pt x="2879839" y="81915"/>
                  </a:lnTo>
                  <a:lnTo>
                    <a:pt x="2888602" y="81915"/>
                  </a:lnTo>
                  <a:lnTo>
                    <a:pt x="2896603" y="73850"/>
                  </a:lnTo>
                  <a:lnTo>
                    <a:pt x="2896603" y="63893"/>
                  </a:lnTo>
                  <a:close/>
                </a:path>
                <a:path w="3155950" h="129539">
                  <a:moveTo>
                    <a:pt x="2952204" y="86436"/>
                  </a:moveTo>
                  <a:lnTo>
                    <a:pt x="2944203" y="78371"/>
                  </a:lnTo>
                  <a:lnTo>
                    <a:pt x="2924429" y="78371"/>
                  </a:lnTo>
                  <a:lnTo>
                    <a:pt x="2916428" y="86436"/>
                  </a:lnTo>
                  <a:lnTo>
                    <a:pt x="2916428" y="106349"/>
                  </a:lnTo>
                  <a:lnTo>
                    <a:pt x="2924429" y="114401"/>
                  </a:lnTo>
                  <a:lnTo>
                    <a:pt x="2944203" y="114401"/>
                  </a:lnTo>
                  <a:lnTo>
                    <a:pt x="2952204" y="106349"/>
                  </a:lnTo>
                  <a:lnTo>
                    <a:pt x="2952204" y="96393"/>
                  </a:lnTo>
                  <a:lnTo>
                    <a:pt x="2952204" y="86436"/>
                  </a:lnTo>
                  <a:close/>
                </a:path>
                <a:path w="3155950" h="129539">
                  <a:moveTo>
                    <a:pt x="3006661" y="118960"/>
                  </a:moveTo>
                  <a:lnTo>
                    <a:pt x="2998660" y="110909"/>
                  </a:lnTo>
                  <a:lnTo>
                    <a:pt x="2989910" y="110909"/>
                  </a:lnTo>
                  <a:lnTo>
                    <a:pt x="2988767" y="110909"/>
                  </a:lnTo>
                  <a:lnTo>
                    <a:pt x="2980017" y="110909"/>
                  </a:lnTo>
                  <a:lnTo>
                    <a:pt x="2972028" y="118960"/>
                  </a:lnTo>
                  <a:lnTo>
                    <a:pt x="2972028" y="128917"/>
                  </a:lnTo>
                  <a:lnTo>
                    <a:pt x="2988767" y="128917"/>
                  </a:lnTo>
                  <a:lnTo>
                    <a:pt x="2989910" y="128917"/>
                  </a:lnTo>
                  <a:lnTo>
                    <a:pt x="3006661" y="128917"/>
                  </a:lnTo>
                  <a:lnTo>
                    <a:pt x="3006661" y="118960"/>
                  </a:lnTo>
                  <a:close/>
                </a:path>
                <a:path w="3155950" h="129539">
                  <a:moveTo>
                    <a:pt x="3006661" y="63893"/>
                  </a:moveTo>
                  <a:lnTo>
                    <a:pt x="2989910" y="63893"/>
                  </a:lnTo>
                  <a:lnTo>
                    <a:pt x="2988767" y="63893"/>
                  </a:lnTo>
                  <a:lnTo>
                    <a:pt x="2972028" y="63893"/>
                  </a:lnTo>
                  <a:lnTo>
                    <a:pt x="2972028" y="73850"/>
                  </a:lnTo>
                  <a:lnTo>
                    <a:pt x="2980017" y="81915"/>
                  </a:lnTo>
                  <a:lnTo>
                    <a:pt x="2988767" y="81915"/>
                  </a:lnTo>
                  <a:lnTo>
                    <a:pt x="2989910" y="81915"/>
                  </a:lnTo>
                  <a:lnTo>
                    <a:pt x="2998660" y="81915"/>
                  </a:lnTo>
                  <a:lnTo>
                    <a:pt x="3006661" y="73850"/>
                  </a:lnTo>
                  <a:lnTo>
                    <a:pt x="3006661" y="63893"/>
                  </a:lnTo>
                  <a:close/>
                </a:path>
                <a:path w="3155950" h="129539">
                  <a:moveTo>
                    <a:pt x="3062274" y="86436"/>
                  </a:moveTo>
                  <a:lnTo>
                    <a:pt x="3054273" y="78371"/>
                  </a:lnTo>
                  <a:lnTo>
                    <a:pt x="3034487" y="78371"/>
                  </a:lnTo>
                  <a:lnTo>
                    <a:pt x="3026486" y="86436"/>
                  </a:lnTo>
                  <a:lnTo>
                    <a:pt x="3026486" y="106349"/>
                  </a:lnTo>
                  <a:lnTo>
                    <a:pt x="3034487" y="114401"/>
                  </a:lnTo>
                  <a:lnTo>
                    <a:pt x="3054273" y="114401"/>
                  </a:lnTo>
                  <a:lnTo>
                    <a:pt x="3062274" y="106349"/>
                  </a:lnTo>
                  <a:lnTo>
                    <a:pt x="3062274" y="96393"/>
                  </a:lnTo>
                  <a:lnTo>
                    <a:pt x="3062274" y="86436"/>
                  </a:lnTo>
                  <a:close/>
                </a:path>
                <a:path w="3155950" h="129539">
                  <a:moveTo>
                    <a:pt x="3116745" y="118960"/>
                  </a:moveTo>
                  <a:lnTo>
                    <a:pt x="3108744" y="110909"/>
                  </a:lnTo>
                  <a:lnTo>
                    <a:pt x="3099981" y="110909"/>
                  </a:lnTo>
                  <a:lnTo>
                    <a:pt x="3098850" y="110909"/>
                  </a:lnTo>
                  <a:lnTo>
                    <a:pt x="3090100" y="110909"/>
                  </a:lnTo>
                  <a:lnTo>
                    <a:pt x="3082099" y="118960"/>
                  </a:lnTo>
                  <a:lnTo>
                    <a:pt x="3082099" y="128917"/>
                  </a:lnTo>
                  <a:lnTo>
                    <a:pt x="3098850" y="128917"/>
                  </a:lnTo>
                  <a:lnTo>
                    <a:pt x="3099981" y="128917"/>
                  </a:lnTo>
                  <a:lnTo>
                    <a:pt x="3116745" y="128917"/>
                  </a:lnTo>
                  <a:lnTo>
                    <a:pt x="3116745" y="118960"/>
                  </a:lnTo>
                  <a:close/>
                </a:path>
                <a:path w="3155950" h="129539">
                  <a:moveTo>
                    <a:pt x="3116745" y="63893"/>
                  </a:moveTo>
                  <a:lnTo>
                    <a:pt x="3099981" y="63893"/>
                  </a:lnTo>
                  <a:lnTo>
                    <a:pt x="3098850" y="63893"/>
                  </a:lnTo>
                  <a:lnTo>
                    <a:pt x="3082099" y="63893"/>
                  </a:lnTo>
                  <a:lnTo>
                    <a:pt x="3082099" y="73850"/>
                  </a:lnTo>
                  <a:lnTo>
                    <a:pt x="3090100" y="81915"/>
                  </a:lnTo>
                  <a:lnTo>
                    <a:pt x="3098850" y="81915"/>
                  </a:lnTo>
                  <a:lnTo>
                    <a:pt x="3099981" y="81915"/>
                  </a:lnTo>
                  <a:lnTo>
                    <a:pt x="3108744" y="81915"/>
                  </a:lnTo>
                  <a:lnTo>
                    <a:pt x="3116745" y="73850"/>
                  </a:lnTo>
                  <a:lnTo>
                    <a:pt x="3116745" y="63893"/>
                  </a:lnTo>
                  <a:close/>
                </a:path>
                <a:path w="3155950" h="129539">
                  <a:moveTo>
                    <a:pt x="3155556" y="78384"/>
                  </a:moveTo>
                  <a:lnTo>
                    <a:pt x="3144583" y="78384"/>
                  </a:lnTo>
                  <a:lnTo>
                    <a:pt x="3136569" y="86448"/>
                  </a:lnTo>
                  <a:lnTo>
                    <a:pt x="3136569" y="106362"/>
                  </a:lnTo>
                  <a:lnTo>
                    <a:pt x="3144583" y="114414"/>
                  </a:lnTo>
                  <a:lnTo>
                    <a:pt x="3155556" y="114414"/>
                  </a:lnTo>
                  <a:lnTo>
                    <a:pt x="31555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69">
              <a:extLst>
                <a:ext uri="{FF2B5EF4-FFF2-40B4-BE49-F238E27FC236}">
                  <a16:creationId xmlns:a16="http://schemas.microsoft.com/office/drawing/2014/main" id="{5360FCAA-3092-8F32-B250-745E57BD6D7C}"/>
                </a:ext>
              </a:extLst>
            </p:cNvPr>
            <p:cNvSpPr/>
            <p:nvPr/>
          </p:nvSpPr>
          <p:spPr>
            <a:xfrm>
              <a:off x="5901144" y="3207397"/>
              <a:ext cx="1646555" cy="65405"/>
            </a:xfrm>
            <a:custGeom>
              <a:avLst/>
              <a:gdLst/>
              <a:ahLst/>
              <a:cxnLst/>
              <a:rect l="l" t="t" r="r" b="b"/>
              <a:pathLst>
                <a:path w="1646554" h="65404">
                  <a:moveTo>
                    <a:pt x="11861" y="12"/>
                  </a:moveTo>
                  <a:lnTo>
                    <a:pt x="0" y="12"/>
                  </a:lnTo>
                  <a:lnTo>
                    <a:pt x="11760" y="10083"/>
                  </a:lnTo>
                  <a:lnTo>
                    <a:pt x="11861" y="12"/>
                  </a:lnTo>
                  <a:close/>
                </a:path>
                <a:path w="1646554" h="65404">
                  <a:moveTo>
                    <a:pt x="67462" y="22567"/>
                  </a:moveTo>
                  <a:lnTo>
                    <a:pt x="59461" y="14516"/>
                  </a:lnTo>
                  <a:lnTo>
                    <a:pt x="39700" y="14516"/>
                  </a:lnTo>
                  <a:lnTo>
                    <a:pt x="31686" y="22567"/>
                  </a:lnTo>
                  <a:lnTo>
                    <a:pt x="31686" y="26936"/>
                  </a:lnTo>
                  <a:lnTo>
                    <a:pt x="38823" y="32931"/>
                  </a:lnTo>
                  <a:lnTo>
                    <a:pt x="58420" y="49072"/>
                  </a:lnTo>
                  <a:lnTo>
                    <a:pt x="59804" y="50190"/>
                  </a:lnTo>
                  <a:lnTo>
                    <a:pt x="67462" y="42481"/>
                  </a:lnTo>
                  <a:lnTo>
                    <a:pt x="67462" y="22567"/>
                  </a:lnTo>
                  <a:close/>
                </a:path>
                <a:path w="1646554" h="65404">
                  <a:moveTo>
                    <a:pt x="121932" y="55092"/>
                  </a:moveTo>
                  <a:lnTo>
                    <a:pt x="113931" y="47028"/>
                  </a:lnTo>
                  <a:lnTo>
                    <a:pt x="104025" y="47028"/>
                  </a:lnTo>
                  <a:lnTo>
                    <a:pt x="104025" y="65024"/>
                  </a:lnTo>
                  <a:lnTo>
                    <a:pt x="121932" y="65024"/>
                  </a:lnTo>
                  <a:lnTo>
                    <a:pt x="121932" y="55092"/>
                  </a:lnTo>
                  <a:close/>
                </a:path>
                <a:path w="1646554" h="65404">
                  <a:moveTo>
                    <a:pt x="121932" y="0"/>
                  </a:moveTo>
                  <a:lnTo>
                    <a:pt x="104025" y="0"/>
                  </a:lnTo>
                  <a:lnTo>
                    <a:pt x="87299" y="12"/>
                  </a:lnTo>
                  <a:lnTo>
                    <a:pt x="87299" y="9969"/>
                  </a:lnTo>
                  <a:lnTo>
                    <a:pt x="95313" y="18021"/>
                  </a:lnTo>
                  <a:lnTo>
                    <a:pt x="104025" y="18021"/>
                  </a:lnTo>
                  <a:lnTo>
                    <a:pt x="105181" y="18021"/>
                  </a:lnTo>
                  <a:lnTo>
                    <a:pt x="113931" y="18021"/>
                  </a:lnTo>
                  <a:lnTo>
                    <a:pt x="121932" y="9969"/>
                  </a:lnTo>
                  <a:lnTo>
                    <a:pt x="121932" y="0"/>
                  </a:lnTo>
                  <a:close/>
                </a:path>
                <a:path w="1646554" h="65404">
                  <a:moveTo>
                    <a:pt x="177546" y="22567"/>
                  </a:moveTo>
                  <a:lnTo>
                    <a:pt x="169545" y="14516"/>
                  </a:lnTo>
                  <a:lnTo>
                    <a:pt x="149771" y="14516"/>
                  </a:lnTo>
                  <a:lnTo>
                    <a:pt x="141770" y="22567"/>
                  </a:lnTo>
                  <a:lnTo>
                    <a:pt x="141770" y="42481"/>
                  </a:lnTo>
                  <a:lnTo>
                    <a:pt x="149771" y="50533"/>
                  </a:lnTo>
                  <a:lnTo>
                    <a:pt x="169545" y="50533"/>
                  </a:lnTo>
                  <a:lnTo>
                    <a:pt x="177546" y="42481"/>
                  </a:lnTo>
                  <a:lnTo>
                    <a:pt x="177546" y="32524"/>
                  </a:lnTo>
                  <a:lnTo>
                    <a:pt x="177546" y="22567"/>
                  </a:lnTo>
                  <a:close/>
                </a:path>
                <a:path w="1646554" h="65404">
                  <a:moveTo>
                    <a:pt x="232003" y="55092"/>
                  </a:moveTo>
                  <a:lnTo>
                    <a:pt x="224002" y="47028"/>
                  </a:lnTo>
                  <a:lnTo>
                    <a:pt x="215252" y="47028"/>
                  </a:lnTo>
                  <a:lnTo>
                    <a:pt x="214122" y="47028"/>
                  </a:lnTo>
                  <a:lnTo>
                    <a:pt x="205371" y="47028"/>
                  </a:lnTo>
                  <a:lnTo>
                    <a:pt x="197370" y="55092"/>
                  </a:lnTo>
                  <a:lnTo>
                    <a:pt x="197370" y="65024"/>
                  </a:lnTo>
                  <a:lnTo>
                    <a:pt x="214122" y="65024"/>
                  </a:lnTo>
                  <a:lnTo>
                    <a:pt x="215252" y="65024"/>
                  </a:lnTo>
                  <a:lnTo>
                    <a:pt x="232003" y="65024"/>
                  </a:lnTo>
                  <a:lnTo>
                    <a:pt x="232003" y="55092"/>
                  </a:lnTo>
                  <a:close/>
                </a:path>
                <a:path w="1646554" h="65404">
                  <a:moveTo>
                    <a:pt x="232003" y="0"/>
                  </a:moveTo>
                  <a:lnTo>
                    <a:pt x="215252" y="0"/>
                  </a:lnTo>
                  <a:lnTo>
                    <a:pt x="214122" y="0"/>
                  </a:lnTo>
                  <a:lnTo>
                    <a:pt x="197370" y="0"/>
                  </a:lnTo>
                  <a:lnTo>
                    <a:pt x="197370" y="9969"/>
                  </a:lnTo>
                  <a:lnTo>
                    <a:pt x="205371" y="18021"/>
                  </a:lnTo>
                  <a:lnTo>
                    <a:pt x="214122" y="18021"/>
                  </a:lnTo>
                  <a:lnTo>
                    <a:pt x="215252" y="18021"/>
                  </a:lnTo>
                  <a:lnTo>
                    <a:pt x="224002" y="18021"/>
                  </a:lnTo>
                  <a:lnTo>
                    <a:pt x="232003" y="9969"/>
                  </a:lnTo>
                  <a:lnTo>
                    <a:pt x="232003" y="0"/>
                  </a:lnTo>
                  <a:close/>
                </a:path>
                <a:path w="1646554" h="65404">
                  <a:moveTo>
                    <a:pt x="287616" y="22567"/>
                  </a:moveTo>
                  <a:lnTo>
                    <a:pt x="279615" y="14516"/>
                  </a:lnTo>
                  <a:lnTo>
                    <a:pt x="259854" y="14516"/>
                  </a:lnTo>
                  <a:lnTo>
                    <a:pt x="251841" y="22567"/>
                  </a:lnTo>
                  <a:lnTo>
                    <a:pt x="251841" y="42481"/>
                  </a:lnTo>
                  <a:lnTo>
                    <a:pt x="259854" y="50533"/>
                  </a:lnTo>
                  <a:lnTo>
                    <a:pt x="279615" y="50533"/>
                  </a:lnTo>
                  <a:lnTo>
                    <a:pt x="287616" y="42481"/>
                  </a:lnTo>
                  <a:lnTo>
                    <a:pt x="287616" y="32524"/>
                  </a:lnTo>
                  <a:lnTo>
                    <a:pt x="287616" y="22567"/>
                  </a:lnTo>
                  <a:close/>
                </a:path>
                <a:path w="1646554" h="65404">
                  <a:moveTo>
                    <a:pt x="342087" y="55092"/>
                  </a:moveTo>
                  <a:lnTo>
                    <a:pt x="334086" y="47028"/>
                  </a:lnTo>
                  <a:lnTo>
                    <a:pt x="325335" y="47028"/>
                  </a:lnTo>
                  <a:lnTo>
                    <a:pt x="324205" y="47028"/>
                  </a:lnTo>
                  <a:lnTo>
                    <a:pt x="315455" y="47028"/>
                  </a:lnTo>
                  <a:lnTo>
                    <a:pt x="307441" y="55092"/>
                  </a:lnTo>
                  <a:lnTo>
                    <a:pt x="307441" y="65024"/>
                  </a:lnTo>
                  <a:lnTo>
                    <a:pt x="324205" y="65024"/>
                  </a:lnTo>
                  <a:lnTo>
                    <a:pt x="325335" y="65024"/>
                  </a:lnTo>
                  <a:lnTo>
                    <a:pt x="342087" y="65024"/>
                  </a:lnTo>
                  <a:lnTo>
                    <a:pt x="342087" y="55092"/>
                  </a:lnTo>
                  <a:close/>
                </a:path>
                <a:path w="1646554" h="65404">
                  <a:moveTo>
                    <a:pt x="342087" y="0"/>
                  </a:moveTo>
                  <a:lnTo>
                    <a:pt x="325335" y="0"/>
                  </a:lnTo>
                  <a:lnTo>
                    <a:pt x="324205" y="0"/>
                  </a:lnTo>
                  <a:lnTo>
                    <a:pt x="307441" y="0"/>
                  </a:lnTo>
                  <a:lnTo>
                    <a:pt x="307441" y="9969"/>
                  </a:lnTo>
                  <a:lnTo>
                    <a:pt x="315455" y="18021"/>
                  </a:lnTo>
                  <a:lnTo>
                    <a:pt x="324205" y="18021"/>
                  </a:lnTo>
                  <a:lnTo>
                    <a:pt x="325335" y="18021"/>
                  </a:lnTo>
                  <a:lnTo>
                    <a:pt x="334086" y="18021"/>
                  </a:lnTo>
                  <a:lnTo>
                    <a:pt x="342087" y="9969"/>
                  </a:lnTo>
                  <a:lnTo>
                    <a:pt x="342087" y="0"/>
                  </a:lnTo>
                  <a:close/>
                </a:path>
                <a:path w="1646554" h="65404">
                  <a:moveTo>
                    <a:pt x="397687" y="22567"/>
                  </a:moveTo>
                  <a:lnTo>
                    <a:pt x="389686" y="14516"/>
                  </a:lnTo>
                  <a:lnTo>
                    <a:pt x="369925" y="14516"/>
                  </a:lnTo>
                  <a:lnTo>
                    <a:pt x="361911" y="22567"/>
                  </a:lnTo>
                  <a:lnTo>
                    <a:pt x="361911" y="42481"/>
                  </a:lnTo>
                  <a:lnTo>
                    <a:pt x="369925" y="50533"/>
                  </a:lnTo>
                  <a:lnTo>
                    <a:pt x="389686" y="50533"/>
                  </a:lnTo>
                  <a:lnTo>
                    <a:pt x="397687" y="42481"/>
                  </a:lnTo>
                  <a:lnTo>
                    <a:pt x="397687" y="32524"/>
                  </a:lnTo>
                  <a:lnTo>
                    <a:pt x="397687" y="22567"/>
                  </a:lnTo>
                  <a:close/>
                </a:path>
                <a:path w="1646554" h="65404">
                  <a:moveTo>
                    <a:pt x="452158" y="55092"/>
                  </a:moveTo>
                  <a:lnTo>
                    <a:pt x="444157" y="47028"/>
                  </a:lnTo>
                  <a:lnTo>
                    <a:pt x="435432" y="47028"/>
                  </a:lnTo>
                  <a:lnTo>
                    <a:pt x="434276" y="47028"/>
                  </a:lnTo>
                  <a:lnTo>
                    <a:pt x="425538" y="47028"/>
                  </a:lnTo>
                  <a:lnTo>
                    <a:pt x="417525" y="55092"/>
                  </a:lnTo>
                  <a:lnTo>
                    <a:pt x="417525" y="65024"/>
                  </a:lnTo>
                  <a:lnTo>
                    <a:pt x="434276" y="65024"/>
                  </a:lnTo>
                  <a:lnTo>
                    <a:pt x="435432" y="65024"/>
                  </a:lnTo>
                  <a:lnTo>
                    <a:pt x="452158" y="65024"/>
                  </a:lnTo>
                  <a:lnTo>
                    <a:pt x="452158" y="55092"/>
                  </a:lnTo>
                  <a:close/>
                </a:path>
                <a:path w="1646554" h="65404">
                  <a:moveTo>
                    <a:pt x="452158" y="0"/>
                  </a:moveTo>
                  <a:lnTo>
                    <a:pt x="435432" y="0"/>
                  </a:lnTo>
                  <a:lnTo>
                    <a:pt x="434276" y="0"/>
                  </a:lnTo>
                  <a:lnTo>
                    <a:pt x="417525" y="0"/>
                  </a:lnTo>
                  <a:lnTo>
                    <a:pt x="417525" y="9969"/>
                  </a:lnTo>
                  <a:lnTo>
                    <a:pt x="425538" y="18021"/>
                  </a:lnTo>
                  <a:lnTo>
                    <a:pt x="434276" y="18021"/>
                  </a:lnTo>
                  <a:lnTo>
                    <a:pt x="435432" y="18021"/>
                  </a:lnTo>
                  <a:lnTo>
                    <a:pt x="444157" y="18021"/>
                  </a:lnTo>
                  <a:lnTo>
                    <a:pt x="452158" y="9969"/>
                  </a:lnTo>
                  <a:lnTo>
                    <a:pt x="452158" y="0"/>
                  </a:lnTo>
                  <a:close/>
                </a:path>
                <a:path w="1646554" h="65404">
                  <a:moveTo>
                    <a:pt x="507771" y="22567"/>
                  </a:moveTo>
                  <a:lnTo>
                    <a:pt x="499770" y="14516"/>
                  </a:lnTo>
                  <a:lnTo>
                    <a:pt x="479996" y="14516"/>
                  </a:lnTo>
                  <a:lnTo>
                    <a:pt x="471995" y="22567"/>
                  </a:lnTo>
                  <a:lnTo>
                    <a:pt x="471995" y="42481"/>
                  </a:lnTo>
                  <a:lnTo>
                    <a:pt x="479996" y="50533"/>
                  </a:lnTo>
                  <a:lnTo>
                    <a:pt x="499770" y="50533"/>
                  </a:lnTo>
                  <a:lnTo>
                    <a:pt x="507771" y="42481"/>
                  </a:lnTo>
                  <a:lnTo>
                    <a:pt x="507771" y="32524"/>
                  </a:lnTo>
                  <a:lnTo>
                    <a:pt x="507771" y="22567"/>
                  </a:lnTo>
                  <a:close/>
                </a:path>
                <a:path w="1646554" h="65404">
                  <a:moveTo>
                    <a:pt x="562229" y="55092"/>
                  </a:moveTo>
                  <a:lnTo>
                    <a:pt x="554228" y="47028"/>
                  </a:lnTo>
                  <a:lnTo>
                    <a:pt x="545477" y="47028"/>
                  </a:lnTo>
                  <a:lnTo>
                    <a:pt x="544347" y="47028"/>
                  </a:lnTo>
                  <a:lnTo>
                    <a:pt x="535609" y="47028"/>
                  </a:lnTo>
                  <a:lnTo>
                    <a:pt x="527596" y="55092"/>
                  </a:lnTo>
                  <a:lnTo>
                    <a:pt x="527596" y="65024"/>
                  </a:lnTo>
                  <a:lnTo>
                    <a:pt x="544347" y="65024"/>
                  </a:lnTo>
                  <a:lnTo>
                    <a:pt x="545477" y="65024"/>
                  </a:lnTo>
                  <a:lnTo>
                    <a:pt x="562229" y="65024"/>
                  </a:lnTo>
                  <a:lnTo>
                    <a:pt x="562229" y="55092"/>
                  </a:lnTo>
                  <a:close/>
                </a:path>
                <a:path w="1646554" h="65404">
                  <a:moveTo>
                    <a:pt x="562229" y="0"/>
                  </a:moveTo>
                  <a:lnTo>
                    <a:pt x="545477" y="0"/>
                  </a:lnTo>
                  <a:lnTo>
                    <a:pt x="544347" y="0"/>
                  </a:lnTo>
                  <a:lnTo>
                    <a:pt x="527596" y="0"/>
                  </a:lnTo>
                  <a:lnTo>
                    <a:pt x="527596" y="9969"/>
                  </a:lnTo>
                  <a:lnTo>
                    <a:pt x="535609" y="18021"/>
                  </a:lnTo>
                  <a:lnTo>
                    <a:pt x="544347" y="18021"/>
                  </a:lnTo>
                  <a:lnTo>
                    <a:pt x="545477" y="18021"/>
                  </a:lnTo>
                  <a:lnTo>
                    <a:pt x="554228" y="18021"/>
                  </a:lnTo>
                  <a:lnTo>
                    <a:pt x="562229" y="9969"/>
                  </a:lnTo>
                  <a:lnTo>
                    <a:pt x="562229" y="0"/>
                  </a:lnTo>
                  <a:close/>
                </a:path>
                <a:path w="1646554" h="65404">
                  <a:moveTo>
                    <a:pt x="617842" y="22567"/>
                  </a:moveTo>
                  <a:lnTo>
                    <a:pt x="609828" y="14516"/>
                  </a:lnTo>
                  <a:lnTo>
                    <a:pt x="590067" y="14516"/>
                  </a:lnTo>
                  <a:lnTo>
                    <a:pt x="582066" y="22567"/>
                  </a:lnTo>
                  <a:lnTo>
                    <a:pt x="582066" y="42481"/>
                  </a:lnTo>
                  <a:lnTo>
                    <a:pt x="590067" y="50533"/>
                  </a:lnTo>
                  <a:lnTo>
                    <a:pt x="609828" y="50533"/>
                  </a:lnTo>
                  <a:lnTo>
                    <a:pt x="617842" y="42481"/>
                  </a:lnTo>
                  <a:lnTo>
                    <a:pt x="617842" y="32524"/>
                  </a:lnTo>
                  <a:lnTo>
                    <a:pt x="617842" y="22567"/>
                  </a:lnTo>
                  <a:close/>
                </a:path>
                <a:path w="1646554" h="65404">
                  <a:moveTo>
                    <a:pt x="672312" y="55092"/>
                  </a:moveTo>
                  <a:lnTo>
                    <a:pt x="664311" y="47028"/>
                  </a:lnTo>
                  <a:lnTo>
                    <a:pt x="655561" y="47028"/>
                  </a:lnTo>
                  <a:lnTo>
                    <a:pt x="654431" y="47028"/>
                  </a:lnTo>
                  <a:lnTo>
                    <a:pt x="645668" y="47028"/>
                  </a:lnTo>
                  <a:lnTo>
                    <a:pt x="637667" y="55092"/>
                  </a:lnTo>
                  <a:lnTo>
                    <a:pt x="637667" y="65024"/>
                  </a:lnTo>
                  <a:lnTo>
                    <a:pt x="654431" y="65024"/>
                  </a:lnTo>
                  <a:lnTo>
                    <a:pt x="655561" y="65024"/>
                  </a:lnTo>
                  <a:lnTo>
                    <a:pt x="672312" y="65024"/>
                  </a:lnTo>
                  <a:lnTo>
                    <a:pt x="672312" y="55092"/>
                  </a:lnTo>
                  <a:close/>
                </a:path>
                <a:path w="1646554" h="65404">
                  <a:moveTo>
                    <a:pt x="672312" y="0"/>
                  </a:moveTo>
                  <a:lnTo>
                    <a:pt x="655561" y="0"/>
                  </a:lnTo>
                  <a:lnTo>
                    <a:pt x="654431" y="0"/>
                  </a:lnTo>
                  <a:lnTo>
                    <a:pt x="637667" y="0"/>
                  </a:lnTo>
                  <a:lnTo>
                    <a:pt x="637667" y="9969"/>
                  </a:lnTo>
                  <a:lnTo>
                    <a:pt x="645668" y="18021"/>
                  </a:lnTo>
                  <a:lnTo>
                    <a:pt x="654431" y="18021"/>
                  </a:lnTo>
                  <a:lnTo>
                    <a:pt x="655561" y="18021"/>
                  </a:lnTo>
                  <a:lnTo>
                    <a:pt x="664311" y="18021"/>
                  </a:lnTo>
                  <a:lnTo>
                    <a:pt x="672312" y="9969"/>
                  </a:lnTo>
                  <a:lnTo>
                    <a:pt x="672312" y="0"/>
                  </a:lnTo>
                  <a:close/>
                </a:path>
                <a:path w="1646554" h="65404">
                  <a:moveTo>
                    <a:pt x="727913" y="22567"/>
                  </a:moveTo>
                  <a:lnTo>
                    <a:pt x="719912" y="14516"/>
                  </a:lnTo>
                  <a:lnTo>
                    <a:pt x="700151" y="14516"/>
                  </a:lnTo>
                  <a:lnTo>
                    <a:pt x="692137" y="22567"/>
                  </a:lnTo>
                  <a:lnTo>
                    <a:pt x="692137" y="42481"/>
                  </a:lnTo>
                  <a:lnTo>
                    <a:pt x="700151" y="50533"/>
                  </a:lnTo>
                  <a:lnTo>
                    <a:pt x="719912" y="50533"/>
                  </a:lnTo>
                  <a:lnTo>
                    <a:pt x="727913" y="42481"/>
                  </a:lnTo>
                  <a:lnTo>
                    <a:pt x="727913" y="32524"/>
                  </a:lnTo>
                  <a:lnTo>
                    <a:pt x="727913" y="22567"/>
                  </a:lnTo>
                  <a:close/>
                </a:path>
                <a:path w="1646554" h="65404">
                  <a:moveTo>
                    <a:pt x="782383" y="55092"/>
                  </a:moveTo>
                  <a:lnTo>
                    <a:pt x="774382" y="47028"/>
                  </a:lnTo>
                  <a:lnTo>
                    <a:pt x="765632" y="47028"/>
                  </a:lnTo>
                  <a:lnTo>
                    <a:pt x="764514" y="47028"/>
                  </a:lnTo>
                  <a:lnTo>
                    <a:pt x="755764" y="47028"/>
                  </a:lnTo>
                  <a:lnTo>
                    <a:pt x="747750" y="55092"/>
                  </a:lnTo>
                  <a:lnTo>
                    <a:pt x="747750" y="65024"/>
                  </a:lnTo>
                  <a:lnTo>
                    <a:pt x="764514" y="65024"/>
                  </a:lnTo>
                  <a:lnTo>
                    <a:pt x="765632" y="65024"/>
                  </a:lnTo>
                  <a:lnTo>
                    <a:pt x="782383" y="65024"/>
                  </a:lnTo>
                  <a:lnTo>
                    <a:pt x="782383" y="55092"/>
                  </a:lnTo>
                  <a:close/>
                </a:path>
                <a:path w="1646554" h="65404">
                  <a:moveTo>
                    <a:pt x="782383" y="0"/>
                  </a:moveTo>
                  <a:lnTo>
                    <a:pt x="765632" y="0"/>
                  </a:lnTo>
                  <a:lnTo>
                    <a:pt x="764514" y="0"/>
                  </a:lnTo>
                  <a:lnTo>
                    <a:pt x="747750" y="0"/>
                  </a:lnTo>
                  <a:lnTo>
                    <a:pt x="747750" y="9969"/>
                  </a:lnTo>
                  <a:lnTo>
                    <a:pt x="755764" y="18021"/>
                  </a:lnTo>
                  <a:lnTo>
                    <a:pt x="764514" y="18021"/>
                  </a:lnTo>
                  <a:lnTo>
                    <a:pt x="765632" y="18021"/>
                  </a:lnTo>
                  <a:lnTo>
                    <a:pt x="774382" y="18021"/>
                  </a:lnTo>
                  <a:lnTo>
                    <a:pt x="782383" y="9969"/>
                  </a:lnTo>
                  <a:lnTo>
                    <a:pt x="782383" y="0"/>
                  </a:lnTo>
                  <a:close/>
                </a:path>
                <a:path w="1646554" h="65404">
                  <a:moveTo>
                    <a:pt x="837996" y="22567"/>
                  </a:moveTo>
                  <a:lnTo>
                    <a:pt x="829995" y="14516"/>
                  </a:lnTo>
                  <a:lnTo>
                    <a:pt x="810221" y="14516"/>
                  </a:lnTo>
                  <a:lnTo>
                    <a:pt x="802220" y="22567"/>
                  </a:lnTo>
                  <a:lnTo>
                    <a:pt x="802220" y="42481"/>
                  </a:lnTo>
                  <a:lnTo>
                    <a:pt x="810221" y="50533"/>
                  </a:lnTo>
                  <a:lnTo>
                    <a:pt x="829995" y="50533"/>
                  </a:lnTo>
                  <a:lnTo>
                    <a:pt x="837996" y="42481"/>
                  </a:lnTo>
                  <a:lnTo>
                    <a:pt x="837996" y="32524"/>
                  </a:lnTo>
                  <a:lnTo>
                    <a:pt x="837996" y="22567"/>
                  </a:lnTo>
                  <a:close/>
                </a:path>
                <a:path w="1646554" h="65404">
                  <a:moveTo>
                    <a:pt x="892467" y="55092"/>
                  </a:moveTo>
                  <a:lnTo>
                    <a:pt x="884466" y="47028"/>
                  </a:lnTo>
                  <a:lnTo>
                    <a:pt x="875715" y="47028"/>
                  </a:lnTo>
                  <a:lnTo>
                    <a:pt x="874572" y="47028"/>
                  </a:lnTo>
                  <a:lnTo>
                    <a:pt x="865822" y="47028"/>
                  </a:lnTo>
                  <a:lnTo>
                    <a:pt x="857821" y="55092"/>
                  </a:lnTo>
                  <a:lnTo>
                    <a:pt x="857821" y="65024"/>
                  </a:lnTo>
                  <a:lnTo>
                    <a:pt x="874572" y="65024"/>
                  </a:lnTo>
                  <a:lnTo>
                    <a:pt x="875715" y="65024"/>
                  </a:lnTo>
                  <a:lnTo>
                    <a:pt x="892467" y="65024"/>
                  </a:lnTo>
                  <a:lnTo>
                    <a:pt x="892467" y="55092"/>
                  </a:lnTo>
                  <a:close/>
                </a:path>
                <a:path w="1646554" h="65404">
                  <a:moveTo>
                    <a:pt x="892467" y="0"/>
                  </a:moveTo>
                  <a:lnTo>
                    <a:pt x="875715" y="0"/>
                  </a:lnTo>
                  <a:lnTo>
                    <a:pt x="874572" y="0"/>
                  </a:lnTo>
                  <a:lnTo>
                    <a:pt x="857821" y="0"/>
                  </a:lnTo>
                  <a:lnTo>
                    <a:pt x="857821" y="9969"/>
                  </a:lnTo>
                  <a:lnTo>
                    <a:pt x="865822" y="18021"/>
                  </a:lnTo>
                  <a:lnTo>
                    <a:pt x="874572" y="18021"/>
                  </a:lnTo>
                  <a:lnTo>
                    <a:pt x="875715" y="18021"/>
                  </a:lnTo>
                  <a:lnTo>
                    <a:pt x="884466" y="18021"/>
                  </a:lnTo>
                  <a:lnTo>
                    <a:pt x="892467" y="9969"/>
                  </a:lnTo>
                  <a:lnTo>
                    <a:pt x="892467" y="0"/>
                  </a:lnTo>
                  <a:close/>
                </a:path>
                <a:path w="1646554" h="65404">
                  <a:moveTo>
                    <a:pt x="948055" y="22567"/>
                  </a:moveTo>
                  <a:lnTo>
                    <a:pt x="940054" y="14516"/>
                  </a:lnTo>
                  <a:lnTo>
                    <a:pt x="920292" y="14516"/>
                  </a:lnTo>
                  <a:lnTo>
                    <a:pt x="912279" y="22567"/>
                  </a:lnTo>
                  <a:lnTo>
                    <a:pt x="912279" y="42481"/>
                  </a:lnTo>
                  <a:lnTo>
                    <a:pt x="920292" y="50533"/>
                  </a:lnTo>
                  <a:lnTo>
                    <a:pt x="940054" y="50533"/>
                  </a:lnTo>
                  <a:lnTo>
                    <a:pt x="948055" y="42481"/>
                  </a:lnTo>
                  <a:lnTo>
                    <a:pt x="948055" y="32524"/>
                  </a:lnTo>
                  <a:lnTo>
                    <a:pt x="948055" y="22567"/>
                  </a:lnTo>
                  <a:close/>
                </a:path>
                <a:path w="1646554" h="65404">
                  <a:moveTo>
                    <a:pt x="1002525" y="55092"/>
                  </a:moveTo>
                  <a:lnTo>
                    <a:pt x="994524" y="47028"/>
                  </a:lnTo>
                  <a:lnTo>
                    <a:pt x="985799" y="47028"/>
                  </a:lnTo>
                  <a:lnTo>
                    <a:pt x="984631" y="47028"/>
                  </a:lnTo>
                  <a:lnTo>
                    <a:pt x="975906" y="47028"/>
                  </a:lnTo>
                  <a:lnTo>
                    <a:pt x="967905" y="55092"/>
                  </a:lnTo>
                  <a:lnTo>
                    <a:pt x="967905" y="65024"/>
                  </a:lnTo>
                  <a:lnTo>
                    <a:pt x="984631" y="65024"/>
                  </a:lnTo>
                  <a:lnTo>
                    <a:pt x="985799" y="65024"/>
                  </a:lnTo>
                  <a:lnTo>
                    <a:pt x="1002525" y="65024"/>
                  </a:lnTo>
                  <a:lnTo>
                    <a:pt x="1002525" y="55092"/>
                  </a:lnTo>
                  <a:close/>
                </a:path>
                <a:path w="1646554" h="65404">
                  <a:moveTo>
                    <a:pt x="1002525" y="0"/>
                  </a:moveTo>
                  <a:lnTo>
                    <a:pt x="985799" y="0"/>
                  </a:lnTo>
                  <a:lnTo>
                    <a:pt x="984631" y="0"/>
                  </a:lnTo>
                  <a:lnTo>
                    <a:pt x="967905" y="0"/>
                  </a:lnTo>
                  <a:lnTo>
                    <a:pt x="967905" y="9969"/>
                  </a:lnTo>
                  <a:lnTo>
                    <a:pt x="975906" y="18021"/>
                  </a:lnTo>
                  <a:lnTo>
                    <a:pt x="984631" y="18021"/>
                  </a:lnTo>
                  <a:lnTo>
                    <a:pt x="985799" y="18021"/>
                  </a:lnTo>
                  <a:lnTo>
                    <a:pt x="994524" y="18021"/>
                  </a:lnTo>
                  <a:lnTo>
                    <a:pt x="1002525" y="9969"/>
                  </a:lnTo>
                  <a:lnTo>
                    <a:pt x="1002525" y="0"/>
                  </a:lnTo>
                  <a:close/>
                </a:path>
                <a:path w="1646554" h="65404">
                  <a:moveTo>
                    <a:pt x="1058138" y="22567"/>
                  </a:moveTo>
                  <a:lnTo>
                    <a:pt x="1050137" y="14516"/>
                  </a:lnTo>
                  <a:lnTo>
                    <a:pt x="1030376" y="14516"/>
                  </a:lnTo>
                  <a:lnTo>
                    <a:pt x="1022362" y="22567"/>
                  </a:lnTo>
                  <a:lnTo>
                    <a:pt x="1022362" y="42481"/>
                  </a:lnTo>
                  <a:lnTo>
                    <a:pt x="1030376" y="50533"/>
                  </a:lnTo>
                  <a:lnTo>
                    <a:pt x="1050137" y="50533"/>
                  </a:lnTo>
                  <a:lnTo>
                    <a:pt x="1058138" y="42481"/>
                  </a:lnTo>
                  <a:lnTo>
                    <a:pt x="1058138" y="32524"/>
                  </a:lnTo>
                  <a:lnTo>
                    <a:pt x="1058138" y="22567"/>
                  </a:lnTo>
                  <a:close/>
                </a:path>
                <a:path w="1646554" h="65404">
                  <a:moveTo>
                    <a:pt x="1112608" y="55092"/>
                  </a:moveTo>
                  <a:lnTo>
                    <a:pt x="1104607" y="47028"/>
                  </a:lnTo>
                  <a:lnTo>
                    <a:pt x="1095844" y="47028"/>
                  </a:lnTo>
                  <a:lnTo>
                    <a:pt x="1094727" y="47028"/>
                  </a:lnTo>
                  <a:lnTo>
                    <a:pt x="1085977" y="47028"/>
                  </a:lnTo>
                  <a:lnTo>
                    <a:pt x="1077963" y="55092"/>
                  </a:lnTo>
                  <a:lnTo>
                    <a:pt x="1077963" y="65024"/>
                  </a:lnTo>
                  <a:lnTo>
                    <a:pt x="1094727" y="65024"/>
                  </a:lnTo>
                  <a:lnTo>
                    <a:pt x="1095844" y="65024"/>
                  </a:lnTo>
                  <a:lnTo>
                    <a:pt x="1112608" y="65024"/>
                  </a:lnTo>
                  <a:lnTo>
                    <a:pt x="1112608" y="55092"/>
                  </a:lnTo>
                  <a:close/>
                </a:path>
                <a:path w="1646554" h="65404">
                  <a:moveTo>
                    <a:pt x="1112608" y="0"/>
                  </a:moveTo>
                  <a:lnTo>
                    <a:pt x="1095844" y="0"/>
                  </a:lnTo>
                  <a:lnTo>
                    <a:pt x="1094727" y="0"/>
                  </a:lnTo>
                  <a:lnTo>
                    <a:pt x="1077963" y="0"/>
                  </a:lnTo>
                  <a:lnTo>
                    <a:pt x="1077963" y="9969"/>
                  </a:lnTo>
                  <a:lnTo>
                    <a:pt x="1085977" y="18021"/>
                  </a:lnTo>
                  <a:lnTo>
                    <a:pt x="1094727" y="18021"/>
                  </a:lnTo>
                  <a:lnTo>
                    <a:pt x="1095844" y="18021"/>
                  </a:lnTo>
                  <a:lnTo>
                    <a:pt x="1104607" y="18021"/>
                  </a:lnTo>
                  <a:lnTo>
                    <a:pt x="1112608" y="9969"/>
                  </a:lnTo>
                  <a:lnTo>
                    <a:pt x="1112608" y="0"/>
                  </a:lnTo>
                  <a:close/>
                </a:path>
                <a:path w="1646554" h="65404">
                  <a:moveTo>
                    <a:pt x="1168209" y="22567"/>
                  </a:moveTo>
                  <a:lnTo>
                    <a:pt x="1160208" y="14516"/>
                  </a:lnTo>
                  <a:lnTo>
                    <a:pt x="1140434" y="14516"/>
                  </a:lnTo>
                  <a:lnTo>
                    <a:pt x="1132433" y="22567"/>
                  </a:lnTo>
                  <a:lnTo>
                    <a:pt x="1132433" y="42481"/>
                  </a:lnTo>
                  <a:lnTo>
                    <a:pt x="1140434" y="50533"/>
                  </a:lnTo>
                  <a:lnTo>
                    <a:pt x="1160208" y="50533"/>
                  </a:lnTo>
                  <a:lnTo>
                    <a:pt x="1168209" y="42481"/>
                  </a:lnTo>
                  <a:lnTo>
                    <a:pt x="1168209" y="32524"/>
                  </a:lnTo>
                  <a:lnTo>
                    <a:pt x="1168209" y="22567"/>
                  </a:lnTo>
                  <a:close/>
                </a:path>
                <a:path w="1646554" h="65404">
                  <a:moveTo>
                    <a:pt x="1222679" y="55092"/>
                  </a:moveTo>
                  <a:lnTo>
                    <a:pt x="1214678" y="47028"/>
                  </a:lnTo>
                  <a:lnTo>
                    <a:pt x="1205941" y="47028"/>
                  </a:lnTo>
                  <a:lnTo>
                    <a:pt x="1204810" y="47028"/>
                  </a:lnTo>
                  <a:lnTo>
                    <a:pt x="1196047" y="47028"/>
                  </a:lnTo>
                  <a:lnTo>
                    <a:pt x="1188046" y="55092"/>
                  </a:lnTo>
                  <a:lnTo>
                    <a:pt x="1188046" y="65024"/>
                  </a:lnTo>
                  <a:lnTo>
                    <a:pt x="1204810" y="65024"/>
                  </a:lnTo>
                  <a:lnTo>
                    <a:pt x="1205941" y="65024"/>
                  </a:lnTo>
                  <a:lnTo>
                    <a:pt x="1222679" y="65024"/>
                  </a:lnTo>
                  <a:lnTo>
                    <a:pt x="1222679" y="55092"/>
                  </a:lnTo>
                  <a:close/>
                </a:path>
                <a:path w="1646554" h="65404">
                  <a:moveTo>
                    <a:pt x="1222679" y="0"/>
                  </a:moveTo>
                  <a:lnTo>
                    <a:pt x="1205941" y="0"/>
                  </a:lnTo>
                  <a:lnTo>
                    <a:pt x="1204810" y="0"/>
                  </a:lnTo>
                  <a:lnTo>
                    <a:pt x="1188046" y="0"/>
                  </a:lnTo>
                  <a:lnTo>
                    <a:pt x="1188046" y="9969"/>
                  </a:lnTo>
                  <a:lnTo>
                    <a:pt x="1196047" y="18021"/>
                  </a:lnTo>
                  <a:lnTo>
                    <a:pt x="1204810" y="18021"/>
                  </a:lnTo>
                  <a:lnTo>
                    <a:pt x="1205941" y="18021"/>
                  </a:lnTo>
                  <a:lnTo>
                    <a:pt x="1214678" y="18021"/>
                  </a:lnTo>
                  <a:lnTo>
                    <a:pt x="1222679" y="9969"/>
                  </a:lnTo>
                  <a:lnTo>
                    <a:pt x="1222679" y="0"/>
                  </a:lnTo>
                  <a:close/>
                </a:path>
                <a:path w="1646554" h="65404">
                  <a:moveTo>
                    <a:pt x="1278293" y="22567"/>
                  </a:moveTo>
                  <a:lnTo>
                    <a:pt x="1270292" y="14516"/>
                  </a:lnTo>
                  <a:lnTo>
                    <a:pt x="1250530" y="14516"/>
                  </a:lnTo>
                  <a:lnTo>
                    <a:pt x="1242517" y="22567"/>
                  </a:lnTo>
                  <a:lnTo>
                    <a:pt x="1242517" y="42481"/>
                  </a:lnTo>
                  <a:lnTo>
                    <a:pt x="1250530" y="50533"/>
                  </a:lnTo>
                  <a:lnTo>
                    <a:pt x="1270292" y="50533"/>
                  </a:lnTo>
                  <a:lnTo>
                    <a:pt x="1278293" y="42481"/>
                  </a:lnTo>
                  <a:lnTo>
                    <a:pt x="1278293" y="32524"/>
                  </a:lnTo>
                  <a:lnTo>
                    <a:pt x="1278293" y="22567"/>
                  </a:lnTo>
                  <a:close/>
                </a:path>
                <a:path w="1646554" h="65404">
                  <a:moveTo>
                    <a:pt x="1332763" y="55092"/>
                  </a:moveTo>
                  <a:lnTo>
                    <a:pt x="1324762" y="47028"/>
                  </a:lnTo>
                  <a:lnTo>
                    <a:pt x="1316012" y="47028"/>
                  </a:lnTo>
                  <a:lnTo>
                    <a:pt x="1314869" y="47028"/>
                  </a:lnTo>
                  <a:lnTo>
                    <a:pt x="1306118" y="47028"/>
                  </a:lnTo>
                  <a:lnTo>
                    <a:pt x="1298117" y="55092"/>
                  </a:lnTo>
                  <a:lnTo>
                    <a:pt x="1298117" y="65024"/>
                  </a:lnTo>
                  <a:lnTo>
                    <a:pt x="1314869" y="65024"/>
                  </a:lnTo>
                  <a:lnTo>
                    <a:pt x="1316012" y="65024"/>
                  </a:lnTo>
                  <a:lnTo>
                    <a:pt x="1332763" y="65024"/>
                  </a:lnTo>
                  <a:lnTo>
                    <a:pt x="1332763" y="55092"/>
                  </a:lnTo>
                  <a:close/>
                </a:path>
                <a:path w="1646554" h="65404">
                  <a:moveTo>
                    <a:pt x="1332763" y="0"/>
                  </a:moveTo>
                  <a:lnTo>
                    <a:pt x="1316012" y="0"/>
                  </a:lnTo>
                  <a:lnTo>
                    <a:pt x="1314869" y="0"/>
                  </a:lnTo>
                  <a:lnTo>
                    <a:pt x="1298117" y="0"/>
                  </a:lnTo>
                  <a:lnTo>
                    <a:pt x="1298117" y="9969"/>
                  </a:lnTo>
                  <a:lnTo>
                    <a:pt x="1306118" y="18021"/>
                  </a:lnTo>
                  <a:lnTo>
                    <a:pt x="1314869" y="18021"/>
                  </a:lnTo>
                  <a:lnTo>
                    <a:pt x="1316012" y="18021"/>
                  </a:lnTo>
                  <a:lnTo>
                    <a:pt x="1324762" y="18021"/>
                  </a:lnTo>
                  <a:lnTo>
                    <a:pt x="1332763" y="9969"/>
                  </a:lnTo>
                  <a:lnTo>
                    <a:pt x="1332763" y="0"/>
                  </a:lnTo>
                  <a:close/>
                </a:path>
                <a:path w="1646554" h="65404">
                  <a:moveTo>
                    <a:pt x="1388364" y="22567"/>
                  </a:moveTo>
                  <a:lnTo>
                    <a:pt x="1380363" y="14516"/>
                  </a:lnTo>
                  <a:lnTo>
                    <a:pt x="1360589" y="14516"/>
                  </a:lnTo>
                  <a:lnTo>
                    <a:pt x="1352588" y="22567"/>
                  </a:lnTo>
                  <a:lnTo>
                    <a:pt x="1352588" y="42481"/>
                  </a:lnTo>
                  <a:lnTo>
                    <a:pt x="1360589" y="50533"/>
                  </a:lnTo>
                  <a:lnTo>
                    <a:pt x="1380363" y="50533"/>
                  </a:lnTo>
                  <a:lnTo>
                    <a:pt x="1388364" y="42481"/>
                  </a:lnTo>
                  <a:lnTo>
                    <a:pt x="1388364" y="32524"/>
                  </a:lnTo>
                  <a:lnTo>
                    <a:pt x="1388364" y="22567"/>
                  </a:lnTo>
                  <a:close/>
                </a:path>
                <a:path w="1646554" h="65404">
                  <a:moveTo>
                    <a:pt x="1442834" y="55092"/>
                  </a:moveTo>
                  <a:lnTo>
                    <a:pt x="1434833" y="47028"/>
                  </a:lnTo>
                  <a:lnTo>
                    <a:pt x="1426095" y="47028"/>
                  </a:lnTo>
                  <a:lnTo>
                    <a:pt x="1424952" y="47028"/>
                  </a:lnTo>
                  <a:lnTo>
                    <a:pt x="1416215" y="47028"/>
                  </a:lnTo>
                  <a:lnTo>
                    <a:pt x="1408201" y="55092"/>
                  </a:lnTo>
                  <a:lnTo>
                    <a:pt x="1408201" y="65024"/>
                  </a:lnTo>
                  <a:lnTo>
                    <a:pt x="1424952" y="65024"/>
                  </a:lnTo>
                  <a:lnTo>
                    <a:pt x="1426095" y="65024"/>
                  </a:lnTo>
                  <a:lnTo>
                    <a:pt x="1442834" y="65024"/>
                  </a:lnTo>
                  <a:lnTo>
                    <a:pt x="1442834" y="55092"/>
                  </a:lnTo>
                  <a:close/>
                </a:path>
                <a:path w="1646554" h="65404">
                  <a:moveTo>
                    <a:pt x="1442834" y="0"/>
                  </a:moveTo>
                  <a:lnTo>
                    <a:pt x="1426095" y="0"/>
                  </a:lnTo>
                  <a:lnTo>
                    <a:pt x="1424952" y="0"/>
                  </a:lnTo>
                  <a:lnTo>
                    <a:pt x="1408201" y="0"/>
                  </a:lnTo>
                  <a:lnTo>
                    <a:pt x="1408201" y="9969"/>
                  </a:lnTo>
                  <a:lnTo>
                    <a:pt x="1416215" y="18021"/>
                  </a:lnTo>
                  <a:lnTo>
                    <a:pt x="1424952" y="18021"/>
                  </a:lnTo>
                  <a:lnTo>
                    <a:pt x="1426095" y="18021"/>
                  </a:lnTo>
                  <a:lnTo>
                    <a:pt x="1434833" y="18021"/>
                  </a:lnTo>
                  <a:lnTo>
                    <a:pt x="1442834" y="9969"/>
                  </a:lnTo>
                  <a:lnTo>
                    <a:pt x="1442834" y="0"/>
                  </a:lnTo>
                  <a:close/>
                </a:path>
                <a:path w="1646554" h="65404">
                  <a:moveTo>
                    <a:pt x="1498447" y="22567"/>
                  </a:moveTo>
                  <a:lnTo>
                    <a:pt x="1490446" y="14516"/>
                  </a:lnTo>
                  <a:lnTo>
                    <a:pt x="1470672" y="14516"/>
                  </a:lnTo>
                  <a:lnTo>
                    <a:pt x="1462671" y="22567"/>
                  </a:lnTo>
                  <a:lnTo>
                    <a:pt x="1462671" y="42481"/>
                  </a:lnTo>
                  <a:lnTo>
                    <a:pt x="1470672" y="50533"/>
                  </a:lnTo>
                  <a:lnTo>
                    <a:pt x="1490446" y="50533"/>
                  </a:lnTo>
                  <a:lnTo>
                    <a:pt x="1498447" y="42481"/>
                  </a:lnTo>
                  <a:lnTo>
                    <a:pt x="1498447" y="32524"/>
                  </a:lnTo>
                  <a:lnTo>
                    <a:pt x="1498447" y="22567"/>
                  </a:lnTo>
                  <a:close/>
                </a:path>
                <a:path w="1646554" h="65404">
                  <a:moveTo>
                    <a:pt x="1536179" y="0"/>
                  </a:moveTo>
                  <a:lnTo>
                    <a:pt x="1518272" y="0"/>
                  </a:lnTo>
                  <a:lnTo>
                    <a:pt x="1518272" y="9969"/>
                  </a:lnTo>
                  <a:lnTo>
                    <a:pt x="1526273" y="18021"/>
                  </a:lnTo>
                  <a:lnTo>
                    <a:pt x="1536179" y="18021"/>
                  </a:lnTo>
                  <a:lnTo>
                    <a:pt x="1536179" y="0"/>
                  </a:lnTo>
                  <a:close/>
                </a:path>
                <a:path w="1646554" h="65404">
                  <a:moveTo>
                    <a:pt x="1552917" y="55092"/>
                  </a:moveTo>
                  <a:lnTo>
                    <a:pt x="1544916" y="47028"/>
                  </a:lnTo>
                  <a:lnTo>
                    <a:pt x="1536179" y="47028"/>
                  </a:lnTo>
                  <a:lnTo>
                    <a:pt x="1535036" y="47028"/>
                  </a:lnTo>
                  <a:lnTo>
                    <a:pt x="1526273" y="47028"/>
                  </a:lnTo>
                  <a:lnTo>
                    <a:pt x="1518272" y="55092"/>
                  </a:lnTo>
                  <a:lnTo>
                    <a:pt x="1518272" y="65024"/>
                  </a:lnTo>
                  <a:lnTo>
                    <a:pt x="1535036" y="65024"/>
                  </a:lnTo>
                  <a:lnTo>
                    <a:pt x="1536179" y="65024"/>
                  </a:lnTo>
                  <a:lnTo>
                    <a:pt x="1552917" y="65024"/>
                  </a:lnTo>
                  <a:lnTo>
                    <a:pt x="1552917" y="55092"/>
                  </a:lnTo>
                  <a:close/>
                </a:path>
                <a:path w="1646554" h="65404">
                  <a:moveTo>
                    <a:pt x="1646250" y="47028"/>
                  </a:moveTo>
                  <a:lnTo>
                    <a:pt x="1636369" y="47028"/>
                  </a:lnTo>
                  <a:lnTo>
                    <a:pt x="1628355" y="55092"/>
                  </a:lnTo>
                  <a:lnTo>
                    <a:pt x="1628355" y="65024"/>
                  </a:lnTo>
                  <a:lnTo>
                    <a:pt x="1646250" y="65024"/>
                  </a:lnTo>
                  <a:lnTo>
                    <a:pt x="1646250" y="47028"/>
                  </a:lnTo>
                  <a:close/>
                </a:path>
                <a:path w="1646554" h="65404">
                  <a:moveTo>
                    <a:pt x="1646250" y="0"/>
                  </a:moveTo>
                  <a:lnTo>
                    <a:pt x="1628355" y="0"/>
                  </a:lnTo>
                  <a:lnTo>
                    <a:pt x="1628355" y="9969"/>
                  </a:lnTo>
                  <a:lnTo>
                    <a:pt x="1636369" y="18021"/>
                  </a:lnTo>
                  <a:lnTo>
                    <a:pt x="1646250" y="18021"/>
                  </a:lnTo>
                  <a:lnTo>
                    <a:pt x="164625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70">
              <a:extLst>
                <a:ext uri="{FF2B5EF4-FFF2-40B4-BE49-F238E27FC236}">
                  <a16:creationId xmlns:a16="http://schemas.microsoft.com/office/drawing/2014/main" id="{78A37672-9929-085B-628D-524ED1F5E8F2}"/>
                </a:ext>
              </a:extLst>
            </p:cNvPr>
            <p:cNvSpPr/>
            <p:nvPr/>
          </p:nvSpPr>
          <p:spPr>
            <a:xfrm>
              <a:off x="7436180" y="3207397"/>
              <a:ext cx="1652270" cy="65405"/>
            </a:xfrm>
            <a:custGeom>
              <a:avLst/>
              <a:gdLst/>
              <a:ahLst/>
              <a:cxnLst/>
              <a:rect l="l" t="t" r="r" b="b"/>
              <a:pathLst>
                <a:path w="1652270" h="65404">
                  <a:moveTo>
                    <a:pt x="17881" y="0"/>
                  </a:moveTo>
                  <a:lnTo>
                    <a:pt x="0" y="0"/>
                  </a:lnTo>
                  <a:lnTo>
                    <a:pt x="0" y="18021"/>
                  </a:lnTo>
                  <a:lnTo>
                    <a:pt x="9880" y="18021"/>
                  </a:lnTo>
                  <a:lnTo>
                    <a:pt x="17881" y="9969"/>
                  </a:lnTo>
                  <a:lnTo>
                    <a:pt x="17881" y="0"/>
                  </a:lnTo>
                  <a:close/>
                </a:path>
                <a:path w="1652270" h="65404">
                  <a:moveTo>
                    <a:pt x="73482" y="22567"/>
                  </a:moveTo>
                  <a:lnTo>
                    <a:pt x="65481" y="14516"/>
                  </a:lnTo>
                  <a:lnTo>
                    <a:pt x="45720" y="14516"/>
                  </a:lnTo>
                  <a:lnTo>
                    <a:pt x="37706" y="22567"/>
                  </a:lnTo>
                  <a:lnTo>
                    <a:pt x="37706" y="42481"/>
                  </a:lnTo>
                  <a:lnTo>
                    <a:pt x="45720" y="50533"/>
                  </a:lnTo>
                  <a:lnTo>
                    <a:pt x="65481" y="50533"/>
                  </a:lnTo>
                  <a:lnTo>
                    <a:pt x="73482" y="42481"/>
                  </a:lnTo>
                  <a:lnTo>
                    <a:pt x="73482" y="32524"/>
                  </a:lnTo>
                  <a:lnTo>
                    <a:pt x="73482" y="22567"/>
                  </a:lnTo>
                  <a:close/>
                </a:path>
                <a:path w="1652270" h="65404">
                  <a:moveTo>
                    <a:pt x="127939" y="55092"/>
                  </a:moveTo>
                  <a:lnTo>
                    <a:pt x="119938" y="47028"/>
                  </a:lnTo>
                  <a:lnTo>
                    <a:pt x="110058" y="47028"/>
                  </a:lnTo>
                  <a:lnTo>
                    <a:pt x="110058" y="65024"/>
                  </a:lnTo>
                  <a:lnTo>
                    <a:pt x="127939" y="65024"/>
                  </a:lnTo>
                  <a:lnTo>
                    <a:pt x="127939" y="55092"/>
                  </a:lnTo>
                  <a:close/>
                </a:path>
                <a:path w="1652270" h="65404">
                  <a:moveTo>
                    <a:pt x="127939" y="0"/>
                  </a:moveTo>
                  <a:lnTo>
                    <a:pt x="111213" y="0"/>
                  </a:lnTo>
                  <a:lnTo>
                    <a:pt x="110058" y="0"/>
                  </a:lnTo>
                  <a:lnTo>
                    <a:pt x="93319" y="0"/>
                  </a:lnTo>
                  <a:lnTo>
                    <a:pt x="93319" y="9969"/>
                  </a:lnTo>
                  <a:lnTo>
                    <a:pt x="101333" y="18021"/>
                  </a:lnTo>
                  <a:lnTo>
                    <a:pt x="110058" y="18021"/>
                  </a:lnTo>
                  <a:lnTo>
                    <a:pt x="111213" y="18021"/>
                  </a:lnTo>
                  <a:lnTo>
                    <a:pt x="119938" y="18021"/>
                  </a:lnTo>
                  <a:lnTo>
                    <a:pt x="127939" y="9969"/>
                  </a:lnTo>
                  <a:lnTo>
                    <a:pt x="127939" y="0"/>
                  </a:lnTo>
                  <a:close/>
                </a:path>
                <a:path w="1652270" h="65404">
                  <a:moveTo>
                    <a:pt x="183553" y="22567"/>
                  </a:moveTo>
                  <a:lnTo>
                    <a:pt x="175552" y="14516"/>
                  </a:lnTo>
                  <a:lnTo>
                    <a:pt x="155790" y="14516"/>
                  </a:lnTo>
                  <a:lnTo>
                    <a:pt x="147777" y="22567"/>
                  </a:lnTo>
                  <a:lnTo>
                    <a:pt x="147777" y="42481"/>
                  </a:lnTo>
                  <a:lnTo>
                    <a:pt x="155790" y="50533"/>
                  </a:lnTo>
                  <a:lnTo>
                    <a:pt x="175552" y="50533"/>
                  </a:lnTo>
                  <a:lnTo>
                    <a:pt x="183553" y="42481"/>
                  </a:lnTo>
                  <a:lnTo>
                    <a:pt x="183553" y="32524"/>
                  </a:lnTo>
                  <a:lnTo>
                    <a:pt x="183553" y="22567"/>
                  </a:lnTo>
                  <a:close/>
                </a:path>
                <a:path w="1652270" h="65404">
                  <a:moveTo>
                    <a:pt x="238023" y="55092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54" y="47028"/>
                  </a:lnTo>
                  <a:lnTo>
                    <a:pt x="211391" y="47028"/>
                  </a:lnTo>
                  <a:lnTo>
                    <a:pt x="203390" y="55092"/>
                  </a:lnTo>
                  <a:lnTo>
                    <a:pt x="203390" y="65024"/>
                  </a:lnTo>
                  <a:lnTo>
                    <a:pt x="220154" y="65024"/>
                  </a:lnTo>
                  <a:lnTo>
                    <a:pt x="221272" y="65024"/>
                  </a:lnTo>
                  <a:lnTo>
                    <a:pt x="238023" y="65024"/>
                  </a:lnTo>
                  <a:lnTo>
                    <a:pt x="238023" y="55092"/>
                  </a:lnTo>
                  <a:close/>
                </a:path>
                <a:path w="1652270" h="65404">
                  <a:moveTo>
                    <a:pt x="238023" y="0"/>
                  </a:moveTo>
                  <a:lnTo>
                    <a:pt x="221272" y="0"/>
                  </a:lnTo>
                  <a:lnTo>
                    <a:pt x="220154" y="0"/>
                  </a:lnTo>
                  <a:lnTo>
                    <a:pt x="203390" y="0"/>
                  </a:lnTo>
                  <a:lnTo>
                    <a:pt x="203390" y="9969"/>
                  </a:lnTo>
                  <a:lnTo>
                    <a:pt x="211391" y="18021"/>
                  </a:lnTo>
                  <a:lnTo>
                    <a:pt x="220154" y="18021"/>
                  </a:lnTo>
                  <a:lnTo>
                    <a:pt x="221272" y="18021"/>
                  </a:lnTo>
                  <a:lnTo>
                    <a:pt x="230022" y="18021"/>
                  </a:lnTo>
                  <a:lnTo>
                    <a:pt x="238023" y="9969"/>
                  </a:lnTo>
                  <a:lnTo>
                    <a:pt x="238023" y="0"/>
                  </a:lnTo>
                  <a:close/>
                </a:path>
                <a:path w="1652270" h="65404">
                  <a:moveTo>
                    <a:pt x="293624" y="22567"/>
                  </a:moveTo>
                  <a:lnTo>
                    <a:pt x="285623" y="14516"/>
                  </a:lnTo>
                  <a:lnTo>
                    <a:pt x="265849" y="14516"/>
                  </a:lnTo>
                  <a:lnTo>
                    <a:pt x="257848" y="22567"/>
                  </a:lnTo>
                  <a:lnTo>
                    <a:pt x="257848" y="42481"/>
                  </a:lnTo>
                  <a:lnTo>
                    <a:pt x="265849" y="50533"/>
                  </a:lnTo>
                  <a:lnTo>
                    <a:pt x="285623" y="50533"/>
                  </a:lnTo>
                  <a:lnTo>
                    <a:pt x="293624" y="42481"/>
                  </a:lnTo>
                  <a:lnTo>
                    <a:pt x="293624" y="32524"/>
                  </a:lnTo>
                  <a:lnTo>
                    <a:pt x="293624" y="22567"/>
                  </a:lnTo>
                  <a:close/>
                </a:path>
                <a:path w="1652270" h="65404">
                  <a:moveTo>
                    <a:pt x="348094" y="55092"/>
                  </a:moveTo>
                  <a:lnTo>
                    <a:pt x="340093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62" y="47028"/>
                  </a:lnTo>
                  <a:lnTo>
                    <a:pt x="313461" y="55092"/>
                  </a:lnTo>
                  <a:lnTo>
                    <a:pt x="313461" y="65024"/>
                  </a:lnTo>
                  <a:lnTo>
                    <a:pt x="330225" y="65024"/>
                  </a:lnTo>
                  <a:lnTo>
                    <a:pt x="331355" y="65024"/>
                  </a:lnTo>
                  <a:lnTo>
                    <a:pt x="348094" y="65024"/>
                  </a:lnTo>
                  <a:lnTo>
                    <a:pt x="348094" y="55092"/>
                  </a:lnTo>
                  <a:close/>
                </a:path>
                <a:path w="1652270" h="65404">
                  <a:moveTo>
                    <a:pt x="348094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69"/>
                  </a:lnTo>
                  <a:lnTo>
                    <a:pt x="321462" y="18021"/>
                  </a:lnTo>
                  <a:lnTo>
                    <a:pt x="330225" y="18021"/>
                  </a:lnTo>
                  <a:lnTo>
                    <a:pt x="331355" y="18021"/>
                  </a:lnTo>
                  <a:lnTo>
                    <a:pt x="340093" y="18021"/>
                  </a:lnTo>
                  <a:lnTo>
                    <a:pt x="348094" y="9969"/>
                  </a:lnTo>
                  <a:lnTo>
                    <a:pt x="348094" y="0"/>
                  </a:lnTo>
                  <a:close/>
                </a:path>
                <a:path w="1652270" h="65404">
                  <a:moveTo>
                    <a:pt x="403707" y="22567"/>
                  </a:moveTo>
                  <a:lnTo>
                    <a:pt x="395706" y="14516"/>
                  </a:lnTo>
                  <a:lnTo>
                    <a:pt x="375945" y="14516"/>
                  </a:lnTo>
                  <a:lnTo>
                    <a:pt x="367931" y="22567"/>
                  </a:lnTo>
                  <a:lnTo>
                    <a:pt x="367931" y="42481"/>
                  </a:lnTo>
                  <a:lnTo>
                    <a:pt x="375945" y="50533"/>
                  </a:lnTo>
                  <a:lnTo>
                    <a:pt x="395706" y="50533"/>
                  </a:lnTo>
                  <a:lnTo>
                    <a:pt x="403707" y="42481"/>
                  </a:lnTo>
                  <a:lnTo>
                    <a:pt x="403707" y="32524"/>
                  </a:lnTo>
                  <a:lnTo>
                    <a:pt x="403707" y="22567"/>
                  </a:lnTo>
                  <a:close/>
                </a:path>
                <a:path w="1652270" h="65404">
                  <a:moveTo>
                    <a:pt x="458177" y="55092"/>
                  </a:moveTo>
                  <a:lnTo>
                    <a:pt x="450176" y="47028"/>
                  </a:lnTo>
                  <a:lnTo>
                    <a:pt x="441426" y="47028"/>
                  </a:lnTo>
                  <a:lnTo>
                    <a:pt x="440283" y="47028"/>
                  </a:lnTo>
                  <a:lnTo>
                    <a:pt x="431533" y="47028"/>
                  </a:lnTo>
                  <a:lnTo>
                    <a:pt x="423532" y="55092"/>
                  </a:lnTo>
                  <a:lnTo>
                    <a:pt x="423532" y="65024"/>
                  </a:lnTo>
                  <a:lnTo>
                    <a:pt x="440283" y="65024"/>
                  </a:lnTo>
                  <a:lnTo>
                    <a:pt x="441426" y="65024"/>
                  </a:lnTo>
                  <a:lnTo>
                    <a:pt x="458177" y="65024"/>
                  </a:lnTo>
                  <a:lnTo>
                    <a:pt x="458177" y="55092"/>
                  </a:lnTo>
                  <a:close/>
                </a:path>
                <a:path w="1652270" h="65404">
                  <a:moveTo>
                    <a:pt x="458177" y="0"/>
                  </a:moveTo>
                  <a:lnTo>
                    <a:pt x="441426" y="0"/>
                  </a:lnTo>
                  <a:lnTo>
                    <a:pt x="440283" y="0"/>
                  </a:lnTo>
                  <a:lnTo>
                    <a:pt x="423532" y="0"/>
                  </a:lnTo>
                  <a:lnTo>
                    <a:pt x="423532" y="9969"/>
                  </a:lnTo>
                  <a:lnTo>
                    <a:pt x="431533" y="18021"/>
                  </a:lnTo>
                  <a:lnTo>
                    <a:pt x="440283" y="18021"/>
                  </a:lnTo>
                  <a:lnTo>
                    <a:pt x="441426" y="18021"/>
                  </a:lnTo>
                  <a:lnTo>
                    <a:pt x="450176" y="18021"/>
                  </a:lnTo>
                  <a:lnTo>
                    <a:pt x="458177" y="9969"/>
                  </a:lnTo>
                  <a:lnTo>
                    <a:pt x="458177" y="0"/>
                  </a:lnTo>
                  <a:close/>
                </a:path>
                <a:path w="1652270" h="65404">
                  <a:moveTo>
                    <a:pt x="513778" y="22567"/>
                  </a:moveTo>
                  <a:lnTo>
                    <a:pt x="505777" y="14516"/>
                  </a:lnTo>
                  <a:lnTo>
                    <a:pt x="486003" y="14516"/>
                  </a:lnTo>
                  <a:lnTo>
                    <a:pt x="478002" y="22567"/>
                  </a:lnTo>
                  <a:lnTo>
                    <a:pt x="478002" y="42481"/>
                  </a:lnTo>
                  <a:lnTo>
                    <a:pt x="486003" y="50533"/>
                  </a:lnTo>
                  <a:lnTo>
                    <a:pt x="505777" y="50533"/>
                  </a:lnTo>
                  <a:lnTo>
                    <a:pt x="513778" y="42481"/>
                  </a:lnTo>
                  <a:lnTo>
                    <a:pt x="513778" y="32524"/>
                  </a:lnTo>
                  <a:lnTo>
                    <a:pt x="513778" y="22567"/>
                  </a:lnTo>
                  <a:close/>
                </a:path>
                <a:path w="1652270" h="65404">
                  <a:moveTo>
                    <a:pt x="568248" y="55092"/>
                  </a:moveTo>
                  <a:lnTo>
                    <a:pt x="560247" y="47028"/>
                  </a:lnTo>
                  <a:lnTo>
                    <a:pt x="551484" y="47028"/>
                  </a:lnTo>
                  <a:lnTo>
                    <a:pt x="550354" y="47028"/>
                  </a:lnTo>
                  <a:lnTo>
                    <a:pt x="541629" y="47028"/>
                  </a:lnTo>
                  <a:lnTo>
                    <a:pt x="533615" y="55092"/>
                  </a:lnTo>
                  <a:lnTo>
                    <a:pt x="533615" y="65024"/>
                  </a:lnTo>
                  <a:lnTo>
                    <a:pt x="550354" y="65024"/>
                  </a:lnTo>
                  <a:lnTo>
                    <a:pt x="551484" y="65024"/>
                  </a:lnTo>
                  <a:lnTo>
                    <a:pt x="568248" y="65024"/>
                  </a:lnTo>
                  <a:lnTo>
                    <a:pt x="568248" y="55092"/>
                  </a:lnTo>
                  <a:close/>
                </a:path>
                <a:path w="1652270" h="65404">
                  <a:moveTo>
                    <a:pt x="568248" y="0"/>
                  </a:moveTo>
                  <a:lnTo>
                    <a:pt x="551484" y="0"/>
                  </a:lnTo>
                  <a:lnTo>
                    <a:pt x="550354" y="0"/>
                  </a:lnTo>
                  <a:lnTo>
                    <a:pt x="533615" y="0"/>
                  </a:lnTo>
                  <a:lnTo>
                    <a:pt x="533615" y="9969"/>
                  </a:lnTo>
                  <a:lnTo>
                    <a:pt x="541629" y="18021"/>
                  </a:lnTo>
                  <a:lnTo>
                    <a:pt x="550354" y="18021"/>
                  </a:lnTo>
                  <a:lnTo>
                    <a:pt x="551484" y="18021"/>
                  </a:lnTo>
                  <a:lnTo>
                    <a:pt x="560247" y="18021"/>
                  </a:lnTo>
                  <a:lnTo>
                    <a:pt x="568248" y="9969"/>
                  </a:lnTo>
                  <a:lnTo>
                    <a:pt x="568248" y="0"/>
                  </a:lnTo>
                  <a:close/>
                </a:path>
                <a:path w="1652270" h="65404">
                  <a:moveTo>
                    <a:pt x="623862" y="22567"/>
                  </a:moveTo>
                  <a:lnTo>
                    <a:pt x="615861" y="14516"/>
                  </a:lnTo>
                  <a:lnTo>
                    <a:pt x="596087" y="14516"/>
                  </a:lnTo>
                  <a:lnTo>
                    <a:pt x="588086" y="22567"/>
                  </a:lnTo>
                  <a:lnTo>
                    <a:pt x="588086" y="42481"/>
                  </a:lnTo>
                  <a:lnTo>
                    <a:pt x="596087" y="50533"/>
                  </a:lnTo>
                  <a:lnTo>
                    <a:pt x="615861" y="50533"/>
                  </a:lnTo>
                  <a:lnTo>
                    <a:pt x="623862" y="42481"/>
                  </a:lnTo>
                  <a:lnTo>
                    <a:pt x="623862" y="32524"/>
                  </a:lnTo>
                  <a:lnTo>
                    <a:pt x="623862" y="22567"/>
                  </a:lnTo>
                  <a:close/>
                </a:path>
                <a:path w="1652270" h="65404">
                  <a:moveTo>
                    <a:pt x="678332" y="55092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25" y="47028"/>
                  </a:lnTo>
                  <a:lnTo>
                    <a:pt x="651700" y="47028"/>
                  </a:lnTo>
                  <a:lnTo>
                    <a:pt x="643699" y="55092"/>
                  </a:lnTo>
                  <a:lnTo>
                    <a:pt x="643699" y="65024"/>
                  </a:lnTo>
                  <a:lnTo>
                    <a:pt x="660425" y="65024"/>
                  </a:lnTo>
                  <a:lnTo>
                    <a:pt x="661581" y="65024"/>
                  </a:lnTo>
                  <a:lnTo>
                    <a:pt x="678332" y="65024"/>
                  </a:lnTo>
                  <a:lnTo>
                    <a:pt x="678332" y="55092"/>
                  </a:lnTo>
                  <a:close/>
                </a:path>
                <a:path w="1652270" h="65404">
                  <a:moveTo>
                    <a:pt x="678332" y="0"/>
                  </a:moveTo>
                  <a:lnTo>
                    <a:pt x="661581" y="0"/>
                  </a:lnTo>
                  <a:lnTo>
                    <a:pt x="660425" y="0"/>
                  </a:lnTo>
                  <a:lnTo>
                    <a:pt x="643699" y="0"/>
                  </a:lnTo>
                  <a:lnTo>
                    <a:pt x="643699" y="9969"/>
                  </a:lnTo>
                  <a:lnTo>
                    <a:pt x="651700" y="18021"/>
                  </a:lnTo>
                  <a:lnTo>
                    <a:pt x="660425" y="18021"/>
                  </a:lnTo>
                  <a:lnTo>
                    <a:pt x="661581" y="18021"/>
                  </a:lnTo>
                  <a:lnTo>
                    <a:pt x="670331" y="18021"/>
                  </a:lnTo>
                  <a:lnTo>
                    <a:pt x="678332" y="9969"/>
                  </a:lnTo>
                  <a:lnTo>
                    <a:pt x="678332" y="0"/>
                  </a:lnTo>
                  <a:close/>
                </a:path>
                <a:path w="1652270" h="65404">
                  <a:moveTo>
                    <a:pt x="733945" y="22567"/>
                  </a:moveTo>
                  <a:lnTo>
                    <a:pt x="725944" y="14516"/>
                  </a:lnTo>
                  <a:lnTo>
                    <a:pt x="706170" y="14516"/>
                  </a:lnTo>
                  <a:lnTo>
                    <a:pt x="698169" y="22567"/>
                  </a:lnTo>
                  <a:lnTo>
                    <a:pt x="698169" y="42481"/>
                  </a:lnTo>
                  <a:lnTo>
                    <a:pt x="706170" y="50533"/>
                  </a:lnTo>
                  <a:lnTo>
                    <a:pt x="725944" y="50533"/>
                  </a:lnTo>
                  <a:lnTo>
                    <a:pt x="733945" y="42481"/>
                  </a:lnTo>
                  <a:lnTo>
                    <a:pt x="733945" y="32524"/>
                  </a:lnTo>
                  <a:lnTo>
                    <a:pt x="733945" y="22567"/>
                  </a:lnTo>
                  <a:close/>
                </a:path>
                <a:path w="1652270" h="65404">
                  <a:moveTo>
                    <a:pt x="788390" y="55092"/>
                  </a:moveTo>
                  <a:lnTo>
                    <a:pt x="780389" y="47028"/>
                  </a:lnTo>
                  <a:lnTo>
                    <a:pt x="771639" y="47028"/>
                  </a:lnTo>
                  <a:lnTo>
                    <a:pt x="770509" y="47028"/>
                  </a:lnTo>
                  <a:lnTo>
                    <a:pt x="761784" y="47028"/>
                  </a:lnTo>
                  <a:lnTo>
                    <a:pt x="753770" y="55092"/>
                  </a:lnTo>
                  <a:lnTo>
                    <a:pt x="753770" y="65024"/>
                  </a:lnTo>
                  <a:lnTo>
                    <a:pt x="770509" y="65024"/>
                  </a:lnTo>
                  <a:lnTo>
                    <a:pt x="771639" y="65024"/>
                  </a:lnTo>
                  <a:lnTo>
                    <a:pt x="788390" y="65024"/>
                  </a:lnTo>
                  <a:lnTo>
                    <a:pt x="788390" y="55092"/>
                  </a:lnTo>
                  <a:close/>
                </a:path>
                <a:path w="1652270" h="65404">
                  <a:moveTo>
                    <a:pt x="788390" y="0"/>
                  </a:moveTo>
                  <a:lnTo>
                    <a:pt x="771639" y="0"/>
                  </a:lnTo>
                  <a:lnTo>
                    <a:pt x="770509" y="0"/>
                  </a:lnTo>
                  <a:lnTo>
                    <a:pt x="753770" y="0"/>
                  </a:lnTo>
                  <a:lnTo>
                    <a:pt x="753770" y="9969"/>
                  </a:lnTo>
                  <a:lnTo>
                    <a:pt x="761784" y="18021"/>
                  </a:lnTo>
                  <a:lnTo>
                    <a:pt x="770509" y="18021"/>
                  </a:lnTo>
                  <a:lnTo>
                    <a:pt x="771639" y="18021"/>
                  </a:lnTo>
                  <a:lnTo>
                    <a:pt x="780389" y="18021"/>
                  </a:lnTo>
                  <a:lnTo>
                    <a:pt x="788390" y="9969"/>
                  </a:lnTo>
                  <a:lnTo>
                    <a:pt x="788390" y="0"/>
                  </a:lnTo>
                  <a:close/>
                </a:path>
                <a:path w="1652270" h="65404">
                  <a:moveTo>
                    <a:pt x="844003" y="22567"/>
                  </a:moveTo>
                  <a:lnTo>
                    <a:pt x="836002" y="14516"/>
                  </a:lnTo>
                  <a:lnTo>
                    <a:pt x="816241" y="14516"/>
                  </a:lnTo>
                  <a:lnTo>
                    <a:pt x="808228" y="22567"/>
                  </a:lnTo>
                  <a:lnTo>
                    <a:pt x="808228" y="42481"/>
                  </a:lnTo>
                  <a:lnTo>
                    <a:pt x="816241" y="50533"/>
                  </a:lnTo>
                  <a:lnTo>
                    <a:pt x="836002" y="50533"/>
                  </a:lnTo>
                  <a:lnTo>
                    <a:pt x="844003" y="42481"/>
                  </a:lnTo>
                  <a:lnTo>
                    <a:pt x="844003" y="32524"/>
                  </a:lnTo>
                  <a:lnTo>
                    <a:pt x="844003" y="22567"/>
                  </a:lnTo>
                  <a:close/>
                </a:path>
                <a:path w="1652270" h="65404">
                  <a:moveTo>
                    <a:pt x="898474" y="55092"/>
                  </a:moveTo>
                  <a:lnTo>
                    <a:pt x="890473" y="47028"/>
                  </a:lnTo>
                  <a:lnTo>
                    <a:pt x="881735" y="47028"/>
                  </a:lnTo>
                  <a:lnTo>
                    <a:pt x="880579" y="47028"/>
                  </a:lnTo>
                  <a:lnTo>
                    <a:pt x="871855" y="47028"/>
                  </a:lnTo>
                  <a:lnTo>
                    <a:pt x="863854" y="55092"/>
                  </a:lnTo>
                  <a:lnTo>
                    <a:pt x="863854" y="65024"/>
                  </a:lnTo>
                  <a:lnTo>
                    <a:pt x="880579" y="65024"/>
                  </a:lnTo>
                  <a:lnTo>
                    <a:pt x="881735" y="65024"/>
                  </a:lnTo>
                  <a:lnTo>
                    <a:pt x="898474" y="65024"/>
                  </a:lnTo>
                  <a:lnTo>
                    <a:pt x="898474" y="55092"/>
                  </a:lnTo>
                  <a:close/>
                </a:path>
                <a:path w="1652270" h="65404">
                  <a:moveTo>
                    <a:pt x="898474" y="0"/>
                  </a:moveTo>
                  <a:lnTo>
                    <a:pt x="881735" y="0"/>
                  </a:lnTo>
                  <a:lnTo>
                    <a:pt x="880579" y="0"/>
                  </a:lnTo>
                  <a:lnTo>
                    <a:pt x="863854" y="0"/>
                  </a:lnTo>
                  <a:lnTo>
                    <a:pt x="863854" y="9969"/>
                  </a:lnTo>
                  <a:lnTo>
                    <a:pt x="871855" y="18021"/>
                  </a:lnTo>
                  <a:lnTo>
                    <a:pt x="880579" y="18021"/>
                  </a:lnTo>
                  <a:lnTo>
                    <a:pt x="881735" y="18021"/>
                  </a:lnTo>
                  <a:lnTo>
                    <a:pt x="890473" y="18021"/>
                  </a:lnTo>
                  <a:lnTo>
                    <a:pt x="898474" y="9969"/>
                  </a:lnTo>
                  <a:lnTo>
                    <a:pt x="898474" y="0"/>
                  </a:lnTo>
                  <a:close/>
                </a:path>
                <a:path w="1652270" h="65404">
                  <a:moveTo>
                    <a:pt x="954087" y="22567"/>
                  </a:moveTo>
                  <a:lnTo>
                    <a:pt x="946086" y="14516"/>
                  </a:lnTo>
                  <a:lnTo>
                    <a:pt x="926325" y="14516"/>
                  </a:lnTo>
                  <a:lnTo>
                    <a:pt x="918311" y="22567"/>
                  </a:lnTo>
                  <a:lnTo>
                    <a:pt x="918311" y="42481"/>
                  </a:lnTo>
                  <a:lnTo>
                    <a:pt x="926325" y="50533"/>
                  </a:lnTo>
                  <a:lnTo>
                    <a:pt x="946086" y="50533"/>
                  </a:lnTo>
                  <a:lnTo>
                    <a:pt x="954087" y="42481"/>
                  </a:lnTo>
                  <a:lnTo>
                    <a:pt x="954087" y="32524"/>
                  </a:lnTo>
                  <a:lnTo>
                    <a:pt x="954087" y="22567"/>
                  </a:lnTo>
                  <a:close/>
                </a:path>
                <a:path w="1652270" h="65404">
                  <a:moveTo>
                    <a:pt x="1008545" y="55092"/>
                  </a:moveTo>
                  <a:lnTo>
                    <a:pt x="1000544" y="47028"/>
                  </a:lnTo>
                  <a:lnTo>
                    <a:pt x="991806" y="47028"/>
                  </a:lnTo>
                  <a:lnTo>
                    <a:pt x="990663" y="47028"/>
                  </a:lnTo>
                  <a:lnTo>
                    <a:pt x="981913" y="47028"/>
                  </a:lnTo>
                  <a:lnTo>
                    <a:pt x="973912" y="55092"/>
                  </a:lnTo>
                  <a:lnTo>
                    <a:pt x="973912" y="65024"/>
                  </a:lnTo>
                  <a:lnTo>
                    <a:pt x="990663" y="65024"/>
                  </a:lnTo>
                  <a:lnTo>
                    <a:pt x="991806" y="65024"/>
                  </a:lnTo>
                  <a:lnTo>
                    <a:pt x="1008545" y="65024"/>
                  </a:lnTo>
                  <a:lnTo>
                    <a:pt x="1008545" y="55092"/>
                  </a:lnTo>
                  <a:close/>
                </a:path>
                <a:path w="1652270" h="65404">
                  <a:moveTo>
                    <a:pt x="1008545" y="0"/>
                  </a:moveTo>
                  <a:lnTo>
                    <a:pt x="991806" y="0"/>
                  </a:lnTo>
                  <a:lnTo>
                    <a:pt x="990663" y="0"/>
                  </a:lnTo>
                  <a:lnTo>
                    <a:pt x="973912" y="0"/>
                  </a:lnTo>
                  <a:lnTo>
                    <a:pt x="973912" y="9969"/>
                  </a:lnTo>
                  <a:lnTo>
                    <a:pt x="981913" y="18021"/>
                  </a:lnTo>
                  <a:lnTo>
                    <a:pt x="990663" y="18021"/>
                  </a:lnTo>
                  <a:lnTo>
                    <a:pt x="991806" y="18021"/>
                  </a:lnTo>
                  <a:lnTo>
                    <a:pt x="1000544" y="18021"/>
                  </a:lnTo>
                  <a:lnTo>
                    <a:pt x="1008545" y="9969"/>
                  </a:lnTo>
                  <a:lnTo>
                    <a:pt x="1008545" y="0"/>
                  </a:lnTo>
                  <a:close/>
                </a:path>
                <a:path w="1652270" h="65404">
                  <a:moveTo>
                    <a:pt x="1064158" y="22567"/>
                  </a:moveTo>
                  <a:lnTo>
                    <a:pt x="1056157" y="14516"/>
                  </a:lnTo>
                  <a:lnTo>
                    <a:pt x="1036396" y="14516"/>
                  </a:lnTo>
                  <a:lnTo>
                    <a:pt x="1028382" y="22567"/>
                  </a:lnTo>
                  <a:lnTo>
                    <a:pt x="1028382" y="42481"/>
                  </a:lnTo>
                  <a:lnTo>
                    <a:pt x="1036396" y="50533"/>
                  </a:lnTo>
                  <a:lnTo>
                    <a:pt x="1056157" y="50533"/>
                  </a:lnTo>
                  <a:lnTo>
                    <a:pt x="1064158" y="42481"/>
                  </a:lnTo>
                  <a:lnTo>
                    <a:pt x="1064158" y="32524"/>
                  </a:lnTo>
                  <a:lnTo>
                    <a:pt x="1064158" y="22567"/>
                  </a:lnTo>
                  <a:close/>
                </a:path>
                <a:path w="1652270" h="65404">
                  <a:moveTo>
                    <a:pt x="1118628" y="55092"/>
                  </a:moveTo>
                  <a:lnTo>
                    <a:pt x="1110627" y="47028"/>
                  </a:lnTo>
                  <a:lnTo>
                    <a:pt x="1101864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95" y="55092"/>
                  </a:lnTo>
                  <a:lnTo>
                    <a:pt x="1083995" y="65024"/>
                  </a:lnTo>
                  <a:lnTo>
                    <a:pt x="1100747" y="65024"/>
                  </a:lnTo>
                  <a:lnTo>
                    <a:pt x="1101864" y="65024"/>
                  </a:lnTo>
                  <a:lnTo>
                    <a:pt x="1118628" y="65024"/>
                  </a:lnTo>
                  <a:lnTo>
                    <a:pt x="1118628" y="55092"/>
                  </a:lnTo>
                  <a:close/>
                </a:path>
                <a:path w="1652270" h="65404">
                  <a:moveTo>
                    <a:pt x="1118628" y="0"/>
                  </a:moveTo>
                  <a:lnTo>
                    <a:pt x="1101864" y="0"/>
                  </a:lnTo>
                  <a:lnTo>
                    <a:pt x="1100747" y="0"/>
                  </a:lnTo>
                  <a:lnTo>
                    <a:pt x="1083995" y="0"/>
                  </a:lnTo>
                  <a:lnTo>
                    <a:pt x="1083995" y="9969"/>
                  </a:lnTo>
                  <a:lnTo>
                    <a:pt x="1091996" y="18021"/>
                  </a:lnTo>
                  <a:lnTo>
                    <a:pt x="1100747" y="18021"/>
                  </a:lnTo>
                  <a:lnTo>
                    <a:pt x="1101864" y="18021"/>
                  </a:lnTo>
                  <a:lnTo>
                    <a:pt x="1110627" y="18021"/>
                  </a:lnTo>
                  <a:lnTo>
                    <a:pt x="1118628" y="9969"/>
                  </a:lnTo>
                  <a:lnTo>
                    <a:pt x="1118628" y="0"/>
                  </a:lnTo>
                  <a:close/>
                </a:path>
                <a:path w="1652270" h="65404">
                  <a:moveTo>
                    <a:pt x="1174242" y="22567"/>
                  </a:moveTo>
                  <a:lnTo>
                    <a:pt x="1166241" y="14516"/>
                  </a:lnTo>
                  <a:lnTo>
                    <a:pt x="1146467" y="14516"/>
                  </a:lnTo>
                  <a:lnTo>
                    <a:pt x="1138466" y="22567"/>
                  </a:lnTo>
                  <a:lnTo>
                    <a:pt x="1138466" y="42481"/>
                  </a:lnTo>
                  <a:lnTo>
                    <a:pt x="1146467" y="50533"/>
                  </a:lnTo>
                  <a:lnTo>
                    <a:pt x="1166241" y="50533"/>
                  </a:lnTo>
                  <a:lnTo>
                    <a:pt x="1174242" y="42481"/>
                  </a:lnTo>
                  <a:lnTo>
                    <a:pt x="1174242" y="32524"/>
                  </a:lnTo>
                  <a:lnTo>
                    <a:pt x="1174242" y="22567"/>
                  </a:lnTo>
                  <a:close/>
                </a:path>
                <a:path w="1652270" h="65404">
                  <a:moveTo>
                    <a:pt x="1228699" y="55092"/>
                  </a:moveTo>
                  <a:lnTo>
                    <a:pt x="1220698" y="47028"/>
                  </a:lnTo>
                  <a:lnTo>
                    <a:pt x="1211961" y="47028"/>
                  </a:lnTo>
                  <a:lnTo>
                    <a:pt x="1210830" y="47028"/>
                  </a:lnTo>
                  <a:lnTo>
                    <a:pt x="1202080" y="47028"/>
                  </a:lnTo>
                  <a:lnTo>
                    <a:pt x="1194066" y="55092"/>
                  </a:lnTo>
                  <a:lnTo>
                    <a:pt x="1194066" y="65024"/>
                  </a:lnTo>
                  <a:lnTo>
                    <a:pt x="1210830" y="65024"/>
                  </a:lnTo>
                  <a:lnTo>
                    <a:pt x="1211961" y="65024"/>
                  </a:lnTo>
                  <a:lnTo>
                    <a:pt x="1228699" y="65024"/>
                  </a:lnTo>
                  <a:lnTo>
                    <a:pt x="1228699" y="55092"/>
                  </a:lnTo>
                  <a:close/>
                </a:path>
                <a:path w="1652270" h="65404">
                  <a:moveTo>
                    <a:pt x="1228699" y="0"/>
                  </a:moveTo>
                  <a:lnTo>
                    <a:pt x="1211961" y="0"/>
                  </a:lnTo>
                  <a:lnTo>
                    <a:pt x="1210830" y="0"/>
                  </a:lnTo>
                  <a:lnTo>
                    <a:pt x="1194066" y="0"/>
                  </a:lnTo>
                  <a:lnTo>
                    <a:pt x="1194066" y="9969"/>
                  </a:lnTo>
                  <a:lnTo>
                    <a:pt x="1202080" y="18021"/>
                  </a:lnTo>
                  <a:lnTo>
                    <a:pt x="1210830" y="18021"/>
                  </a:lnTo>
                  <a:lnTo>
                    <a:pt x="1211961" y="18021"/>
                  </a:lnTo>
                  <a:lnTo>
                    <a:pt x="1220698" y="18021"/>
                  </a:lnTo>
                  <a:lnTo>
                    <a:pt x="1228699" y="9969"/>
                  </a:lnTo>
                  <a:lnTo>
                    <a:pt x="1228699" y="0"/>
                  </a:lnTo>
                  <a:close/>
                </a:path>
                <a:path w="1652270" h="65404">
                  <a:moveTo>
                    <a:pt x="1284312" y="22567"/>
                  </a:moveTo>
                  <a:lnTo>
                    <a:pt x="1276311" y="14516"/>
                  </a:lnTo>
                  <a:lnTo>
                    <a:pt x="1256538" y="14516"/>
                  </a:lnTo>
                  <a:lnTo>
                    <a:pt x="1248537" y="22567"/>
                  </a:lnTo>
                  <a:lnTo>
                    <a:pt x="1248537" y="42481"/>
                  </a:lnTo>
                  <a:lnTo>
                    <a:pt x="1256538" y="50533"/>
                  </a:lnTo>
                  <a:lnTo>
                    <a:pt x="1276311" y="50533"/>
                  </a:lnTo>
                  <a:lnTo>
                    <a:pt x="1284312" y="42481"/>
                  </a:lnTo>
                  <a:lnTo>
                    <a:pt x="1284312" y="32524"/>
                  </a:lnTo>
                  <a:lnTo>
                    <a:pt x="1284312" y="22567"/>
                  </a:lnTo>
                  <a:close/>
                </a:path>
                <a:path w="1652270" h="65404">
                  <a:moveTo>
                    <a:pt x="1338783" y="55092"/>
                  </a:moveTo>
                  <a:lnTo>
                    <a:pt x="1330782" y="47028"/>
                  </a:lnTo>
                  <a:lnTo>
                    <a:pt x="1322031" y="47028"/>
                  </a:lnTo>
                  <a:lnTo>
                    <a:pt x="1320901" y="47028"/>
                  </a:lnTo>
                  <a:lnTo>
                    <a:pt x="1312151" y="47028"/>
                  </a:lnTo>
                  <a:lnTo>
                    <a:pt x="1304150" y="55092"/>
                  </a:lnTo>
                  <a:lnTo>
                    <a:pt x="1304150" y="65024"/>
                  </a:lnTo>
                  <a:lnTo>
                    <a:pt x="1320901" y="65024"/>
                  </a:lnTo>
                  <a:lnTo>
                    <a:pt x="1322031" y="65024"/>
                  </a:lnTo>
                  <a:lnTo>
                    <a:pt x="1338783" y="65024"/>
                  </a:lnTo>
                  <a:lnTo>
                    <a:pt x="1338783" y="55092"/>
                  </a:lnTo>
                  <a:close/>
                </a:path>
                <a:path w="1652270" h="65404">
                  <a:moveTo>
                    <a:pt x="1338783" y="0"/>
                  </a:moveTo>
                  <a:lnTo>
                    <a:pt x="1322031" y="0"/>
                  </a:lnTo>
                  <a:lnTo>
                    <a:pt x="1320901" y="0"/>
                  </a:lnTo>
                  <a:lnTo>
                    <a:pt x="1304150" y="0"/>
                  </a:lnTo>
                  <a:lnTo>
                    <a:pt x="1304150" y="9969"/>
                  </a:lnTo>
                  <a:lnTo>
                    <a:pt x="1312151" y="18021"/>
                  </a:lnTo>
                  <a:lnTo>
                    <a:pt x="1320901" y="18021"/>
                  </a:lnTo>
                  <a:lnTo>
                    <a:pt x="1322031" y="18021"/>
                  </a:lnTo>
                  <a:lnTo>
                    <a:pt x="1330782" y="18021"/>
                  </a:lnTo>
                  <a:lnTo>
                    <a:pt x="1338783" y="9969"/>
                  </a:lnTo>
                  <a:lnTo>
                    <a:pt x="1338783" y="0"/>
                  </a:lnTo>
                  <a:close/>
                </a:path>
                <a:path w="1652270" h="65404">
                  <a:moveTo>
                    <a:pt x="1394396" y="22567"/>
                  </a:moveTo>
                  <a:lnTo>
                    <a:pt x="1386395" y="14516"/>
                  </a:lnTo>
                  <a:lnTo>
                    <a:pt x="1366621" y="14516"/>
                  </a:lnTo>
                  <a:lnTo>
                    <a:pt x="1358620" y="22567"/>
                  </a:lnTo>
                  <a:lnTo>
                    <a:pt x="1358620" y="42481"/>
                  </a:lnTo>
                  <a:lnTo>
                    <a:pt x="1366621" y="50533"/>
                  </a:lnTo>
                  <a:lnTo>
                    <a:pt x="1386395" y="50533"/>
                  </a:lnTo>
                  <a:lnTo>
                    <a:pt x="1394396" y="42481"/>
                  </a:lnTo>
                  <a:lnTo>
                    <a:pt x="1394396" y="32524"/>
                  </a:lnTo>
                  <a:lnTo>
                    <a:pt x="1394396" y="22567"/>
                  </a:lnTo>
                  <a:close/>
                </a:path>
                <a:path w="1652270" h="65404">
                  <a:moveTo>
                    <a:pt x="1448866" y="55092"/>
                  </a:moveTo>
                  <a:lnTo>
                    <a:pt x="1440865" y="47028"/>
                  </a:lnTo>
                  <a:lnTo>
                    <a:pt x="1432102" y="47028"/>
                  </a:lnTo>
                  <a:lnTo>
                    <a:pt x="1430947" y="47028"/>
                  </a:lnTo>
                  <a:lnTo>
                    <a:pt x="1422222" y="47028"/>
                  </a:lnTo>
                  <a:lnTo>
                    <a:pt x="1414221" y="55092"/>
                  </a:lnTo>
                  <a:lnTo>
                    <a:pt x="1414221" y="65024"/>
                  </a:lnTo>
                  <a:lnTo>
                    <a:pt x="1430947" y="65024"/>
                  </a:lnTo>
                  <a:lnTo>
                    <a:pt x="1432102" y="65024"/>
                  </a:lnTo>
                  <a:lnTo>
                    <a:pt x="1448866" y="65024"/>
                  </a:lnTo>
                  <a:lnTo>
                    <a:pt x="1448866" y="55092"/>
                  </a:lnTo>
                  <a:close/>
                </a:path>
                <a:path w="1652270" h="65404">
                  <a:moveTo>
                    <a:pt x="1448866" y="0"/>
                  </a:moveTo>
                  <a:lnTo>
                    <a:pt x="1432102" y="0"/>
                  </a:lnTo>
                  <a:lnTo>
                    <a:pt x="1430947" y="0"/>
                  </a:lnTo>
                  <a:lnTo>
                    <a:pt x="1414221" y="0"/>
                  </a:lnTo>
                  <a:lnTo>
                    <a:pt x="1414221" y="9969"/>
                  </a:lnTo>
                  <a:lnTo>
                    <a:pt x="1422222" y="18021"/>
                  </a:lnTo>
                  <a:lnTo>
                    <a:pt x="1430947" y="18021"/>
                  </a:lnTo>
                  <a:lnTo>
                    <a:pt x="1432102" y="18021"/>
                  </a:lnTo>
                  <a:lnTo>
                    <a:pt x="1440865" y="18021"/>
                  </a:lnTo>
                  <a:lnTo>
                    <a:pt x="1448866" y="9969"/>
                  </a:lnTo>
                  <a:lnTo>
                    <a:pt x="1448866" y="0"/>
                  </a:lnTo>
                  <a:close/>
                </a:path>
                <a:path w="1652270" h="65404">
                  <a:moveTo>
                    <a:pt x="1504467" y="22567"/>
                  </a:moveTo>
                  <a:lnTo>
                    <a:pt x="1496466" y="14516"/>
                  </a:lnTo>
                  <a:lnTo>
                    <a:pt x="1476692" y="14516"/>
                  </a:lnTo>
                  <a:lnTo>
                    <a:pt x="1468691" y="22567"/>
                  </a:lnTo>
                  <a:lnTo>
                    <a:pt x="1468691" y="42481"/>
                  </a:lnTo>
                  <a:lnTo>
                    <a:pt x="1476692" y="50533"/>
                  </a:lnTo>
                  <a:lnTo>
                    <a:pt x="1496466" y="50533"/>
                  </a:lnTo>
                  <a:lnTo>
                    <a:pt x="1504467" y="42481"/>
                  </a:lnTo>
                  <a:lnTo>
                    <a:pt x="1504467" y="32524"/>
                  </a:lnTo>
                  <a:lnTo>
                    <a:pt x="1504467" y="22567"/>
                  </a:lnTo>
                  <a:close/>
                </a:path>
                <a:path w="1652270" h="65404">
                  <a:moveTo>
                    <a:pt x="1542173" y="0"/>
                  </a:moveTo>
                  <a:lnTo>
                    <a:pt x="1524292" y="0"/>
                  </a:lnTo>
                  <a:lnTo>
                    <a:pt x="1524292" y="9969"/>
                  </a:lnTo>
                  <a:lnTo>
                    <a:pt x="1532280" y="18021"/>
                  </a:lnTo>
                  <a:lnTo>
                    <a:pt x="1542173" y="18021"/>
                  </a:lnTo>
                  <a:lnTo>
                    <a:pt x="1542173" y="0"/>
                  </a:lnTo>
                  <a:close/>
                </a:path>
                <a:path w="1652270" h="65404">
                  <a:moveTo>
                    <a:pt x="1558925" y="55092"/>
                  </a:moveTo>
                  <a:lnTo>
                    <a:pt x="1550924" y="47028"/>
                  </a:lnTo>
                  <a:lnTo>
                    <a:pt x="1542173" y="47028"/>
                  </a:lnTo>
                  <a:lnTo>
                    <a:pt x="1541030" y="47028"/>
                  </a:lnTo>
                  <a:lnTo>
                    <a:pt x="1532280" y="47028"/>
                  </a:lnTo>
                  <a:lnTo>
                    <a:pt x="1524292" y="55092"/>
                  </a:lnTo>
                  <a:lnTo>
                    <a:pt x="1524292" y="65024"/>
                  </a:lnTo>
                  <a:lnTo>
                    <a:pt x="1541030" y="65024"/>
                  </a:lnTo>
                  <a:lnTo>
                    <a:pt x="1542173" y="65024"/>
                  </a:lnTo>
                  <a:lnTo>
                    <a:pt x="1558925" y="65024"/>
                  </a:lnTo>
                  <a:lnTo>
                    <a:pt x="1558925" y="55092"/>
                  </a:lnTo>
                  <a:close/>
                </a:path>
                <a:path w="1652270" h="65404">
                  <a:moveTo>
                    <a:pt x="1652244" y="47028"/>
                  </a:moveTo>
                  <a:lnTo>
                    <a:pt x="1642364" y="47028"/>
                  </a:lnTo>
                  <a:lnTo>
                    <a:pt x="1634363" y="55092"/>
                  </a:lnTo>
                  <a:lnTo>
                    <a:pt x="1634363" y="65024"/>
                  </a:lnTo>
                  <a:lnTo>
                    <a:pt x="1652244" y="65024"/>
                  </a:lnTo>
                  <a:lnTo>
                    <a:pt x="1652244" y="47028"/>
                  </a:lnTo>
                  <a:close/>
                </a:path>
                <a:path w="1652270" h="65404">
                  <a:moveTo>
                    <a:pt x="1652244" y="0"/>
                  </a:moveTo>
                  <a:lnTo>
                    <a:pt x="1634363" y="0"/>
                  </a:lnTo>
                  <a:lnTo>
                    <a:pt x="1634363" y="9969"/>
                  </a:lnTo>
                  <a:lnTo>
                    <a:pt x="1642364" y="18021"/>
                  </a:lnTo>
                  <a:lnTo>
                    <a:pt x="1652244" y="18021"/>
                  </a:lnTo>
                  <a:lnTo>
                    <a:pt x="1652244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71">
              <a:extLst>
                <a:ext uri="{FF2B5EF4-FFF2-40B4-BE49-F238E27FC236}">
                  <a16:creationId xmlns:a16="http://schemas.microsoft.com/office/drawing/2014/main" id="{C6C8646D-F786-8910-5950-EB24BE28B891}"/>
                </a:ext>
              </a:extLst>
            </p:cNvPr>
            <p:cNvSpPr/>
            <p:nvPr/>
          </p:nvSpPr>
          <p:spPr>
            <a:xfrm>
              <a:off x="5845543" y="3143529"/>
              <a:ext cx="3298825" cy="128905"/>
            </a:xfrm>
            <a:custGeom>
              <a:avLst/>
              <a:gdLst/>
              <a:ahLst/>
              <a:cxnLst/>
              <a:rect l="l" t="t" r="r" b="b"/>
              <a:pathLst>
                <a:path w="3298825" h="128904">
                  <a:moveTo>
                    <a:pt x="12992" y="22555"/>
                  </a:moveTo>
                  <a:lnTo>
                    <a:pt x="4991" y="14503"/>
                  </a:lnTo>
                  <a:lnTo>
                    <a:pt x="0" y="14503"/>
                  </a:lnTo>
                  <a:lnTo>
                    <a:pt x="12992" y="26263"/>
                  </a:lnTo>
                  <a:lnTo>
                    <a:pt x="12992" y="22555"/>
                  </a:lnTo>
                  <a:close/>
                </a:path>
                <a:path w="3298825" h="128904">
                  <a:moveTo>
                    <a:pt x="67462" y="55054"/>
                  </a:moveTo>
                  <a:lnTo>
                    <a:pt x="59461" y="47002"/>
                  </a:lnTo>
                  <a:lnTo>
                    <a:pt x="50723" y="47002"/>
                  </a:lnTo>
                  <a:lnTo>
                    <a:pt x="49580" y="47002"/>
                  </a:lnTo>
                  <a:lnTo>
                    <a:pt x="40830" y="47002"/>
                  </a:lnTo>
                  <a:lnTo>
                    <a:pt x="38709" y="49149"/>
                  </a:lnTo>
                  <a:lnTo>
                    <a:pt x="50723" y="59651"/>
                  </a:lnTo>
                  <a:lnTo>
                    <a:pt x="52044" y="60807"/>
                  </a:lnTo>
                  <a:lnTo>
                    <a:pt x="56921" y="65011"/>
                  </a:lnTo>
                  <a:lnTo>
                    <a:pt x="67462" y="65011"/>
                  </a:lnTo>
                  <a:lnTo>
                    <a:pt x="67462" y="55054"/>
                  </a:lnTo>
                  <a:close/>
                </a:path>
                <a:path w="3298825" h="128904">
                  <a:moveTo>
                    <a:pt x="67462" y="0"/>
                  </a:moveTo>
                  <a:lnTo>
                    <a:pt x="50723" y="0"/>
                  </a:lnTo>
                  <a:lnTo>
                    <a:pt x="49580" y="0"/>
                  </a:lnTo>
                  <a:lnTo>
                    <a:pt x="32816" y="0"/>
                  </a:lnTo>
                  <a:lnTo>
                    <a:pt x="32816" y="9944"/>
                  </a:lnTo>
                  <a:lnTo>
                    <a:pt x="40830" y="18008"/>
                  </a:lnTo>
                  <a:lnTo>
                    <a:pt x="49580" y="18008"/>
                  </a:lnTo>
                  <a:lnTo>
                    <a:pt x="50723" y="18008"/>
                  </a:lnTo>
                  <a:lnTo>
                    <a:pt x="59461" y="18008"/>
                  </a:lnTo>
                  <a:lnTo>
                    <a:pt x="67462" y="9944"/>
                  </a:lnTo>
                  <a:lnTo>
                    <a:pt x="67462" y="0"/>
                  </a:lnTo>
                  <a:close/>
                </a:path>
                <a:path w="3298825" h="128904">
                  <a:moveTo>
                    <a:pt x="123063" y="22555"/>
                  </a:moveTo>
                  <a:lnTo>
                    <a:pt x="115062" y="14503"/>
                  </a:lnTo>
                  <a:lnTo>
                    <a:pt x="95300" y="14503"/>
                  </a:lnTo>
                  <a:lnTo>
                    <a:pt x="87287" y="22555"/>
                  </a:lnTo>
                  <a:lnTo>
                    <a:pt x="87287" y="42468"/>
                  </a:lnTo>
                  <a:lnTo>
                    <a:pt x="95300" y="50520"/>
                  </a:lnTo>
                  <a:lnTo>
                    <a:pt x="115062" y="50520"/>
                  </a:lnTo>
                  <a:lnTo>
                    <a:pt x="123063" y="42468"/>
                  </a:lnTo>
                  <a:lnTo>
                    <a:pt x="123063" y="32512"/>
                  </a:lnTo>
                  <a:lnTo>
                    <a:pt x="123063" y="22555"/>
                  </a:lnTo>
                  <a:close/>
                </a:path>
                <a:path w="3298825" h="128904">
                  <a:moveTo>
                    <a:pt x="177533" y="55054"/>
                  </a:moveTo>
                  <a:lnTo>
                    <a:pt x="169532" y="47002"/>
                  </a:lnTo>
                  <a:lnTo>
                    <a:pt x="160782" y="47002"/>
                  </a:lnTo>
                  <a:lnTo>
                    <a:pt x="159626" y="47002"/>
                  </a:lnTo>
                  <a:lnTo>
                    <a:pt x="150914" y="47002"/>
                  </a:lnTo>
                  <a:lnTo>
                    <a:pt x="142900" y="55054"/>
                  </a:lnTo>
                  <a:lnTo>
                    <a:pt x="142900" y="65011"/>
                  </a:lnTo>
                  <a:lnTo>
                    <a:pt x="159626" y="65011"/>
                  </a:lnTo>
                  <a:lnTo>
                    <a:pt x="160782" y="65011"/>
                  </a:lnTo>
                  <a:lnTo>
                    <a:pt x="177533" y="65011"/>
                  </a:lnTo>
                  <a:lnTo>
                    <a:pt x="177533" y="55054"/>
                  </a:lnTo>
                  <a:close/>
                </a:path>
                <a:path w="3298825" h="128904">
                  <a:moveTo>
                    <a:pt x="177533" y="0"/>
                  </a:moveTo>
                  <a:lnTo>
                    <a:pt x="160782" y="0"/>
                  </a:lnTo>
                  <a:lnTo>
                    <a:pt x="159626" y="0"/>
                  </a:lnTo>
                  <a:lnTo>
                    <a:pt x="142900" y="0"/>
                  </a:lnTo>
                  <a:lnTo>
                    <a:pt x="142900" y="9944"/>
                  </a:lnTo>
                  <a:lnTo>
                    <a:pt x="150914" y="18008"/>
                  </a:lnTo>
                  <a:lnTo>
                    <a:pt x="159626" y="18008"/>
                  </a:lnTo>
                  <a:lnTo>
                    <a:pt x="160782" y="18008"/>
                  </a:lnTo>
                  <a:lnTo>
                    <a:pt x="169532" y="18008"/>
                  </a:lnTo>
                  <a:lnTo>
                    <a:pt x="177533" y="9944"/>
                  </a:lnTo>
                  <a:lnTo>
                    <a:pt x="177533" y="0"/>
                  </a:lnTo>
                  <a:close/>
                </a:path>
                <a:path w="3298825" h="128904">
                  <a:moveTo>
                    <a:pt x="233146" y="22555"/>
                  </a:moveTo>
                  <a:lnTo>
                    <a:pt x="225145" y="14503"/>
                  </a:lnTo>
                  <a:lnTo>
                    <a:pt x="205371" y="14503"/>
                  </a:lnTo>
                  <a:lnTo>
                    <a:pt x="197370" y="22555"/>
                  </a:lnTo>
                  <a:lnTo>
                    <a:pt x="197370" y="42468"/>
                  </a:lnTo>
                  <a:lnTo>
                    <a:pt x="205371" y="50520"/>
                  </a:lnTo>
                  <a:lnTo>
                    <a:pt x="225145" y="50520"/>
                  </a:lnTo>
                  <a:lnTo>
                    <a:pt x="233146" y="42468"/>
                  </a:lnTo>
                  <a:lnTo>
                    <a:pt x="233146" y="32512"/>
                  </a:lnTo>
                  <a:lnTo>
                    <a:pt x="233146" y="22555"/>
                  </a:lnTo>
                  <a:close/>
                </a:path>
                <a:path w="3298825" h="128904">
                  <a:moveTo>
                    <a:pt x="287604" y="55054"/>
                  </a:moveTo>
                  <a:lnTo>
                    <a:pt x="279603" y="47002"/>
                  </a:lnTo>
                  <a:lnTo>
                    <a:pt x="270852" y="47002"/>
                  </a:lnTo>
                  <a:lnTo>
                    <a:pt x="269722" y="47002"/>
                  </a:lnTo>
                  <a:lnTo>
                    <a:pt x="260972" y="47002"/>
                  </a:lnTo>
                  <a:lnTo>
                    <a:pt x="252971" y="55054"/>
                  </a:lnTo>
                  <a:lnTo>
                    <a:pt x="252971" y="65011"/>
                  </a:lnTo>
                  <a:lnTo>
                    <a:pt x="269722" y="65011"/>
                  </a:lnTo>
                  <a:lnTo>
                    <a:pt x="270852" y="65011"/>
                  </a:lnTo>
                  <a:lnTo>
                    <a:pt x="287604" y="65011"/>
                  </a:lnTo>
                  <a:lnTo>
                    <a:pt x="287604" y="55054"/>
                  </a:lnTo>
                  <a:close/>
                </a:path>
                <a:path w="3298825" h="128904">
                  <a:moveTo>
                    <a:pt x="287604" y="0"/>
                  </a:moveTo>
                  <a:lnTo>
                    <a:pt x="270852" y="0"/>
                  </a:lnTo>
                  <a:lnTo>
                    <a:pt x="269722" y="0"/>
                  </a:lnTo>
                  <a:lnTo>
                    <a:pt x="252971" y="0"/>
                  </a:lnTo>
                  <a:lnTo>
                    <a:pt x="252971" y="9944"/>
                  </a:lnTo>
                  <a:lnTo>
                    <a:pt x="260972" y="18008"/>
                  </a:lnTo>
                  <a:lnTo>
                    <a:pt x="269722" y="18008"/>
                  </a:lnTo>
                  <a:lnTo>
                    <a:pt x="270852" y="18008"/>
                  </a:lnTo>
                  <a:lnTo>
                    <a:pt x="279603" y="18008"/>
                  </a:lnTo>
                  <a:lnTo>
                    <a:pt x="287604" y="9944"/>
                  </a:lnTo>
                  <a:lnTo>
                    <a:pt x="287604" y="0"/>
                  </a:lnTo>
                  <a:close/>
                </a:path>
                <a:path w="3298825" h="128904">
                  <a:moveTo>
                    <a:pt x="343217" y="22555"/>
                  </a:moveTo>
                  <a:lnTo>
                    <a:pt x="335216" y="14503"/>
                  </a:lnTo>
                  <a:lnTo>
                    <a:pt x="315455" y="14503"/>
                  </a:lnTo>
                  <a:lnTo>
                    <a:pt x="307441" y="22555"/>
                  </a:lnTo>
                  <a:lnTo>
                    <a:pt x="307441" y="42468"/>
                  </a:lnTo>
                  <a:lnTo>
                    <a:pt x="315455" y="50520"/>
                  </a:lnTo>
                  <a:lnTo>
                    <a:pt x="335216" y="50520"/>
                  </a:lnTo>
                  <a:lnTo>
                    <a:pt x="343217" y="42468"/>
                  </a:lnTo>
                  <a:lnTo>
                    <a:pt x="343217" y="32512"/>
                  </a:lnTo>
                  <a:lnTo>
                    <a:pt x="343217" y="22555"/>
                  </a:lnTo>
                  <a:close/>
                </a:path>
                <a:path w="3298825" h="128904">
                  <a:moveTo>
                    <a:pt x="397687" y="55054"/>
                  </a:moveTo>
                  <a:lnTo>
                    <a:pt x="389686" y="47002"/>
                  </a:lnTo>
                  <a:lnTo>
                    <a:pt x="380936" y="47002"/>
                  </a:lnTo>
                  <a:lnTo>
                    <a:pt x="379806" y="47002"/>
                  </a:lnTo>
                  <a:lnTo>
                    <a:pt x="371055" y="47002"/>
                  </a:lnTo>
                  <a:lnTo>
                    <a:pt x="363042" y="55054"/>
                  </a:lnTo>
                  <a:lnTo>
                    <a:pt x="363042" y="65011"/>
                  </a:lnTo>
                  <a:lnTo>
                    <a:pt x="379806" y="65011"/>
                  </a:lnTo>
                  <a:lnTo>
                    <a:pt x="380936" y="65011"/>
                  </a:lnTo>
                  <a:lnTo>
                    <a:pt x="397687" y="65011"/>
                  </a:lnTo>
                  <a:lnTo>
                    <a:pt x="397687" y="55054"/>
                  </a:lnTo>
                  <a:close/>
                </a:path>
                <a:path w="3298825" h="128904">
                  <a:moveTo>
                    <a:pt x="397687" y="0"/>
                  </a:moveTo>
                  <a:lnTo>
                    <a:pt x="380936" y="0"/>
                  </a:lnTo>
                  <a:lnTo>
                    <a:pt x="379806" y="0"/>
                  </a:lnTo>
                  <a:lnTo>
                    <a:pt x="363042" y="0"/>
                  </a:lnTo>
                  <a:lnTo>
                    <a:pt x="363042" y="9944"/>
                  </a:lnTo>
                  <a:lnTo>
                    <a:pt x="371055" y="18008"/>
                  </a:lnTo>
                  <a:lnTo>
                    <a:pt x="379806" y="18008"/>
                  </a:lnTo>
                  <a:lnTo>
                    <a:pt x="380936" y="18008"/>
                  </a:lnTo>
                  <a:lnTo>
                    <a:pt x="389686" y="18008"/>
                  </a:lnTo>
                  <a:lnTo>
                    <a:pt x="397687" y="9944"/>
                  </a:lnTo>
                  <a:lnTo>
                    <a:pt x="397687" y="0"/>
                  </a:lnTo>
                  <a:close/>
                </a:path>
                <a:path w="3298825" h="128904">
                  <a:moveTo>
                    <a:pt x="453288" y="22555"/>
                  </a:moveTo>
                  <a:lnTo>
                    <a:pt x="445287" y="14503"/>
                  </a:lnTo>
                  <a:lnTo>
                    <a:pt x="425526" y="14503"/>
                  </a:lnTo>
                  <a:lnTo>
                    <a:pt x="417512" y="22555"/>
                  </a:lnTo>
                  <a:lnTo>
                    <a:pt x="417512" y="42468"/>
                  </a:lnTo>
                  <a:lnTo>
                    <a:pt x="425526" y="50520"/>
                  </a:lnTo>
                  <a:lnTo>
                    <a:pt x="445287" y="50520"/>
                  </a:lnTo>
                  <a:lnTo>
                    <a:pt x="453288" y="42468"/>
                  </a:lnTo>
                  <a:lnTo>
                    <a:pt x="453288" y="32512"/>
                  </a:lnTo>
                  <a:lnTo>
                    <a:pt x="453288" y="22555"/>
                  </a:lnTo>
                  <a:close/>
                </a:path>
                <a:path w="3298825" h="128904">
                  <a:moveTo>
                    <a:pt x="507758" y="55054"/>
                  </a:moveTo>
                  <a:lnTo>
                    <a:pt x="499757" y="47002"/>
                  </a:lnTo>
                  <a:lnTo>
                    <a:pt x="491032" y="47002"/>
                  </a:lnTo>
                  <a:lnTo>
                    <a:pt x="489877" y="47002"/>
                  </a:lnTo>
                  <a:lnTo>
                    <a:pt x="481139" y="47002"/>
                  </a:lnTo>
                  <a:lnTo>
                    <a:pt x="473125" y="55054"/>
                  </a:lnTo>
                  <a:lnTo>
                    <a:pt x="473125" y="65011"/>
                  </a:lnTo>
                  <a:lnTo>
                    <a:pt x="489877" y="65011"/>
                  </a:lnTo>
                  <a:lnTo>
                    <a:pt x="491032" y="65011"/>
                  </a:lnTo>
                  <a:lnTo>
                    <a:pt x="507758" y="65011"/>
                  </a:lnTo>
                  <a:lnTo>
                    <a:pt x="507758" y="55054"/>
                  </a:lnTo>
                  <a:close/>
                </a:path>
                <a:path w="3298825" h="128904">
                  <a:moveTo>
                    <a:pt x="507758" y="0"/>
                  </a:moveTo>
                  <a:lnTo>
                    <a:pt x="491032" y="0"/>
                  </a:lnTo>
                  <a:lnTo>
                    <a:pt x="489877" y="0"/>
                  </a:lnTo>
                  <a:lnTo>
                    <a:pt x="473125" y="0"/>
                  </a:lnTo>
                  <a:lnTo>
                    <a:pt x="473125" y="9944"/>
                  </a:lnTo>
                  <a:lnTo>
                    <a:pt x="481139" y="18008"/>
                  </a:lnTo>
                  <a:lnTo>
                    <a:pt x="489877" y="18008"/>
                  </a:lnTo>
                  <a:lnTo>
                    <a:pt x="491032" y="18008"/>
                  </a:lnTo>
                  <a:lnTo>
                    <a:pt x="499757" y="18008"/>
                  </a:lnTo>
                  <a:lnTo>
                    <a:pt x="507758" y="9944"/>
                  </a:lnTo>
                  <a:lnTo>
                    <a:pt x="507758" y="0"/>
                  </a:lnTo>
                  <a:close/>
                </a:path>
                <a:path w="3298825" h="128904">
                  <a:moveTo>
                    <a:pt x="563372" y="22555"/>
                  </a:moveTo>
                  <a:lnTo>
                    <a:pt x="555371" y="14503"/>
                  </a:lnTo>
                  <a:lnTo>
                    <a:pt x="535597" y="14503"/>
                  </a:lnTo>
                  <a:lnTo>
                    <a:pt x="527596" y="22555"/>
                  </a:lnTo>
                  <a:lnTo>
                    <a:pt x="527596" y="42468"/>
                  </a:lnTo>
                  <a:lnTo>
                    <a:pt x="535597" y="50520"/>
                  </a:lnTo>
                  <a:lnTo>
                    <a:pt x="555371" y="50520"/>
                  </a:lnTo>
                  <a:lnTo>
                    <a:pt x="563372" y="42468"/>
                  </a:lnTo>
                  <a:lnTo>
                    <a:pt x="563372" y="32512"/>
                  </a:lnTo>
                  <a:lnTo>
                    <a:pt x="563372" y="22555"/>
                  </a:lnTo>
                  <a:close/>
                </a:path>
                <a:path w="3298825" h="128904">
                  <a:moveTo>
                    <a:pt x="617829" y="55054"/>
                  </a:moveTo>
                  <a:lnTo>
                    <a:pt x="609828" y="47002"/>
                  </a:lnTo>
                  <a:lnTo>
                    <a:pt x="601078" y="47002"/>
                  </a:lnTo>
                  <a:lnTo>
                    <a:pt x="599948" y="47002"/>
                  </a:lnTo>
                  <a:lnTo>
                    <a:pt x="591210" y="47002"/>
                  </a:lnTo>
                  <a:lnTo>
                    <a:pt x="583196" y="55054"/>
                  </a:lnTo>
                  <a:lnTo>
                    <a:pt x="583196" y="65011"/>
                  </a:lnTo>
                  <a:lnTo>
                    <a:pt x="599948" y="65011"/>
                  </a:lnTo>
                  <a:lnTo>
                    <a:pt x="601078" y="65011"/>
                  </a:lnTo>
                  <a:lnTo>
                    <a:pt x="617829" y="65011"/>
                  </a:lnTo>
                  <a:lnTo>
                    <a:pt x="617829" y="55054"/>
                  </a:lnTo>
                  <a:close/>
                </a:path>
                <a:path w="3298825" h="128904">
                  <a:moveTo>
                    <a:pt x="617829" y="0"/>
                  </a:moveTo>
                  <a:lnTo>
                    <a:pt x="601078" y="0"/>
                  </a:lnTo>
                  <a:lnTo>
                    <a:pt x="599948" y="0"/>
                  </a:lnTo>
                  <a:lnTo>
                    <a:pt x="583196" y="0"/>
                  </a:lnTo>
                  <a:lnTo>
                    <a:pt x="583196" y="9944"/>
                  </a:lnTo>
                  <a:lnTo>
                    <a:pt x="591210" y="18008"/>
                  </a:lnTo>
                  <a:lnTo>
                    <a:pt x="599948" y="18008"/>
                  </a:lnTo>
                  <a:lnTo>
                    <a:pt x="601078" y="18008"/>
                  </a:lnTo>
                  <a:lnTo>
                    <a:pt x="609828" y="18008"/>
                  </a:lnTo>
                  <a:lnTo>
                    <a:pt x="617829" y="9944"/>
                  </a:lnTo>
                  <a:lnTo>
                    <a:pt x="617829" y="0"/>
                  </a:lnTo>
                  <a:close/>
                </a:path>
                <a:path w="3298825" h="128904">
                  <a:moveTo>
                    <a:pt x="673442" y="22555"/>
                  </a:moveTo>
                  <a:lnTo>
                    <a:pt x="665429" y="14503"/>
                  </a:lnTo>
                  <a:lnTo>
                    <a:pt x="645668" y="14503"/>
                  </a:lnTo>
                  <a:lnTo>
                    <a:pt x="637667" y="22555"/>
                  </a:lnTo>
                  <a:lnTo>
                    <a:pt x="637667" y="42468"/>
                  </a:lnTo>
                  <a:lnTo>
                    <a:pt x="645668" y="50520"/>
                  </a:lnTo>
                  <a:lnTo>
                    <a:pt x="665429" y="50520"/>
                  </a:lnTo>
                  <a:lnTo>
                    <a:pt x="673442" y="42468"/>
                  </a:lnTo>
                  <a:lnTo>
                    <a:pt x="673442" y="32512"/>
                  </a:lnTo>
                  <a:lnTo>
                    <a:pt x="673442" y="22555"/>
                  </a:lnTo>
                  <a:close/>
                </a:path>
                <a:path w="3298825" h="128904">
                  <a:moveTo>
                    <a:pt x="727913" y="55054"/>
                  </a:moveTo>
                  <a:lnTo>
                    <a:pt x="719912" y="47002"/>
                  </a:lnTo>
                  <a:lnTo>
                    <a:pt x="711161" y="47002"/>
                  </a:lnTo>
                  <a:lnTo>
                    <a:pt x="710031" y="47002"/>
                  </a:lnTo>
                  <a:lnTo>
                    <a:pt x="701268" y="47002"/>
                  </a:lnTo>
                  <a:lnTo>
                    <a:pt x="693267" y="55054"/>
                  </a:lnTo>
                  <a:lnTo>
                    <a:pt x="693267" y="65011"/>
                  </a:lnTo>
                  <a:lnTo>
                    <a:pt x="710031" y="65011"/>
                  </a:lnTo>
                  <a:lnTo>
                    <a:pt x="711161" y="65011"/>
                  </a:lnTo>
                  <a:lnTo>
                    <a:pt x="727913" y="65011"/>
                  </a:lnTo>
                  <a:lnTo>
                    <a:pt x="727913" y="55054"/>
                  </a:lnTo>
                  <a:close/>
                </a:path>
                <a:path w="3298825" h="128904">
                  <a:moveTo>
                    <a:pt x="727913" y="0"/>
                  </a:moveTo>
                  <a:lnTo>
                    <a:pt x="711161" y="0"/>
                  </a:lnTo>
                  <a:lnTo>
                    <a:pt x="710031" y="0"/>
                  </a:lnTo>
                  <a:lnTo>
                    <a:pt x="693267" y="0"/>
                  </a:lnTo>
                  <a:lnTo>
                    <a:pt x="693267" y="9944"/>
                  </a:lnTo>
                  <a:lnTo>
                    <a:pt x="701268" y="18008"/>
                  </a:lnTo>
                  <a:lnTo>
                    <a:pt x="710031" y="18008"/>
                  </a:lnTo>
                  <a:lnTo>
                    <a:pt x="711161" y="18008"/>
                  </a:lnTo>
                  <a:lnTo>
                    <a:pt x="719912" y="18008"/>
                  </a:lnTo>
                  <a:lnTo>
                    <a:pt x="727913" y="9944"/>
                  </a:lnTo>
                  <a:lnTo>
                    <a:pt x="727913" y="0"/>
                  </a:lnTo>
                  <a:close/>
                </a:path>
                <a:path w="3298825" h="128904">
                  <a:moveTo>
                    <a:pt x="783513" y="22555"/>
                  </a:moveTo>
                  <a:lnTo>
                    <a:pt x="775512" y="14503"/>
                  </a:lnTo>
                  <a:lnTo>
                    <a:pt x="755751" y="14503"/>
                  </a:lnTo>
                  <a:lnTo>
                    <a:pt x="747737" y="22555"/>
                  </a:lnTo>
                  <a:lnTo>
                    <a:pt x="747737" y="42468"/>
                  </a:lnTo>
                  <a:lnTo>
                    <a:pt x="755751" y="50520"/>
                  </a:lnTo>
                  <a:lnTo>
                    <a:pt x="775512" y="50520"/>
                  </a:lnTo>
                  <a:lnTo>
                    <a:pt x="783513" y="42468"/>
                  </a:lnTo>
                  <a:lnTo>
                    <a:pt x="783513" y="32512"/>
                  </a:lnTo>
                  <a:lnTo>
                    <a:pt x="783513" y="22555"/>
                  </a:lnTo>
                  <a:close/>
                </a:path>
                <a:path w="3298825" h="128904">
                  <a:moveTo>
                    <a:pt x="837984" y="55054"/>
                  </a:moveTo>
                  <a:lnTo>
                    <a:pt x="829983" y="47002"/>
                  </a:lnTo>
                  <a:lnTo>
                    <a:pt x="821232" y="47002"/>
                  </a:lnTo>
                  <a:lnTo>
                    <a:pt x="820115" y="47002"/>
                  </a:lnTo>
                  <a:lnTo>
                    <a:pt x="811364" y="47002"/>
                  </a:lnTo>
                  <a:lnTo>
                    <a:pt x="803351" y="55054"/>
                  </a:lnTo>
                  <a:lnTo>
                    <a:pt x="803351" y="65011"/>
                  </a:lnTo>
                  <a:lnTo>
                    <a:pt x="820115" y="65011"/>
                  </a:lnTo>
                  <a:lnTo>
                    <a:pt x="821232" y="65011"/>
                  </a:lnTo>
                  <a:lnTo>
                    <a:pt x="837984" y="65011"/>
                  </a:lnTo>
                  <a:lnTo>
                    <a:pt x="837984" y="55054"/>
                  </a:lnTo>
                  <a:close/>
                </a:path>
                <a:path w="3298825" h="128904">
                  <a:moveTo>
                    <a:pt x="837984" y="0"/>
                  </a:moveTo>
                  <a:lnTo>
                    <a:pt x="821232" y="0"/>
                  </a:lnTo>
                  <a:lnTo>
                    <a:pt x="820115" y="0"/>
                  </a:lnTo>
                  <a:lnTo>
                    <a:pt x="803351" y="0"/>
                  </a:lnTo>
                  <a:lnTo>
                    <a:pt x="803351" y="9944"/>
                  </a:lnTo>
                  <a:lnTo>
                    <a:pt x="811364" y="18008"/>
                  </a:lnTo>
                  <a:lnTo>
                    <a:pt x="820115" y="18008"/>
                  </a:lnTo>
                  <a:lnTo>
                    <a:pt x="821232" y="18008"/>
                  </a:lnTo>
                  <a:lnTo>
                    <a:pt x="829983" y="18008"/>
                  </a:lnTo>
                  <a:lnTo>
                    <a:pt x="837984" y="9944"/>
                  </a:lnTo>
                  <a:lnTo>
                    <a:pt x="837984" y="0"/>
                  </a:lnTo>
                  <a:close/>
                </a:path>
                <a:path w="3298825" h="128904">
                  <a:moveTo>
                    <a:pt x="893597" y="22555"/>
                  </a:moveTo>
                  <a:lnTo>
                    <a:pt x="885596" y="14503"/>
                  </a:lnTo>
                  <a:lnTo>
                    <a:pt x="865822" y="14503"/>
                  </a:lnTo>
                  <a:lnTo>
                    <a:pt x="857821" y="22555"/>
                  </a:lnTo>
                  <a:lnTo>
                    <a:pt x="857821" y="42468"/>
                  </a:lnTo>
                  <a:lnTo>
                    <a:pt x="865822" y="50520"/>
                  </a:lnTo>
                  <a:lnTo>
                    <a:pt x="885596" y="50520"/>
                  </a:lnTo>
                  <a:lnTo>
                    <a:pt x="893597" y="42468"/>
                  </a:lnTo>
                  <a:lnTo>
                    <a:pt x="893597" y="32512"/>
                  </a:lnTo>
                  <a:lnTo>
                    <a:pt x="893597" y="22555"/>
                  </a:lnTo>
                  <a:close/>
                </a:path>
                <a:path w="3298825" h="128904">
                  <a:moveTo>
                    <a:pt x="948067" y="55054"/>
                  </a:moveTo>
                  <a:lnTo>
                    <a:pt x="940066" y="47002"/>
                  </a:lnTo>
                  <a:lnTo>
                    <a:pt x="931316" y="47002"/>
                  </a:lnTo>
                  <a:lnTo>
                    <a:pt x="930173" y="47002"/>
                  </a:lnTo>
                  <a:lnTo>
                    <a:pt x="921423" y="47002"/>
                  </a:lnTo>
                  <a:lnTo>
                    <a:pt x="913422" y="55054"/>
                  </a:lnTo>
                  <a:lnTo>
                    <a:pt x="913422" y="65011"/>
                  </a:lnTo>
                  <a:lnTo>
                    <a:pt x="930173" y="65011"/>
                  </a:lnTo>
                  <a:lnTo>
                    <a:pt x="931316" y="65011"/>
                  </a:lnTo>
                  <a:lnTo>
                    <a:pt x="948067" y="65011"/>
                  </a:lnTo>
                  <a:lnTo>
                    <a:pt x="948067" y="55054"/>
                  </a:lnTo>
                  <a:close/>
                </a:path>
                <a:path w="3298825" h="128904">
                  <a:moveTo>
                    <a:pt x="948067" y="0"/>
                  </a:moveTo>
                  <a:lnTo>
                    <a:pt x="931316" y="0"/>
                  </a:lnTo>
                  <a:lnTo>
                    <a:pt x="930173" y="0"/>
                  </a:lnTo>
                  <a:lnTo>
                    <a:pt x="913422" y="0"/>
                  </a:lnTo>
                  <a:lnTo>
                    <a:pt x="913422" y="9944"/>
                  </a:lnTo>
                  <a:lnTo>
                    <a:pt x="921423" y="18008"/>
                  </a:lnTo>
                  <a:lnTo>
                    <a:pt x="930173" y="18008"/>
                  </a:lnTo>
                  <a:lnTo>
                    <a:pt x="931316" y="18008"/>
                  </a:lnTo>
                  <a:lnTo>
                    <a:pt x="940066" y="18008"/>
                  </a:lnTo>
                  <a:lnTo>
                    <a:pt x="948067" y="9944"/>
                  </a:lnTo>
                  <a:lnTo>
                    <a:pt x="948067" y="0"/>
                  </a:lnTo>
                  <a:close/>
                </a:path>
                <a:path w="3298825" h="128904">
                  <a:moveTo>
                    <a:pt x="1003655" y="22555"/>
                  </a:moveTo>
                  <a:lnTo>
                    <a:pt x="995654" y="14503"/>
                  </a:lnTo>
                  <a:lnTo>
                    <a:pt x="975893" y="14503"/>
                  </a:lnTo>
                  <a:lnTo>
                    <a:pt x="967879" y="22555"/>
                  </a:lnTo>
                  <a:lnTo>
                    <a:pt x="967879" y="42468"/>
                  </a:lnTo>
                  <a:lnTo>
                    <a:pt x="975893" y="50520"/>
                  </a:lnTo>
                  <a:lnTo>
                    <a:pt x="995654" y="50520"/>
                  </a:lnTo>
                  <a:lnTo>
                    <a:pt x="1003655" y="42468"/>
                  </a:lnTo>
                  <a:lnTo>
                    <a:pt x="1003655" y="32512"/>
                  </a:lnTo>
                  <a:lnTo>
                    <a:pt x="1003655" y="22555"/>
                  </a:lnTo>
                  <a:close/>
                </a:path>
                <a:path w="3298825" h="128904">
                  <a:moveTo>
                    <a:pt x="1058125" y="55054"/>
                  </a:moveTo>
                  <a:lnTo>
                    <a:pt x="1050124" y="47002"/>
                  </a:lnTo>
                  <a:lnTo>
                    <a:pt x="1041400" y="47002"/>
                  </a:lnTo>
                  <a:lnTo>
                    <a:pt x="1040231" y="47002"/>
                  </a:lnTo>
                  <a:lnTo>
                    <a:pt x="1031506" y="47002"/>
                  </a:lnTo>
                  <a:lnTo>
                    <a:pt x="1023505" y="55054"/>
                  </a:lnTo>
                  <a:lnTo>
                    <a:pt x="1023505" y="65011"/>
                  </a:lnTo>
                  <a:lnTo>
                    <a:pt x="1040231" y="65011"/>
                  </a:lnTo>
                  <a:lnTo>
                    <a:pt x="1041400" y="65011"/>
                  </a:lnTo>
                  <a:lnTo>
                    <a:pt x="1058125" y="65011"/>
                  </a:lnTo>
                  <a:lnTo>
                    <a:pt x="1058125" y="55054"/>
                  </a:lnTo>
                  <a:close/>
                </a:path>
                <a:path w="3298825" h="128904">
                  <a:moveTo>
                    <a:pt x="1058125" y="0"/>
                  </a:moveTo>
                  <a:lnTo>
                    <a:pt x="1041400" y="0"/>
                  </a:lnTo>
                  <a:lnTo>
                    <a:pt x="1040231" y="0"/>
                  </a:lnTo>
                  <a:lnTo>
                    <a:pt x="1023505" y="0"/>
                  </a:lnTo>
                  <a:lnTo>
                    <a:pt x="1023505" y="9944"/>
                  </a:lnTo>
                  <a:lnTo>
                    <a:pt x="1031506" y="18008"/>
                  </a:lnTo>
                  <a:lnTo>
                    <a:pt x="1040231" y="18008"/>
                  </a:lnTo>
                  <a:lnTo>
                    <a:pt x="1041400" y="18008"/>
                  </a:lnTo>
                  <a:lnTo>
                    <a:pt x="1050124" y="18008"/>
                  </a:lnTo>
                  <a:lnTo>
                    <a:pt x="1058125" y="9944"/>
                  </a:lnTo>
                  <a:lnTo>
                    <a:pt x="1058125" y="0"/>
                  </a:lnTo>
                  <a:close/>
                </a:path>
                <a:path w="3298825" h="128904">
                  <a:moveTo>
                    <a:pt x="1113739" y="22555"/>
                  </a:moveTo>
                  <a:lnTo>
                    <a:pt x="1105738" y="14503"/>
                  </a:lnTo>
                  <a:lnTo>
                    <a:pt x="1085977" y="14503"/>
                  </a:lnTo>
                  <a:lnTo>
                    <a:pt x="1077963" y="22555"/>
                  </a:lnTo>
                  <a:lnTo>
                    <a:pt x="1077963" y="42468"/>
                  </a:lnTo>
                  <a:lnTo>
                    <a:pt x="1085977" y="50520"/>
                  </a:lnTo>
                  <a:lnTo>
                    <a:pt x="1105738" y="50520"/>
                  </a:lnTo>
                  <a:lnTo>
                    <a:pt x="1113739" y="42468"/>
                  </a:lnTo>
                  <a:lnTo>
                    <a:pt x="1113739" y="32512"/>
                  </a:lnTo>
                  <a:lnTo>
                    <a:pt x="1113739" y="22555"/>
                  </a:lnTo>
                  <a:close/>
                </a:path>
                <a:path w="3298825" h="128904">
                  <a:moveTo>
                    <a:pt x="1168209" y="55054"/>
                  </a:moveTo>
                  <a:lnTo>
                    <a:pt x="1160208" y="47002"/>
                  </a:lnTo>
                  <a:lnTo>
                    <a:pt x="1151445" y="47002"/>
                  </a:lnTo>
                  <a:lnTo>
                    <a:pt x="1150327" y="47002"/>
                  </a:lnTo>
                  <a:lnTo>
                    <a:pt x="1141577" y="47002"/>
                  </a:lnTo>
                  <a:lnTo>
                    <a:pt x="1133563" y="55054"/>
                  </a:lnTo>
                  <a:lnTo>
                    <a:pt x="1133563" y="65011"/>
                  </a:lnTo>
                  <a:lnTo>
                    <a:pt x="1150327" y="65011"/>
                  </a:lnTo>
                  <a:lnTo>
                    <a:pt x="1151445" y="65011"/>
                  </a:lnTo>
                  <a:lnTo>
                    <a:pt x="1168209" y="65011"/>
                  </a:lnTo>
                  <a:lnTo>
                    <a:pt x="1168209" y="55054"/>
                  </a:lnTo>
                  <a:close/>
                </a:path>
                <a:path w="3298825" h="128904">
                  <a:moveTo>
                    <a:pt x="1168209" y="0"/>
                  </a:moveTo>
                  <a:lnTo>
                    <a:pt x="1151445" y="0"/>
                  </a:lnTo>
                  <a:lnTo>
                    <a:pt x="1150327" y="0"/>
                  </a:lnTo>
                  <a:lnTo>
                    <a:pt x="1133563" y="0"/>
                  </a:lnTo>
                  <a:lnTo>
                    <a:pt x="1133563" y="9944"/>
                  </a:lnTo>
                  <a:lnTo>
                    <a:pt x="1141577" y="18008"/>
                  </a:lnTo>
                  <a:lnTo>
                    <a:pt x="1150327" y="18008"/>
                  </a:lnTo>
                  <a:lnTo>
                    <a:pt x="1151445" y="18008"/>
                  </a:lnTo>
                  <a:lnTo>
                    <a:pt x="1160208" y="18008"/>
                  </a:lnTo>
                  <a:lnTo>
                    <a:pt x="1168209" y="9944"/>
                  </a:lnTo>
                  <a:lnTo>
                    <a:pt x="1168209" y="0"/>
                  </a:lnTo>
                  <a:close/>
                </a:path>
                <a:path w="3298825" h="128904">
                  <a:moveTo>
                    <a:pt x="1223810" y="22555"/>
                  </a:moveTo>
                  <a:lnTo>
                    <a:pt x="1215809" y="14503"/>
                  </a:lnTo>
                  <a:lnTo>
                    <a:pt x="1196035" y="14503"/>
                  </a:lnTo>
                  <a:lnTo>
                    <a:pt x="1188034" y="22555"/>
                  </a:lnTo>
                  <a:lnTo>
                    <a:pt x="1188034" y="42468"/>
                  </a:lnTo>
                  <a:lnTo>
                    <a:pt x="1196035" y="50520"/>
                  </a:lnTo>
                  <a:lnTo>
                    <a:pt x="1215809" y="50520"/>
                  </a:lnTo>
                  <a:lnTo>
                    <a:pt x="1223810" y="42468"/>
                  </a:lnTo>
                  <a:lnTo>
                    <a:pt x="1223810" y="32512"/>
                  </a:lnTo>
                  <a:lnTo>
                    <a:pt x="1223810" y="22555"/>
                  </a:lnTo>
                  <a:close/>
                </a:path>
                <a:path w="3298825" h="128904">
                  <a:moveTo>
                    <a:pt x="1278280" y="55054"/>
                  </a:moveTo>
                  <a:lnTo>
                    <a:pt x="1270279" y="47002"/>
                  </a:lnTo>
                  <a:lnTo>
                    <a:pt x="1261541" y="47002"/>
                  </a:lnTo>
                  <a:lnTo>
                    <a:pt x="1260411" y="47002"/>
                  </a:lnTo>
                  <a:lnTo>
                    <a:pt x="1251648" y="47002"/>
                  </a:lnTo>
                  <a:lnTo>
                    <a:pt x="1243647" y="55054"/>
                  </a:lnTo>
                  <a:lnTo>
                    <a:pt x="1243647" y="65011"/>
                  </a:lnTo>
                  <a:lnTo>
                    <a:pt x="1260411" y="65011"/>
                  </a:lnTo>
                  <a:lnTo>
                    <a:pt x="1261541" y="65011"/>
                  </a:lnTo>
                  <a:lnTo>
                    <a:pt x="1278280" y="65011"/>
                  </a:lnTo>
                  <a:lnTo>
                    <a:pt x="1278280" y="55054"/>
                  </a:lnTo>
                  <a:close/>
                </a:path>
                <a:path w="3298825" h="128904">
                  <a:moveTo>
                    <a:pt x="1278280" y="0"/>
                  </a:moveTo>
                  <a:lnTo>
                    <a:pt x="1261541" y="0"/>
                  </a:lnTo>
                  <a:lnTo>
                    <a:pt x="1260411" y="0"/>
                  </a:lnTo>
                  <a:lnTo>
                    <a:pt x="1243647" y="0"/>
                  </a:lnTo>
                  <a:lnTo>
                    <a:pt x="1243647" y="9944"/>
                  </a:lnTo>
                  <a:lnTo>
                    <a:pt x="1251648" y="18008"/>
                  </a:lnTo>
                  <a:lnTo>
                    <a:pt x="1260411" y="18008"/>
                  </a:lnTo>
                  <a:lnTo>
                    <a:pt x="1261541" y="18008"/>
                  </a:lnTo>
                  <a:lnTo>
                    <a:pt x="1270279" y="18008"/>
                  </a:lnTo>
                  <a:lnTo>
                    <a:pt x="1278280" y="9944"/>
                  </a:lnTo>
                  <a:lnTo>
                    <a:pt x="1278280" y="0"/>
                  </a:lnTo>
                  <a:close/>
                </a:path>
                <a:path w="3298825" h="128904">
                  <a:moveTo>
                    <a:pt x="1333893" y="22555"/>
                  </a:moveTo>
                  <a:lnTo>
                    <a:pt x="1325892" y="14503"/>
                  </a:lnTo>
                  <a:lnTo>
                    <a:pt x="1306131" y="14503"/>
                  </a:lnTo>
                  <a:lnTo>
                    <a:pt x="1298117" y="22555"/>
                  </a:lnTo>
                  <a:lnTo>
                    <a:pt x="1298117" y="42468"/>
                  </a:lnTo>
                  <a:lnTo>
                    <a:pt x="1306131" y="50520"/>
                  </a:lnTo>
                  <a:lnTo>
                    <a:pt x="1325892" y="50520"/>
                  </a:lnTo>
                  <a:lnTo>
                    <a:pt x="1333893" y="42468"/>
                  </a:lnTo>
                  <a:lnTo>
                    <a:pt x="1333893" y="32512"/>
                  </a:lnTo>
                  <a:lnTo>
                    <a:pt x="1333893" y="22555"/>
                  </a:lnTo>
                  <a:close/>
                </a:path>
                <a:path w="3298825" h="128904">
                  <a:moveTo>
                    <a:pt x="1371612" y="0"/>
                  </a:moveTo>
                  <a:lnTo>
                    <a:pt x="1353718" y="0"/>
                  </a:lnTo>
                  <a:lnTo>
                    <a:pt x="1353718" y="9944"/>
                  </a:lnTo>
                  <a:lnTo>
                    <a:pt x="1361719" y="18008"/>
                  </a:lnTo>
                  <a:lnTo>
                    <a:pt x="1371612" y="18008"/>
                  </a:lnTo>
                  <a:lnTo>
                    <a:pt x="1371612" y="0"/>
                  </a:lnTo>
                  <a:close/>
                </a:path>
                <a:path w="3298825" h="128904">
                  <a:moveTo>
                    <a:pt x="1388364" y="55054"/>
                  </a:moveTo>
                  <a:lnTo>
                    <a:pt x="1380363" y="47002"/>
                  </a:lnTo>
                  <a:lnTo>
                    <a:pt x="1371612" y="47002"/>
                  </a:lnTo>
                  <a:lnTo>
                    <a:pt x="1370469" y="47002"/>
                  </a:lnTo>
                  <a:lnTo>
                    <a:pt x="1361719" y="47002"/>
                  </a:lnTo>
                  <a:lnTo>
                    <a:pt x="1353718" y="55054"/>
                  </a:lnTo>
                  <a:lnTo>
                    <a:pt x="1353718" y="65011"/>
                  </a:lnTo>
                  <a:lnTo>
                    <a:pt x="1370469" y="65011"/>
                  </a:lnTo>
                  <a:lnTo>
                    <a:pt x="1371612" y="65011"/>
                  </a:lnTo>
                  <a:lnTo>
                    <a:pt x="1388364" y="65011"/>
                  </a:lnTo>
                  <a:lnTo>
                    <a:pt x="1388364" y="55054"/>
                  </a:lnTo>
                  <a:close/>
                </a:path>
                <a:path w="3298825" h="128904">
                  <a:moveTo>
                    <a:pt x="1481696" y="47002"/>
                  </a:moveTo>
                  <a:lnTo>
                    <a:pt x="1471815" y="47002"/>
                  </a:lnTo>
                  <a:lnTo>
                    <a:pt x="1463802" y="55054"/>
                  </a:lnTo>
                  <a:lnTo>
                    <a:pt x="1463802" y="65011"/>
                  </a:lnTo>
                  <a:lnTo>
                    <a:pt x="1481696" y="65011"/>
                  </a:lnTo>
                  <a:lnTo>
                    <a:pt x="1481696" y="47002"/>
                  </a:lnTo>
                  <a:close/>
                </a:path>
                <a:path w="3298825" h="128904">
                  <a:moveTo>
                    <a:pt x="3149562" y="63868"/>
                  </a:moveTo>
                  <a:lnTo>
                    <a:pt x="3131667" y="63868"/>
                  </a:lnTo>
                  <a:lnTo>
                    <a:pt x="3131667" y="81889"/>
                  </a:lnTo>
                  <a:lnTo>
                    <a:pt x="3141561" y="81889"/>
                  </a:lnTo>
                  <a:lnTo>
                    <a:pt x="3149562" y="73837"/>
                  </a:lnTo>
                  <a:lnTo>
                    <a:pt x="3149562" y="63868"/>
                  </a:lnTo>
                  <a:close/>
                </a:path>
                <a:path w="3298825" h="128904">
                  <a:moveTo>
                    <a:pt x="3205175" y="86436"/>
                  </a:moveTo>
                  <a:lnTo>
                    <a:pt x="3197174" y="78384"/>
                  </a:lnTo>
                  <a:lnTo>
                    <a:pt x="3177387" y="78384"/>
                  </a:lnTo>
                  <a:lnTo>
                    <a:pt x="3169386" y="86436"/>
                  </a:lnTo>
                  <a:lnTo>
                    <a:pt x="3169386" y="106349"/>
                  </a:lnTo>
                  <a:lnTo>
                    <a:pt x="3177387" y="114401"/>
                  </a:lnTo>
                  <a:lnTo>
                    <a:pt x="3197174" y="114401"/>
                  </a:lnTo>
                  <a:lnTo>
                    <a:pt x="3205175" y="106349"/>
                  </a:lnTo>
                  <a:lnTo>
                    <a:pt x="3205175" y="96393"/>
                  </a:lnTo>
                  <a:lnTo>
                    <a:pt x="3205175" y="86436"/>
                  </a:lnTo>
                  <a:close/>
                </a:path>
                <a:path w="3298825" h="128904">
                  <a:moveTo>
                    <a:pt x="3259645" y="118960"/>
                  </a:moveTo>
                  <a:lnTo>
                    <a:pt x="3251644" y="110896"/>
                  </a:lnTo>
                  <a:lnTo>
                    <a:pt x="3241751" y="110896"/>
                  </a:lnTo>
                  <a:lnTo>
                    <a:pt x="3241751" y="128892"/>
                  </a:lnTo>
                  <a:lnTo>
                    <a:pt x="3259645" y="128892"/>
                  </a:lnTo>
                  <a:lnTo>
                    <a:pt x="3259645" y="118960"/>
                  </a:lnTo>
                  <a:close/>
                </a:path>
                <a:path w="3298825" h="128904">
                  <a:moveTo>
                    <a:pt x="3259645" y="63868"/>
                  </a:moveTo>
                  <a:lnTo>
                    <a:pt x="3242881" y="63868"/>
                  </a:lnTo>
                  <a:lnTo>
                    <a:pt x="3241751" y="63868"/>
                  </a:lnTo>
                  <a:lnTo>
                    <a:pt x="3225000" y="63868"/>
                  </a:lnTo>
                  <a:lnTo>
                    <a:pt x="3225000" y="73837"/>
                  </a:lnTo>
                  <a:lnTo>
                    <a:pt x="3233001" y="81889"/>
                  </a:lnTo>
                  <a:lnTo>
                    <a:pt x="3241751" y="81889"/>
                  </a:lnTo>
                  <a:lnTo>
                    <a:pt x="3242881" y="81889"/>
                  </a:lnTo>
                  <a:lnTo>
                    <a:pt x="3251644" y="81889"/>
                  </a:lnTo>
                  <a:lnTo>
                    <a:pt x="3259645" y="73837"/>
                  </a:lnTo>
                  <a:lnTo>
                    <a:pt x="3259645" y="63868"/>
                  </a:lnTo>
                  <a:close/>
                </a:path>
                <a:path w="3298825" h="128904">
                  <a:moveTo>
                    <a:pt x="3298456" y="78384"/>
                  </a:moveTo>
                  <a:lnTo>
                    <a:pt x="3287484" y="78384"/>
                  </a:lnTo>
                  <a:lnTo>
                    <a:pt x="3279470" y="86436"/>
                  </a:lnTo>
                  <a:lnTo>
                    <a:pt x="3279470" y="106349"/>
                  </a:lnTo>
                  <a:lnTo>
                    <a:pt x="3287484" y="114401"/>
                  </a:lnTo>
                  <a:lnTo>
                    <a:pt x="3298456" y="114401"/>
                  </a:lnTo>
                  <a:lnTo>
                    <a:pt x="3298456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72">
              <a:extLst>
                <a:ext uri="{FF2B5EF4-FFF2-40B4-BE49-F238E27FC236}">
                  <a16:creationId xmlns:a16="http://schemas.microsoft.com/office/drawing/2014/main" id="{1001EDA2-A336-1EF1-0462-CDB7ED86F403}"/>
                </a:ext>
              </a:extLst>
            </p:cNvPr>
            <p:cNvSpPr/>
            <p:nvPr/>
          </p:nvSpPr>
          <p:spPr>
            <a:xfrm>
              <a:off x="7216013" y="3143529"/>
              <a:ext cx="1762760" cy="65405"/>
            </a:xfrm>
            <a:custGeom>
              <a:avLst/>
              <a:gdLst/>
              <a:ahLst/>
              <a:cxnLst/>
              <a:rect l="l" t="t" r="r" b="b"/>
              <a:pathLst>
                <a:path w="1762759" h="65405">
                  <a:moveTo>
                    <a:pt x="17894" y="55054"/>
                  </a:moveTo>
                  <a:lnTo>
                    <a:pt x="9893" y="47002"/>
                  </a:lnTo>
                  <a:lnTo>
                    <a:pt x="0" y="47002"/>
                  </a:lnTo>
                  <a:lnTo>
                    <a:pt x="0" y="65011"/>
                  </a:lnTo>
                  <a:lnTo>
                    <a:pt x="17894" y="65011"/>
                  </a:lnTo>
                  <a:lnTo>
                    <a:pt x="17894" y="55054"/>
                  </a:lnTo>
                  <a:close/>
                </a:path>
                <a:path w="1762759" h="65405">
                  <a:moveTo>
                    <a:pt x="17894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93" y="18008"/>
                  </a:lnTo>
                  <a:lnTo>
                    <a:pt x="17894" y="9944"/>
                  </a:lnTo>
                  <a:lnTo>
                    <a:pt x="17894" y="0"/>
                  </a:lnTo>
                  <a:close/>
                </a:path>
                <a:path w="1762759" h="65405">
                  <a:moveTo>
                    <a:pt x="73494" y="22555"/>
                  </a:moveTo>
                  <a:lnTo>
                    <a:pt x="65493" y="14503"/>
                  </a:lnTo>
                  <a:lnTo>
                    <a:pt x="45720" y="14503"/>
                  </a:lnTo>
                  <a:lnTo>
                    <a:pt x="37719" y="22555"/>
                  </a:lnTo>
                  <a:lnTo>
                    <a:pt x="37719" y="42468"/>
                  </a:lnTo>
                  <a:lnTo>
                    <a:pt x="45720" y="50520"/>
                  </a:lnTo>
                  <a:lnTo>
                    <a:pt x="65493" y="50520"/>
                  </a:lnTo>
                  <a:lnTo>
                    <a:pt x="73494" y="42468"/>
                  </a:lnTo>
                  <a:lnTo>
                    <a:pt x="73494" y="32512"/>
                  </a:lnTo>
                  <a:lnTo>
                    <a:pt x="73494" y="22555"/>
                  </a:lnTo>
                  <a:close/>
                </a:path>
                <a:path w="1762759" h="65405">
                  <a:moveTo>
                    <a:pt x="127965" y="55054"/>
                  </a:moveTo>
                  <a:lnTo>
                    <a:pt x="119964" y="47002"/>
                  </a:lnTo>
                  <a:lnTo>
                    <a:pt x="110083" y="47002"/>
                  </a:lnTo>
                  <a:lnTo>
                    <a:pt x="110083" y="65011"/>
                  </a:lnTo>
                  <a:lnTo>
                    <a:pt x="127965" y="65011"/>
                  </a:lnTo>
                  <a:lnTo>
                    <a:pt x="127965" y="55054"/>
                  </a:lnTo>
                  <a:close/>
                </a:path>
                <a:path w="1762759" h="65405">
                  <a:moveTo>
                    <a:pt x="127965" y="0"/>
                  </a:moveTo>
                  <a:lnTo>
                    <a:pt x="111226" y="0"/>
                  </a:lnTo>
                  <a:lnTo>
                    <a:pt x="110083" y="0"/>
                  </a:lnTo>
                  <a:lnTo>
                    <a:pt x="93332" y="0"/>
                  </a:lnTo>
                  <a:lnTo>
                    <a:pt x="93332" y="9944"/>
                  </a:lnTo>
                  <a:lnTo>
                    <a:pt x="101346" y="18008"/>
                  </a:lnTo>
                  <a:lnTo>
                    <a:pt x="110083" y="18008"/>
                  </a:lnTo>
                  <a:lnTo>
                    <a:pt x="111226" y="18008"/>
                  </a:lnTo>
                  <a:lnTo>
                    <a:pt x="119964" y="18008"/>
                  </a:lnTo>
                  <a:lnTo>
                    <a:pt x="127965" y="9944"/>
                  </a:lnTo>
                  <a:lnTo>
                    <a:pt x="127965" y="0"/>
                  </a:lnTo>
                  <a:close/>
                </a:path>
                <a:path w="1762759" h="65405">
                  <a:moveTo>
                    <a:pt x="183578" y="22555"/>
                  </a:moveTo>
                  <a:lnTo>
                    <a:pt x="175577" y="14503"/>
                  </a:lnTo>
                  <a:lnTo>
                    <a:pt x="155803" y="14503"/>
                  </a:lnTo>
                  <a:lnTo>
                    <a:pt x="147802" y="22555"/>
                  </a:lnTo>
                  <a:lnTo>
                    <a:pt x="147802" y="42468"/>
                  </a:lnTo>
                  <a:lnTo>
                    <a:pt x="155803" y="50520"/>
                  </a:lnTo>
                  <a:lnTo>
                    <a:pt x="175577" y="50520"/>
                  </a:lnTo>
                  <a:lnTo>
                    <a:pt x="183578" y="42468"/>
                  </a:lnTo>
                  <a:lnTo>
                    <a:pt x="183578" y="32512"/>
                  </a:lnTo>
                  <a:lnTo>
                    <a:pt x="183578" y="22555"/>
                  </a:lnTo>
                  <a:close/>
                </a:path>
                <a:path w="1762759" h="65405">
                  <a:moveTo>
                    <a:pt x="235712" y="12293"/>
                  </a:moveTo>
                  <a:lnTo>
                    <a:pt x="221310" y="10807"/>
                  </a:lnTo>
                  <a:lnTo>
                    <a:pt x="220637" y="10731"/>
                  </a:lnTo>
                  <a:lnTo>
                    <a:pt x="220167" y="10680"/>
                  </a:lnTo>
                  <a:lnTo>
                    <a:pt x="203403" y="8724"/>
                  </a:lnTo>
                  <a:lnTo>
                    <a:pt x="203403" y="9944"/>
                  </a:lnTo>
                  <a:lnTo>
                    <a:pt x="211404" y="18008"/>
                  </a:lnTo>
                  <a:lnTo>
                    <a:pt x="220167" y="18008"/>
                  </a:lnTo>
                  <a:lnTo>
                    <a:pt x="221310" y="18008"/>
                  </a:lnTo>
                  <a:lnTo>
                    <a:pt x="230047" y="18008"/>
                  </a:lnTo>
                  <a:lnTo>
                    <a:pt x="235712" y="12293"/>
                  </a:lnTo>
                  <a:close/>
                </a:path>
                <a:path w="1762759" h="65405">
                  <a:moveTo>
                    <a:pt x="238048" y="55054"/>
                  </a:moveTo>
                  <a:lnTo>
                    <a:pt x="230047" y="47002"/>
                  </a:lnTo>
                  <a:lnTo>
                    <a:pt x="221310" y="47002"/>
                  </a:lnTo>
                  <a:lnTo>
                    <a:pt x="220167" y="47002"/>
                  </a:lnTo>
                  <a:lnTo>
                    <a:pt x="211404" y="47002"/>
                  </a:lnTo>
                  <a:lnTo>
                    <a:pt x="203403" y="55054"/>
                  </a:lnTo>
                  <a:lnTo>
                    <a:pt x="203403" y="65011"/>
                  </a:lnTo>
                  <a:lnTo>
                    <a:pt x="220167" y="65011"/>
                  </a:lnTo>
                  <a:lnTo>
                    <a:pt x="221310" y="65011"/>
                  </a:lnTo>
                  <a:lnTo>
                    <a:pt x="238048" y="65011"/>
                  </a:lnTo>
                  <a:lnTo>
                    <a:pt x="238048" y="55054"/>
                  </a:lnTo>
                  <a:close/>
                </a:path>
                <a:path w="1762759" h="65405">
                  <a:moveTo>
                    <a:pt x="293636" y="22555"/>
                  </a:moveTo>
                  <a:lnTo>
                    <a:pt x="288124" y="17005"/>
                  </a:lnTo>
                  <a:lnTo>
                    <a:pt x="275551" y="16040"/>
                  </a:lnTo>
                  <a:lnTo>
                    <a:pt x="265264" y="15125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22555"/>
                  </a:lnTo>
                  <a:close/>
                </a:path>
                <a:path w="1762759" h="65405">
                  <a:moveTo>
                    <a:pt x="348107" y="55054"/>
                  </a:moveTo>
                  <a:lnTo>
                    <a:pt x="340106" y="47002"/>
                  </a:lnTo>
                  <a:lnTo>
                    <a:pt x="331381" y="47002"/>
                  </a:lnTo>
                  <a:lnTo>
                    <a:pt x="330225" y="47002"/>
                  </a:lnTo>
                  <a:lnTo>
                    <a:pt x="321500" y="47002"/>
                  </a:lnTo>
                  <a:lnTo>
                    <a:pt x="313486" y="55054"/>
                  </a:lnTo>
                  <a:lnTo>
                    <a:pt x="313486" y="65011"/>
                  </a:lnTo>
                  <a:lnTo>
                    <a:pt x="330225" y="65011"/>
                  </a:lnTo>
                  <a:lnTo>
                    <a:pt x="331381" y="65011"/>
                  </a:lnTo>
                  <a:lnTo>
                    <a:pt x="348107" y="65011"/>
                  </a:lnTo>
                  <a:lnTo>
                    <a:pt x="348107" y="55054"/>
                  </a:lnTo>
                  <a:close/>
                </a:path>
                <a:path w="1762759" h="65405">
                  <a:moveTo>
                    <a:pt x="403720" y="42468"/>
                  </a:moveTo>
                  <a:lnTo>
                    <a:pt x="403682" y="22504"/>
                  </a:lnTo>
                  <a:lnTo>
                    <a:pt x="385648" y="22123"/>
                  </a:lnTo>
                  <a:lnTo>
                    <a:pt x="368947" y="21551"/>
                  </a:lnTo>
                  <a:lnTo>
                    <a:pt x="367995" y="22504"/>
                  </a:lnTo>
                  <a:lnTo>
                    <a:pt x="367944" y="42468"/>
                  </a:lnTo>
                  <a:lnTo>
                    <a:pt x="375958" y="50520"/>
                  </a:lnTo>
                  <a:lnTo>
                    <a:pt x="395719" y="50520"/>
                  </a:lnTo>
                  <a:lnTo>
                    <a:pt x="403720" y="42468"/>
                  </a:lnTo>
                  <a:close/>
                </a:path>
                <a:path w="1762759" h="65405">
                  <a:moveTo>
                    <a:pt x="458190" y="55054"/>
                  </a:moveTo>
                  <a:lnTo>
                    <a:pt x="450189" y="47002"/>
                  </a:lnTo>
                  <a:lnTo>
                    <a:pt x="441439" y="47002"/>
                  </a:lnTo>
                  <a:lnTo>
                    <a:pt x="440321" y="47002"/>
                  </a:lnTo>
                  <a:lnTo>
                    <a:pt x="431558" y="47002"/>
                  </a:lnTo>
                  <a:lnTo>
                    <a:pt x="423557" y="55054"/>
                  </a:lnTo>
                  <a:lnTo>
                    <a:pt x="423557" y="65011"/>
                  </a:lnTo>
                  <a:lnTo>
                    <a:pt x="440321" y="65011"/>
                  </a:lnTo>
                  <a:lnTo>
                    <a:pt x="441439" y="65011"/>
                  </a:lnTo>
                  <a:lnTo>
                    <a:pt x="458190" y="65011"/>
                  </a:lnTo>
                  <a:lnTo>
                    <a:pt x="458190" y="55054"/>
                  </a:lnTo>
                  <a:close/>
                </a:path>
                <a:path w="1762759" h="65405">
                  <a:moveTo>
                    <a:pt x="513791" y="22555"/>
                  </a:moveTo>
                  <a:lnTo>
                    <a:pt x="512889" y="21640"/>
                  </a:lnTo>
                  <a:lnTo>
                    <a:pt x="496989" y="22186"/>
                  </a:lnTo>
                  <a:lnTo>
                    <a:pt x="478015" y="22567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22555"/>
                  </a:lnTo>
                  <a:close/>
                </a:path>
                <a:path w="1762759" h="65405">
                  <a:moveTo>
                    <a:pt x="568261" y="55054"/>
                  </a:moveTo>
                  <a:lnTo>
                    <a:pt x="560260" y="47002"/>
                  </a:lnTo>
                  <a:lnTo>
                    <a:pt x="551510" y="47002"/>
                  </a:lnTo>
                  <a:lnTo>
                    <a:pt x="550392" y="47002"/>
                  </a:lnTo>
                  <a:lnTo>
                    <a:pt x="541629" y="47002"/>
                  </a:lnTo>
                  <a:lnTo>
                    <a:pt x="533628" y="55054"/>
                  </a:lnTo>
                  <a:lnTo>
                    <a:pt x="533628" y="65011"/>
                  </a:lnTo>
                  <a:lnTo>
                    <a:pt x="550392" y="65011"/>
                  </a:lnTo>
                  <a:lnTo>
                    <a:pt x="551510" y="65011"/>
                  </a:lnTo>
                  <a:lnTo>
                    <a:pt x="568261" y="65011"/>
                  </a:lnTo>
                  <a:lnTo>
                    <a:pt x="568261" y="55054"/>
                  </a:lnTo>
                  <a:close/>
                </a:path>
                <a:path w="1762759" h="65405">
                  <a:moveTo>
                    <a:pt x="623874" y="22555"/>
                  </a:moveTo>
                  <a:lnTo>
                    <a:pt x="616686" y="15316"/>
                  </a:lnTo>
                  <a:lnTo>
                    <a:pt x="606196" y="16243"/>
                  </a:lnTo>
                  <a:lnTo>
                    <a:pt x="593432" y="17195"/>
                  </a:lnTo>
                  <a:lnTo>
                    <a:pt x="588098" y="22555"/>
                  </a:lnTo>
                  <a:lnTo>
                    <a:pt x="588098" y="42468"/>
                  </a:lnTo>
                  <a:lnTo>
                    <a:pt x="596112" y="50520"/>
                  </a:lnTo>
                  <a:lnTo>
                    <a:pt x="615873" y="50520"/>
                  </a:lnTo>
                  <a:lnTo>
                    <a:pt x="623874" y="42468"/>
                  </a:lnTo>
                  <a:lnTo>
                    <a:pt x="623874" y="22555"/>
                  </a:lnTo>
                  <a:close/>
                </a:path>
                <a:path w="1762759" h="65405">
                  <a:moveTo>
                    <a:pt x="678345" y="55054"/>
                  </a:moveTo>
                  <a:lnTo>
                    <a:pt x="670344" y="47002"/>
                  </a:lnTo>
                  <a:lnTo>
                    <a:pt x="661593" y="47002"/>
                  </a:lnTo>
                  <a:lnTo>
                    <a:pt x="660450" y="47002"/>
                  </a:lnTo>
                  <a:lnTo>
                    <a:pt x="651700" y="47002"/>
                  </a:lnTo>
                  <a:lnTo>
                    <a:pt x="643699" y="55054"/>
                  </a:lnTo>
                  <a:lnTo>
                    <a:pt x="643699" y="65011"/>
                  </a:lnTo>
                  <a:lnTo>
                    <a:pt x="660450" y="65011"/>
                  </a:lnTo>
                  <a:lnTo>
                    <a:pt x="661593" y="65011"/>
                  </a:lnTo>
                  <a:lnTo>
                    <a:pt x="678345" y="65011"/>
                  </a:lnTo>
                  <a:lnTo>
                    <a:pt x="678345" y="55054"/>
                  </a:lnTo>
                  <a:close/>
                </a:path>
                <a:path w="1762759" h="65405">
                  <a:moveTo>
                    <a:pt x="678345" y="9029"/>
                  </a:moveTo>
                  <a:lnTo>
                    <a:pt x="661593" y="10960"/>
                  </a:lnTo>
                  <a:lnTo>
                    <a:pt x="646252" y="12522"/>
                  </a:lnTo>
                  <a:lnTo>
                    <a:pt x="651700" y="18008"/>
                  </a:lnTo>
                  <a:lnTo>
                    <a:pt x="660450" y="18008"/>
                  </a:lnTo>
                  <a:lnTo>
                    <a:pt x="661593" y="18008"/>
                  </a:lnTo>
                  <a:lnTo>
                    <a:pt x="670344" y="18008"/>
                  </a:lnTo>
                  <a:lnTo>
                    <a:pt x="678345" y="9944"/>
                  </a:lnTo>
                  <a:lnTo>
                    <a:pt x="678345" y="9029"/>
                  </a:lnTo>
                  <a:close/>
                </a:path>
                <a:path w="1762759" h="65405">
                  <a:moveTo>
                    <a:pt x="733945" y="22555"/>
                  </a:moveTo>
                  <a:lnTo>
                    <a:pt x="725944" y="14503"/>
                  </a:lnTo>
                  <a:lnTo>
                    <a:pt x="706170" y="14503"/>
                  </a:lnTo>
                  <a:lnTo>
                    <a:pt x="698169" y="22555"/>
                  </a:lnTo>
                  <a:lnTo>
                    <a:pt x="698169" y="42468"/>
                  </a:lnTo>
                  <a:lnTo>
                    <a:pt x="706170" y="50520"/>
                  </a:lnTo>
                  <a:lnTo>
                    <a:pt x="725944" y="50520"/>
                  </a:lnTo>
                  <a:lnTo>
                    <a:pt x="733945" y="42468"/>
                  </a:lnTo>
                  <a:lnTo>
                    <a:pt x="733945" y="32512"/>
                  </a:lnTo>
                  <a:lnTo>
                    <a:pt x="733945" y="22555"/>
                  </a:lnTo>
                  <a:close/>
                </a:path>
                <a:path w="1762759" h="65405">
                  <a:moveTo>
                    <a:pt x="788416" y="55054"/>
                  </a:moveTo>
                  <a:lnTo>
                    <a:pt x="780415" y="47002"/>
                  </a:lnTo>
                  <a:lnTo>
                    <a:pt x="771664" y="47002"/>
                  </a:lnTo>
                  <a:lnTo>
                    <a:pt x="770521" y="47002"/>
                  </a:lnTo>
                  <a:lnTo>
                    <a:pt x="761796" y="47002"/>
                  </a:lnTo>
                  <a:lnTo>
                    <a:pt x="753783" y="55054"/>
                  </a:lnTo>
                  <a:lnTo>
                    <a:pt x="753783" y="65011"/>
                  </a:lnTo>
                  <a:lnTo>
                    <a:pt x="770521" y="65011"/>
                  </a:lnTo>
                  <a:lnTo>
                    <a:pt x="771664" y="65011"/>
                  </a:lnTo>
                  <a:lnTo>
                    <a:pt x="788416" y="65011"/>
                  </a:lnTo>
                  <a:lnTo>
                    <a:pt x="788416" y="55054"/>
                  </a:lnTo>
                  <a:close/>
                </a:path>
                <a:path w="1762759" h="65405">
                  <a:moveTo>
                    <a:pt x="788416" y="0"/>
                  </a:moveTo>
                  <a:lnTo>
                    <a:pt x="771664" y="0"/>
                  </a:lnTo>
                  <a:lnTo>
                    <a:pt x="770521" y="0"/>
                  </a:lnTo>
                  <a:lnTo>
                    <a:pt x="753783" y="0"/>
                  </a:lnTo>
                  <a:lnTo>
                    <a:pt x="753783" y="9944"/>
                  </a:lnTo>
                  <a:lnTo>
                    <a:pt x="761796" y="18008"/>
                  </a:lnTo>
                  <a:lnTo>
                    <a:pt x="770521" y="18008"/>
                  </a:lnTo>
                  <a:lnTo>
                    <a:pt x="771664" y="18008"/>
                  </a:lnTo>
                  <a:lnTo>
                    <a:pt x="780415" y="18008"/>
                  </a:lnTo>
                  <a:lnTo>
                    <a:pt x="788416" y="9944"/>
                  </a:lnTo>
                  <a:lnTo>
                    <a:pt x="788416" y="0"/>
                  </a:lnTo>
                  <a:close/>
                </a:path>
                <a:path w="1762759" h="65405">
                  <a:moveTo>
                    <a:pt x="844029" y="22555"/>
                  </a:moveTo>
                  <a:lnTo>
                    <a:pt x="836028" y="14503"/>
                  </a:lnTo>
                  <a:lnTo>
                    <a:pt x="816254" y="14503"/>
                  </a:lnTo>
                  <a:lnTo>
                    <a:pt x="808253" y="22555"/>
                  </a:lnTo>
                  <a:lnTo>
                    <a:pt x="808253" y="42468"/>
                  </a:lnTo>
                  <a:lnTo>
                    <a:pt x="816254" y="50520"/>
                  </a:lnTo>
                  <a:lnTo>
                    <a:pt x="836028" y="50520"/>
                  </a:lnTo>
                  <a:lnTo>
                    <a:pt x="844029" y="42468"/>
                  </a:lnTo>
                  <a:lnTo>
                    <a:pt x="844029" y="32512"/>
                  </a:lnTo>
                  <a:lnTo>
                    <a:pt x="844029" y="22555"/>
                  </a:lnTo>
                  <a:close/>
                </a:path>
                <a:path w="1762759" h="65405">
                  <a:moveTo>
                    <a:pt x="898499" y="55054"/>
                  </a:moveTo>
                  <a:lnTo>
                    <a:pt x="890498" y="47002"/>
                  </a:lnTo>
                  <a:lnTo>
                    <a:pt x="881748" y="47002"/>
                  </a:lnTo>
                  <a:lnTo>
                    <a:pt x="880592" y="47002"/>
                  </a:lnTo>
                  <a:lnTo>
                    <a:pt x="871867" y="47002"/>
                  </a:lnTo>
                  <a:lnTo>
                    <a:pt x="863866" y="55054"/>
                  </a:lnTo>
                  <a:lnTo>
                    <a:pt x="863866" y="65011"/>
                  </a:lnTo>
                  <a:lnTo>
                    <a:pt x="880592" y="65011"/>
                  </a:lnTo>
                  <a:lnTo>
                    <a:pt x="881748" y="65011"/>
                  </a:lnTo>
                  <a:lnTo>
                    <a:pt x="898499" y="65011"/>
                  </a:lnTo>
                  <a:lnTo>
                    <a:pt x="898499" y="55054"/>
                  </a:lnTo>
                  <a:close/>
                </a:path>
                <a:path w="1762759" h="65405">
                  <a:moveTo>
                    <a:pt x="898499" y="0"/>
                  </a:moveTo>
                  <a:lnTo>
                    <a:pt x="881748" y="0"/>
                  </a:lnTo>
                  <a:lnTo>
                    <a:pt x="880592" y="0"/>
                  </a:lnTo>
                  <a:lnTo>
                    <a:pt x="863866" y="0"/>
                  </a:lnTo>
                  <a:lnTo>
                    <a:pt x="863866" y="9944"/>
                  </a:lnTo>
                  <a:lnTo>
                    <a:pt x="871867" y="18008"/>
                  </a:lnTo>
                  <a:lnTo>
                    <a:pt x="880592" y="18008"/>
                  </a:lnTo>
                  <a:lnTo>
                    <a:pt x="881748" y="18008"/>
                  </a:lnTo>
                  <a:lnTo>
                    <a:pt x="890498" y="18008"/>
                  </a:lnTo>
                  <a:lnTo>
                    <a:pt x="898499" y="9944"/>
                  </a:lnTo>
                  <a:lnTo>
                    <a:pt x="898499" y="0"/>
                  </a:lnTo>
                  <a:close/>
                </a:path>
                <a:path w="1762759" h="65405">
                  <a:moveTo>
                    <a:pt x="954112" y="22555"/>
                  </a:moveTo>
                  <a:lnTo>
                    <a:pt x="946111" y="14503"/>
                  </a:lnTo>
                  <a:lnTo>
                    <a:pt x="926338" y="14503"/>
                  </a:lnTo>
                  <a:lnTo>
                    <a:pt x="918337" y="22555"/>
                  </a:lnTo>
                  <a:lnTo>
                    <a:pt x="918337" y="42468"/>
                  </a:lnTo>
                  <a:lnTo>
                    <a:pt x="926338" y="50520"/>
                  </a:lnTo>
                  <a:lnTo>
                    <a:pt x="946111" y="50520"/>
                  </a:lnTo>
                  <a:lnTo>
                    <a:pt x="954112" y="42468"/>
                  </a:lnTo>
                  <a:lnTo>
                    <a:pt x="954112" y="32512"/>
                  </a:lnTo>
                  <a:lnTo>
                    <a:pt x="954112" y="22555"/>
                  </a:lnTo>
                  <a:close/>
                </a:path>
                <a:path w="1762759" h="65405">
                  <a:moveTo>
                    <a:pt x="1008557" y="55054"/>
                  </a:moveTo>
                  <a:lnTo>
                    <a:pt x="1000556" y="47002"/>
                  </a:lnTo>
                  <a:lnTo>
                    <a:pt x="991806" y="47002"/>
                  </a:lnTo>
                  <a:lnTo>
                    <a:pt x="990676" y="47002"/>
                  </a:lnTo>
                  <a:lnTo>
                    <a:pt x="981951" y="47002"/>
                  </a:lnTo>
                  <a:lnTo>
                    <a:pt x="973937" y="55054"/>
                  </a:lnTo>
                  <a:lnTo>
                    <a:pt x="973937" y="65011"/>
                  </a:lnTo>
                  <a:lnTo>
                    <a:pt x="990676" y="65011"/>
                  </a:lnTo>
                  <a:lnTo>
                    <a:pt x="991806" y="65011"/>
                  </a:lnTo>
                  <a:lnTo>
                    <a:pt x="1008557" y="65011"/>
                  </a:lnTo>
                  <a:lnTo>
                    <a:pt x="1008557" y="55054"/>
                  </a:lnTo>
                  <a:close/>
                </a:path>
                <a:path w="1762759" h="65405">
                  <a:moveTo>
                    <a:pt x="1008557" y="0"/>
                  </a:moveTo>
                  <a:lnTo>
                    <a:pt x="991806" y="0"/>
                  </a:lnTo>
                  <a:lnTo>
                    <a:pt x="990676" y="0"/>
                  </a:lnTo>
                  <a:lnTo>
                    <a:pt x="973937" y="0"/>
                  </a:lnTo>
                  <a:lnTo>
                    <a:pt x="973937" y="9944"/>
                  </a:lnTo>
                  <a:lnTo>
                    <a:pt x="981951" y="18008"/>
                  </a:lnTo>
                  <a:lnTo>
                    <a:pt x="990676" y="18008"/>
                  </a:lnTo>
                  <a:lnTo>
                    <a:pt x="991806" y="18008"/>
                  </a:lnTo>
                  <a:lnTo>
                    <a:pt x="1000556" y="18008"/>
                  </a:lnTo>
                  <a:lnTo>
                    <a:pt x="1008557" y="9944"/>
                  </a:lnTo>
                  <a:lnTo>
                    <a:pt x="1008557" y="0"/>
                  </a:lnTo>
                  <a:close/>
                </a:path>
                <a:path w="1762759" h="65405">
                  <a:moveTo>
                    <a:pt x="1064171" y="22555"/>
                  </a:moveTo>
                  <a:lnTo>
                    <a:pt x="1056170" y="14503"/>
                  </a:lnTo>
                  <a:lnTo>
                    <a:pt x="1036408" y="14503"/>
                  </a:lnTo>
                  <a:lnTo>
                    <a:pt x="1028395" y="22555"/>
                  </a:lnTo>
                  <a:lnTo>
                    <a:pt x="1028395" y="42468"/>
                  </a:lnTo>
                  <a:lnTo>
                    <a:pt x="1036408" y="50520"/>
                  </a:lnTo>
                  <a:lnTo>
                    <a:pt x="1056170" y="50520"/>
                  </a:lnTo>
                  <a:lnTo>
                    <a:pt x="1064171" y="42468"/>
                  </a:lnTo>
                  <a:lnTo>
                    <a:pt x="1064171" y="32512"/>
                  </a:lnTo>
                  <a:lnTo>
                    <a:pt x="1064171" y="22555"/>
                  </a:lnTo>
                  <a:close/>
                </a:path>
                <a:path w="1762759" h="65405">
                  <a:moveTo>
                    <a:pt x="1118641" y="55054"/>
                  </a:moveTo>
                  <a:lnTo>
                    <a:pt x="1110640" y="47002"/>
                  </a:lnTo>
                  <a:lnTo>
                    <a:pt x="1101902" y="47002"/>
                  </a:lnTo>
                  <a:lnTo>
                    <a:pt x="1100747" y="47002"/>
                  </a:lnTo>
                  <a:lnTo>
                    <a:pt x="1092022" y="47002"/>
                  </a:lnTo>
                  <a:lnTo>
                    <a:pt x="1084021" y="55054"/>
                  </a:lnTo>
                  <a:lnTo>
                    <a:pt x="1084021" y="65011"/>
                  </a:lnTo>
                  <a:lnTo>
                    <a:pt x="1100747" y="65011"/>
                  </a:lnTo>
                  <a:lnTo>
                    <a:pt x="1101902" y="65011"/>
                  </a:lnTo>
                  <a:lnTo>
                    <a:pt x="1118641" y="65011"/>
                  </a:lnTo>
                  <a:lnTo>
                    <a:pt x="1118641" y="55054"/>
                  </a:lnTo>
                  <a:close/>
                </a:path>
                <a:path w="1762759" h="65405">
                  <a:moveTo>
                    <a:pt x="1118641" y="0"/>
                  </a:moveTo>
                  <a:lnTo>
                    <a:pt x="1101902" y="0"/>
                  </a:lnTo>
                  <a:lnTo>
                    <a:pt x="1100747" y="0"/>
                  </a:lnTo>
                  <a:lnTo>
                    <a:pt x="1084021" y="0"/>
                  </a:lnTo>
                  <a:lnTo>
                    <a:pt x="1084021" y="9944"/>
                  </a:lnTo>
                  <a:lnTo>
                    <a:pt x="1092022" y="18008"/>
                  </a:lnTo>
                  <a:lnTo>
                    <a:pt x="1100747" y="18008"/>
                  </a:lnTo>
                  <a:lnTo>
                    <a:pt x="1101902" y="18008"/>
                  </a:lnTo>
                  <a:lnTo>
                    <a:pt x="1110640" y="18008"/>
                  </a:lnTo>
                  <a:lnTo>
                    <a:pt x="1118641" y="9944"/>
                  </a:lnTo>
                  <a:lnTo>
                    <a:pt x="1118641" y="0"/>
                  </a:lnTo>
                  <a:close/>
                </a:path>
                <a:path w="1762759" h="65405">
                  <a:moveTo>
                    <a:pt x="1174254" y="22555"/>
                  </a:moveTo>
                  <a:lnTo>
                    <a:pt x="1166253" y="14503"/>
                  </a:lnTo>
                  <a:lnTo>
                    <a:pt x="1146492" y="14503"/>
                  </a:lnTo>
                  <a:lnTo>
                    <a:pt x="1138478" y="22555"/>
                  </a:lnTo>
                  <a:lnTo>
                    <a:pt x="1138478" y="42468"/>
                  </a:lnTo>
                  <a:lnTo>
                    <a:pt x="1146492" y="50520"/>
                  </a:lnTo>
                  <a:lnTo>
                    <a:pt x="1166253" y="50520"/>
                  </a:lnTo>
                  <a:lnTo>
                    <a:pt x="1174254" y="42468"/>
                  </a:lnTo>
                  <a:lnTo>
                    <a:pt x="1174254" y="32512"/>
                  </a:lnTo>
                  <a:lnTo>
                    <a:pt x="1174254" y="22555"/>
                  </a:lnTo>
                  <a:close/>
                </a:path>
                <a:path w="1762759" h="65405">
                  <a:moveTo>
                    <a:pt x="1228712" y="55054"/>
                  </a:moveTo>
                  <a:lnTo>
                    <a:pt x="1220711" y="47002"/>
                  </a:lnTo>
                  <a:lnTo>
                    <a:pt x="1211973" y="47002"/>
                  </a:lnTo>
                  <a:lnTo>
                    <a:pt x="1210830" y="47002"/>
                  </a:lnTo>
                  <a:lnTo>
                    <a:pt x="1202080" y="47002"/>
                  </a:lnTo>
                  <a:lnTo>
                    <a:pt x="1194079" y="55054"/>
                  </a:lnTo>
                  <a:lnTo>
                    <a:pt x="1194079" y="65011"/>
                  </a:lnTo>
                  <a:lnTo>
                    <a:pt x="1210830" y="65011"/>
                  </a:lnTo>
                  <a:lnTo>
                    <a:pt x="1211973" y="65011"/>
                  </a:lnTo>
                  <a:lnTo>
                    <a:pt x="1228712" y="65011"/>
                  </a:lnTo>
                  <a:lnTo>
                    <a:pt x="1228712" y="55054"/>
                  </a:lnTo>
                  <a:close/>
                </a:path>
                <a:path w="1762759" h="65405">
                  <a:moveTo>
                    <a:pt x="1228712" y="0"/>
                  </a:moveTo>
                  <a:lnTo>
                    <a:pt x="1211973" y="0"/>
                  </a:lnTo>
                  <a:lnTo>
                    <a:pt x="1210830" y="0"/>
                  </a:lnTo>
                  <a:lnTo>
                    <a:pt x="1194079" y="0"/>
                  </a:lnTo>
                  <a:lnTo>
                    <a:pt x="1194079" y="9944"/>
                  </a:lnTo>
                  <a:lnTo>
                    <a:pt x="1202080" y="18008"/>
                  </a:lnTo>
                  <a:lnTo>
                    <a:pt x="1210830" y="18008"/>
                  </a:lnTo>
                  <a:lnTo>
                    <a:pt x="1211973" y="18008"/>
                  </a:lnTo>
                  <a:lnTo>
                    <a:pt x="1220711" y="18008"/>
                  </a:lnTo>
                  <a:lnTo>
                    <a:pt x="1228712" y="9944"/>
                  </a:lnTo>
                  <a:lnTo>
                    <a:pt x="1228712" y="0"/>
                  </a:lnTo>
                  <a:close/>
                </a:path>
                <a:path w="1762759" h="65405">
                  <a:moveTo>
                    <a:pt x="1284325" y="22555"/>
                  </a:moveTo>
                  <a:lnTo>
                    <a:pt x="1276324" y="14503"/>
                  </a:lnTo>
                  <a:lnTo>
                    <a:pt x="1256563" y="14503"/>
                  </a:lnTo>
                  <a:lnTo>
                    <a:pt x="1248549" y="22555"/>
                  </a:lnTo>
                  <a:lnTo>
                    <a:pt x="1248549" y="42468"/>
                  </a:lnTo>
                  <a:lnTo>
                    <a:pt x="1256563" y="50520"/>
                  </a:lnTo>
                  <a:lnTo>
                    <a:pt x="1276324" y="50520"/>
                  </a:lnTo>
                  <a:lnTo>
                    <a:pt x="1284325" y="42468"/>
                  </a:lnTo>
                  <a:lnTo>
                    <a:pt x="1284325" y="32512"/>
                  </a:lnTo>
                  <a:lnTo>
                    <a:pt x="1284325" y="22555"/>
                  </a:lnTo>
                  <a:close/>
                </a:path>
                <a:path w="1762759" h="65405">
                  <a:moveTo>
                    <a:pt x="1338795" y="55054"/>
                  </a:moveTo>
                  <a:lnTo>
                    <a:pt x="1330794" y="47002"/>
                  </a:lnTo>
                  <a:lnTo>
                    <a:pt x="1322031" y="47002"/>
                  </a:lnTo>
                  <a:lnTo>
                    <a:pt x="1320914" y="47002"/>
                  </a:lnTo>
                  <a:lnTo>
                    <a:pt x="1312164" y="47002"/>
                  </a:lnTo>
                  <a:lnTo>
                    <a:pt x="1304163" y="55054"/>
                  </a:lnTo>
                  <a:lnTo>
                    <a:pt x="1304163" y="65011"/>
                  </a:lnTo>
                  <a:lnTo>
                    <a:pt x="1320914" y="65011"/>
                  </a:lnTo>
                  <a:lnTo>
                    <a:pt x="1322031" y="65011"/>
                  </a:lnTo>
                  <a:lnTo>
                    <a:pt x="1338795" y="65011"/>
                  </a:lnTo>
                  <a:lnTo>
                    <a:pt x="1338795" y="55054"/>
                  </a:lnTo>
                  <a:close/>
                </a:path>
                <a:path w="1762759" h="65405">
                  <a:moveTo>
                    <a:pt x="1338795" y="0"/>
                  </a:moveTo>
                  <a:lnTo>
                    <a:pt x="1322031" y="0"/>
                  </a:lnTo>
                  <a:lnTo>
                    <a:pt x="1320914" y="0"/>
                  </a:lnTo>
                  <a:lnTo>
                    <a:pt x="1304163" y="0"/>
                  </a:lnTo>
                  <a:lnTo>
                    <a:pt x="1304163" y="9944"/>
                  </a:lnTo>
                  <a:lnTo>
                    <a:pt x="1312164" y="18008"/>
                  </a:lnTo>
                  <a:lnTo>
                    <a:pt x="1320914" y="18008"/>
                  </a:lnTo>
                  <a:lnTo>
                    <a:pt x="1322031" y="18008"/>
                  </a:lnTo>
                  <a:lnTo>
                    <a:pt x="1330794" y="18008"/>
                  </a:lnTo>
                  <a:lnTo>
                    <a:pt x="1338795" y="9944"/>
                  </a:lnTo>
                  <a:lnTo>
                    <a:pt x="1338795" y="0"/>
                  </a:lnTo>
                  <a:close/>
                </a:path>
                <a:path w="1762759" h="65405">
                  <a:moveTo>
                    <a:pt x="1394409" y="22555"/>
                  </a:moveTo>
                  <a:lnTo>
                    <a:pt x="1386408" y="14503"/>
                  </a:lnTo>
                  <a:lnTo>
                    <a:pt x="1366634" y="14503"/>
                  </a:lnTo>
                  <a:lnTo>
                    <a:pt x="1358633" y="22555"/>
                  </a:lnTo>
                  <a:lnTo>
                    <a:pt x="1358633" y="42468"/>
                  </a:lnTo>
                  <a:lnTo>
                    <a:pt x="1366634" y="50520"/>
                  </a:lnTo>
                  <a:lnTo>
                    <a:pt x="1386408" y="50520"/>
                  </a:lnTo>
                  <a:lnTo>
                    <a:pt x="1394409" y="42468"/>
                  </a:lnTo>
                  <a:lnTo>
                    <a:pt x="1394409" y="32512"/>
                  </a:lnTo>
                  <a:lnTo>
                    <a:pt x="1394409" y="22555"/>
                  </a:lnTo>
                  <a:close/>
                </a:path>
                <a:path w="1762759" h="65405">
                  <a:moveTo>
                    <a:pt x="1448866" y="55054"/>
                  </a:moveTo>
                  <a:lnTo>
                    <a:pt x="1440865" y="47002"/>
                  </a:lnTo>
                  <a:lnTo>
                    <a:pt x="1432128" y="47002"/>
                  </a:lnTo>
                  <a:lnTo>
                    <a:pt x="1430997" y="47002"/>
                  </a:lnTo>
                  <a:lnTo>
                    <a:pt x="1422247" y="47002"/>
                  </a:lnTo>
                  <a:lnTo>
                    <a:pt x="1414233" y="55054"/>
                  </a:lnTo>
                  <a:lnTo>
                    <a:pt x="1414233" y="65011"/>
                  </a:lnTo>
                  <a:lnTo>
                    <a:pt x="1430997" y="65011"/>
                  </a:lnTo>
                  <a:lnTo>
                    <a:pt x="1432128" y="65011"/>
                  </a:lnTo>
                  <a:lnTo>
                    <a:pt x="1448866" y="65011"/>
                  </a:lnTo>
                  <a:lnTo>
                    <a:pt x="1448866" y="55054"/>
                  </a:lnTo>
                  <a:close/>
                </a:path>
                <a:path w="1762759" h="65405">
                  <a:moveTo>
                    <a:pt x="1448866" y="0"/>
                  </a:moveTo>
                  <a:lnTo>
                    <a:pt x="1432128" y="0"/>
                  </a:lnTo>
                  <a:lnTo>
                    <a:pt x="1430997" y="0"/>
                  </a:lnTo>
                  <a:lnTo>
                    <a:pt x="1414233" y="0"/>
                  </a:lnTo>
                  <a:lnTo>
                    <a:pt x="1414233" y="9944"/>
                  </a:lnTo>
                  <a:lnTo>
                    <a:pt x="1422247" y="18008"/>
                  </a:lnTo>
                  <a:lnTo>
                    <a:pt x="1430997" y="18008"/>
                  </a:lnTo>
                  <a:lnTo>
                    <a:pt x="1432128" y="18008"/>
                  </a:lnTo>
                  <a:lnTo>
                    <a:pt x="1440865" y="18008"/>
                  </a:lnTo>
                  <a:lnTo>
                    <a:pt x="1448866" y="9944"/>
                  </a:lnTo>
                  <a:lnTo>
                    <a:pt x="1448866" y="0"/>
                  </a:lnTo>
                  <a:close/>
                </a:path>
                <a:path w="1762759" h="65405">
                  <a:moveTo>
                    <a:pt x="1504480" y="22555"/>
                  </a:moveTo>
                  <a:lnTo>
                    <a:pt x="1496479" y="14503"/>
                  </a:lnTo>
                  <a:lnTo>
                    <a:pt x="1476705" y="14503"/>
                  </a:lnTo>
                  <a:lnTo>
                    <a:pt x="1468704" y="22555"/>
                  </a:lnTo>
                  <a:lnTo>
                    <a:pt x="1468704" y="42468"/>
                  </a:lnTo>
                  <a:lnTo>
                    <a:pt x="1476705" y="50520"/>
                  </a:lnTo>
                  <a:lnTo>
                    <a:pt x="1496479" y="50520"/>
                  </a:lnTo>
                  <a:lnTo>
                    <a:pt x="1504480" y="42468"/>
                  </a:lnTo>
                  <a:lnTo>
                    <a:pt x="1504480" y="32512"/>
                  </a:lnTo>
                  <a:lnTo>
                    <a:pt x="1504480" y="22555"/>
                  </a:lnTo>
                  <a:close/>
                </a:path>
                <a:path w="1762759" h="65405">
                  <a:moveTo>
                    <a:pt x="1558950" y="55054"/>
                  </a:moveTo>
                  <a:lnTo>
                    <a:pt x="1550949" y="47002"/>
                  </a:lnTo>
                  <a:lnTo>
                    <a:pt x="1542199" y="47002"/>
                  </a:lnTo>
                  <a:lnTo>
                    <a:pt x="1541068" y="47002"/>
                  </a:lnTo>
                  <a:lnTo>
                    <a:pt x="1532318" y="47002"/>
                  </a:lnTo>
                  <a:lnTo>
                    <a:pt x="1524317" y="55054"/>
                  </a:lnTo>
                  <a:lnTo>
                    <a:pt x="1524317" y="65011"/>
                  </a:lnTo>
                  <a:lnTo>
                    <a:pt x="1541068" y="65011"/>
                  </a:lnTo>
                  <a:lnTo>
                    <a:pt x="1542199" y="65011"/>
                  </a:lnTo>
                  <a:lnTo>
                    <a:pt x="1558950" y="65011"/>
                  </a:lnTo>
                  <a:lnTo>
                    <a:pt x="1558950" y="55054"/>
                  </a:lnTo>
                  <a:close/>
                </a:path>
                <a:path w="1762759" h="65405">
                  <a:moveTo>
                    <a:pt x="1558950" y="0"/>
                  </a:moveTo>
                  <a:lnTo>
                    <a:pt x="1542199" y="0"/>
                  </a:lnTo>
                  <a:lnTo>
                    <a:pt x="1541068" y="0"/>
                  </a:lnTo>
                  <a:lnTo>
                    <a:pt x="1524317" y="0"/>
                  </a:lnTo>
                  <a:lnTo>
                    <a:pt x="1524317" y="9944"/>
                  </a:lnTo>
                  <a:lnTo>
                    <a:pt x="1532318" y="18008"/>
                  </a:lnTo>
                  <a:lnTo>
                    <a:pt x="1541068" y="18008"/>
                  </a:lnTo>
                  <a:lnTo>
                    <a:pt x="1542199" y="18008"/>
                  </a:lnTo>
                  <a:lnTo>
                    <a:pt x="1550949" y="18008"/>
                  </a:lnTo>
                  <a:lnTo>
                    <a:pt x="1558950" y="9944"/>
                  </a:lnTo>
                  <a:lnTo>
                    <a:pt x="1558950" y="0"/>
                  </a:lnTo>
                  <a:close/>
                </a:path>
                <a:path w="1762759" h="65405">
                  <a:moveTo>
                    <a:pt x="1614563" y="22555"/>
                  </a:moveTo>
                  <a:lnTo>
                    <a:pt x="1606562" y="14503"/>
                  </a:lnTo>
                  <a:lnTo>
                    <a:pt x="1586788" y="14503"/>
                  </a:lnTo>
                  <a:lnTo>
                    <a:pt x="1578787" y="22555"/>
                  </a:lnTo>
                  <a:lnTo>
                    <a:pt x="1578787" y="42468"/>
                  </a:lnTo>
                  <a:lnTo>
                    <a:pt x="1586788" y="50520"/>
                  </a:lnTo>
                  <a:lnTo>
                    <a:pt x="1606562" y="50520"/>
                  </a:lnTo>
                  <a:lnTo>
                    <a:pt x="1614563" y="42468"/>
                  </a:lnTo>
                  <a:lnTo>
                    <a:pt x="1614563" y="32512"/>
                  </a:lnTo>
                  <a:lnTo>
                    <a:pt x="1614563" y="22555"/>
                  </a:lnTo>
                  <a:close/>
                </a:path>
                <a:path w="1762759" h="65405">
                  <a:moveTo>
                    <a:pt x="1652270" y="0"/>
                  </a:moveTo>
                  <a:lnTo>
                    <a:pt x="1634388" y="0"/>
                  </a:lnTo>
                  <a:lnTo>
                    <a:pt x="1634388" y="9944"/>
                  </a:lnTo>
                  <a:lnTo>
                    <a:pt x="1642389" y="18008"/>
                  </a:lnTo>
                  <a:lnTo>
                    <a:pt x="1652270" y="18008"/>
                  </a:lnTo>
                  <a:lnTo>
                    <a:pt x="1652270" y="0"/>
                  </a:lnTo>
                  <a:close/>
                </a:path>
                <a:path w="1762759" h="65405">
                  <a:moveTo>
                    <a:pt x="1669034" y="55054"/>
                  </a:moveTo>
                  <a:lnTo>
                    <a:pt x="1661033" y="47002"/>
                  </a:lnTo>
                  <a:lnTo>
                    <a:pt x="1652270" y="47002"/>
                  </a:lnTo>
                  <a:lnTo>
                    <a:pt x="1651114" y="47002"/>
                  </a:lnTo>
                  <a:lnTo>
                    <a:pt x="1642389" y="47002"/>
                  </a:lnTo>
                  <a:lnTo>
                    <a:pt x="1634388" y="55054"/>
                  </a:lnTo>
                  <a:lnTo>
                    <a:pt x="1634388" y="65011"/>
                  </a:lnTo>
                  <a:lnTo>
                    <a:pt x="1651114" y="65011"/>
                  </a:lnTo>
                  <a:lnTo>
                    <a:pt x="1652270" y="65011"/>
                  </a:lnTo>
                  <a:lnTo>
                    <a:pt x="1669034" y="65011"/>
                  </a:lnTo>
                  <a:lnTo>
                    <a:pt x="1669034" y="55054"/>
                  </a:lnTo>
                  <a:close/>
                </a:path>
                <a:path w="1762759" h="65405">
                  <a:moveTo>
                    <a:pt x="1762340" y="47002"/>
                  </a:moveTo>
                  <a:lnTo>
                    <a:pt x="1752447" y="47002"/>
                  </a:lnTo>
                  <a:lnTo>
                    <a:pt x="1744459" y="55054"/>
                  </a:lnTo>
                  <a:lnTo>
                    <a:pt x="1744459" y="65011"/>
                  </a:lnTo>
                  <a:lnTo>
                    <a:pt x="1762340" y="65011"/>
                  </a:lnTo>
                  <a:lnTo>
                    <a:pt x="1762340" y="47002"/>
                  </a:lnTo>
                  <a:close/>
                </a:path>
                <a:path w="1762759" h="65405">
                  <a:moveTo>
                    <a:pt x="1762340" y="0"/>
                  </a:moveTo>
                  <a:lnTo>
                    <a:pt x="1744459" y="0"/>
                  </a:lnTo>
                  <a:lnTo>
                    <a:pt x="1744459" y="9944"/>
                  </a:lnTo>
                  <a:lnTo>
                    <a:pt x="1752447" y="18008"/>
                  </a:lnTo>
                  <a:lnTo>
                    <a:pt x="1762340" y="18008"/>
                  </a:lnTo>
                  <a:lnTo>
                    <a:pt x="1762340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73">
              <a:extLst>
                <a:ext uri="{FF2B5EF4-FFF2-40B4-BE49-F238E27FC236}">
                  <a16:creationId xmlns:a16="http://schemas.microsoft.com/office/drawing/2014/main" id="{E633325E-3DE3-64BD-DB4F-F07452A892F2}"/>
                </a:ext>
              </a:extLst>
            </p:cNvPr>
            <p:cNvSpPr/>
            <p:nvPr/>
          </p:nvSpPr>
          <p:spPr>
            <a:xfrm>
              <a:off x="5768289" y="3079635"/>
              <a:ext cx="3376295" cy="128905"/>
            </a:xfrm>
            <a:custGeom>
              <a:avLst/>
              <a:gdLst/>
              <a:ahLst/>
              <a:cxnLst/>
              <a:rect l="l" t="t" r="r" b="b"/>
              <a:pathLst>
                <a:path w="3376295" h="128905">
                  <a:moveTo>
                    <a:pt x="34632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13182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376295" h="128905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3376295" h="128905">
                  <a:moveTo>
                    <a:pt x="144716" y="55067"/>
                  </a:moveTo>
                  <a:lnTo>
                    <a:pt x="136715" y="47015"/>
                  </a:lnTo>
                  <a:lnTo>
                    <a:pt x="127977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77" y="65024"/>
                  </a:lnTo>
                  <a:lnTo>
                    <a:pt x="144716" y="65024"/>
                  </a:lnTo>
                  <a:lnTo>
                    <a:pt x="144716" y="55067"/>
                  </a:lnTo>
                  <a:close/>
                </a:path>
                <a:path w="3376295" h="128905">
                  <a:moveTo>
                    <a:pt x="144716" y="0"/>
                  </a:moveTo>
                  <a:lnTo>
                    <a:pt x="127977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3376295" h="128905">
                  <a:moveTo>
                    <a:pt x="200317" y="22567"/>
                  </a:moveTo>
                  <a:lnTo>
                    <a:pt x="192316" y="14516"/>
                  </a:lnTo>
                  <a:lnTo>
                    <a:pt x="172554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54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3376295" h="128905">
                  <a:moveTo>
                    <a:pt x="254787" y="55067"/>
                  </a:moveTo>
                  <a:lnTo>
                    <a:pt x="246786" y="47015"/>
                  </a:lnTo>
                  <a:lnTo>
                    <a:pt x="238036" y="47015"/>
                  </a:lnTo>
                  <a:lnTo>
                    <a:pt x="236880" y="47015"/>
                  </a:lnTo>
                  <a:lnTo>
                    <a:pt x="228168" y="47015"/>
                  </a:lnTo>
                  <a:lnTo>
                    <a:pt x="220154" y="55067"/>
                  </a:lnTo>
                  <a:lnTo>
                    <a:pt x="220154" y="65024"/>
                  </a:lnTo>
                  <a:lnTo>
                    <a:pt x="236880" y="65024"/>
                  </a:lnTo>
                  <a:lnTo>
                    <a:pt x="238036" y="65024"/>
                  </a:lnTo>
                  <a:lnTo>
                    <a:pt x="254787" y="65024"/>
                  </a:lnTo>
                  <a:lnTo>
                    <a:pt x="254787" y="55067"/>
                  </a:lnTo>
                  <a:close/>
                </a:path>
                <a:path w="3376295" h="128905">
                  <a:moveTo>
                    <a:pt x="254787" y="0"/>
                  </a:moveTo>
                  <a:lnTo>
                    <a:pt x="238036" y="0"/>
                  </a:lnTo>
                  <a:lnTo>
                    <a:pt x="236880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68" y="18008"/>
                  </a:lnTo>
                  <a:lnTo>
                    <a:pt x="236880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376295" h="128905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81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81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3376295" h="128905">
                  <a:moveTo>
                    <a:pt x="364858" y="55067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76" y="47015"/>
                  </a:lnTo>
                  <a:lnTo>
                    <a:pt x="338226" y="47015"/>
                  </a:lnTo>
                  <a:lnTo>
                    <a:pt x="330225" y="55067"/>
                  </a:lnTo>
                  <a:lnTo>
                    <a:pt x="330225" y="65024"/>
                  </a:lnTo>
                  <a:lnTo>
                    <a:pt x="346976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67"/>
                  </a:lnTo>
                  <a:close/>
                </a:path>
                <a:path w="3376295" h="128905">
                  <a:moveTo>
                    <a:pt x="364858" y="0"/>
                  </a:moveTo>
                  <a:lnTo>
                    <a:pt x="348107" y="0"/>
                  </a:lnTo>
                  <a:lnTo>
                    <a:pt x="346976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26" y="18008"/>
                  </a:lnTo>
                  <a:lnTo>
                    <a:pt x="346976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376295" h="128905">
                  <a:moveTo>
                    <a:pt x="420471" y="22567"/>
                  </a:moveTo>
                  <a:lnTo>
                    <a:pt x="412470" y="14516"/>
                  </a:lnTo>
                  <a:lnTo>
                    <a:pt x="392709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709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3376295" h="128905">
                  <a:moveTo>
                    <a:pt x="474941" y="55067"/>
                  </a:moveTo>
                  <a:lnTo>
                    <a:pt x="466940" y="47015"/>
                  </a:lnTo>
                  <a:lnTo>
                    <a:pt x="458190" y="47015"/>
                  </a:lnTo>
                  <a:lnTo>
                    <a:pt x="45706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5024"/>
                  </a:lnTo>
                  <a:lnTo>
                    <a:pt x="457060" y="65024"/>
                  </a:lnTo>
                  <a:lnTo>
                    <a:pt x="458190" y="65024"/>
                  </a:lnTo>
                  <a:lnTo>
                    <a:pt x="474941" y="65024"/>
                  </a:lnTo>
                  <a:lnTo>
                    <a:pt x="474941" y="55067"/>
                  </a:lnTo>
                  <a:close/>
                </a:path>
                <a:path w="3376295" h="128905">
                  <a:moveTo>
                    <a:pt x="474941" y="0"/>
                  </a:moveTo>
                  <a:lnTo>
                    <a:pt x="458190" y="0"/>
                  </a:lnTo>
                  <a:lnTo>
                    <a:pt x="457060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310" y="18008"/>
                  </a:lnTo>
                  <a:lnTo>
                    <a:pt x="457060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3376295" h="128905">
                  <a:moveTo>
                    <a:pt x="530542" y="22567"/>
                  </a:moveTo>
                  <a:lnTo>
                    <a:pt x="522541" y="14516"/>
                  </a:lnTo>
                  <a:lnTo>
                    <a:pt x="502780" y="14516"/>
                  </a:lnTo>
                  <a:lnTo>
                    <a:pt x="494766" y="22567"/>
                  </a:lnTo>
                  <a:lnTo>
                    <a:pt x="494766" y="42481"/>
                  </a:lnTo>
                  <a:lnTo>
                    <a:pt x="502780" y="50533"/>
                  </a:lnTo>
                  <a:lnTo>
                    <a:pt x="522541" y="50533"/>
                  </a:lnTo>
                  <a:lnTo>
                    <a:pt x="530542" y="42481"/>
                  </a:lnTo>
                  <a:lnTo>
                    <a:pt x="530542" y="32524"/>
                  </a:lnTo>
                  <a:lnTo>
                    <a:pt x="530542" y="22567"/>
                  </a:lnTo>
                  <a:close/>
                </a:path>
                <a:path w="3376295" h="128905">
                  <a:moveTo>
                    <a:pt x="585012" y="55067"/>
                  </a:moveTo>
                  <a:lnTo>
                    <a:pt x="577011" y="47015"/>
                  </a:lnTo>
                  <a:lnTo>
                    <a:pt x="568286" y="47015"/>
                  </a:lnTo>
                  <a:lnTo>
                    <a:pt x="567131" y="47015"/>
                  </a:lnTo>
                  <a:lnTo>
                    <a:pt x="558393" y="47015"/>
                  </a:lnTo>
                  <a:lnTo>
                    <a:pt x="550379" y="55067"/>
                  </a:lnTo>
                  <a:lnTo>
                    <a:pt x="550379" y="65024"/>
                  </a:lnTo>
                  <a:lnTo>
                    <a:pt x="567131" y="65024"/>
                  </a:lnTo>
                  <a:lnTo>
                    <a:pt x="568286" y="65024"/>
                  </a:lnTo>
                  <a:lnTo>
                    <a:pt x="585012" y="65024"/>
                  </a:lnTo>
                  <a:lnTo>
                    <a:pt x="585012" y="55067"/>
                  </a:lnTo>
                  <a:close/>
                </a:path>
                <a:path w="3376295" h="128905">
                  <a:moveTo>
                    <a:pt x="585012" y="0"/>
                  </a:moveTo>
                  <a:lnTo>
                    <a:pt x="568286" y="0"/>
                  </a:lnTo>
                  <a:lnTo>
                    <a:pt x="567131" y="0"/>
                  </a:lnTo>
                  <a:lnTo>
                    <a:pt x="550379" y="0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7131" y="18008"/>
                  </a:lnTo>
                  <a:lnTo>
                    <a:pt x="568286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376295" h="128905">
                  <a:moveTo>
                    <a:pt x="640626" y="22567"/>
                  </a:moveTo>
                  <a:lnTo>
                    <a:pt x="632625" y="14516"/>
                  </a:lnTo>
                  <a:lnTo>
                    <a:pt x="612851" y="14516"/>
                  </a:lnTo>
                  <a:lnTo>
                    <a:pt x="604850" y="22567"/>
                  </a:lnTo>
                  <a:lnTo>
                    <a:pt x="604850" y="42481"/>
                  </a:lnTo>
                  <a:lnTo>
                    <a:pt x="612851" y="50533"/>
                  </a:lnTo>
                  <a:lnTo>
                    <a:pt x="632625" y="50533"/>
                  </a:lnTo>
                  <a:lnTo>
                    <a:pt x="640626" y="42481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3376295" h="128905">
                  <a:moveTo>
                    <a:pt x="695083" y="55067"/>
                  </a:moveTo>
                  <a:lnTo>
                    <a:pt x="687082" y="47015"/>
                  </a:lnTo>
                  <a:lnTo>
                    <a:pt x="678332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67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32" y="65024"/>
                  </a:lnTo>
                  <a:lnTo>
                    <a:pt x="695083" y="65024"/>
                  </a:lnTo>
                  <a:lnTo>
                    <a:pt x="695083" y="55067"/>
                  </a:lnTo>
                  <a:close/>
                </a:path>
                <a:path w="3376295" h="128905">
                  <a:moveTo>
                    <a:pt x="695083" y="0"/>
                  </a:moveTo>
                  <a:lnTo>
                    <a:pt x="678332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32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376295" h="128905">
                  <a:moveTo>
                    <a:pt x="750697" y="22567"/>
                  </a:moveTo>
                  <a:lnTo>
                    <a:pt x="742683" y="14516"/>
                  </a:lnTo>
                  <a:lnTo>
                    <a:pt x="722922" y="14516"/>
                  </a:lnTo>
                  <a:lnTo>
                    <a:pt x="714921" y="22567"/>
                  </a:lnTo>
                  <a:lnTo>
                    <a:pt x="714921" y="42481"/>
                  </a:lnTo>
                  <a:lnTo>
                    <a:pt x="722922" y="50533"/>
                  </a:lnTo>
                  <a:lnTo>
                    <a:pt x="742683" y="50533"/>
                  </a:lnTo>
                  <a:lnTo>
                    <a:pt x="750697" y="42481"/>
                  </a:lnTo>
                  <a:lnTo>
                    <a:pt x="750697" y="32524"/>
                  </a:lnTo>
                  <a:lnTo>
                    <a:pt x="750697" y="22567"/>
                  </a:lnTo>
                  <a:close/>
                </a:path>
                <a:path w="3376295" h="128905">
                  <a:moveTo>
                    <a:pt x="805167" y="55067"/>
                  </a:moveTo>
                  <a:lnTo>
                    <a:pt x="797166" y="47015"/>
                  </a:lnTo>
                  <a:lnTo>
                    <a:pt x="788416" y="47015"/>
                  </a:lnTo>
                  <a:lnTo>
                    <a:pt x="787285" y="47015"/>
                  </a:lnTo>
                  <a:lnTo>
                    <a:pt x="778522" y="47015"/>
                  </a:lnTo>
                  <a:lnTo>
                    <a:pt x="770521" y="55067"/>
                  </a:lnTo>
                  <a:lnTo>
                    <a:pt x="770521" y="65024"/>
                  </a:lnTo>
                  <a:lnTo>
                    <a:pt x="787285" y="65024"/>
                  </a:lnTo>
                  <a:lnTo>
                    <a:pt x="788416" y="65024"/>
                  </a:lnTo>
                  <a:lnTo>
                    <a:pt x="805167" y="65024"/>
                  </a:lnTo>
                  <a:lnTo>
                    <a:pt x="805167" y="55067"/>
                  </a:lnTo>
                  <a:close/>
                </a:path>
                <a:path w="3376295" h="128905">
                  <a:moveTo>
                    <a:pt x="805167" y="0"/>
                  </a:moveTo>
                  <a:lnTo>
                    <a:pt x="788416" y="0"/>
                  </a:lnTo>
                  <a:lnTo>
                    <a:pt x="787285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22" y="18008"/>
                  </a:lnTo>
                  <a:lnTo>
                    <a:pt x="787285" y="18008"/>
                  </a:lnTo>
                  <a:lnTo>
                    <a:pt x="788416" y="18008"/>
                  </a:lnTo>
                  <a:lnTo>
                    <a:pt x="797166" y="18008"/>
                  </a:lnTo>
                  <a:lnTo>
                    <a:pt x="805167" y="9956"/>
                  </a:lnTo>
                  <a:lnTo>
                    <a:pt x="805167" y="0"/>
                  </a:lnTo>
                  <a:close/>
                </a:path>
                <a:path w="3376295" h="128905">
                  <a:moveTo>
                    <a:pt x="860767" y="22567"/>
                  </a:moveTo>
                  <a:lnTo>
                    <a:pt x="852766" y="14516"/>
                  </a:lnTo>
                  <a:lnTo>
                    <a:pt x="833005" y="14516"/>
                  </a:lnTo>
                  <a:lnTo>
                    <a:pt x="824992" y="22567"/>
                  </a:lnTo>
                  <a:lnTo>
                    <a:pt x="824992" y="42481"/>
                  </a:lnTo>
                  <a:lnTo>
                    <a:pt x="833005" y="50533"/>
                  </a:lnTo>
                  <a:lnTo>
                    <a:pt x="852766" y="50533"/>
                  </a:lnTo>
                  <a:lnTo>
                    <a:pt x="860767" y="42481"/>
                  </a:lnTo>
                  <a:lnTo>
                    <a:pt x="860767" y="32524"/>
                  </a:lnTo>
                  <a:lnTo>
                    <a:pt x="860767" y="22567"/>
                  </a:lnTo>
                  <a:close/>
                </a:path>
                <a:path w="3376295" h="128905">
                  <a:moveTo>
                    <a:pt x="915238" y="55067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69" y="47015"/>
                  </a:lnTo>
                  <a:lnTo>
                    <a:pt x="888619" y="47015"/>
                  </a:lnTo>
                  <a:lnTo>
                    <a:pt x="880605" y="55067"/>
                  </a:lnTo>
                  <a:lnTo>
                    <a:pt x="880605" y="65024"/>
                  </a:lnTo>
                  <a:lnTo>
                    <a:pt x="897369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67"/>
                  </a:lnTo>
                  <a:close/>
                </a:path>
                <a:path w="3376295" h="128905">
                  <a:moveTo>
                    <a:pt x="915238" y="0"/>
                  </a:moveTo>
                  <a:lnTo>
                    <a:pt x="898486" y="0"/>
                  </a:lnTo>
                  <a:lnTo>
                    <a:pt x="897369" y="0"/>
                  </a:lnTo>
                  <a:lnTo>
                    <a:pt x="880605" y="0"/>
                  </a:lnTo>
                  <a:lnTo>
                    <a:pt x="880605" y="9956"/>
                  </a:lnTo>
                  <a:lnTo>
                    <a:pt x="888619" y="18008"/>
                  </a:lnTo>
                  <a:lnTo>
                    <a:pt x="897369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376295" h="128905">
                  <a:moveTo>
                    <a:pt x="970851" y="22567"/>
                  </a:moveTo>
                  <a:lnTo>
                    <a:pt x="962850" y="14516"/>
                  </a:lnTo>
                  <a:lnTo>
                    <a:pt x="943076" y="14516"/>
                  </a:lnTo>
                  <a:lnTo>
                    <a:pt x="935075" y="22567"/>
                  </a:lnTo>
                  <a:lnTo>
                    <a:pt x="935075" y="42481"/>
                  </a:lnTo>
                  <a:lnTo>
                    <a:pt x="943076" y="50533"/>
                  </a:lnTo>
                  <a:lnTo>
                    <a:pt x="962850" y="50533"/>
                  </a:lnTo>
                  <a:lnTo>
                    <a:pt x="970851" y="42481"/>
                  </a:lnTo>
                  <a:lnTo>
                    <a:pt x="970851" y="32524"/>
                  </a:lnTo>
                  <a:lnTo>
                    <a:pt x="970851" y="22567"/>
                  </a:lnTo>
                  <a:close/>
                </a:path>
                <a:path w="3376295" h="128905">
                  <a:moveTo>
                    <a:pt x="1025321" y="55067"/>
                  </a:moveTo>
                  <a:lnTo>
                    <a:pt x="1017320" y="47015"/>
                  </a:lnTo>
                  <a:lnTo>
                    <a:pt x="1008570" y="47015"/>
                  </a:lnTo>
                  <a:lnTo>
                    <a:pt x="1007427" y="47015"/>
                  </a:lnTo>
                  <a:lnTo>
                    <a:pt x="998677" y="47015"/>
                  </a:lnTo>
                  <a:lnTo>
                    <a:pt x="990676" y="55067"/>
                  </a:lnTo>
                  <a:lnTo>
                    <a:pt x="990676" y="65024"/>
                  </a:lnTo>
                  <a:lnTo>
                    <a:pt x="1007427" y="65024"/>
                  </a:lnTo>
                  <a:lnTo>
                    <a:pt x="1008570" y="65024"/>
                  </a:lnTo>
                  <a:lnTo>
                    <a:pt x="1025321" y="65024"/>
                  </a:lnTo>
                  <a:lnTo>
                    <a:pt x="1025321" y="55067"/>
                  </a:lnTo>
                  <a:close/>
                </a:path>
                <a:path w="3376295" h="128905">
                  <a:moveTo>
                    <a:pt x="1025321" y="0"/>
                  </a:moveTo>
                  <a:lnTo>
                    <a:pt x="1008570" y="0"/>
                  </a:lnTo>
                  <a:lnTo>
                    <a:pt x="1007427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77" y="18008"/>
                  </a:lnTo>
                  <a:lnTo>
                    <a:pt x="1007427" y="18008"/>
                  </a:lnTo>
                  <a:lnTo>
                    <a:pt x="1008570" y="18008"/>
                  </a:lnTo>
                  <a:lnTo>
                    <a:pt x="1017320" y="18008"/>
                  </a:lnTo>
                  <a:lnTo>
                    <a:pt x="1025321" y="9956"/>
                  </a:lnTo>
                  <a:lnTo>
                    <a:pt x="1025321" y="0"/>
                  </a:lnTo>
                  <a:close/>
                </a:path>
                <a:path w="3376295" h="128905">
                  <a:moveTo>
                    <a:pt x="1080909" y="22567"/>
                  </a:moveTo>
                  <a:lnTo>
                    <a:pt x="1072908" y="14516"/>
                  </a:lnTo>
                  <a:lnTo>
                    <a:pt x="1053147" y="14516"/>
                  </a:lnTo>
                  <a:lnTo>
                    <a:pt x="1045133" y="22567"/>
                  </a:lnTo>
                  <a:lnTo>
                    <a:pt x="1045133" y="42481"/>
                  </a:lnTo>
                  <a:lnTo>
                    <a:pt x="1053147" y="50533"/>
                  </a:lnTo>
                  <a:lnTo>
                    <a:pt x="1072908" y="50533"/>
                  </a:lnTo>
                  <a:lnTo>
                    <a:pt x="1080909" y="42481"/>
                  </a:lnTo>
                  <a:lnTo>
                    <a:pt x="1080909" y="32524"/>
                  </a:lnTo>
                  <a:lnTo>
                    <a:pt x="1080909" y="22567"/>
                  </a:lnTo>
                  <a:close/>
                </a:path>
                <a:path w="3376295" h="128905">
                  <a:moveTo>
                    <a:pt x="1135380" y="55067"/>
                  </a:moveTo>
                  <a:lnTo>
                    <a:pt x="1127379" y="47015"/>
                  </a:lnTo>
                  <a:lnTo>
                    <a:pt x="1118654" y="47015"/>
                  </a:lnTo>
                  <a:lnTo>
                    <a:pt x="1117485" y="47015"/>
                  </a:lnTo>
                  <a:lnTo>
                    <a:pt x="1108760" y="47015"/>
                  </a:lnTo>
                  <a:lnTo>
                    <a:pt x="1100759" y="55067"/>
                  </a:lnTo>
                  <a:lnTo>
                    <a:pt x="1100759" y="65024"/>
                  </a:lnTo>
                  <a:lnTo>
                    <a:pt x="1117485" y="65024"/>
                  </a:lnTo>
                  <a:lnTo>
                    <a:pt x="1118654" y="65024"/>
                  </a:lnTo>
                  <a:lnTo>
                    <a:pt x="1135380" y="65024"/>
                  </a:lnTo>
                  <a:lnTo>
                    <a:pt x="1135380" y="55067"/>
                  </a:lnTo>
                  <a:close/>
                </a:path>
                <a:path w="3376295" h="128905">
                  <a:moveTo>
                    <a:pt x="1135380" y="0"/>
                  </a:moveTo>
                  <a:lnTo>
                    <a:pt x="1118654" y="0"/>
                  </a:lnTo>
                  <a:lnTo>
                    <a:pt x="1117485" y="0"/>
                  </a:lnTo>
                  <a:lnTo>
                    <a:pt x="1100759" y="0"/>
                  </a:lnTo>
                  <a:lnTo>
                    <a:pt x="1100759" y="9956"/>
                  </a:lnTo>
                  <a:lnTo>
                    <a:pt x="1108760" y="18008"/>
                  </a:lnTo>
                  <a:lnTo>
                    <a:pt x="1117485" y="18008"/>
                  </a:lnTo>
                  <a:lnTo>
                    <a:pt x="1118654" y="18008"/>
                  </a:lnTo>
                  <a:lnTo>
                    <a:pt x="1127379" y="18008"/>
                  </a:lnTo>
                  <a:lnTo>
                    <a:pt x="1135380" y="9956"/>
                  </a:lnTo>
                  <a:lnTo>
                    <a:pt x="1135380" y="0"/>
                  </a:lnTo>
                  <a:close/>
                </a:path>
                <a:path w="3376295" h="128905">
                  <a:moveTo>
                    <a:pt x="1190993" y="22567"/>
                  </a:moveTo>
                  <a:lnTo>
                    <a:pt x="1182992" y="14516"/>
                  </a:lnTo>
                  <a:lnTo>
                    <a:pt x="1163231" y="14516"/>
                  </a:lnTo>
                  <a:lnTo>
                    <a:pt x="1155217" y="22567"/>
                  </a:lnTo>
                  <a:lnTo>
                    <a:pt x="1155217" y="42481"/>
                  </a:lnTo>
                  <a:lnTo>
                    <a:pt x="1163231" y="50533"/>
                  </a:lnTo>
                  <a:lnTo>
                    <a:pt x="1182992" y="50533"/>
                  </a:lnTo>
                  <a:lnTo>
                    <a:pt x="1190993" y="42481"/>
                  </a:lnTo>
                  <a:lnTo>
                    <a:pt x="1190993" y="32524"/>
                  </a:lnTo>
                  <a:lnTo>
                    <a:pt x="1190993" y="22567"/>
                  </a:lnTo>
                  <a:close/>
                </a:path>
                <a:path w="3376295" h="128905">
                  <a:moveTo>
                    <a:pt x="1245463" y="55067"/>
                  </a:moveTo>
                  <a:lnTo>
                    <a:pt x="1237462" y="47015"/>
                  </a:lnTo>
                  <a:lnTo>
                    <a:pt x="1228699" y="47015"/>
                  </a:lnTo>
                  <a:lnTo>
                    <a:pt x="1227582" y="47015"/>
                  </a:lnTo>
                  <a:lnTo>
                    <a:pt x="1218831" y="47015"/>
                  </a:lnTo>
                  <a:lnTo>
                    <a:pt x="1210818" y="55067"/>
                  </a:lnTo>
                  <a:lnTo>
                    <a:pt x="1210818" y="65024"/>
                  </a:lnTo>
                  <a:lnTo>
                    <a:pt x="1227582" y="65024"/>
                  </a:lnTo>
                  <a:lnTo>
                    <a:pt x="1228699" y="65024"/>
                  </a:lnTo>
                  <a:lnTo>
                    <a:pt x="1245463" y="65024"/>
                  </a:lnTo>
                  <a:lnTo>
                    <a:pt x="1245463" y="55067"/>
                  </a:lnTo>
                  <a:close/>
                </a:path>
                <a:path w="3376295" h="128905">
                  <a:moveTo>
                    <a:pt x="1245463" y="0"/>
                  </a:moveTo>
                  <a:lnTo>
                    <a:pt x="1228699" y="0"/>
                  </a:lnTo>
                  <a:lnTo>
                    <a:pt x="1227582" y="0"/>
                  </a:lnTo>
                  <a:lnTo>
                    <a:pt x="1210818" y="0"/>
                  </a:lnTo>
                  <a:lnTo>
                    <a:pt x="1210818" y="9956"/>
                  </a:lnTo>
                  <a:lnTo>
                    <a:pt x="1218831" y="18008"/>
                  </a:lnTo>
                  <a:lnTo>
                    <a:pt x="1227582" y="18008"/>
                  </a:lnTo>
                  <a:lnTo>
                    <a:pt x="1228699" y="18008"/>
                  </a:lnTo>
                  <a:lnTo>
                    <a:pt x="1237462" y="18008"/>
                  </a:lnTo>
                  <a:lnTo>
                    <a:pt x="1245463" y="9956"/>
                  </a:lnTo>
                  <a:lnTo>
                    <a:pt x="1245463" y="0"/>
                  </a:lnTo>
                  <a:close/>
                </a:path>
                <a:path w="3376295" h="128905">
                  <a:moveTo>
                    <a:pt x="1301064" y="22567"/>
                  </a:moveTo>
                  <a:lnTo>
                    <a:pt x="1293063" y="14516"/>
                  </a:lnTo>
                  <a:lnTo>
                    <a:pt x="1273289" y="14516"/>
                  </a:lnTo>
                  <a:lnTo>
                    <a:pt x="1265288" y="22567"/>
                  </a:lnTo>
                  <a:lnTo>
                    <a:pt x="1265288" y="42481"/>
                  </a:lnTo>
                  <a:lnTo>
                    <a:pt x="1273289" y="50533"/>
                  </a:lnTo>
                  <a:lnTo>
                    <a:pt x="1293063" y="50533"/>
                  </a:lnTo>
                  <a:lnTo>
                    <a:pt x="1301064" y="42481"/>
                  </a:lnTo>
                  <a:lnTo>
                    <a:pt x="1301064" y="32524"/>
                  </a:lnTo>
                  <a:lnTo>
                    <a:pt x="1301064" y="22567"/>
                  </a:lnTo>
                  <a:close/>
                </a:path>
                <a:path w="3376295" h="128905">
                  <a:moveTo>
                    <a:pt x="1338795" y="47015"/>
                  </a:moveTo>
                  <a:lnTo>
                    <a:pt x="1328902" y="47015"/>
                  </a:lnTo>
                  <a:lnTo>
                    <a:pt x="1320901" y="55067"/>
                  </a:lnTo>
                  <a:lnTo>
                    <a:pt x="1320901" y="65024"/>
                  </a:lnTo>
                  <a:lnTo>
                    <a:pt x="1338795" y="65024"/>
                  </a:lnTo>
                  <a:lnTo>
                    <a:pt x="1338795" y="47015"/>
                  </a:lnTo>
                  <a:close/>
                </a:path>
                <a:path w="3376295" h="128905">
                  <a:moveTo>
                    <a:pt x="1338795" y="9601"/>
                  </a:moveTo>
                  <a:lnTo>
                    <a:pt x="1320901" y="4292"/>
                  </a:lnTo>
                  <a:lnTo>
                    <a:pt x="1320901" y="9956"/>
                  </a:lnTo>
                  <a:lnTo>
                    <a:pt x="1328902" y="18008"/>
                  </a:lnTo>
                  <a:lnTo>
                    <a:pt x="1338795" y="18008"/>
                  </a:lnTo>
                  <a:lnTo>
                    <a:pt x="1338795" y="9601"/>
                  </a:lnTo>
                  <a:close/>
                </a:path>
                <a:path w="3376295" h="128905">
                  <a:moveTo>
                    <a:pt x="3116757" y="63893"/>
                  </a:moveTo>
                  <a:lnTo>
                    <a:pt x="3098838" y="63893"/>
                  </a:lnTo>
                  <a:lnTo>
                    <a:pt x="3098838" y="81902"/>
                  </a:lnTo>
                  <a:lnTo>
                    <a:pt x="3108756" y="81902"/>
                  </a:lnTo>
                  <a:lnTo>
                    <a:pt x="3116757" y="73837"/>
                  </a:lnTo>
                  <a:lnTo>
                    <a:pt x="3116757" y="63893"/>
                  </a:lnTo>
                  <a:close/>
                </a:path>
                <a:path w="3376295" h="128905">
                  <a:moveTo>
                    <a:pt x="3172358" y="86448"/>
                  </a:moveTo>
                  <a:lnTo>
                    <a:pt x="3164357" y="78397"/>
                  </a:lnTo>
                  <a:lnTo>
                    <a:pt x="3144583" y="78397"/>
                  </a:lnTo>
                  <a:lnTo>
                    <a:pt x="3136582" y="86448"/>
                  </a:lnTo>
                  <a:lnTo>
                    <a:pt x="3136582" y="106362"/>
                  </a:lnTo>
                  <a:lnTo>
                    <a:pt x="3144583" y="114414"/>
                  </a:lnTo>
                  <a:lnTo>
                    <a:pt x="3164357" y="114414"/>
                  </a:lnTo>
                  <a:lnTo>
                    <a:pt x="3172358" y="106362"/>
                  </a:lnTo>
                  <a:lnTo>
                    <a:pt x="3172358" y="96405"/>
                  </a:lnTo>
                  <a:lnTo>
                    <a:pt x="3172358" y="86448"/>
                  </a:lnTo>
                  <a:close/>
                </a:path>
                <a:path w="3376295" h="128905">
                  <a:moveTo>
                    <a:pt x="3226816" y="118948"/>
                  </a:moveTo>
                  <a:lnTo>
                    <a:pt x="3218815" y="110896"/>
                  </a:lnTo>
                  <a:lnTo>
                    <a:pt x="3208921" y="110896"/>
                  </a:lnTo>
                  <a:lnTo>
                    <a:pt x="3208921" y="128905"/>
                  </a:lnTo>
                  <a:lnTo>
                    <a:pt x="3226816" y="128905"/>
                  </a:lnTo>
                  <a:lnTo>
                    <a:pt x="3226816" y="118948"/>
                  </a:lnTo>
                  <a:close/>
                </a:path>
                <a:path w="3376295" h="128905">
                  <a:moveTo>
                    <a:pt x="3226816" y="63893"/>
                  </a:moveTo>
                  <a:lnTo>
                    <a:pt x="3210064" y="63893"/>
                  </a:lnTo>
                  <a:lnTo>
                    <a:pt x="3208921" y="63893"/>
                  </a:lnTo>
                  <a:lnTo>
                    <a:pt x="3192183" y="63893"/>
                  </a:lnTo>
                  <a:lnTo>
                    <a:pt x="3192183" y="73837"/>
                  </a:lnTo>
                  <a:lnTo>
                    <a:pt x="3200171" y="81902"/>
                  </a:lnTo>
                  <a:lnTo>
                    <a:pt x="3208921" y="81902"/>
                  </a:lnTo>
                  <a:lnTo>
                    <a:pt x="3210064" y="81902"/>
                  </a:lnTo>
                  <a:lnTo>
                    <a:pt x="3218815" y="81902"/>
                  </a:lnTo>
                  <a:lnTo>
                    <a:pt x="3226816" y="73837"/>
                  </a:lnTo>
                  <a:lnTo>
                    <a:pt x="3226816" y="63893"/>
                  </a:lnTo>
                  <a:close/>
                </a:path>
                <a:path w="3376295" h="128905">
                  <a:moveTo>
                    <a:pt x="3282429" y="86448"/>
                  </a:moveTo>
                  <a:lnTo>
                    <a:pt x="3274428" y="78397"/>
                  </a:lnTo>
                  <a:lnTo>
                    <a:pt x="3254641" y="78397"/>
                  </a:lnTo>
                  <a:lnTo>
                    <a:pt x="3246640" y="86448"/>
                  </a:lnTo>
                  <a:lnTo>
                    <a:pt x="3246640" y="106362"/>
                  </a:lnTo>
                  <a:lnTo>
                    <a:pt x="3254641" y="114414"/>
                  </a:lnTo>
                  <a:lnTo>
                    <a:pt x="3274428" y="114414"/>
                  </a:lnTo>
                  <a:lnTo>
                    <a:pt x="3282429" y="106362"/>
                  </a:lnTo>
                  <a:lnTo>
                    <a:pt x="3282429" y="96405"/>
                  </a:lnTo>
                  <a:lnTo>
                    <a:pt x="3282429" y="86448"/>
                  </a:lnTo>
                  <a:close/>
                </a:path>
                <a:path w="3376295" h="128905">
                  <a:moveTo>
                    <a:pt x="3336899" y="118948"/>
                  </a:moveTo>
                  <a:lnTo>
                    <a:pt x="3328898" y="110896"/>
                  </a:lnTo>
                  <a:lnTo>
                    <a:pt x="3320135" y="110896"/>
                  </a:lnTo>
                  <a:lnTo>
                    <a:pt x="3319005" y="110896"/>
                  </a:lnTo>
                  <a:lnTo>
                    <a:pt x="3310255" y="110896"/>
                  </a:lnTo>
                  <a:lnTo>
                    <a:pt x="3302254" y="118948"/>
                  </a:lnTo>
                  <a:lnTo>
                    <a:pt x="3302254" y="128905"/>
                  </a:lnTo>
                  <a:lnTo>
                    <a:pt x="3319005" y="128905"/>
                  </a:lnTo>
                  <a:lnTo>
                    <a:pt x="3320135" y="128905"/>
                  </a:lnTo>
                  <a:lnTo>
                    <a:pt x="3336899" y="128905"/>
                  </a:lnTo>
                  <a:lnTo>
                    <a:pt x="3336899" y="118948"/>
                  </a:lnTo>
                  <a:close/>
                </a:path>
                <a:path w="3376295" h="128905">
                  <a:moveTo>
                    <a:pt x="3336899" y="63893"/>
                  </a:moveTo>
                  <a:lnTo>
                    <a:pt x="3320135" y="63893"/>
                  </a:lnTo>
                  <a:lnTo>
                    <a:pt x="3319005" y="63893"/>
                  </a:lnTo>
                  <a:lnTo>
                    <a:pt x="3302254" y="63893"/>
                  </a:lnTo>
                  <a:lnTo>
                    <a:pt x="3302254" y="73837"/>
                  </a:lnTo>
                  <a:lnTo>
                    <a:pt x="3310255" y="81902"/>
                  </a:lnTo>
                  <a:lnTo>
                    <a:pt x="3319005" y="81902"/>
                  </a:lnTo>
                  <a:lnTo>
                    <a:pt x="3320135" y="81902"/>
                  </a:lnTo>
                  <a:lnTo>
                    <a:pt x="3328898" y="81902"/>
                  </a:lnTo>
                  <a:lnTo>
                    <a:pt x="3336899" y="73837"/>
                  </a:lnTo>
                  <a:lnTo>
                    <a:pt x="3336899" y="63893"/>
                  </a:lnTo>
                  <a:close/>
                </a:path>
                <a:path w="3376295" h="128905">
                  <a:moveTo>
                    <a:pt x="3375710" y="78397"/>
                  </a:moveTo>
                  <a:lnTo>
                    <a:pt x="3364738" y="78397"/>
                  </a:lnTo>
                  <a:lnTo>
                    <a:pt x="3356724" y="86448"/>
                  </a:lnTo>
                  <a:lnTo>
                    <a:pt x="3356724" y="106362"/>
                  </a:lnTo>
                  <a:lnTo>
                    <a:pt x="3364738" y="114414"/>
                  </a:lnTo>
                  <a:lnTo>
                    <a:pt x="3375710" y="114414"/>
                  </a:lnTo>
                  <a:lnTo>
                    <a:pt x="3375710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74">
              <a:extLst>
                <a:ext uri="{FF2B5EF4-FFF2-40B4-BE49-F238E27FC236}">
                  <a16:creationId xmlns:a16="http://schemas.microsoft.com/office/drawing/2014/main" id="{192268E4-6973-A697-571D-B973C229DDC3}"/>
                </a:ext>
              </a:extLst>
            </p:cNvPr>
            <p:cNvSpPr/>
            <p:nvPr/>
          </p:nvSpPr>
          <p:spPr>
            <a:xfrm>
              <a:off x="5717565" y="3015741"/>
              <a:ext cx="3426460" cy="129539"/>
            </a:xfrm>
            <a:custGeom>
              <a:avLst/>
              <a:gdLst/>
              <a:ahLst/>
              <a:cxnLst/>
              <a:rect l="l" t="t" r="r" b="b"/>
              <a:pathLst>
                <a:path w="3426459" h="129539">
                  <a:moveTo>
                    <a:pt x="30886" y="22555"/>
                  </a:moveTo>
                  <a:lnTo>
                    <a:pt x="22885" y="14503"/>
                  </a:lnTo>
                  <a:lnTo>
                    <a:pt x="3124" y="14503"/>
                  </a:lnTo>
                  <a:lnTo>
                    <a:pt x="0" y="17653"/>
                  </a:lnTo>
                  <a:lnTo>
                    <a:pt x="9804" y="27800"/>
                  </a:lnTo>
                  <a:lnTo>
                    <a:pt x="23304" y="41592"/>
                  </a:lnTo>
                  <a:lnTo>
                    <a:pt x="27533" y="45847"/>
                  </a:lnTo>
                  <a:lnTo>
                    <a:pt x="30886" y="42468"/>
                  </a:lnTo>
                  <a:lnTo>
                    <a:pt x="30886" y="22555"/>
                  </a:lnTo>
                  <a:close/>
                </a:path>
                <a:path w="3426459" h="129539">
                  <a:moveTo>
                    <a:pt x="85356" y="55079"/>
                  </a:moveTo>
                  <a:lnTo>
                    <a:pt x="77355" y="47028"/>
                  </a:lnTo>
                  <a:lnTo>
                    <a:pt x="68618" y="47028"/>
                  </a:lnTo>
                  <a:lnTo>
                    <a:pt x="67487" y="47028"/>
                  </a:lnTo>
                  <a:lnTo>
                    <a:pt x="58737" y="47028"/>
                  </a:lnTo>
                  <a:lnTo>
                    <a:pt x="50723" y="55079"/>
                  </a:lnTo>
                  <a:lnTo>
                    <a:pt x="50723" y="65036"/>
                  </a:lnTo>
                  <a:lnTo>
                    <a:pt x="67487" y="65036"/>
                  </a:lnTo>
                  <a:lnTo>
                    <a:pt x="68618" y="65036"/>
                  </a:lnTo>
                  <a:lnTo>
                    <a:pt x="85356" y="65036"/>
                  </a:lnTo>
                  <a:lnTo>
                    <a:pt x="85356" y="55079"/>
                  </a:lnTo>
                  <a:close/>
                </a:path>
                <a:path w="3426459" h="129539">
                  <a:moveTo>
                    <a:pt x="85356" y="0"/>
                  </a:moveTo>
                  <a:lnTo>
                    <a:pt x="67487" y="0"/>
                  </a:lnTo>
                  <a:lnTo>
                    <a:pt x="50723" y="12"/>
                  </a:lnTo>
                  <a:lnTo>
                    <a:pt x="50723" y="9956"/>
                  </a:lnTo>
                  <a:lnTo>
                    <a:pt x="58737" y="18008"/>
                  </a:lnTo>
                  <a:lnTo>
                    <a:pt x="67487" y="18008"/>
                  </a:lnTo>
                  <a:lnTo>
                    <a:pt x="68618" y="18008"/>
                  </a:lnTo>
                  <a:lnTo>
                    <a:pt x="77355" y="18008"/>
                  </a:lnTo>
                  <a:lnTo>
                    <a:pt x="85356" y="9956"/>
                  </a:lnTo>
                  <a:lnTo>
                    <a:pt x="85356" y="0"/>
                  </a:lnTo>
                  <a:close/>
                </a:path>
                <a:path w="3426459" h="129539">
                  <a:moveTo>
                    <a:pt x="140970" y="22555"/>
                  </a:moveTo>
                  <a:lnTo>
                    <a:pt x="132969" y="14503"/>
                  </a:lnTo>
                  <a:lnTo>
                    <a:pt x="113207" y="14503"/>
                  </a:lnTo>
                  <a:lnTo>
                    <a:pt x="105194" y="22555"/>
                  </a:lnTo>
                  <a:lnTo>
                    <a:pt x="105194" y="42468"/>
                  </a:lnTo>
                  <a:lnTo>
                    <a:pt x="113207" y="50520"/>
                  </a:lnTo>
                  <a:lnTo>
                    <a:pt x="132969" y="50520"/>
                  </a:lnTo>
                  <a:lnTo>
                    <a:pt x="140970" y="42468"/>
                  </a:lnTo>
                  <a:lnTo>
                    <a:pt x="140970" y="32512"/>
                  </a:lnTo>
                  <a:lnTo>
                    <a:pt x="140970" y="22555"/>
                  </a:lnTo>
                  <a:close/>
                </a:path>
                <a:path w="3426459" h="129539">
                  <a:moveTo>
                    <a:pt x="178701" y="0"/>
                  </a:moveTo>
                  <a:lnTo>
                    <a:pt x="160794" y="0"/>
                  </a:lnTo>
                  <a:lnTo>
                    <a:pt x="160794" y="9956"/>
                  </a:lnTo>
                  <a:lnTo>
                    <a:pt x="168808" y="18008"/>
                  </a:lnTo>
                  <a:lnTo>
                    <a:pt x="178701" y="18008"/>
                  </a:lnTo>
                  <a:lnTo>
                    <a:pt x="178701" y="0"/>
                  </a:lnTo>
                  <a:close/>
                </a:path>
                <a:path w="3426459" h="129539">
                  <a:moveTo>
                    <a:pt x="195440" y="55079"/>
                  </a:moveTo>
                  <a:lnTo>
                    <a:pt x="187439" y="47028"/>
                  </a:lnTo>
                  <a:lnTo>
                    <a:pt x="178701" y="47028"/>
                  </a:lnTo>
                  <a:lnTo>
                    <a:pt x="177558" y="47028"/>
                  </a:lnTo>
                  <a:lnTo>
                    <a:pt x="168808" y="47028"/>
                  </a:lnTo>
                  <a:lnTo>
                    <a:pt x="160794" y="55079"/>
                  </a:lnTo>
                  <a:lnTo>
                    <a:pt x="160794" y="65036"/>
                  </a:lnTo>
                  <a:lnTo>
                    <a:pt x="177558" y="65036"/>
                  </a:lnTo>
                  <a:lnTo>
                    <a:pt x="178701" y="65036"/>
                  </a:lnTo>
                  <a:lnTo>
                    <a:pt x="195440" y="65036"/>
                  </a:lnTo>
                  <a:lnTo>
                    <a:pt x="195440" y="55079"/>
                  </a:lnTo>
                  <a:close/>
                </a:path>
                <a:path w="3426459" h="129539">
                  <a:moveTo>
                    <a:pt x="288759" y="47028"/>
                  </a:moveTo>
                  <a:lnTo>
                    <a:pt x="278892" y="47028"/>
                  </a:lnTo>
                  <a:lnTo>
                    <a:pt x="270878" y="55079"/>
                  </a:lnTo>
                  <a:lnTo>
                    <a:pt x="270878" y="65036"/>
                  </a:lnTo>
                  <a:lnTo>
                    <a:pt x="288759" y="65036"/>
                  </a:lnTo>
                  <a:lnTo>
                    <a:pt x="288759" y="47028"/>
                  </a:lnTo>
                  <a:close/>
                </a:path>
                <a:path w="3426459" h="129539">
                  <a:moveTo>
                    <a:pt x="288759" y="0"/>
                  </a:moveTo>
                  <a:lnTo>
                    <a:pt x="270878" y="0"/>
                  </a:lnTo>
                  <a:lnTo>
                    <a:pt x="270878" y="9956"/>
                  </a:lnTo>
                  <a:lnTo>
                    <a:pt x="278892" y="18008"/>
                  </a:lnTo>
                  <a:lnTo>
                    <a:pt x="288759" y="18008"/>
                  </a:lnTo>
                  <a:lnTo>
                    <a:pt x="288759" y="0"/>
                  </a:lnTo>
                  <a:close/>
                </a:path>
                <a:path w="3426459" h="129539">
                  <a:moveTo>
                    <a:pt x="1296187" y="63893"/>
                  </a:moveTo>
                  <a:lnTo>
                    <a:pt x="1278305" y="63893"/>
                  </a:lnTo>
                  <a:lnTo>
                    <a:pt x="1278305" y="81902"/>
                  </a:lnTo>
                  <a:lnTo>
                    <a:pt x="1288186" y="81902"/>
                  </a:lnTo>
                  <a:lnTo>
                    <a:pt x="1296187" y="73850"/>
                  </a:lnTo>
                  <a:lnTo>
                    <a:pt x="1296187" y="63893"/>
                  </a:lnTo>
                  <a:close/>
                </a:path>
                <a:path w="3426459" h="129539">
                  <a:moveTo>
                    <a:pt x="1402905" y="77216"/>
                  </a:moveTo>
                  <a:lnTo>
                    <a:pt x="1388389" y="73152"/>
                  </a:lnTo>
                  <a:lnTo>
                    <a:pt x="1388389" y="81902"/>
                  </a:lnTo>
                  <a:lnTo>
                    <a:pt x="1398257" y="81902"/>
                  </a:lnTo>
                  <a:lnTo>
                    <a:pt x="1402905" y="77216"/>
                  </a:lnTo>
                  <a:close/>
                </a:path>
                <a:path w="3426459" h="129539">
                  <a:moveTo>
                    <a:pt x="1406258" y="118960"/>
                  </a:moveTo>
                  <a:lnTo>
                    <a:pt x="1398257" y="110909"/>
                  </a:lnTo>
                  <a:lnTo>
                    <a:pt x="1388389" y="110909"/>
                  </a:lnTo>
                  <a:lnTo>
                    <a:pt x="1388389" y="128917"/>
                  </a:lnTo>
                  <a:lnTo>
                    <a:pt x="1406258" y="128917"/>
                  </a:lnTo>
                  <a:lnTo>
                    <a:pt x="1406258" y="118960"/>
                  </a:lnTo>
                  <a:close/>
                </a:path>
                <a:path w="3426459" h="129539">
                  <a:moveTo>
                    <a:pt x="1461871" y="92735"/>
                  </a:moveTo>
                  <a:lnTo>
                    <a:pt x="1443672" y="88201"/>
                  </a:lnTo>
                  <a:lnTo>
                    <a:pt x="1428381" y="84162"/>
                  </a:lnTo>
                  <a:lnTo>
                    <a:pt x="1426095" y="86461"/>
                  </a:lnTo>
                  <a:lnTo>
                    <a:pt x="1426095" y="106375"/>
                  </a:lnTo>
                  <a:lnTo>
                    <a:pt x="1434109" y="114427"/>
                  </a:lnTo>
                  <a:lnTo>
                    <a:pt x="1453870" y="114427"/>
                  </a:lnTo>
                  <a:lnTo>
                    <a:pt x="1461871" y="106375"/>
                  </a:lnTo>
                  <a:lnTo>
                    <a:pt x="1461871" y="92735"/>
                  </a:lnTo>
                  <a:close/>
                </a:path>
                <a:path w="3426459" h="129539">
                  <a:moveTo>
                    <a:pt x="1516341" y="118960"/>
                  </a:moveTo>
                  <a:lnTo>
                    <a:pt x="1508340" y="110909"/>
                  </a:lnTo>
                  <a:lnTo>
                    <a:pt x="1499590" y="110909"/>
                  </a:lnTo>
                  <a:lnTo>
                    <a:pt x="1498447" y="110909"/>
                  </a:lnTo>
                  <a:lnTo>
                    <a:pt x="1489697" y="110909"/>
                  </a:lnTo>
                  <a:lnTo>
                    <a:pt x="1481696" y="118960"/>
                  </a:lnTo>
                  <a:lnTo>
                    <a:pt x="1481696" y="128917"/>
                  </a:lnTo>
                  <a:lnTo>
                    <a:pt x="1498447" y="128917"/>
                  </a:lnTo>
                  <a:lnTo>
                    <a:pt x="1499590" y="128917"/>
                  </a:lnTo>
                  <a:lnTo>
                    <a:pt x="1516341" y="128917"/>
                  </a:lnTo>
                  <a:lnTo>
                    <a:pt x="1516341" y="118960"/>
                  </a:lnTo>
                  <a:close/>
                </a:path>
                <a:path w="3426459" h="129539">
                  <a:moveTo>
                    <a:pt x="1560474" y="114427"/>
                  </a:moveTo>
                  <a:lnTo>
                    <a:pt x="1553794" y="113157"/>
                  </a:lnTo>
                  <a:lnTo>
                    <a:pt x="1540129" y="110363"/>
                  </a:lnTo>
                  <a:lnTo>
                    <a:pt x="1544167" y="114427"/>
                  </a:lnTo>
                  <a:lnTo>
                    <a:pt x="1560474" y="114427"/>
                  </a:lnTo>
                  <a:close/>
                </a:path>
                <a:path w="3426459" h="129539">
                  <a:moveTo>
                    <a:pt x="1626412" y="125958"/>
                  </a:moveTo>
                  <a:lnTo>
                    <a:pt x="1608531" y="123113"/>
                  </a:lnTo>
                  <a:lnTo>
                    <a:pt x="1591779" y="120205"/>
                  </a:lnTo>
                  <a:lnTo>
                    <a:pt x="1591779" y="128917"/>
                  </a:lnTo>
                  <a:lnTo>
                    <a:pt x="1608531" y="128917"/>
                  </a:lnTo>
                  <a:lnTo>
                    <a:pt x="1609674" y="128917"/>
                  </a:lnTo>
                  <a:lnTo>
                    <a:pt x="1626412" y="128917"/>
                  </a:lnTo>
                  <a:lnTo>
                    <a:pt x="1626412" y="125958"/>
                  </a:lnTo>
                  <a:close/>
                </a:path>
                <a:path w="3426459" h="129539">
                  <a:moveTo>
                    <a:pt x="2286863" y="120624"/>
                  </a:moveTo>
                  <a:lnTo>
                    <a:pt x="2270112" y="123532"/>
                  </a:lnTo>
                  <a:lnTo>
                    <a:pt x="2252230" y="126365"/>
                  </a:lnTo>
                  <a:lnTo>
                    <a:pt x="2252230" y="128917"/>
                  </a:lnTo>
                  <a:lnTo>
                    <a:pt x="2268969" y="128917"/>
                  </a:lnTo>
                  <a:lnTo>
                    <a:pt x="2270112" y="128917"/>
                  </a:lnTo>
                  <a:lnTo>
                    <a:pt x="2286863" y="128917"/>
                  </a:lnTo>
                  <a:lnTo>
                    <a:pt x="2286863" y="120624"/>
                  </a:lnTo>
                  <a:close/>
                </a:path>
                <a:path w="3426459" h="129539">
                  <a:moveTo>
                    <a:pt x="2337892" y="110985"/>
                  </a:moveTo>
                  <a:lnTo>
                    <a:pt x="2324849" y="113626"/>
                  </a:lnTo>
                  <a:lnTo>
                    <a:pt x="2320645" y="114427"/>
                  </a:lnTo>
                  <a:lnTo>
                    <a:pt x="2334476" y="114427"/>
                  </a:lnTo>
                  <a:lnTo>
                    <a:pt x="2337892" y="110985"/>
                  </a:lnTo>
                  <a:close/>
                </a:path>
                <a:path w="3426459" h="129539">
                  <a:moveTo>
                    <a:pt x="2396947" y="118960"/>
                  </a:moveTo>
                  <a:lnTo>
                    <a:pt x="2388946" y="110909"/>
                  </a:lnTo>
                  <a:lnTo>
                    <a:pt x="2380196" y="110909"/>
                  </a:lnTo>
                  <a:lnTo>
                    <a:pt x="2379040" y="110909"/>
                  </a:lnTo>
                  <a:lnTo>
                    <a:pt x="2370315" y="110909"/>
                  </a:lnTo>
                  <a:lnTo>
                    <a:pt x="2362314" y="118960"/>
                  </a:lnTo>
                  <a:lnTo>
                    <a:pt x="2362314" y="128917"/>
                  </a:lnTo>
                  <a:lnTo>
                    <a:pt x="2379040" y="128917"/>
                  </a:lnTo>
                  <a:lnTo>
                    <a:pt x="2380196" y="128917"/>
                  </a:lnTo>
                  <a:lnTo>
                    <a:pt x="2396947" y="128917"/>
                  </a:lnTo>
                  <a:lnTo>
                    <a:pt x="2396947" y="118960"/>
                  </a:lnTo>
                  <a:close/>
                </a:path>
                <a:path w="3426459" h="129539">
                  <a:moveTo>
                    <a:pt x="2452560" y="86461"/>
                  </a:moveTo>
                  <a:lnTo>
                    <a:pt x="2450795" y="84683"/>
                  </a:lnTo>
                  <a:lnTo>
                    <a:pt x="2434971" y="88836"/>
                  </a:lnTo>
                  <a:lnTo>
                    <a:pt x="2416784" y="93345"/>
                  </a:lnTo>
                  <a:lnTo>
                    <a:pt x="2416784" y="106375"/>
                  </a:lnTo>
                  <a:lnTo>
                    <a:pt x="2424785" y="114427"/>
                  </a:lnTo>
                  <a:lnTo>
                    <a:pt x="2444559" y="114427"/>
                  </a:lnTo>
                  <a:lnTo>
                    <a:pt x="2452560" y="106375"/>
                  </a:lnTo>
                  <a:lnTo>
                    <a:pt x="2452560" y="86461"/>
                  </a:lnTo>
                  <a:close/>
                </a:path>
                <a:path w="3426459" h="129539">
                  <a:moveTo>
                    <a:pt x="2507005" y="118960"/>
                  </a:moveTo>
                  <a:lnTo>
                    <a:pt x="2499004" y="110909"/>
                  </a:lnTo>
                  <a:lnTo>
                    <a:pt x="2490279" y="110909"/>
                  </a:lnTo>
                  <a:lnTo>
                    <a:pt x="2489123" y="110909"/>
                  </a:lnTo>
                  <a:lnTo>
                    <a:pt x="2480399" y="110909"/>
                  </a:lnTo>
                  <a:lnTo>
                    <a:pt x="2472385" y="118960"/>
                  </a:lnTo>
                  <a:lnTo>
                    <a:pt x="2472385" y="128917"/>
                  </a:lnTo>
                  <a:lnTo>
                    <a:pt x="2489123" y="128917"/>
                  </a:lnTo>
                  <a:lnTo>
                    <a:pt x="2490279" y="128917"/>
                  </a:lnTo>
                  <a:lnTo>
                    <a:pt x="2507005" y="128917"/>
                  </a:lnTo>
                  <a:lnTo>
                    <a:pt x="2507005" y="118960"/>
                  </a:lnTo>
                  <a:close/>
                </a:path>
                <a:path w="3426459" h="129539">
                  <a:moveTo>
                    <a:pt x="2507005" y="68897"/>
                  </a:moveTo>
                  <a:lnTo>
                    <a:pt x="2490279" y="73850"/>
                  </a:lnTo>
                  <a:lnTo>
                    <a:pt x="2489581" y="74053"/>
                  </a:lnTo>
                  <a:lnTo>
                    <a:pt x="2489123" y="74180"/>
                  </a:lnTo>
                  <a:lnTo>
                    <a:pt x="2476271" y="77762"/>
                  </a:lnTo>
                  <a:lnTo>
                    <a:pt x="2480399" y="81902"/>
                  </a:lnTo>
                  <a:lnTo>
                    <a:pt x="2489123" y="81902"/>
                  </a:lnTo>
                  <a:lnTo>
                    <a:pt x="2490279" y="81902"/>
                  </a:lnTo>
                  <a:lnTo>
                    <a:pt x="2499004" y="81902"/>
                  </a:lnTo>
                  <a:lnTo>
                    <a:pt x="2507005" y="73850"/>
                  </a:lnTo>
                  <a:lnTo>
                    <a:pt x="2507005" y="68897"/>
                  </a:lnTo>
                  <a:close/>
                </a:path>
                <a:path w="3426459" h="129539">
                  <a:moveTo>
                    <a:pt x="2562618" y="86461"/>
                  </a:moveTo>
                  <a:lnTo>
                    <a:pt x="2554617" y="78409"/>
                  </a:lnTo>
                  <a:lnTo>
                    <a:pt x="2534856" y="78409"/>
                  </a:lnTo>
                  <a:lnTo>
                    <a:pt x="2526842" y="86461"/>
                  </a:lnTo>
                  <a:lnTo>
                    <a:pt x="2526842" y="106375"/>
                  </a:lnTo>
                  <a:lnTo>
                    <a:pt x="2534856" y="114427"/>
                  </a:lnTo>
                  <a:lnTo>
                    <a:pt x="2554617" y="114427"/>
                  </a:lnTo>
                  <a:lnTo>
                    <a:pt x="2562618" y="106375"/>
                  </a:lnTo>
                  <a:lnTo>
                    <a:pt x="2562618" y="96418"/>
                  </a:lnTo>
                  <a:lnTo>
                    <a:pt x="2562618" y="86461"/>
                  </a:lnTo>
                  <a:close/>
                </a:path>
                <a:path w="3426459" h="129539">
                  <a:moveTo>
                    <a:pt x="2617089" y="118960"/>
                  </a:moveTo>
                  <a:lnTo>
                    <a:pt x="2609088" y="110909"/>
                  </a:lnTo>
                  <a:lnTo>
                    <a:pt x="2600350" y="110909"/>
                  </a:lnTo>
                  <a:lnTo>
                    <a:pt x="2599194" y="110909"/>
                  </a:lnTo>
                  <a:lnTo>
                    <a:pt x="2590469" y="110909"/>
                  </a:lnTo>
                  <a:lnTo>
                    <a:pt x="2582468" y="118960"/>
                  </a:lnTo>
                  <a:lnTo>
                    <a:pt x="2582468" y="128917"/>
                  </a:lnTo>
                  <a:lnTo>
                    <a:pt x="2599194" y="128917"/>
                  </a:lnTo>
                  <a:lnTo>
                    <a:pt x="2600350" y="128917"/>
                  </a:lnTo>
                  <a:lnTo>
                    <a:pt x="2617089" y="128917"/>
                  </a:lnTo>
                  <a:lnTo>
                    <a:pt x="2617089" y="118960"/>
                  </a:lnTo>
                  <a:close/>
                </a:path>
                <a:path w="3426459" h="129539">
                  <a:moveTo>
                    <a:pt x="2617089" y="63893"/>
                  </a:moveTo>
                  <a:lnTo>
                    <a:pt x="2600350" y="63893"/>
                  </a:lnTo>
                  <a:lnTo>
                    <a:pt x="2599194" y="63893"/>
                  </a:lnTo>
                  <a:lnTo>
                    <a:pt x="2582468" y="63893"/>
                  </a:lnTo>
                  <a:lnTo>
                    <a:pt x="2582468" y="73850"/>
                  </a:lnTo>
                  <a:lnTo>
                    <a:pt x="2590469" y="81902"/>
                  </a:lnTo>
                  <a:lnTo>
                    <a:pt x="2599194" y="81902"/>
                  </a:lnTo>
                  <a:lnTo>
                    <a:pt x="2600350" y="81902"/>
                  </a:lnTo>
                  <a:lnTo>
                    <a:pt x="2609088" y="81902"/>
                  </a:lnTo>
                  <a:lnTo>
                    <a:pt x="2617089" y="73850"/>
                  </a:lnTo>
                  <a:lnTo>
                    <a:pt x="2617089" y="63893"/>
                  </a:lnTo>
                  <a:close/>
                </a:path>
                <a:path w="3426459" h="129539">
                  <a:moveTo>
                    <a:pt x="2672702" y="86461"/>
                  </a:moveTo>
                  <a:lnTo>
                    <a:pt x="2664701" y="78409"/>
                  </a:lnTo>
                  <a:lnTo>
                    <a:pt x="2644940" y="78409"/>
                  </a:lnTo>
                  <a:lnTo>
                    <a:pt x="2636926" y="86461"/>
                  </a:lnTo>
                  <a:lnTo>
                    <a:pt x="2636926" y="106375"/>
                  </a:lnTo>
                  <a:lnTo>
                    <a:pt x="2644940" y="114427"/>
                  </a:lnTo>
                  <a:lnTo>
                    <a:pt x="2664701" y="114427"/>
                  </a:lnTo>
                  <a:lnTo>
                    <a:pt x="2672702" y="106375"/>
                  </a:lnTo>
                  <a:lnTo>
                    <a:pt x="2672702" y="96418"/>
                  </a:lnTo>
                  <a:lnTo>
                    <a:pt x="2672702" y="86461"/>
                  </a:lnTo>
                  <a:close/>
                </a:path>
                <a:path w="3426459" h="129539">
                  <a:moveTo>
                    <a:pt x="2727160" y="118960"/>
                  </a:moveTo>
                  <a:lnTo>
                    <a:pt x="2719159" y="110909"/>
                  </a:lnTo>
                  <a:lnTo>
                    <a:pt x="2710421" y="110909"/>
                  </a:lnTo>
                  <a:lnTo>
                    <a:pt x="2709278" y="110909"/>
                  </a:lnTo>
                  <a:lnTo>
                    <a:pt x="2700528" y="110909"/>
                  </a:lnTo>
                  <a:lnTo>
                    <a:pt x="2692527" y="118960"/>
                  </a:lnTo>
                  <a:lnTo>
                    <a:pt x="2692527" y="128917"/>
                  </a:lnTo>
                  <a:lnTo>
                    <a:pt x="2709278" y="128917"/>
                  </a:lnTo>
                  <a:lnTo>
                    <a:pt x="2710421" y="128917"/>
                  </a:lnTo>
                  <a:lnTo>
                    <a:pt x="2727160" y="128917"/>
                  </a:lnTo>
                  <a:lnTo>
                    <a:pt x="2727160" y="118960"/>
                  </a:lnTo>
                  <a:close/>
                </a:path>
                <a:path w="3426459" h="129539">
                  <a:moveTo>
                    <a:pt x="2727160" y="63893"/>
                  </a:moveTo>
                  <a:lnTo>
                    <a:pt x="2710421" y="63893"/>
                  </a:lnTo>
                  <a:lnTo>
                    <a:pt x="2709278" y="63893"/>
                  </a:lnTo>
                  <a:lnTo>
                    <a:pt x="2692527" y="63893"/>
                  </a:lnTo>
                  <a:lnTo>
                    <a:pt x="2692527" y="73850"/>
                  </a:lnTo>
                  <a:lnTo>
                    <a:pt x="2700528" y="81902"/>
                  </a:lnTo>
                  <a:lnTo>
                    <a:pt x="2709278" y="81902"/>
                  </a:lnTo>
                  <a:lnTo>
                    <a:pt x="2710421" y="81902"/>
                  </a:lnTo>
                  <a:lnTo>
                    <a:pt x="2719159" y="81902"/>
                  </a:lnTo>
                  <a:lnTo>
                    <a:pt x="2727160" y="73850"/>
                  </a:lnTo>
                  <a:lnTo>
                    <a:pt x="2727160" y="63893"/>
                  </a:lnTo>
                  <a:close/>
                </a:path>
                <a:path w="3426459" h="129539">
                  <a:moveTo>
                    <a:pt x="2782773" y="86461"/>
                  </a:moveTo>
                  <a:lnTo>
                    <a:pt x="2774772" y="78409"/>
                  </a:lnTo>
                  <a:lnTo>
                    <a:pt x="2755011" y="78409"/>
                  </a:lnTo>
                  <a:lnTo>
                    <a:pt x="2746997" y="86461"/>
                  </a:lnTo>
                  <a:lnTo>
                    <a:pt x="2746997" y="106375"/>
                  </a:lnTo>
                  <a:lnTo>
                    <a:pt x="2755011" y="114427"/>
                  </a:lnTo>
                  <a:lnTo>
                    <a:pt x="2774772" y="114427"/>
                  </a:lnTo>
                  <a:lnTo>
                    <a:pt x="2782773" y="106375"/>
                  </a:lnTo>
                  <a:lnTo>
                    <a:pt x="2782773" y="96418"/>
                  </a:lnTo>
                  <a:lnTo>
                    <a:pt x="2782773" y="86461"/>
                  </a:lnTo>
                  <a:close/>
                </a:path>
                <a:path w="3426459" h="129539">
                  <a:moveTo>
                    <a:pt x="2837243" y="118960"/>
                  </a:moveTo>
                  <a:lnTo>
                    <a:pt x="2829242" y="110909"/>
                  </a:lnTo>
                  <a:lnTo>
                    <a:pt x="2820479" y="110909"/>
                  </a:lnTo>
                  <a:lnTo>
                    <a:pt x="2819362" y="110909"/>
                  </a:lnTo>
                  <a:lnTo>
                    <a:pt x="2810611" y="110909"/>
                  </a:lnTo>
                  <a:lnTo>
                    <a:pt x="2802610" y="118960"/>
                  </a:lnTo>
                  <a:lnTo>
                    <a:pt x="2802610" y="128917"/>
                  </a:lnTo>
                  <a:lnTo>
                    <a:pt x="2819362" y="128917"/>
                  </a:lnTo>
                  <a:lnTo>
                    <a:pt x="2820479" y="128917"/>
                  </a:lnTo>
                  <a:lnTo>
                    <a:pt x="2837243" y="128917"/>
                  </a:lnTo>
                  <a:lnTo>
                    <a:pt x="2837243" y="118960"/>
                  </a:lnTo>
                  <a:close/>
                </a:path>
                <a:path w="3426459" h="129539">
                  <a:moveTo>
                    <a:pt x="2837243" y="63893"/>
                  </a:moveTo>
                  <a:lnTo>
                    <a:pt x="2820479" y="63893"/>
                  </a:lnTo>
                  <a:lnTo>
                    <a:pt x="2819362" y="63893"/>
                  </a:lnTo>
                  <a:lnTo>
                    <a:pt x="2802610" y="63893"/>
                  </a:lnTo>
                  <a:lnTo>
                    <a:pt x="2802610" y="73850"/>
                  </a:lnTo>
                  <a:lnTo>
                    <a:pt x="2810611" y="81902"/>
                  </a:lnTo>
                  <a:lnTo>
                    <a:pt x="2819362" y="81902"/>
                  </a:lnTo>
                  <a:lnTo>
                    <a:pt x="2820479" y="81902"/>
                  </a:lnTo>
                  <a:lnTo>
                    <a:pt x="2829242" y="81902"/>
                  </a:lnTo>
                  <a:lnTo>
                    <a:pt x="2837243" y="73850"/>
                  </a:lnTo>
                  <a:lnTo>
                    <a:pt x="2837243" y="63893"/>
                  </a:lnTo>
                  <a:close/>
                </a:path>
                <a:path w="3426459" h="129539">
                  <a:moveTo>
                    <a:pt x="2892856" y="86461"/>
                  </a:moveTo>
                  <a:lnTo>
                    <a:pt x="2884855" y="78409"/>
                  </a:lnTo>
                  <a:lnTo>
                    <a:pt x="2865082" y="78409"/>
                  </a:lnTo>
                  <a:lnTo>
                    <a:pt x="2857081" y="86461"/>
                  </a:lnTo>
                  <a:lnTo>
                    <a:pt x="2857081" y="106375"/>
                  </a:lnTo>
                  <a:lnTo>
                    <a:pt x="2865082" y="114427"/>
                  </a:lnTo>
                  <a:lnTo>
                    <a:pt x="2884855" y="114427"/>
                  </a:lnTo>
                  <a:lnTo>
                    <a:pt x="2892856" y="106375"/>
                  </a:lnTo>
                  <a:lnTo>
                    <a:pt x="2892856" y="96418"/>
                  </a:lnTo>
                  <a:lnTo>
                    <a:pt x="2892856" y="86461"/>
                  </a:lnTo>
                  <a:close/>
                </a:path>
                <a:path w="3426459" h="129539">
                  <a:moveTo>
                    <a:pt x="2947314" y="118960"/>
                  </a:moveTo>
                  <a:lnTo>
                    <a:pt x="2939313" y="110909"/>
                  </a:lnTo>
                  <a:lnTo>
                    <a:pt x="2930575" y="110909"/>
                  </a:lnTo>
                  <a:lnTo>
                    <a:pt x="2929445" y="110909"/>
                  </a:lnTo>
                  <a:lnTo>
                    <a:pt x="2920695" y="110909"/>
                  </a:lnTo>
                  <a:lnTo>
                    <a:pt x="2912681" y="118960"/>
                  </a:lnTo>
                  <a:lnTo>
                    <a:pt x="2912681" y="128917"/>
                  </a:lnTo>
                  <a:lnTo>
                    <a:pt x="2929445" y="128917"/>
                  </a:lnTo>
                  <a:lnTo>
                    <a:pt x="2930575" y="128917"/>
                  </a:lnTo>
                  <a:lnTo>
                    <a:pt x="2947314" y="128917"/>
                  </a:lnTo>
                  <a:lnTo>
                    <a:pt x="2947314" y="118960"/>
                  </a:lnTo>
                  <a:close/>
                </a:path>
                <a:path w="3426459" h="129539">
                  <a:moveTo>
                    <a:pt x="2947314" y="63893"/>
                  </a:moveTo>
                  <a:lnTo>
                    <a:pt x="2930575" y="63893"/>
                  </a:lnTo>
                  <a:lnTo>
                    <a:pt x="2929445" y="63893"/>
                  </a:lnTo>
                  <a:lnTo>
                    <a:pt x="2912681" y="63893"/>
                  </a:lnTo>
                  <a:lnTo>
                    <a:pt x="2912681" y="73850"/>
                  </a:lnTo>
                  <a:lnTo>
                    <a:pt x="2920695" y="81902"/>
                  </a:lnTo>
                  <a:lnTo>
                    <a:pt x="2929445" y="81902"/>
                  </a:lnTo>
                  <a:lnTo>
                    <a:pt x="2930575" y="81902"/>
                  </a:lnTo>
                  <a:lnTo>
                    <a:pt x="2939313" y="81902"/>
                  </a:lnTo>
                  <a:lnTo>
                    <a:pt x="2947314" y="73850"/>
                  </a:lnTo>
                  <a:lnTo>
                    <a:pt x="2947314" y="63893"/>
                  </a:lnTo>
                  <a:close/>
                </a:path>
                <a:path w="3426459" h="129539">
                  <a:moveTo>
                    <a:pt x="3002927" y="86461"/>
                  </a:moveTo>
                  <a:lnTo>
                    <a:pt x="2994926" y="78409"/>
                  </a:lnTo>
                  <a:lnTo>
                    <a:pt x="2975152" y="78409"/>
                  </a:lnTo>
                  <a:lnTo>
                    <a:pt x="2967151" y="86461"/>
                  </a:lnTo>
                  <a:lnTo>
                    <a:pt x="2967151" y="106375"/>
                  </a:lnTo>
                  <a:lnTo>
                    <a:pt x="2975152" y="114427"/>
                  </a:lnTo>
                  <a:lnTo>
                    <a:pt x="2994926" y="114427"/>
                  </a:lnTo>
                  <a:lnTo>
                    <a:pt x="3002927" y="106375"/>
                  </a:lnTo>
                  <a:lnTo>
                    <a:pt x="3002927" y="96418"/>
                  </a:lnTo>
                  <a:lnTo>
                    <a:pt x="3002927" y="86461"/>
                  </a:lnTo>
                  <a:close/>
                </a:path>
                <a:path w="3426459" h="129539">
                  <a:moveTo>
                    <a:pt x="3057398" y="118960"/>
                  </a:moveTo>
                  <a:lnTo>
                    <a:pt x="3049397" y="110909"/>
                  </a:lnTo>
                  <a:lnTo>
                    <a:pt x="3040646" y="110909"/>
                  </a:lnTo>
                  <a:lnTo>
                    <a:pt x="3039516" y="110909"/>
                  </a:lnTo>
                  <a:lnTo>
                    <a:pt x="3030766" y="110909"/>
                  </a:lnTo>
                  <a:lnTo>
                    <a:pt x="3022765" y="118960"/>
                  </a:lnTo>
                  <a:lnTo>
                    <a:pt x="3022765" y="128917"/>
                  </a:lnTo>
                  <a:lnTo>
                    <a:pt x="3039516" y="128917"/>
                  </a:lnTo>
                  <a:lnTo>
                    <a:pt x="3040646" y="128917"/>
                  </a:lnTo>
                  <a:lnTo>
                    <a:pt x="3057398" y="128917"/>
                  </a:lnTo>
                  <a:lnTo>
                    <a:pt x="3057398" y="118960"/>
                  </a:lnTo>
                  <a:close/>
                </a:path>
                <a:path w="3426459" h="129539">
                  <a:moveTo>
                    <a:pt x="3057398" y="63893"/>
                  </a:moveTo>
                  <a:lnTo>
                    <a:pt x="3040646" y="63893"/>
                  </a:lnTo>
                  <a:lnTo>
                    <a:pt x="3039516" y="63893"/>
                  </a:lnTo>
                  <a:lnTo>
                    <a:pt x="3022765" y="63893"/>
                  </a:lnTo>
                  <a:lnTo>
                    <a:pt x="3022765" y="73850"/>
                  </a:lnTo>
                  <a:lnTo>
                    <a:pt x="3030766" y="81902"/>
                  </a:lnTo>
                  <a:lnTo>
                    <a:pt x="3039516" y="81902"/>
                  </a:lnTo>
                  <a:lnTo>
                    <a:pt x="3040646" y="81902"/>
                  </a:lnTo>
                  <a:lnTo>
                    <a:pt x="3049397" y="81902"/>
                  </a:lnTo>
                  <a:lnTo>
                    <a:pt x="3057398" y="73850"/>
                  </a:lnTo>
                  <a:lnTo>
                    <a:pt x="3057398" y="63893"/>
                  </a:lnTo>
                  <a:close/>
                </a:path>
                <a:path w="3426459" h="129539">
                  <a:moveTo>
                    <a:pt x="3113011" y="86461"/>
                  </a:moveTo>
                  <a:lnTo>
                    <a:pt x="3105010" y="78409"/>
                  </a:lnTo>
                  <a:lnTo>
                    <a:pt x="3085236" y="78409"/>
                  </a:lnTo>
                  <a:lnTo>
                    <a:pt x="3077235" y="86461"/>
                  </a:lnTo>
                  <a:lnTo>
                    <a:pt x="3077235" y="106375"/>
                  </a:lnTo>
                  <a:lnTo>
                    <a:pt x="3085236" y="114427"/>
                  </a:lnTo>
                  <a:lnTo>
                    <a:pt x="3105010" y="114427"/>
                  </a:lnTo>
                  <a:lnTo>
                    <a:pt x="3113011" y="106375"/>
                  </a:lnTo>
                  <a:lnTo>
                    <a:pt x="3113011" y="96418"/>
                  </a:lnTo>
                  <a:lnTo>
                    <a:pt x="3113011" y="86461"/>
                  </a:lnTo>
                  <a:close/>
                </a:path>
                <a:path w="3426459" h="129539">
                  <a:moveTo>
                    <a:pt x="3167481" y="118960"/>
                  </a:moveTo>
                  <a:lnTo>
                    <a:pt x="3159480" y="110909"/>
                  </a:lnTo>
                  <a:lnTo>
                    <a:pt x="3150717" y="110909"/>
                  </a:lnTo>
                  <a:lnTo>
                    <a:pt x="3149562" y="110909"/>
                  </a:lnTo>
                  <a:lnTo>
                    <a:pt x="3140837" y="110909"/>
                  </a:lnTo>
                  <a:lnTo>
                    <a:pt x="3132836" y="118960"/>
                  </a:lnTo>
                  <a:lnTo>
                    <a:pt x="3132836" y="128917"/>
                  </a:lnTo>
                  <a:lnTo>
                    <a:pt x="3149562" y="128917"/>
                  </a:lnTo>
                  <a:lnTo>
                    <a:pt x="3150717" y="128917"/>
                  </a:lnTo>
                  <a:lnTo>
                    <a:pt x="3167481" y="128917"/>
                  </a:lnTo>
                  <a:lnTo>
                    <a:pt x="3167481" y="118960"/>
                  </a:lnTo>
                  <a:close/>
                </a:path>
                <a:path w="3426459" h="129539">
                  <a:moveTo>
                    <a:pt x="3167481" y="63893"/>
                  </a:moveTo>
                  <a:lnTo>
                    <a:pt x="3150717" y="63893"/>
                  </a:lnTo>
                  <a:lnTo>
                    <a:pt x="3149562" y="63893"/>
                  </a:lnTo>
                  <a:lnTo>
                    <a:pt x="3132836" y="63893"/>
                  </a:lnTo>
                  <a:lnTo>
                    <a:pt x="3132836" y="73850"/>
                  </a:lnTo>
                  <a:lnTo>
                    <a:pt x="3140837" y="81902"/>
                  </a:lnTo>
                  <a:lnTo>
                    <a:pt x="3149562" y="81902"/>
                  </a:lnTo>
                  <a:lnTo>
                    <a:pt x="3150717" y="81902"/>
                  </a:lnTo>
                  <a:lnTo>
                    <a:pt x="3159480" y="81902"/>
                  </a:lnTo>
                  <a:lnTo>
                    <a:pt x="3167481" y="73850"/>
                  </a:lnTo>
                  <a:lnTo>
                    <a:pt x="3167481" y="63893"/>
                  </a:lnTo>
                  <a:close/>
                </a:path>
                <a:path w="3426459" h="129539">
                  <a:moveTo>
                    <a:pt x="3223082" y="86461"/>
                  </a:moveTo>
                  <a:lnTo>
                    <a:pt x="3215081" y="78409"/>
                  </a:lnTo>
                  <a:lnTo>
                    <a:pt x="3195307" y="78409"/>
                  </a:lnTo>
                  <a:lnTo>
                    <a:pt x="3187306" y="86461"/>
                  </a:lnTo>
                  <a:lnTo>
                    <a:pt x="3187306" y="106375"/>
                  </a:lnTo>
                  <a:lnTo>
                    <a:pt x="3195307" y="114427"/>
                  </a:lnTo>
                  <a:lnTo>
                    <a:pt x="3215081" y="114427"/>
                  </a:lnTo>
                  <a:lnTo>
                    <a:pt x="3223082" y="106375"/>
                  </a:lnTo>
                  <a:lnTo>
                    <a:pt x="3223082" y="96418"/>
                  </a:lnTo>
                  <a:lnTo>
                    <a:pt x="3223082" y="86461"/>
                  </a:lnTo>
                  <a:close/>
                </a:path>
                <a:path w="3426459" h="129539">
                  <a:moveTo>
                    <a:pt x="3277539" y="118960"/>
                  </a:moveTo>
                  <a:lnTo>
                    <a:pt x="3269538" y="110909"/>
                  </a:lnTo>
                  <a:lnTo>
                    <a:pt x="3260788" y="110909"/>
                  </a:lnTo>
                  <a:lnTo>
                    <a:pt x="3259645" y="110909"/>
                  </a:lnTo>
                  <a:lnTo>
                    <a:pt x="3250895" y="110909"/>
                  </a:lnTo>
                  <a:lnTo>
                    <a:pt x="3242907" y="118960"/>
                  </a:lnTo>
                  <a:lnTo>
                    <a:pt x="3242907" y="128917"/>
                  </a:lnTo>
                  <a:lnTo>
                    <a:pt x="3259645" y="128917"/>
                  </a:lnTo>
                  <a:lnTo>
                    <a:pt x="3260788" y="128917"/>
                  </a:lnTo>
                  <a:lnTo>
                    <a:pt x="3277539" y="128917"/>
                  </a:lnTo>
                  <a:lnTo>
                    <a:pt x="3277539" y="118960"/>
                  </a:lnTo>
                  <a:close/>
                </a:path>
                <a:path w="3426459" h="129539">
                  <a:moveTo>
                    <a:pt x="3277539" y="63893"/>
                  </a:moveTo>
                  <a:lnTo>
                    <a:pt x="3260788" y="63893"/>
                  </a:lnTo>
                  <a:lnTo>
                    <a:pt x="3259645" y="63893"/>
                  </a:lnTo>
                  <a:lnTo>
                    <a:pt x="3242907" y="63893"/>
                  </a:lnTo>
                  <a:lnTo>
                    <a:pt x="3242907" y="73850"/>
                  </a:lnTo>
                  <a:lnTo>
                    <a:pt x="3250895" y="81902"/>
                  </a:lnTo>
                  <a:lnTo>
                    <a:pt x="3259645" y="81902"/>
                  </a:lnTo>
                  <a:lnTo>
                    <a:pt x="3260788" y="81902"/>
                  </a:lnTo>
                  <a:lnTo>
                    <a:pt x="3269538" y="81902"/>
                  </a:lnTo>
                  <a:lnTo>
                    <a:pt x="3277539" y="73850"/>
                  </a:lnTo>
                  <a:lnTo>
                    <a:pt x="3277539" y="63893"/>
                  </a:lnTo>
                  <a:close/>
                </a:path>
                <a:path w="3426459" h="129539">
                  <a:moveTo>
                    <a:pt x="3333153" y="86461"/>
                  </a:moveTo>
                  <a:lnTo>
                    <a:pt x="3325152" y="78409"/>
                  </a:lnTo>
                  <a:lnTo>
                    <a:pt x="3305365" y="78409"/>
                  </a:lnTo>
                  <a:lnTo>
                    <a:pt x="3297364" y="86461"/>
                  </a:lnTo>
                  <a:lnTo>
                    <a:pt x="3297364" y="106375"/>
                  </a:lnTo>
                  <a:lnTo>
                    <a:pt x="3305365" y="114427"/>
                  </a:lnTo>
                  <a:lnTo>
                    <a:pt x="3325152" y="114427"/>
                  </a:lnTo>
                  <a:lnTo>
                    <a:pt x="3333153" y="106375"/>
                  </a:lnTo>
                  <a:lnTo>
                    <a:pt x="3333153" y="96418"/>
                  </a:lnTo>
                  <a:lnTo>
                    <a:pt x="3333153" y="86461"/>
                  </a:lnTo>
                  <a:close/>
                </a:path>
                <a:path w="3426459" h="129539">
                  <a:moveTo>
                    <a:pt x="3387623" y="118960"/>
                  </a:moveTo>
                  <a:lnTo>
                    <a:pt x="3379622" y="110909"/>
                  </a:lnTo>
                  <a:lnTo>
                    <a:pt x="3370859" y="110909"/>
                  </a:lnTo>
                  <a:lnTo>
                    <a:pt x="3369729" y="110909"/>
                  </a:lnTo>
                  <a:lnTo>
                    <a:pt x="3360978" y="110909"/>
                  </a:lnTo>
                  <a:lnTo>
                    <a:pt x="3352977" y="118960"/>
                  </a:lnTo>
                  <a:lnTo>
                    <a:pt x="3352977" y="128917"/>
                  </a:lnTo>
                  <a:lnTo>
                    <a:pt x="3369729" y="128917"/>
                  </a:lnTo>
                  <a:lnTo>
                    <a:pt x="3370859" y="128917"/>
                  </a:lnTo>
                  <a:lnTo>
                    <a:pt x="3387623" y="128917"/>
                  </a:lnTo>
                  <a:lnTo>
                    <a:pt x="3387623" y="118960"/>
                  </a:lnTo>
                  <a:close/>
                </a:path>
                <a:path w="3426459" h="129539">
                  <a:moveTo>
                    <a:pt x="3387623" y="63893"/>
                  </a:moveTo>
                  <a:lnTo>
                    <a:pt x="3370859" y="63893"/>
                  </a:lnTo>
                  <a:lnTo>
                    <a:pt x="3369729" y="63893"/>
                  </a:lnTo>
                  <a:lnTo>
                    <a:pt x="3352977" y="63893"/>
                  </a:lnTo>
                  <a:lnTo>
                    <a:pt x="3352977" y="73850"/>
                  </a:lnTo>
                  <a:lnTo>
                    <a:pt x="3360978" y="81902"/>
                  </a:lnTo>
                  <a:lnTo>
                    <a:pt x="3369729" y="81902"/>
                  </a:lnTo>
                  <a:lnTo>
                    <a:pt x="3370859" y="81902"/>
                  </a:lnTo>
                  <a:lnTo>
                    <a:pt x="3379622" y="81902"/>
                  </a:lnTo>
                  <a:lnTo>
                    <a:pt x="3387623" y="73850"/>
                  </a:lnTo>
                  <a:lnTo>
                    <a:pt x="3387623" y="63893"/>
                  </a:lnTo>
                  <a:close/>
                </a:path>
                <a:path w="3426459" h="129539">
                  <a:moveTo>
                    <a:pt x="3426434" y="78409"/>
                  </a:moveTo>
                  <a:lnTo>
                    <a:pt x="3415461" y="78409"/>
                  </a:lnTo>
                  <a:lnTo>
                    <a:pt x="3407448" y="86461"/>
                  </a:lnTo>
                  <a:lnTo>
                    <a:pt x="3407448" y="106375"/>
                  </a:lnTo>
                  <a:lnTo>
                    <a:pt x="3415461" y="114427"/>
                  </a:lnTo>
                  <a:lnTo>
                    <a:pt x="3426434" y="114427"/>
                  </a:lnTo>
                  <a:lnTo>
                    <a:pt x="3426434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75">
              <a:extLst>
                <a:ext uri="{FF2B5EF4-FFF2-40B4-BE49-F238E27FC236}">
                  <a16:creationId xmlns:a16="http://schemas.microsoft.com/office/drawing/2014/main" id="{74164C47-4EA0-772D-E711-313CCA39639D}"/>
                </a:ext>
              </a:extLst>
            </p:cNvPr>
            <p:cNvSpPr/>
            <p:nvPr/>
          </p:nvSpPr>
          <p:spPr>
            <a:xfrm>
              <a:off x="5895124" y="3015741"/>
              <a:ext cx="2973705" cy="65405"/>
            </a:xfrm>
            <a:custGeom>
              <a:avLst/>
              <a:gdLst/>
              <a:ahLst/>
              <a:cxnLst/>
              <a:rect l="l" t="t" r="r" b="b"/>
              <a:pathLst>
                <a:path w="2973704" h="65405">
                  <a:moveTo>
                    <a:pt x="17881" y="0"/>
                  </a:moveTo>
                  <a:lnTo>
                    <a:pt x="0" y="0"/>
                  </a:lnTo>
                  <a:lnTo>
                    <a:pt x="0" y="18008"/>
                  </a:lnTo>
                  <a:lnTo>
                    <a:pt x="9880" y="18008"/>
                  </a:lnTo>
                  <a:lnTo>
                    <a:pt x="17881" y="9956"/>
                  </a:lnTo>
                  <a:lnTo>
                    <a:pt x="17881" y="0"/>
                  </a:lnTo>
                  <a:close/>
                </a:path>
                <a:path w="2973704" h="65405">
                  <a:moveTo>
                    <a:pt x="73482" y="22555"/>
                  </a:moveTo>
                  <a:lnTo>
                    <a:pt x="65481" y="14503"/>
                  </a:lnTo>
                  <a:lnTo>
                    <a:pt x="45720" y="14503"/>
                  </a:lnTo>
                  <a:lnTo>
                    <a:pt x="37706" y="22555"/>
                  </a:lnTo>
                  <a:lnTo>
                    <a:pt x="37706" y="42468"/>
                  </a:lnTo>
                  <a:lnTo>
                    <a:pt x="45720" y="50520"/>
                  </a:lnTo>
                  <a:lnTo>
                    <a:pt x="65481" y="50520"/>
                  </a:lnTo>
                  <a:lnTo>
                    <a:pt x="73482" y="42468"/>
                  </a:lnTo>
                  <a:lnTo>
                    <a:pt x="73482" y="32512"/>
                  </a:lnTo>
                  <a:lnTo>
                    <a:pt x="73482" y="22555"/>
                  </a:lnTo>
                  <a:close/>
                </a:path>
                <a:path w="2973704" h="65405">
                  <a:moveTo>
                    <a:pt x="127952" y="55079"/>
                  </a:moveTo>
                  <a:lnTo>
                    <a:pt x="119951" y="47028"/>
                  </a:lnTo>
                  <a:lnTo>
                    <a:pt x="110045" y="47028"/>
                  </a:lnTo>
                  <a:lnTo>
                    <a:pt x="110045" y="65036"/>
                  </a:lnTo>
                  <a:lnTo>
                    <a:pt x="127952" y="65036"/>
                  </a:lnTo>
                  <a:lnTo>
                    <a:pt x="127952" y="55079"/>
                  </a:lnTo>
                  <a:close/>
                </a:path>
                <a:path w="2973704" h="65405">
                  <a:moveTo>
                    <a:pt x="127952" y="0"/>
                  </a:moveTo>
                  <a:lnTo>
                    <a:pt x="111201" y="0"/>
                  </a:lnTo>
                  <a:lnTo>
                    <a:pt x="110045" y="0"/>
                  </a:lnTo>
                  <a:lnTo>
                    <a:pt x="93319" y="0"/>
                  </a:lnTo>
                  <a:lnTo>
                    <a:pt x="93319" y="9956"/>
                  </a:lnTo>
                  <a:lnTo>
                    <a:pt x="101333" y="18008"/>
                  </a:lnTo>
                  <a:lnTo>
                    <a:pt x="110045" y="18008"/>
                  </a:lnTo>
                  <a:lnTo>
                    <a:pt x="111201" y="18008"/>
                  </a:lnTo>
                  <a:lnTo>
                    <a:pt x="119951" y="18008"/>
                  </a:lnTo>
                  <a:lnTo>
                    <a:pt x="127952" y="9956"/>
                  </a:lnTo>
                  <a:lnTo>
                    <a:pt x="127952" y="0"/>
                  </a:lnTo>
                  <a:close/>
                </a:path>
                <a:path w="2973704" h="65405">
                  <a:moveTo>
                    <a:pt x="183565" y="22555"/>
                  </a:moveTo>
                  <a:lnTo>
                    <a:pt x="175564" y="14503"/>
                  </a:lnTo>
                  <a:lnTo>
                    <a:pt x="155790" y="14503"/>
                  </a:lnTo>
                  <a:lnTo>
                    <a:pt x="147789" y="22555"/>
                  </a:lnTo>
                  <a:lnTo>
                    <a:pt x="147789" y="42468"/>
                  </a:lnTo>
                  <a:lnTo>
                    <a:pt x="155790" y="50520"/>
                  </a:lnTo>
                  <a:lnTo>
                    <a:pt x="175564" y="50520"/>
                  </a:lnTo>
                  <a:lnTo>
                    <a:pt x="183565" y="42468"/>
                  </a:lnTo>
                  <a:lnTo>
                    <a:pt x="183565" y="32512"/>
                  </a:lnTo>
                  <a:lnTo>
                    <a:pt x="183565" y="22555"/>
                  </a:lnTo>
                  <a:close/>
                </a:path>
                <a:path w="2973704" h="65405">
                  <a:moveTo>
                    <a:pt x="238023" y="55079"/>
                  </a:moveTo>
                  <a:lnTo>
                    <a:pt x="230022" y="47028"/>
                  </a:lnTo>
                  <a:lnTo>
                    <a:pt x="221272" y="47028"/>
                  </a:lnTo>
                  <a:lnTo>
                    <a:pt x="220141" y="47028"/>
                  </a:lnTo>
                  <a:lnTo>
                    <a:pt x="211391" y="47028"/>
                  </a:lnTo>
                  <a:lnTo>
                    <a:pt x="203390" y="55079"/>
                  </a:lnTo>
                  <a:lnTo>
                    <a:pt x="203390" y="65036"/>
                  </a:lnTo>
                  <a:lnTo>
                    <a:pt x="220141" y="65036"/>
                  </a:lnTo>
                  <a:lnTo>
                    <a:pt x="221272" y="65036"/>
                  </a:lnTo>
                  <a:lnTo>
                    <a:pt x="238023" y="65036"/>
                  </a:lnTo>
                  <a:lnTo>
                    <a:pt x="238023" y="55079"/>
                  </a:lnTo>
                  <a:close/>
                </a:path>
                <a:path w="2973704" h="65405">
                  <a:moveTo>
                    <a:pt x="238023" y="0"/>
                  </a:moveTo>
                  <a:lnTo>
                    <a:pt x="221272" y="0"/>
                  </a:lnTo>
                  <a:lnTo>
                    <a:pt x="220141" y="0"/>
                  </a:lnTo>
                  <a:lnTo>
                    <a:pt x="203390" y="0"/>
                  </a:lnTo>
                  <a:lnTo>
                    <a:pt x="203390" y="9956"/>
                  </a:lnTo>
                  <a:lnTo>
                    <a:pt x="211391" y="18008"/>
                  </a:lnTo>
                  <a:lnTo>
                    <a:pt x="220141" y="18008"/>
                  </a:lnTo>
                  <a:lnTo>
                    <a:pt x="221272" y="18008"/>
                  </a:lnTo>
                  <a:lnTo>
                    <a:pt x="230022" y="18008"/>
                  </a:lnTo>
                  <a:lnTo>
                    <a:pt x="238023" y="9956"/>
                  </a:lnTo>
                  <a:lnTo>
                    <a:pt x="238023" y="0"/>
                  </a:lnTo>
                  <a:close/>
                </a:path>
                <a:path w="2973704" h="65405">
                  <a:moveTo>
                    <a:pt x="293636" y="22555"/>
                  </a:moveTo>
                  <a:lnTo>
                    <a:pt x="285635" y="14503"/>
                  </a:lnTo>
                  <a:lnTo>
                    <a:pt x="265874" y="14503"/>
                  </a:lnTo>
                  <a:lnTo>
                    <a:pt x="257860" y="22555"/>
                  </a:lnTo>
                  <a:lnTo>
                    <a:pt x="257860" y="42468"/>
                  </a:lnTo>
                  <a:lnTo>
                    <a:pt x="265874" y="50520"/>
                  </a:lnTo>
                  <a:lnTo>
                    <a:pt x="285635" y="50520"/>
                  </a:lnTo>
                  <a:lnTo>
                    <a:pt x="293636" y="42468"/>
                  </a:lnTo>
                  <a:lnTo>
                    <a:pt x="293636" y="32512"/>
                  </a:lnTo>
                  <a:lnTo>
                    <a:pt x="293636" y="22555"/>
                  </a:lnTo>
                  <a:close/>
                </a:path>
                <a:path w="2973704" h="65405">
                  <a:moveTo>
                    <a:pt x="348107" y="55079"/>
                  </a:moveTo>
                  <a:lnTo>
                    <a:pt x="340106" y="47028"/>
                  </a:lnTo>
                  <a:lnTo>
                    <a:pt x="331355" y="47028"/>
                  </a:lnTo>
                  <a:lnTo>
                    <a:pt x="330225" y="47028"/>
                  </a:lnTo>
                  <a:lnTo>
                    <a:pt x="321475" y="47028"/>
                  </a:lnTo>
                  <a:lnTo>
                    <a:pt x="313461" y="55079"/>
                  </a:lnTo>
                  <a:lnTo>
                    <a:pt x="313461" y="65036"/>
                  </a:lnTo>
                  <a:lnTo>
                    <a:pt x="330225" y="65036"/>
                  </a:lnTo>
                  <a:lnTo>
                    <a:pt x="331355" y="65036"/>
                  </a:lnTo>
                  <a:lnTo>
                    <a:pt x="348107" y="65036"/>
                  </a:lnTo>
                  <a:lnTo>
                    <a:pt x="348107" y="55079"/>
                  </a:lnTo>
                  <a:close/>
                </a:path>
                <a:path w="2973704" h="65405">
                  <a:moveTo>
                    <a:pt x="348107" y="0"/>
                  </a:moveTo>
                  <a:lnTo>
                    <a:pt x="331355" y="0"/>
                  </a:lnTo>
                  <a:lnTo>
                    <a:pt x="330225" y="0"/>
                  </a:lnTo>
                  <a:lnTo>
                    <a:pt x="313461" y="0"/>
                  </a:lnTo>
                  <a:lnTo>
                    <a:pt x="313461" y="9956"/>
                  </a:lnTo>
                  <a:lnTo>
                    <a:pt x="321475" y="18008"/>
                  </a:lnTo>
                  <a:lnTo>
                    <a:pt x="330225" y="18008"/>
                  </a:lnTo>
                  <a:lnTo>
                    <a:pt x="331355" y="18008"/>
                  </a:lnTo>
                  <a:lnTo>
                    <a:pt x="340106" y="18008"/>
                  </a:lnTo>
                  <a:lnTo>
                    <a:pt x="348107" y="9956"/>
                  </a:lnTo>
                  <a:lnTo>
                    <a:pt x="348107" y="0"/>
                  </a:lnTo>
                  <a:close/>
                </a:path>
                <a:path w="2973704" h="65405">
                  <a:moveTo>
                    <a:pt x="403707" y="22555"/>
                  </a:moveTo>
                  <a:lnTo>
                    <a:pt x="395706" y="14503"/>
                  </a:lnTo>
                  <a:lnTo>
                    <a:pt x="375945" y="14503"/>
                  </a:lnTo>
                  <a:lnTo>
                    <a:pt x="367931" y="22555"/>
                  </a:lnTo>
                  <a:lnTo>
                    <a:pt x="367931" y="42468"/>
                  </a:lnTo>
                  <a:lnTo>
                    <a:pt x="375945" y="50520"/>
                  </a:lnTo>
                  <a:lnTo>
                    <a:pt x="395706" y="50520"/>
                  </a:lnTo>
                  <a:lnTo>
                    <a:pt x="403707" y="42468"/>
                  </a:lnTo>
                  <a:lnTo>
                    <a:pt x="403707" y="32512"/>
                  </a:lnTo>
                  <a:lnTo>
                    <a:pt x="403707" y="22555"/>
                  </a:lnTo>
                  <a:close/>
                </a:path>
                <a:path w="2973704" h="65405">
                  <a:moveTo>
                    <a:pt x="458177" y="55079"/>
                  </a:moveTo>
                  <a:lnTo>
                    <a:pt x="450176" y="47028"/>
                  </a:lnTo>
                  <a:lnTo>
                    <a:pt x="441452" y="47028"/>
                  </a:lnTo>
                  <a:lnTo>
                    <a:pt x="440296" y="47028"/>
                  </a:lnTo>
                  <a:lnTo>
                    <a:pt x="431558" y="47028"/>
                  </a:lnTo>
                  <a:lnTo>
                    <a:pt x="423545" y="55079"/>
                  </a:lnTo>
                  <a:lnTo>
                    <a:pt x="423545" y="65036"/>
                  </a:lnTo>
                  <a:lnTo>
                    <a:pt x="440296" y="65036"/>
                  </a:lnTo>
                  <a:lnTo>
                    <a:pt x="441452" y="65036"/>
                  </a:lnTo>
                  <a:lnTo>
                    <a:pt x="458177" y="65036"/>
                  </a:lnTo>
                  <a:lnTo>
                    <a:pt x="458177" y="55079"/>
                  </a:lnTo>
                  <a:close/>
                </a:path>
                <a:path w="2973704" h="65405">
                  <a:moveTo>
                    <a:pt x="458177" y="0"/>
                  </a:moveTo>
                  <a:lnTo>
                    <a:pt x="441452" y="0"/>
                  </a:lnTo>
                  <a:lnTo>
                    <a:pt x="440296" y="0"/>
                  </a:lnTo>
                  <a:lnTo>
                    <a:pt x="423545" y="0"/>
                  </a:lnTo>
                  <a:lnTo>
                    <a:pt x="423545" y="9956"/>
                  </a:lnTo>
                  <a:lnTo>
                    <a:pt x="431558" y="18008"/>
                  </a:lnTo>
                  <a:lnTo>
                    <a:pt x="440296" y="18008"/>
                  </a:lnTo>
                  <a:lnTo>
                    <a:pt x="441452" y="18008"/>
                  </a:lnTo>
                  <a:lnTo>
                    <a:pt x="450176" y="18008"/>
                  </a:lnTo>
                  <a:lnTo>
                    <a:pt x="458177" y="9956"/>
                  </a:lnTo>
                  <a:lnTo>
                    <a:pt x="458177" y="0"/>
                  </a:lnTo>
                  <a:close/>
                </a:path>
                <a:path w="2973704" h="65405">
                  <a:moveTo>
                    <a:pt x="513791" y="22555"/>
                  </a:moveTo>
                  <a:lnTo>
                    <a:pt x="505790" y="14503"/>
                  </a:lnTo>
                  <a:lnTo>
                    <a:pt x="486016" y="14503"/>
                  </a:lnTo>
                  <a:lnTo>
                    <a:pt x="478015" y="22555"/>
                  </a:lnTo>
                  <a:lnTo>
                    <a:pt x="478015" y="42468"/>
                  </a:lnTo>
                  <a:lnTo>
                    <a:pt x="486016" y="50520"/>
                  </a:lnTo>
                  <a:lnTo>
                    <a:pt x="505790" y="50520"/>
                  </a:lnTo>
                  <a:lnTo>
                    <a:pt x="513791" y="42468"/>
                  </a:lnTo>
                  <a:lnTo>
                    <a:pt x="513791" y="32512"/>
                  </a:lnTo>
                  <a:lnTo>
                    <a:pt x="513791" y="22555"/>
                  </a:lnTo>
                  <a:close/>
                </a:path>
                <a:path w="2973704" h="65405">
                  <a:moveTo>
                    <a:pt x="568248" y="55079"/>
                  </a:moveTo>
                  <a:lnTo>
                    <a:pt x="560247" y="47028"/>
                  </a:lnTo>
                  <a:lnTo>
                    <a:pt x="551497" y="47028"/>
                  </a:lnTo>
                  <a:lnTo>
                    <a:pt x="550367" y="47028"/>
                  </a:lnTo>
                  <a:lnTo>
                    <a:pt x="541629" y="47028"/>
                  </a:lnTo>
                  <a:lnTo>
                    <a:pt x="533615" y="55079"/>
                  </a:lnTo>
                  <a:lnTo>
                    <a:pt x="533615" y="65036"/>
                  </a:lnTo>
                  <a:lnTo>
                    <a:pt x="550367" y="65036"/>
                  </a:lnTo>
                  <a:lnTo>
                    <a:pt x="551497" y="65036"/>
                  </a:lnTo>
                  <a:lnTo>
                    <a:pt x="568248" y="65036"/>
                  </a:lnTo>
                  <a:lnTo>
                    <a:pt x="568248" y="55079"/>
                  </a:lnTo>
                  <a:close/>
                </a:path>
                <a:path w="2973704" h="65405">
                  <a:moveTo>
                    <a:pt x="568248" y="0"/>
                  </a:moveTo>
                  <a:lnTo>
                    <a:pt x="551497" y="0"/>
                  </a:lnTo>
                  <a:lnTo>
                    <a:pt x="550367" y="0"/>
                  </a:lnTo>
                  <a:lnTo>
                    <a:pt x="533615" y="0"/>
                  </a:lnTo>
                  <a:lnTo>
                    <a:pt x="533615" y="9956"/>
                  </a:lnTo>
                  <a:lnTo>
                    <a:pt x="541629" y="18008"/>
                  </a:lnTo>
                  <a:lnTo>
                    <a:pt x="550367" y="18008"/>
                  </a:lnTo>
                  <a:lnTo>
                    <a:pt x="551497" y="18008"/>
                  </a:lnTo>
                  <a:lnTo>
                    <a:pt x="560247" y="18008"/>
                  </a:lnTo>
                  <a:lnTo>
                    <a:pt x="568248" y="9956"/>
                  </a:lnTo>
                  <a:lnTo>
                    <a:pt x="568248" y="0"/>
                  </a:lnTo>
                  <a:close/>
                </a:path>
                <a:path w="2973704" h="65405">
                  <a:moveTo>
                    <a:pt x="623862" y="22555"/>
                  </a:moveTo>
                  <a:lnTo>
                    <a:pt x="615848" y="14503"/>
                  </a:lnTo>
                  <a:lnTo>
                    <a:pt x="596087" y="14503"/>
                  </a:lnTo>
                  <a:lnTo>
                    <a:pt x="588086" y="22555"/>
                  </a:lnTo>
                  <a:lnTo>
                    <a:pt x="588086" y="42468"/>
                  </a:lnTo>
                  <a:lnTo>
                    <a:pt x="596087" y="50520"/>
                  </a:lnTo>
                  <a:lnTo>
                    <a:pt x="615848" y="50520"/>
                  </a:lnTo>
                  <a:lnTo>
                    <a:pt x="623862" y="42468"/>
                  </a:lnTo>
                  <a:lnTo>
                    <a:pt x="623862" y="32512"/>
                  </a:lnTo>
                  <a:lnTo>
                    <a:pt x="623862" y="22555"/>
                  </a:lnTo>
                  <a:close/>
                </a:path>
                <a:path w="2973704" h="65405">
                  <a:moveTo>
                    <a:pt x="678332" y="55079"/>
                  </a:moveTo>
                  <a:lnTo>
                    <a:pt x="670331" y="47028"/>
                  </a:lnTo>
                  <a:lnTo>
                    <a:pt x="661581" y="47028"/>
                  </a:lnTo>
                  <a:lnTo>
                    <a:pt x="660450" y="47028"/>
                  </a:lnTo>
                  <a:lnTo>
                    <a:pt x="651687" y="47028"/>
                  </a:lnTo>
                  <a:lnTo>
                    <a:pt x="643686" y="55079"/>
                  </a:lnTo>
                  <a:lnTo>
                    <a:pt x="643686" y="65036"/>
                  </a:lnTo>
                  <a:lnTo>
                    <a:pt x="660450" y="65036"/>
                  </a:lnTo>
                  <a:lnTo>
                    <a:pt x="661581" y="65036"/>
                  </a:lnTo>
                  <a:lnTo>
                    <a:pt x="678332" y="65036"/>
                  </a:lnTo>
                  <a:lnTo>
                    <a:pt x="678332" y="55079"/>
                  </a:lnTo>
                  <a:close/>
                </a:path>
                <a:path w="2973704" h="65405">
                  <a:moveTo>
                    <a:pt x="678332" y="0"/>
                  </a:moveTo>
                  <a:lnTo>
                    <a:pt x="661581" y="0"/>
                  </a:lnTo>
                  <a:lnTo>
                    <a:pt x="660450" y="0"/>
                  </a:lnTo>
                  <a:lnTo>
                    <a:pt x="643686" y="0"/>
                  </a:lnTo>
                  <a:lnTo>
                    <a:pt x="643686" y="9956"/>
                  </a:lnTo>
                  <a:lnTo>
                    <a:pt x="651687" y="18008"/>
                  </a:lnTo>
                  <a:lnTo>
                    <a:pt x="660450" y="18008"/>
                  </a:lnTo>
                  <a:lnTo>
                    <a:pt x="661581" y="18008"/>
                  </a:lnTo>
                  <a:lnTo>
                    <a:pt x="670331" y="18008"/>
                  </a:lnTo>
                  <a:lnTo>
                    <a:pt x="678332" y="9956"/>
                  </a:lnTo>
                  <a:lnTo>
                    <a:pt x="678332" y="0"/>
                  </a:lnTo>
                  <a:close/>
                </a:path>
                <a:path w="2973704" h="65405">
                  <a:moveTo>
                    <a:pt x="733933" y="22555"/>
                  </a:moveTo>
                  <a:lnTo>
                    <a:pt x="725932" y="14503"/>
                  </a:lnTo>
                  <a:lnTo>
                    <a:pt x="706170" y="14503"/>
                  </a:lnTo>
                  <a:lnTo>
                    <a:pt x="698157" y="22555"/>
                  </a:lnTo>
                  <a:lnTo>
                    <a:pt x="698157" y="42468"/>
                  </a:lnTo>
                  <a:lnTo>
                    <a:pt x="706170" y="50520"/>
                  </a:lnTo>
                  <a:lnTo>
                    <a:pt x="725932" y="50520"/>
                  </a:lnTo>
                  <a:lnTo>
                    <a:pt x="733933" y="42468"/>
                  </a:lnTo>
                  <a:lnTo>
                    <a:pt x="733933" y="32512"/>
                  </a:lnTo>
                  <a:lnTo>
                    <a:pt x="733933" y="22555"/>
                  </a:lnTo>
                  <a:close/>
                </a:path>
                <a:path w="2973704" h="65405">
                  <a:moveTo>
                    <a:pt x="788403" y="55079"/>
                  </a:moveTo>
                  <a:lnTo>
                    <a:pt x="780402" y="47028"/>
                  </a:lnTo>
                  <a:lnTo>
                    <a:pt x="771652" y="47028"/>
                  </a:lnTo>
                  <a:lnTo>
                    <a:pt x="770534" y="47028"/>
                  </a:lnTo>
                  <a:lnTo>
                    <a:pt x="761784" y="47028"/>
                  </a:lnTo>
                  <a:lnTo>
                    <a:pt x="753770" y="55079"/>
                  </a:lnTo>
                  <a:lnTo>
                    <a:pt x="753770" y="65036"/>
                  </a:lnTo>
                  <a:lnTo>
                    <a:pt x="770534" y="65036"/>
                  </a:lnTo>
                  <a:lnTo>
                    <a:pt x="771652" y="65036"/>
                  </a:lnTo>
                  <a:lnTo>
                    <a:pt x="788403" y="65036"/>
                  </a:lnTo>
                  <a:lnTo>
                    <a:pt x="788403" y="55079"/>
                  </a:lnTo>
                  <a:close/>
                </a:path>
                <a:path w="2973704" h="65405">
                  <a:moveTo>
                    <a:pt x="788403" y="0"/>
                  </a:moveTo>
                  <a:lnTo>
                    <a:pt x="771652" y="0"/>
                  </a:lnTo>
                  <a:lnTo>
                    <a:pt x="770534" y="0"/>
                  </a:lnTo>
                  <a:lnTo>
                    <a:pt x="753770" y="0"/>
                  </a:lnTo>
                  <a:lnTo>
                    <a:pt x="753770" y="9956"/>
                  </a:lnTo>
                  <a:lnTo>
                    <a:pt x="761784" y="18008"/>
                  </a:lnTo>
                  <a:lnTo>
                    <a:pt x="770534" y="18008"/>
                  </a:lnTo>
                  <a:lnTo>
                    <a:pt x="771652" y="18008"/>
                  </a:lnTo>
                  <a:lnTo>
                    <a:pt x="780402" y="18008"/>
                  </a:lnTo>
                  <a:lnTo>
                    <a:pt x="788403" y="9956"/>
                  </a:lnTo>
                  <a:lnTo>
                    <a:pt x="788403" y="0"/>
                  </a:lnTo>
                  <a:close/>
                </a:path>
                <a:path w="2973704" h="65405">
                  <a:moveTo>
                    <a:pt x="844016" y="22555"/>
                  </a:moveTo>
                  <a:lnTo>
                    <a:pt x="836015" y="14503"/>
                  </a:lnTo>
                  <a:lnTo>
                    <a:pt x="816241" y="14503"/>
                  </a:lnTo>
                  <a:lnTo>
                    <a:pt x="808240" y="22555"/>
                  </a:lnTo>
                  <a:lnTo>
                    <a:pt x="808240" y="42468"/>
                  </a:lnTo>
                  <a:lnTo>
                    <a:pt x="816241" y="50520"/>
                  </a:lnTo>
                  <a:lnTo>
                    <a:pt x="836015" y="50520"/>
                  </a:lnTo>
                  <a:lnTo>
                    <a:pt x="844016" y="42468"/>
                  </a:lnTo>
                  <a:lnTo>
                    <a:pt x="844016" y="32512"/>
                  </a:lnTo>
                  <a:lnTo>
                    <a:pt x="844016" y="22555"/>
                  </a:lnTo>
                  <a:close/>
                </a:path>
                <a:path w="2973704" h="65405">
                  <a:moveTo>
                    <a:pt x="898486" y="55079"/>
                  </a:moveTo>
                  <a:lnTo>
                    <a:pt x="890485" y="47028"/>
                  </a:lnTo>
                  <a:lnTo>
                    <a:pt x="881735" y="47028"/>
                  </a:lnTo>
                  <a:lnTo>
                    <a:pt x="880592" y="47028"/>
                  </a:lnTo>
                  <a:lnTo>
                    <a:pt x="871842" y="47028"/>
                  </a:lnTo>
                  <a:lnTo>
                    <a:pt x="863841" y="55079"/>
                  </a:lnTo>
                  <a:lnTo>
                    <a:pt x="863841" y="65036"/>
                  </a:lnTo>
                  <a:lnTo>
                    <a:pt x="880592" y="65036"/>
                  </a:lnTo>
                  <a:lnTo>
                    <a:pt x="881735" y="65036"/>
                  </a:lnTo>
                  <a:lnTo>
                    <a:pt x="898486" y="65036"/>
                  </a:lnTo>
                  <a:lnTo>
                    <a:pt x="898486" y="55079"/>
                  </a:lnTo>
                  <a:close/>
                </a:path>
                <a:path w="2973704" h="65405">
                  <a:moveTo>
                    <a:pt x="898486" y="0"/>
                  </a:moveTo>
                  <a:lnTo>
                    <a:pt x="881735" y="0"/>
                  </a:lnTo>
                  <a:lnTo>
                    <a:pt x="880592" y="0"/>
                  </a:lnTo>
                  <a:lnTo>
                    <a:pt x="863841" y="0"/>
                  </a:lnTo>
                  <a:lnTo>
                    <a:pt x="863841" y="9956"/>
                  </a:lnTo>
                  <a:lnTo>
                    <a:pt x="871842" y="18008"/>
                  </a:lnTo>
                  <a:lnTo>
                    <a:pt x="880592" y="18008"/>
                  </a:lnTo>
                  <a:lnTo>
                    <a:pt x="881735" y="18008"/>
                  </a:lnTo>
                  <a:lnTo>
                    <a:pt x="890485" y="18008"/>
                  </a:lnTo>
                  <a:lnTo>
                    <a:pt x="898486" y="9956"/>
                  </a:lnTo>
                  <a:lnTo>
                    <a:pt x="898486" y="0"/>
                  </a:lnTo>
                  <a:close/>
                </a:path>
                <a:path w="2973704" h="65405">
                  <a:moveTo>
                    <a:pt x="954074" y="22555"/>
                  </a:moveTo>
                  <a:lnTo>
                    <a:pt x="946073" y="14503"/>
                  </a:lnTo>
                  <a:lnTo>
                    <a:pt x="926312" y="14503"/>
                  </a:lnTo>
                  <a:lnTo>
                    <a:pt x="918298" y="22555"/>
                  </a:lnTo>
                  <a:lnTo>
                    <a:pt x="918298" y="42468"/>
                  </a:lnTo>
                  <a:lnTo>
                    <a:pt x="926312" y="50520"/>
                  </a:lnTo>
                  <a:lnTo>
                    <a:pt x="946073" y="50520"/>
                  </a:lnTo>
                  <a:lnTo>
                    <a:pt x="954074" y="42468"/>
                  </a:lnTo>
                  <a:lnTo>
                    <a:pt x="954074" y="32512"/>
                  </a:lnTo>
                  <a:lnTo>
                    <a:pt x="954074" y="22555"/>
                  </a:lnTo>
                  <a:close/>
                </a:path>
                <a:path w="2973704" h="65405">
                  <a:moveTo>
                    <a:pt x="1008545" y="55079"/>
                  </a:moveTo>
                  <a:lnTo>
                    <a:pt x="1000544" y="47028"/>
                  </a:lnTo>
                  <a:lnTo>
                    <a:pt x="991819" y="47028"/>
                  </a:lnTo>
                  <a:lnTo>
                    <a:pt x="990650" y="47028"/>
                  </a:lnTo>
                  <a:lnTo>
                    <a:pt x="981925" y="47028"/>
                  </a:lnTo>
                  <a:lnTo>
                    <a:pt x="973924" y="55079"/>
                  </a:lnTo>
                  <a:lnTo>
                    <a:pt x="973924" y="65036"/>
                  </a:lnTo>
                  <a:lnTo>
                    <a:pt x="990650" y="65036"/>
                  </a:lnTo>
                  <a:lnTo>
                    <a:pt x="991819" y="65036"/>
                  </a:lnTo>
                  <a:lnTo>
                    <a:pt x="1008545" y="65036"/>
                  </a:lnTo>
                  <a:lnTo>
                    <a:pt x="1008545" y="55079"/>
                  </a:lnTo>
                  <a:close/>
                </a:path>
                <a:path w="2973704" h="65405">
                  <a:moveTo>
                    <a:pt x="1008545" y="2870"/>
                  </a:moveTo>
                  <a:lnTo>
                    <a:pt x="1001483" y="12"/>
                  </a:lnTo>
                  <a:lnTo>
                    <a:pt x="991819" y="12"/>
                  </a:lnTo>
                  <a:lnTo>
                    <a:pt x="973924" y="0"/>
                  </a:lnTo>
                  <a:lnTo>
                    <a:pt x="973924" y="9956"/>
                  </a:lnTo>
                  <a:lnTo>
                    <a:pt x="981925" y="18008"/>
                  </a:lnTo>
                  <a:lnTo>
                    <a:pt x="990650" y="18008"/>
                  </a:lnTo>
                  <a:lnTo>
                    <a:pt x="991819" y="18008"/>
                  </a:lnTo>
                  <a:lnTo>
                    <a:pt x="1000544" y="18008"/>
                  </a:lnTo>
                  <a:lnTo>
                    <a:pt x="1008545" y="9956"/>
                  </a:lnTo>
                  <a:lnTo>
                    <a:pt x="1008545" y="2870"/>
                  </a:lnTo>
                  <a:close/>
                </a:path>
                <a:path w="2973704" h="65405">
                  <a:moveTo>
                    <a:pt x="1064158" y="24638"/>
                  </a:moveTo>
                  <a:lnTo>
                    <a:pt x="1051369" y="19850"/>
                  </a:lnTo>
                  <a:lnTo>
                    <a:pt x="1037653" y="14503"/>
                  </a:lnTo>
                  <a:lnTo>
                    <a:pt x="1036396" y="14503"/>
                  </a:lnTo>
                  <a:lnTo>
                    <a:pt x="1028382" y="22555"/>
                  </a:lnTo>
                  <a:lnTo>
                    <a:pt x="1028382" y="42468"/>
                  </a:lnTo>
                  <a:lnTo>
                    <a:pt x="1036396" y="50520"/>
                  </a:lnTo>
                  <a:lnTo>
                    <a:pt x="1056157" y="50520"/>
                  </a:lnTo>
                  <a:lnTo>
                    <a:pt x="1064158" y="42468"/>
                  </a:lnTo>
                  <a:lnTo>
                    <a:pt x="1064158" y="24638"/>
                  </a:lnTo>
                  <a:close/>
                </a:path>
                <a:path w="2973704" h="65405">
                  <a:moveTo>
                    <a:pt x="1118628" y="55079"/>
                  </a:moveTo>
                  <a:lnTo>
                    <a:pt x="1110627" y="47028"/>
                  </a:lnTo>
                  <a:lnTo>
                    <a:pt x="1101890" y="47028"/>
                  </a:lnTo>
                  <a:lnTo>
                    <a:pt x="1100747" y="47028"/>
                  </a:lnTo>
                  <a:lnTo>
                    <a:pt x="1091996" y="47028"/>
                  </a:lnTo>
                  <a:lnTo>
                    <a:pt x="1083983" y="55079"/>
                  </a:lnTo>
                  <a:lnTo>
                    <a:pt x="1083983" y="65036"/>
                  </a:lnTo>
                  <a:lnTo>
                    <a:pt x="1100747" y="65036"/>
                  </a:lnTo>
                  <a:lnTo>
                    <a:pt x="1101890" y="65036"/>
                  </a:lnTo>
                  <a:lnTo>
                    <a:pt x="1118628" y="65036"/>
                  </a:lnTo>
                  <a:lnTo>
                    <a:pt x="1118628" y="55079"/>
                  </a:lnTo>
                  <a:close/>
                </a:path>
                <a:path w="2973704" h="65405">
                  <a:moveTo>
                    <a:pt x="2439530" y="55079"/>
                  </a:moveTo>
                  <a:lnTo>
                    <a:pt x="2431529" y="47028"/>
                  </a:lnTo>
                  <a:lnTo>
                    <a:pt x="2422791" y="47028"/>
                  </a:lnTo>
                  <a:lnTo>
                    <a:pt x="2421636" y="47028"/>
                  </a:lnTo>
                  <a:lnTo>
                    <a:pt x="2412911" y="47028"/>
                  </a:lnTo>
                  <a:lnTo>
                    <a:pt x="2404910" y="55079"/>
                  </a:lnTo>
                  <a:lnTo>
                    <a:pt x="2404910" y="65036"/>
                  </a:lnTo>
                  <a:lnTo>
                    <a:pt x="2421636" y="65036"/>
                  </a:lnTo>
                  <a:lnTo>
                    <a:pt x="2422791" y="65036"/>
                  </a:lnTo>
                  <a:lnTo>
                    <a:pt x="2439530" y="65036"/>
                  </a:lnTo>
                  <a:lnTo>
                    <a:pt x="2439530" y="55079"/>
                  </a:lnTo>
                  <a:close/>
                </a:path>
                <a:path w="2973704" h="65405">
                  <a:moveTo>
                    <a:pt x="2495143" y="22555"/>
                  </a:moveTo>
                  <a:lnTo>
                    <a:pt x="2487472" y="14833"/>
                  </a:lnTo>
                  <a:lnTo>
                    <a:pt x="2473414" y="20307"/>
                  </a:lnTo>
                  <a:lnTo>
                    <a:pt x="2459367" y="25552"/>
                  </a:lnTo>
                  <a:lnTo>
                    <a:pt x="2459367" y="42468"/>
                  </a:lnTo>
                  <a:lnTo>
                    <a:pt x="2467381" y="50520"/>
                  </a:lnTo>
                  <a:lnTo>
                    <a:pt x="2487142" y="50520"/>
                  </a:lnTo>
                  <a:lnTo>
                    <a:pt x="2495143" y="42468"/>
                  </a:lnTo>
                  <a:lnTo>
                    <a:pt x="2495143" y="22555"/>
                  </a:lnTo>
                  <a:close/>
                </a:path>
                <a:path w="2973704" h="65405">
                  <a:moveTo>
                    <a:pt x="2549601" y="55079"/>
                  </a:moveTo>
                  <a:lnTo>
                    <a:pt x="2541600" y="47028"/>
                  </a:lnTo>
                  <a:lnTo>
                    <a:pt x="2532862" y="47028"/>
                  </a:lnTo>
                  <a:lnTo>
                    <a:pt x="2531719" y="47028"/>
                  </a:lnTo>
                  <a:lnTo>
                    <a:pt x="2522969" y="47028"/>
                  </a:lnTo>
                  <a:lnTo>
                    <a:pt x="2514968" y="55079"/>
                  </a:lnTo>
                  <a:lnTo>
                    <a:pt x="2514968" y="65036"/>
                  </a:lnTo>
                  <a:lnTo>
                    <a:pt x="2531719" y="65036"/>
                  </a:lnTo>
                  <a:lnTo>
                    <a:pt x="2532862" y="65036"/>
                  </a:lnTo>
                  <a:lnTo>
                    <a:pt x="2549601" y="65036"/>
                  </a:lnTo>
                  <a:lnTo>
                    <a:pt x="2549601" y="55079"/>
                  </a:lnTo>
                  <a:close/>
                </a:path>
                <a:path w="2973704" h="65405">
                  <a:moveTo>
                    <a:pt x="2549601" y="0"/>
                  </a:moveTo>
                  <a:lnTo>
                    <a:pt x="2531719" y="0"/>
                  </a:lnTo>
                  <a:lnTo>
                    <a:pt x="2524506" y="12"/>
                  </a:lnTo>
                  <a:lnTo>
                    <a:pt x="2514968" y="3873"/>
                  </a:lnTo>
                  <a:lnTo>
                    <a:pt x="2514968" y="9956"/>
                  </a:lnTo>
                  <a:lnTo>
                    <a:pt x="2522969" y="18008"/>
                  </a:lnTo>
                  <a:lnTo>
                    <a:pt x="2531719" y="18008"/>
                  </a:lnTo>
                  <a:lnTo>
                    <a:pt x="2532862" y="18008"/>
                  </a:lnTo>
                  <a:lnTo>
                    <a:pt x="2541600" y="18008"/>
                  </a:lnTo>
                  <a:lnTo>
                    <a:pt x="2549601" y="9956"/>
                  </a:lnTo>
                  <a:lnTo>
                    <a:pt x="2549601" y="0"/>
                  </a:lnTo>
                  <a:close/>
                </a:path>
                <a:path w="2973704" h="65405">
                  <a:moveTo>
                    <a:pt x="2605214" y="22555"/>
                  </a:moveTo>
                  <a:lnTo>
                    <a:pt x="2597213" y="14503"/>
                  </a:lnTo>
                  <a:lnTo>
                    <a:pt x="2577452" y="14503"/>
                  </a:lnTo>
                  <a:lnTo>
                    <a:pt x="2569438" y="22555"/>
                  </a:lnTo>
                  <a:lnTo>
                    <a:pt x="2569438" y="42468"/>
                  </a:lnTo>
                  <a:lnTo>
                    <a:pt x="2577452" y="50520"/>
                  </a:lnTo>
                  <a:lnTo>
                    <a:pt x="2597213" y="50520"/>
                  </a:lnTo>
                  <a:lnTo>
                    <a:pt x="2605214" y="42468"/>
                  </a:lnTo>
                  <a:lnTo>
                    <a:pt x="2605214" y="32512"/>
                  </a:lnTo>
                  <a:lnTo>
                    <a:pt x="2605214" y="22555"/>
                  </a:lnTo>
                  <a:close/>
                </a:path>
                <a:path w="2973704" h="65405">
                  <a:moveTo>
                    <a:pt x="2659684" y="55079"/>
                  </a:moveTo>
                  <a:lnTo>
                    <a:pt x="2651683" y="47028"/>
                  </a:lnTo>
                  <a:lnTo>
                    <a:pt x="2642920" y="47028"/>
                  </a:lnTo>
                  <a:lnTo>
                    <a:pt x="2641803" y="47028"/>
                  </a:lnTo>
                  <a:lnTo>
                    <a:pt x="2633053" y="47028"/>
                  </a:lnTo>
                  <a:lnTo>
                    <a:pt x="2625052" y="55079"/>
                  </a:lnTo>
                  <a:lnTo>
                    <a:pt x="2625052" y="65036"/>
                  </a:lnTo>
                  <a:lnTo>
                    <a:pt x="2641803" y="65036"/>
                  </a:lnTo>
                  <a:lnTo>
                    <a:pt x="2642920" y="65036"/>
                  </a:lnTo>
                  <a:lnTo>
                    <a:pt x="2659684" y="65036"/>
                  </a:lnTo>
                  <a:lnTo>
                    <a:pt x="2659684" y="55079"/>
                  </a:lnTo>
                  <a:close/>
                </a:path>
                <a:path w="2973704" h="65405">
                  <a:moveTo>
                    <a:pt x="2659684" y="0"/>
                  </a:moveTo>
                  <a:lnTo>
                    <a:pt x="2642920" y="0"/>
                  </a:lnTo>
                  <a:lnTo>
                    <a:pt x="2641803" y="0"/>
                  </a:lnTo>
                  <a:lnTo>
                    <a:pt x="2625052" y="0"/>
                  </a:lnTo>
                  <a:lnTo>
                    <a:pt x="2625052" y="9956"/>
                  </a:lnTo>
                  <a:lnTo>
                    <a:pt x="2633053" y="18008"/>
                  </a:lnTo>
                  <a:lnTo>
                    <a:pt x="2641803" y="18008"/>
                  </a:lnTo>
                  <a:lnTo>
                    <a:pt x="2642920" y="18008"/>
                  </a:lnTo>
                  <a:lnTo>
                    <a:pt x="2651683" y="18008"/>
                  </a:lnTo>
                  <a:lnTo>
                    <a:pt x="2659684" y="9956"/>
                  </a:lnTo>
                  <a:lnTo>
                    <a:pt x="2659684" y="0"/>
                  </a:lnTo>
                  <a:close/>
                </a:path>
                <a:path w="2973704" h="65405">
                  <a:moveTo>
                    <a:pt x="2715298" y="22555"/>
                  </a:moveTo>
                  <a:lnTo>
                    <a:pt x="2707297" y="14503"/>
                  </a:lnTo>
                  <a:lnTo>
                    <a:pt x="2687523" y="14503"/>
                  </a:lnTo>
                  <a:lnTo>
                    <a:pt x="2679522" y="22555"/>
                  </a:lnTo>
                  <a:lnTo>
                    <a:pt x="2679522" y="42468"/>
                  </a:lnTo>
                  <a:lnTo>
                    <a:pt x="2687523" y="50520"/>
                  </a:lnTo>
                  <a:lnTo>
                    <a:pt x="2707297" y="50520"/>
                  </a:lnTo>
                  <a:lnTo>
                    <a:pt x="2715298" y="42468"/>
                  </a:lnTo>
                  <a:lnTo>
                    <a:pt x="2715298" y="32512"/>
                  </a:lnTo>
                  <a:lnTo>
                    <a:pt x="2715298" y="22555"/>
                  </a:lnTo>
                  <a:close/>
                </a:path>
                <a:path w="2973704" h="65405">
                  <a:moveTo>
                    <a:pt x="2769755" y="55079"/>
                  </a:moveTo>
                  <a:lnTo>
                    <a:pt x="2761754" y="47028"/>
                  </a:lnTo>
                  <a:lnTo>
                    <a:pt x="2753017" y="47028"/>
                  </a:lnTo>
                  <a:lnTo>
                    <a:pt x="2751886" y="47028"/>
                  </a:lnTo>
                  <a:lnTo>
                    <a:pt x="2743136" y="47028"/>
                  </a:lnTo>
                  <a:lnTo>
                    <a:pt x="2735122" y="55079"/>
                  </a:lnTo>
                  <a:lnTo>
                    <a:pt x="2735122" y="65036"/>
                  </a:lnTo>
                  <a:lnTo>
                    <a:pt x="2751886" y="65036"/>
                  </a:lnTo>
                  <a:lnTo>
                    <a:pt x="2753017" y="65036"/>
                  </a:lnTo>
                  <a:lnTo>
                    <a:pt x="2769755" y="65036"/>
                  </a:lnTo>
                  <a:lnTo>
                    <a:pt x="2769755" y="55079"/>
                  </a:lnTo>
                  <a:close/>
                </a:path>
                <a:path w="2973704" h="65405">
                  <a:moveTo>
                    <a:pt x="2769755" y="0"/>
                  </a:moveTo>
                  <a:lnTo>
                    <a:pt x="2753017" y="0"/>
                  </a:lnTo>
                  <a:lnTo>
                    <a:pt x="2751886" y="0"/>
                  </a:lnTo>
                  <a:lnTo>
                    <a:pt x="2735122" y="0"/>
                  </a:lnTo>
                  <a:lnTo>
                    <a:pt x="2735122" y="9956"/>
                  </a:lnTo>
                  <a:lnTo>
                    <a:pt x="2743136" y="18008"/>
                  </a:lnTo>
                  <a:lnTo>
                    <a:pt x="2751886" y="18008"/>
                  </a:lnTo>
                  <a:lnTo>
                    <a:pt x="2753017" y="18008"/>
                  </a:lnTo>
                  <a:lnTo>
                    <a:pt x="2761754" y="18008"/>
                  </a:lnTo>
                  <a:lnTo>
                    <a:pt x="2769755" y="9956"/>
                  </a:lnTo>
                  <a:lnTo>
                    <a:pt x="2769755" y="0"/>
                  </a:lnTo>
                  <a:close/>
                </a:path>
                <a:path w="2973704" h="65405">
                  <a:moveTo>
                    <a:pt x="2825369" y="22555"/>
                  </a:moveTo>
                  <a:lnTo>
                    <a:pt x="2817368" y="14503"/>
                  </a:lnTo>
                  <a:lnTo>
                    <a:pt x="2797594" y="14503"/>
                  </a:lnTo>
                  <a:lnTo>
                    <a:pt x="2789593" y="22555"/>
                  </a:lnTo>
                  <a:lnTo>
                    <a:pt x="2789593" y="42468"/>
                  </a:lnTo>
                  <a:lnTo>
                    <a:pt x="2797594" y="50520"/>
                  </a:lnTo>
                  <a:lnTo>
                    <a:pt x="2817368" y="50520"/>
                  </a:lnTo>
                  <a:lnTo>
                    <a:pt x="2825369" y="42468"/>
                  </a:lnTo>
                  <a:lnTo>
                    <a:pt x="2825369" y="32512"/>
                  </a:lnTo>
                  <a:lnTo>
                    <a:pt x="2825369" y="22555"/>
                  </a:lnTo>
                  <a:close/>
                </a:path>
                <a:path w="2973704" h="65405">
                  <a:moveTo>
                    <a:pt x="2863088" y="0"/>
                  </a:moveTo>
                  <a:lnTo>
                    <a:pt x="2845206" y="0"/>
                  </a:lnTo>
                  <a:lnTo>
                    <a:pt x="2845206" y="9956"/>
                  </a:lnTo>
                  <a:lnTo>
                    <a:pt x="2853207" y="18008"/>
                  </a:lnTo>
                  <a:lnTo>
                    <a:pt x="2863088" y="18008"/>
                  </a:lnTo>
                  <a:lnTo>
                    <a:pt x="2863088" y="0"/>
                  </a:lnTo>
                  <a:close/>
                </a:path>
                <a:path w="2973704" h="65405">
                  <a:moveTo>
                    <a:pt x="2879839" y="55079"/>
                  </a:moveTo>
                  <a:lnTo>
                    <a:pt x="2871838" y="47028"/>
                  </a:lnTo>
                  <a:lnTo>
                    <a:pt x="2863088" y="47028"/>
                  </a:lnTo>
                  <a:lnTo>
                    <a:pt x="2861957" y="47028"/>
                  </a:lnTo>
                  <a:lnTo>
                    <a:pt x="2853207" y="47028"/>
                  </a:lnTo>
                  <a:lnTo>
                    <a:pt x="2845206" y="55079"/>
                  </a:lnTo>
                  <a:lnTo>
                    <a:pt x="2845206" y="65036"/>
                  </a:lnTo>
                  <a:lnTo>
                    <a:pt x="2861957" y="65036"/>
                  </a:lnTo>
                  <a:lnTo>
                    <a:pt x="2863088" y="65036"/>
                  </a:lnTo>
                  <a:lnTo>
                    <a:pt x="2879839" y="65036"/>
                  </a:lnTo>
                  <a:lnTo>
                    <a:pt x="2879839" y="55079"/>
                  </a:lnTo>
                  <a:close/>
                </a:path>
                <a:path w="2973704" h="65405">
                  <a:moveTo>
                    <a:pt x="2973159" y="47028"/>
                  </a:moveTo>
                  <a:lnTo>
                    <a:pt x="2963278" y="47028"/>
                  </a:lnTo>
                  <a:lnTo>
                    <a:pt x="2955277" y="55079"/>
                  </a:lnTo>
                  <a:lnTo>
                    <a:pt x="2955277" y="65036"/>
                  </a:lnTo>
                  <a:lnTo>
                    <a:pt x="2973159" y="65036"/>
                  </a:lnTo>
                  <a:lnTo>
                    <a:pt x="2973159" y="47028"/>
                  </a:lnTo>
                  <a:close/>
                </a:path>
                <a:path w="2973704" h="65405">
                  <a:moveTo>
                    <a:pt x="2973159" y="0"/>
                  </a:moveTo>
                  <a:lnTo>
                    <a:pt x="2955277" y="0"/>
                  </a:lnTo>
                  <a:lnTo>
                    <a:pt x="2955277" y="9956"/>
                  </a:lnTo>
                  <a:lnTo>
                    <a:pt x="2963278" y="18008"/>
                  </a:lnTo>
                  <a:lnTo>
                    <a:pt x="2973159" y="18008"/>
                  </a:lnTo>
                  <a:lnTo>
                    <a:pt x="2973159" y="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76">
              <a:extLst>
                <a:ext uri="{FF2B5EF4-FFF2-40B4-BE49-F238E27FC236}">
                  <a16:creationId xmlns:a16="http://schemas.microsoft.com/office/drawing/2014/main" id="{07350C3C-DA32-E694-C8E5-42744C9E6131}"/>
                </a:ext>
              </a:extLst>
            </p:cNvPr>
            <p:cNvSpPr/>
            <p:nvPr/>
          </p:nvSpPr>
          <p:spPr>
            <a:xfrm>
              <a:off x="5658218" y="2951860"/>
              <a:ext cx="3486150" cy="129539"/>
            </a:xfrm>
            <a:custGeom>
              <a:avLst/>
              <a:gdLst/>
              <a:ahLst/>
              <a:cxnLst/>
              <a:rect l="l" t="t" r="r" b="b"/>
              <a:pathLst>
                <a:path w="3486150" h="129539">
                  <a:moveTo>
                    <a:pt x="34632" y="55079"/>
                  </a:moveTo>
                  <a:lnTo>
                    <a:pt x="27381" y="47764"/>
                  </a:lnTo>
                  <a:lnTo>
                    <a:pt x="30099" y="50711"/>
                  </a:lnTo>
                  <a:lnTo>
                    <a:pt x="34632" y="55524"/>
                  </a:lnTo>
                  <a:lnTo>
                    <a:pt x="34632" y="55079"/>
                  </a:lnTo>
                  <a:close/>
                </a:path>
                <a:path w="3486150" h="129539">
                  <a:moveTo>
                    <a:pt x="34632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38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56"/>
                  </a:lnTo>
                  <a:lnTo>
                    <a:pt x="34632" y="0"/>
                  </a:lnTo>
                  <a:close/>
                </a:path>
                <a:path w="3486150" h="129539">
                  <a:moveTo>
                    <a:pt x="90233" y="22555"/>
                  </a:moveTo>
                  <a:lnTo>
                    <a:pt x="82232" y="14503"/>
                  </a:lnTo>
                  <a:lnTo>
                    <a:pt x="62471" y="14503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71" y="50520"/>
                  </a:lnTo>
                  <a:lnTo>
                    <a:pt x="82232" y="50520"/>
                  </a:lnTo>
                  <a:lnTo>
                    <a:pt x="90233" y="42468"/>
                  </a:lnTo>
                  <a:lnTo>
                    <a:pt x="90233" y="32512"/>
                  </a:lnTo>
                  <a:lnTo>
                    <a:pt x="90233" y="22555"/>
                  </a:lnTo>
                  <a:close/>
                </a:path>
                <a:path w="3486150" h="129539">
                  <a:moveTo>
                    <a:pt x="144703" y="55079"/>
                  </a:moveTo>
                  <a:lnTo>
                    <a:pt x="136702" y="47015"/>
                  </a:lnTo>
                  <a:lnTo>
                    <a:pt x="127965" y="47015"/>
                  </a:lnTo>
                  <a:lnTo>
                    <a:pt x="126834" y="47015"/>
                  </a:lnTo>
                  <a:lnTo>
                    <a:pt x="118084" y="47015"/>
                  </a:lnTo>
                  <a:lnTo>
                    <a:pt x="110070" y="55079"/>
                  </a:lnTo>
                  <a:lnTo>
                    <a:pt x="110070" y="65024"/>
                  </a:lnTo>
                  <a:lnTo>
                    <a:pt x="126834" y="65024"/>
                  </a:lnTo>
                  <a:lnTo>
                    <a:pt x="127965" y="65024"/>
                  </a:lnTo>
                  <a:lnTo>
                    <a:pt x="144703" y="65024"/>
                  </a:lnTo>
                  <a:lnTo>
                    <a:pt x="144703" y="55079"/>
                  </a:lnTo>
                  <a:close/>
                </a:path>
                <a:path w="3486150" h="129539">
                  <a:moveTo>
                    <a:pt x="144703" y="0"/>
                  </a:moveTo>
                  <a:lnTo>
                    <a:pt x="127965" y="0"/>
                  </a:lnTo>
                  <a:lnTo>
                    <a:pt x="126834" y="0"/>
                  </a:lnTo>
                  <a:lnTo>
                    <a:pt x="110070" y="0"/>
                  </a:lnTo>
                  <a:lnTo>
                    <a:pt x="110070" y="9956"/>
                  </a:lnTo>
                  <a:lnTo>
                    <a:pt x="118084" y="18008"/>
                  </a:lnTo>
                  <a:lnTo>
                    <a:pt x="126834" y="18008"/>
                  </a:lnTo>
                  <a:lnTo>
                    <a:pt x="127965" y="18008"/>
                  </a:lnTo>
                  <a:lnTo>
                    <a:pt x="136702" y="18008"/>
                  </a:lnTo>
                  <a:lnTo>
                    <a:pt x="144703" y="9956"/>
                  </a:lnTo>
                  <a:lnTo>
                    <a:pt x="144703" y="0"/>
                  </a:lnTo>
                  <a:close/>
                </a:path>
                <a:path w="3486150" h="129539">
                  <a:moveTo>
                    <a:pt x="200317" y="22555"/>
                  </a:moveTo>
                  <a:lnTo>
                    <a:pt x="192316" y="14503"/>
                  </a:lnTo>
                  <a:lnTo>
                    <a:pt x="172554" y="14503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54" y="50520"/>
                  </a:lnTo>
                  <a:lnTo>
                    <a:pt x="192316" y="50520"/>
                  </a:lnTo>
                  <a:lnTo>
                    <a:pt x="200317" y="42468"/>
                  </a:lnTo>
                  <a:lnTo>
                    <a:pt x="200317" y="32512"/>
                  </a:lnTo>
                  <a:lnTo>
                    <a:pt x="200317" y="22555"/>
                  </a:lnTo>
                  <a:close/>
                </a:path>
                <a:path w="3486150" h="129539">
                  <a:moveTo>
                    <a:pt x="254787" y="55079"/>
                  </a:moveTo>
                  <a:lnTo>
                    <a:pt x="246786" y="47015"/>
                  </a:lnTo>
                  <a:lnTo>
                    <a:pt x="238048" y="47015"/>
                  </a:lnTo>
                  <a:lnTo>
                    <a:pt x="236905" y="47015"/>
                  </a:lnTo>
                  <a:lnTo>
                    <a:pt x="228155" y="47015"/>
                  </a:lnTo>
                  <a:lnTo>
                    <a:pt x="220141" y="55079"/>
                  </a:lnTo>
                  <a:lnTo>
                    <a:pt x="220141" y="65024"/>
                  </a:lnTo>
                  <a:lnTo>
                    <a:pt x="236905" y="65024"/>
                  </a:lnTo>
                  <a:lnTo>
                    <a:pt x="238048" y="65024"/>
                  </a:lnTo>
                  <a:lnTo>
                    <a:pt x="254787" y="65024"/>
                  </a:lnTo>
                  <a:lnTo>
                    <a:pt x="254787" y="55079"/>
                  </a:lnTo>
                  <a:close/>
                </a:path>
                <a:path w="3486150" h="129539">
                  <a:moveTo>
                    <a:pt x="254787" y="0"/>
                  </a:moveTo>
                  <a:lnTo>
                    <a:pt x="238048" y="0"/>
                  </a:lnTo>
                  <a:lnTo>
                    <a:pt x="236905" y="0"/>
                  </a:lnTo>
                  <a:lnTo>
                    <a:pt x="220141" y="0"/>
                  </a:lnTo>
                  <a:lnTo>
                    <a:pt x="220141" y="9956"/>
                  </a:lnTo>
                  <a:lnTo>
                    <a:pt x="228155" y="18008"/>
                  </a:lnTo>
                  <a:lnTo>
                    <a:pt x="236905" y="18008"/>
                  </a:lnTo>
                  <a:lnTo>
                    <a:pt x="238048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3486150" h="129539">
                  <a:moveTo>
                    <a:pt x="310388" y="22555"/>
                  </a:moveTo>
                  <a:lnTo>
                    <a:pt x="302387" y="14503"/>
                  </a:lnTo>
                  <a:lnTo>
                    <a:pt x="282625" y="14503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20"/>
                  </a:lnTo>
                  <a:lnTo>
                    <a:pt x="302387" y="50520"/>
                  </a:lnTo>
                  <a:lnTo>
                    <a:pt x="310388" y="42468"/>
                  </a:lnTo>
                  <a:lnTo>
                    <a:pt x="310388" y="32512"/>
                  </a:lnTo>
                  <a:lnTo>
                    <a:pt x="310388" y="22555"/>
                  </a:lnTo>
                  <a:close/>
                </a:path>
                <a:path w="3486150" h="129539">
                  <a:moveTo>
                    <a:pt x="364858" y="55079"/>
                  </a:moveTo>
                  <a:lnTo>
                    <a:pt x="356857" y="47015"/>
                  </a:lnTo>
                  <a:lnTo>
                    <a:pt x="348107" y="47015"/>
                  </a:lnTo>
                  <a:lnTo>
                    <a:pt x="346951" y="47015"/>
                  </a:lnTo>
                  <a:lnTo>
                    <a:pt x="338239" y="47015"/>
                  </a:lnTo>
                  <a:lnTo>
                    <a:pt x="330225" y="55079"/>
                  </a:lnTo>
                  <a:lnTo>
                    <a:pt x="330225" y="65024"/>
                  </a:lnTo>
                  <a:lnTo>
                    <a:pt x="346951" y="65024"/>
                  </a:lnTo>
                  <a:lnTo>
                    <a:pt x="348107" y="65024"/>
                  </a:lnTo>
                  <a:lnTo>
                    <a:pt x="364858" y="65024"/>
                  </a:lnTo>
                  <a:lnTo>
                    <a:pt x="364858" y="55079"/>
                  </a:lnTo>
                  <a:close/>
                </a:path>
                <a:path w="3486150" h="129539">
                  <a:moveTo>
                    <a:pt x="364858" y="0"/>
                  </a:moveTo>
                  <a:lnTo>
                    <a:pt x="348107" y="0"/>
                  </a:lnTo>
                  <a:lnTo>
                    <a:pt x="346951" y="0"/>
                  </a:lnTo>
                  <a:lnTo>
                    <a:pt x="330225" y="0"/>
                  </a:lnTo>
                  <a:lnTo>
                    <a:pt x="330225" y="9956"/>
                  </a:lnTo>
                  <a:lnTo>
                    <a:pt x="338239" y="18008"/>
                  </a:lnTo>
                  <a:lnTo>
                    <a:pt x="346951" y="18008"/>
                  </a:lnTo>
                  <a:lnTo>
                    <a:pt x="348107" y="18008"/>
                  </a:lnTo>
                  <a:lnTo>
                    <a:pt x="356857" y="18008"/>
                  </a:lnTo>
                  <a:lnTo>
                    <a:pt x="364858" y="9956"/>
                  </a:lnTo>
                  <a:lnTo>
                    <a:pt x="364858" y="0"/>
                  </a:lnTo>
                  <a:close/>
                </a:path>
                <a:path w="3486150" h="129539">
                  <a:moveTo>
                    <a:pt x="420471" y="22555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55"/>
                  </a:lnTo>
                  <a:lnTo>
                    <a:pt x="384695" y="42468"/>
                  </a:lnTo>
                  <a:lnTo>
                    <a:pt x="392696" y="50520"/>
                  </a:lnTo>
                  <a:lnTo>
                    <a:pt x="412470" y="50520"/>
                  </a:lnTo>
                  <a:lnTo>
                    <a:pt x="420471" y="42468"/>
                  </a:lnTo>
                  <a:lnTo>
                    <a:pt x="420471" y="32512"/>
                  </a:lnTo>
                  <a:lnTo>
                    <a:pt x="420471" y="22555"/>
                  </a:lnTo>
                  <a:close/>
                </a:path>
                <a:path w="3486150" h="129539">
                  <a:moveTo>
                    <a:pt x="474929" y="55079"/>
                  </a:moveTo>
                  <a:lnTo>
                    <a:pt x="466928" y="47015"/>
                  </a:lnTo>
                  <a:lnTo>
                    <a:pt x="458177" y="47015"/>
                  </a:lnTo>
                  <a:lnTo>
                    <a:pt x="457047" y="47015"/>
                  </a:lnTo>
                  <a:lnTo>
                    <a:pt x="448297" y="47015"/>
                  </a:lnTo>
                  <a:lnTo>
                    <a:pt x="440296" y="55079"/>
                  </a:lnTo>
                  <a:lnTo>
                    <a:pt x="440296" y="65024"/>
                  </a:lnTo>
                  <a:lnTo>
                    <a:pt x="457047" y="65024"/>
                  </a:lnTo>
                  <a:lnTo>
                    <a:pt x="458177" y="65024"/>
                  </a:lnTo>
                  <a:lnTo>
                    <a:pt x="474929" y="65024"/>
                  </a:lnTo>
                  <a:lnTo>
                    <a:pt x="474929" y="55079"/>
                  </a:lnTo>
                  <a:close/>
                </a:path>
                <a:path w="3486150" h="129539">
                  <a:moveTo>
                    <a:pt x="474929" y="0"/>
                  </a:moveTo>
                  <a:lnTo>
                    <a:pt x="458177" y="0"/>
                  </a:lnTo>
                  <a:lnTo>
                    <a:pt x="457047" y="0"/>
                  </a:lnTo>
                  <a:lnTo>
                    <a:pt x="440296" y="0"/>
                  </a:lnTo>
                  <a:lnTo>
                    <a:pt x="440296" y="9956"/>
                  </a:lnTo>
                  <a:lnTo>
                    <a:pt x="448297" y="18008"/>
                  </a:lnTo>
                  <a:lnTo>
                    <a:pt x="457047" y="18008"/>
                  </a:lnTo>
                  <a:lnTo>
                    <a:pt x="458177" y="18008"/>
                  </a:lnTo>
                  <a:lnTo>
                    <a:pt x="466928" y="18008"/>
                  </a:lnTo>
                  <a:lnTo>
                    <a:pt x="474929" y="9956"/>
                  </a:lnTo>
                  <a:lnTo>
                    <a:pt x="474929" y="0"/>
                  </a:lnTo>
                  <a:close/>
                </a:path>
                <a:path w="3486150" h="129539">
                  <a:moveTo>
                    <a:pt x="530542" y="22555"/>
                  </a:moveTo>
                  <a:lnTo>
                    <a:pt x="522541" y="14503"/>
                  </a:lnTo>
                  <a:lnTo>
                    <a:pt x="502780" y="14503"/>
                  </a:lnTo>
                  <a:lnTo>
                    <a:pt x="494766" y="22555"/>
                  </a:lnTo>
                  <a:lnTo>
                    <a:pt x="494766" y="42468"/>
                  </a:lnTo>
                  <a:lnTo>
                    <a:pt x="502780" y="50520"/>
                  </a:lnTo>
                  <a:lnTo>
                    <a:pt x="522541" y="50520"/>
                  </a:lnTo>
                  <a:lnTo>
                    <a:pt x="530542" y="42468"/>
                  </a:lnTo>
                  <a:lnTo>
                    <a:pt x="530542" y="32512"/>
                  </a:lnTo>
                  <a:lnTo>
                    <a:pt x="530542" y="22555"/>
                  </a:lnTo>
                  <a:close/>
                </a:path>
                <a:path w="3486150" h="129539">
                  <a:moveTo>
                    <a:pt x="585012" y="55079"/>
                  </a:moveTo>
                  <a:lnTo>
                    <a:pt x="577011" y="47015"/>
                  </a:lnTo>
                  <a:lnTo>
                    <a:pt x="568261" y="47015"/>
                  </a:lnTo>
                  <a:lnTo>
                    <a:pt x="567131" y="47015"/>
                  </a:lnTo>
                  <a:lnTo>
                    <a:pt x="558380" y="47015"/>
                  </a:lnTo>
                  <a:lnTo>
                    <a:pt x="550367" y="55079"/>
                  </a:lnTo>
                  <a:lnTo>
                    <a:pt x="550367" y="65024"/>
                  </a:lnTo>
                  <a:lnTo>
                    <a:pt x="567131" y="65024"/>
                  </a:lnTo>
                  <a:lnTo>
                    <a:pt x="568261" y="65024"/>
                  </a:lnTo>
                  <a:lnTo>
                    <a:pt x="585012" y="65024"/>
                  </a:lnTo>
                  <a:lnTo>
                    <a:pt x="585012" y="55079"/>
                  </a:lnTo>
                  <a:close/>
                </a:path>
                <a:path w="3486150" h="129539">
                  <a:moveTo>
                    <a:pt x="585012" y="0"/>
                  </a:moveTo>
                  <a:lnTo>
                    <a:pt x="568261" y="0"/>
                  </a:lnTo>
                  <a:lnTo>
                    <a:pt x="567131" y="0"/>
                  </a:lnTo>
                  <a:lnTo>
                    <a:pt x="550367" y="0"/>
                  </a:lnTo>
                  <a:lnTo>
                    <a:pt x="550367" y="9956"/>
                  </a:lnTo>
                  <a:lnTo>
                    <a:pt x="558380" y="18008"/>
                  </a:lnTo>
                  <a:lnTo>
                    <a:pt x="567131" y="18008"/>
                  </a:lnTo>
                  <a:lnTo>
                    <a:pt x="568261" y="18008"/>
                  </a:lnTo>
                  <a:lnTo>
                    <a:pt x="577011" y="18008"/>
                  </a:lnTo>
                  <a:lnTo>
                    <a:pt x="585012" y="9956"/>
                  </a:lnTo>
                  <a:lnTo>
                    <a:pt x="585012" y="0"/>
                  </a:lnTo>
                  <a:close/>
                </a:path>
                <a:path w="3486150" h="129539">
                  <a:moveTo>
                    <a:pt x="640613" y="22555"/>
                  </a:moveTo>
                  <a:lnTo>
                    <a:pt x="632612" y="14503"/>
                  </a:lnTo>
                  <a:lnTo>
                    <a:pt x="612851" y="14503"/>
                  </a:lnTo>
                  <a:lnTo>
                    <a:pt x="604837" y="22555"/>
                  </a:lnTo>
                  <a:lnTo>
                    <a:pt x="604837" y="42468"/>
                  </a:lnTo>
                  <a:lnTo>
                    <a:pt x="612851" y="50520"/>
                  </a:lnTo>
                  <a:lnTo>
                    <a:pt x="632612" y="50520"/>
                  </a:lnTo>
                  <a:lnTo>
                    <a:pt x="640613" y="42468"/>
                  </a:lnTo>
                  <a:lnTo>
                    <a:pt x="640613" y="32512"/>
                  </a:lnTo>
                  <a:lnTo>
                    <a:pt x="640613" y="22555"/>
                  </a:lnTo>
                  <a:close/>
                </a:path>
                <a:path w="3486150" h="129539">
                  <a:moveTo>
                    <a:pt x="695083" y="55079"/>
                  </a:moveTo>
                  <a:lnTo>
                    <a:pt x="687082" y="47015"/>
                  </a:lnTo>
                  <a:lnTo>
                    <a:pt x="678357" y="47015"/>
                  </a:lnTo>
                  <a:lnTo>
                    <a:pt x="677202" y="47015"/>
                  </a:lnTo>
                  <a:lnTo>
                    <a:pt x="668464" y="47015"/>
                  </a:lnTo>
                  <a:lnTo>
                    <a:pt x="660450" y="55079"/>
                  </a:lnTo>
                  <a:lnTo>
                    <a:pt x="660450" y="65024"/>
                  </a:lnTo>
                  <a:lnTo>
                    <a:pt x="677202" y="65024"/>
                  </a:lnTo>
                  <a:lnTo>
                    <a:pt x="678357" y="65024"/>
                  </a:lnTo>
                  <a:lnTo>
                    <a:pt x="695083" y="65024"/>
                  </a:lnTo>
                  <a:lnTo>
                    <a:pt x="695083" y="55079"/>
                  </a:lnTo>
                  <a:close/>
                </a:path>
                <a:path w="3486150" h="129539">
                  <a:moveTo>
                    <a:pt x="695083" y="0"/>
                  </a:moveTo>
                  <a:lnTo>
                    <a:pt x="678357" y="0"/>
                  </a:lnTo>
                  <a:lnTo>
                    <a:pt x="677202" y="0"/>
                  </a:lnTo>
                  <a:lnTo>
                    <a:pt x="660450" y="0"/>
                  </a:lnTo>
                  <a:lnTo>
                    <a:pt x="660450" y="9956"/>
                  </a:lnTo>
                  <a:lnTo>
                    <a:pt x="668464" y="18008"/>
                  </a:lnTo>
                  <a:lnTo>
                    <a:pt x="677202" y="18008"/>
                  </a:lnTo>
                  <a:lnTo>
                    <a:pt x="678357" y="18008"/>
                  </a:lnTo>
                  <a:lnTo>
                    <a:pt x="687082" y="18008"/>
                  </a:lnTo>
                  <a:lnTo>
                    <a:pt x="695083" y="9956"/>
                  </a:lnTo>
                  <a:lnTo>
                    <a:pt x="695083" y="0"/>
                  </a:lnTo>
                  <a:close/>
                </a:path>
                <a:path w="3486150" h="129539">
                  <a:moveTo>
                    <a:pt x="750697" y="22555"/>
                  </a:moveTo>
                  <a:lnTo>
                    <a:pt x="742696" y="14503"/>
                  </a:lnTo>
                  <a:lnTo>
                    <a:pt x="722922" y="14503"/>
                  </a:lnTo>
                  <a:lnTo>
                    <a:pt x="714921" y="22555"/>
                  </a:lnTo>
                  <a:lnTo>
                    <a:pt x="714921" y="42468"/>
                  </a:lnTo>
                  <a:lnTo>
                    <a:pt x="722922" y="50520"/>
                  </a:lnTo>
                  <a:lnTo>
                    <a:pt x="742696" y="50520"/>
                  </a:lnTo>
                  <a:lnTo>
                    <a:pt x="750697" y="42468"/>
                  </a:lnTo>
                  <a:lnTo>
                    <a:pt x="750697" y="32512"/>
                  </a:lnTo>
                  <a:lnTo>
                    <a:pt x="750697" y="22555"/>
                  </a:lnTo>
                  <a:close/>
                </a:path>
                <a:path w="3486150" h="129539">
                  <a:moveTo>
                    <a:pt x="805154" y="55079"/>
                  </a:moveTo>
                  <a:lnTo>
                    <a:pt x="797153" y="47015"/>
                  </a:lnTo>
                  <a:lnTo>
                    <a:pt x="788403" y="47015"/>
                  </a:lnTo>
                  <a:lnTo>
                    <a:pt x="787273" y="47015"/>
                  </a:lnTo>
                  <a:lnTo>
                    <a:pt x="778535" y="47015"/>
                  </a:lnTo>
                  <a:lnTo>
                    <a:pt x="770521" y="55079"/>
                  </a:lnTo>
                  <a:lnTo>
                    <a:pt x="770521" y="65024"/>
                  </a:lnTo>
                  <a:lnTo>
                    <a:pt x="787273" y="65024"/>
                  </a:lnTo>
                  <a:lnTo>
                    <a:pt x="788403" y="65024"/>
                  </a:lnTo>
                  <a:lnTo>
                    <a:pt x="805154" y="65024"/>
                  </a:lnTo>
                  <a:lnTo>
                    <a:pt x="805154" y="55079"/>
                  </a:lnTo>
                  <a:close/>
                </a:path>
                <a:path w="3486150" h="129539">
                  <a:moveTo>
                    <a:pt x="805154" y="0"/>
                  </a:moveTo>
                  <a:lnTo>
                    <a:pt x="788403" y="0"/>
                  </a:lnTo>
                  <a:lnTo>
                    <a:pt x="787273" y="0"/>
                  </a:lnTo>
                  <a:lnTo>
                    <a:pt x="770521" y="0"/>
                  </a:lnTo>
                  <a:lnTo>
                    <a:pt x="770521" y="9956"/>
                  </a:lnTo>
                  <a:lnTo>
                    <a:pt x="778535" y="18008"/>
                  </a:lnTo>
                  <a:lnTo>
                    <a:pt x="787273" y="18008"/>
                  </a:lnTo>
                  <a:lnTo>
                    <a:pt x="788403" y="18008"/>
                  </a:lnTo>
                  <a:lnTo>
                    <a:pt x="797153" y="18008"/>
                  </a:lnTo>
                  <a:lnTo>
                    <a:pt x="805154" y="9956"/>
                  </a:lnTo>
                  <a:lnTo>
                    <a:pt x="805154" y="0"/>
                  </a:lnTo>
                  <a:close/>
                </a:path>
                <a:path w="3486150" h="129539">
                  <a:moveTo>
                    <a:pt x="860767" y="22555"/>
                  </a:moveTo>
                  <a:lnTo>
                    <a:pt x="852754" y="14503"/>
                  </a:lnTo>
                  <a:lnTo>
                    <a:pt x="832993" y="14503"/>
                  </a:lnTo>
                  <a:lnTo>
                    <a:pt x="824992" y="22555"/>
                  </a:lnTo>
                  <a:lnTo>
                    <a:pt x="824992" y="42468"/>
                  </a:lnTo>
                  <a:lnTo>
                    <a:pt x="832993" y="50520"/>
                  </a:lnTo>
                  <a:lnTo>
                    <a:pt x="852754" y="50520"/>
                  </a:lnTo>
                  <a:lnTo>
                    <a:pt x="860767" y="42468"/>
                  </a:lnTo>
                  <a:lnTo>
                    <a:pt x="860767" y="32512"/>
                  </a:lnTo>
                  <a:lnTo>
                    <a:pt x="860767" y="22555"/>
                  </a:lnTo>
                  <a:close/>
                </a:path>
                <a:path w="3486150" h="129539">
                  <a:moveTo>
                    <a:pt x="915238" y="55079"/>
                  </a:moveTo>
                  <a:lnTo>
                    <a:pt x="907237" y="47015"/>
                  </a:lnTo>
                  <a:lnTo>
                    <a:pt x="898486" y="47015"/>
                  </a:lnTo>
                  <a:lnTo>
                    <a:pt x="897356" y="47015"/>
                  </a:lnTo>
                  <a:lnTo>
                    <a:pt x="888593" y="47015"/>
                  </a:lnTo>
                  <a:lnTo>
                    <a:pt x="880592" y="55079"/>
                  </a:lnTo>
                  <a:lnTo>
                    <a:pt x="880592" y="65024"/>
                  </a:lnTo>
                  <a:lnTo>
                    <a:pt x="897356" y="65024"/>
                  </a:lnTo>
                  <a:lnTo>
                    <a:pt x="898486" y="65024"/>
                  </a:lnTo>
                  <a:lnTo>
                    <a:pt x="915238" y="65024"/>
                  </a:lnTo>
                  <a:lnTo>
                    <a:pt x="915238" y="55079"/>
                  </a:lnTo>
                  <a:close/>
                </a:path>
                <a:path w="3486150" h="129539">
                  <a:moveTo>
                    <a:pt x="915238" y="0"/>
                  </a:moveTo>
                  <a:lnTo>
                    <a:pt x="898486" y="0"/>
                  </a:lnTo>
                  <a:lnTo>
                    <a:pt x="897356" y="0"/>
                  </a:lnTo>
                  <a:lnTo>
                    <a:pt x="880592" y="0"/>
                  </a:lnTo>
                  <a:lnTo>
                    <a:pt x="880592" y="9956"/>
                  </a:lnTo>
                  <a:lnTo>
                    <a:pt x="888593" y="18008"/>
                  </a:lnTo>
                  <a:lnTo>
                    <a:pt x="897356" y="18008"/>
                  </a:lnTo>
                  <a:lnTo>
                    <a:pt x="898486" y="18008"/>
                  </a:lnTo>
                  <a:lnTo>
                    <a:pt x="907237" y="18008"/>
                  </a:lnTo>
                  <a:lnTo>
                    <a:pt x="915238" y="9956"/>
                  </a:lnTo>
                  <a:lnTo>
                    <a:pt x="915238" y="0"/>
                  </a:lnTo>
                  <a:close/>
                </a:path>
                <a:path w="3486150" h="129539">
                  <a:moveTo>
                    <a:pt x="970838" y="22555"/>
                  </a:moveTo>
                  <a:lnTo>
                    <a:pt x="962837" y="14503"/>
                  </a:lnTo>
                  <a:lnTo>
                    <a:pt x="943076" y="14503"/>
                  </a:lnTo>
                  <a:lnTo>
                    <a:pt x="935062" y="22555"/>
                  </a:lnTo>
                  <a:lnTo>
                    <a:pt x="935062" y="42468"/>
                  </a:lnTo>
                  <a:lnTo>
                    <a:pt x="943076" y="50520"/>
                  </a:lnTo>
                  <a:lnTo>
                    <a:pt x="962837" y="50520"/>
                  </a:lnTo>
                  <a:lnTo>
                    <a:pt x="970838" y="42468"/>
                  </a:lnTo>
                  <a:lnTo>
                    <a:pt x="970838" y="32512"/>
                  </a:lnTo>
                  <a:lnTo>
                    <a:pt x="970838" y="22555"/>
                  </a:lnTo>
                  <a:close/>
                </a:path>
                <a:path w="3486150" h="129539">
                  <a:moveTo>
                    <a:pt x="1025309" y="55079"/>
                  </a:moveTo>
                  <a:lnTo>
                    <a:pt x="1017308" y="47015"/>
                  </a:lnTo>
                  <a:lnTo>
                    <a:pt x="1008557" y="47015"/>
                  </a:lnTo>
                  <a:lnTo>
                    <a:pt x="1007440" y="47015"/>
                  </a:lnTo>
                  <a:lnTo>
                    <a:pt x="998689" y="47015"/>
                  </a:lnTo>
                  <a:lnTo>
                    <a:pt x="990676" y="55079"/>
                  </a:lnTo>
                  <a:lnTo>
                    <a:pt x="990676" y="65024"/>
                  </a:lnTo>
                  <a:lnTo>
                    <a:pt x="1007440" y="65024"/>
                  </a:lnTo>
                  <a:lnTo>
                    <a:pt x="1008557" y="65024"/>
                  </a:lnTo>
                  <a:lnTo>
                    <a:pt x="1025309" y="65024"/>
                  </a:lnTo>
                  <a:lnTo>
                    <a:pt x="1025309" y="55079"/>
                  </a:lnTo>
                  <a:close/>
                </a:path>
                <a:path w="3486150" h="129539">
                  <a:moveTo>
                    <a:pt x="1025309" y="0"/>
                  </a:moveTo>
                  <a:lnTo>
                    <a:pt x="1008557" y="0"/>
                  </a:lnTo>
                  <a:lnTo>
                    <a:pt x="1007440" y="0"/>
                  </a:lnTo>
                  <a:lnTo>
                    <a:pt x="990676" y="0"/>
                  </a:lnTo>
                  <a:lnTo>
                    <a:pt x="990676" y="9956"/>
                  </a:lnTo>
                  <a:lnTo>
                    <a:pt x="998689" y="18008"/>
                  </a:lnTo>
                  <a:lnTo>
                    <a:pt x="1007440" y="18008"/>
                  </a:lnTo>
                  <a:lnTo>
                    <a:pt x="1008557" y="18008"/>
                  </a:lnTo>
                  <a:lnTo>
                    <a:pt x="1017308" y="18008"/>
                  </a:lnTo>
                  <a:lnTo>
                    <a:pt x="1025309" y="9956"/>
                  </a:lnTo>
                  <a:lnTo>
                    <a:pt x="1025309" y="0"/>
                  </a:lnTo>
                  <a:close/>
                </a:path>
                <a:path w="3486150" h="129539">
                  <a:moveTo>
                    <a:pt x="1080922" y="22555"/>
                  </a:moveTo>
                  <a:lnTo>
                    <a:pt x="1072921" y="14503"/>
                  </a:lnTo>
                  <a:lnTo>
                    <a:pt x="1053147" y="14503"/>
                  </a:lnTo>
                  <a:lnTo>
                    <a:pt x="1045146" y="22555"/>
                  </a:lnTo>
                  <a:lnTo>
                    <a:pt x="1045146" y="42468"/>
                  </a:lnTo>
                  <a:lnTo>
                    <a:pt x="1053147" y="50520"/>
                  </a:lnTo>
                  <a:lnTo>
                    <a:pt x="1072921" y="50520"/>
                  </a:lnTo>
                  <a:lnTo>
                    <a:pt x="1080922" y="42468"/>
                  </a:lnTo>
                  <a:lnTo>
                    <a:pt x="1080922" y="32512"/>
                  </a:lnTo>
                  <a:lnTo>
                    <a:pt x="1080922" y="22555"/>
                  </a:lnTo>
                  <a:close/>
                </a:path>
                <a:path w="3486150" h="129539">
                  <a:moveTo>
                    <a:pt x="1130147" y="15240"/>
                  </a:moveTo>
                  <a:lnTo>
                    <a:pt x="1118641" y="9677"/>
                  </a:lnTo>
                  <a:lnTo>
                    <a:pt x="1117854" y="9296"/>
                  </a:lnTo>
                  <a:lnTo>
                    <a:pt x="1117498" y="9118"/>
                  </a:lnTo>
                  <a:lnTo>
                    <a:pt x="1112177" y="6502"/>
                  </a:lnTo>
                  <a:lnTo>
                    <a:pt x="1100747" y="736"/>
                  </a:lnTo>
                  <a:lnTo>
                    <a:pt x="1100747" y="9956"/>
                  </a:lnTo>
                  <a:lnTo>
                    <a:pt x="1108748" y="18008"/>
                  </a:lnTo>
                  <a:lnTo>
                    <a:pt x="1117498" y="18008"/>
                  </a:lnTo>
                  <a:lnTo>
                    <a:pt x="1118641" y="18008"/>
                  </a:lnTo>
                  <a:lnTo>
                    <a:pt x="1127391" y="18008"/>
                  </a:lnTo>
                  <a:lnTo>
                    <a:pt x="1130147" y="15240"/>
                  </a:lnTo>
                  <a:close/>
                </a:path>
                <a:path w="3486150" h="129539">
                  <a:moveTo>
                    <a:pt x="1135392" y="55079"/>
                  </a:moveTo>
                  <a:lnTo>
                    <a:pt x="1127391" y="47015"/>
                  </a:lnTo>
                  <a:lnTo>
                    <a:pt x="1118641" y="47015"/>
                  </a:lnTo>
                  <a:lnTo>
                    <a:pt x="1117498" y="47015"/>
                  </a:lnTo>
                  <a:lnTo>
                    <a:pt x="1108748" y="47015"/>
                  </a:lnTo>
                  <a:lnTo>
                    <a:pt x="1100747" y="55079"/>
                  </a:lnTo>
                  <a:lnTo>
                    <a:pt x="1100747" y="65024"/>
                  </a:lnTo>
                  <a:lnTo>
                    <a:pt x="1117498" y="65024"/>
                  </a:lnTo>
                  <a:lnTo>
                    <a:pt x="1118641" y="65024"/>
                  </a:lnTo>
                  <a:lnTo>
                    <a:pt x="1135392" y="65024"/>
                  </a:lnTo>
                  <a:lnTo>
                    <a:pt x="1135392" y="55079"/>
                  </a:lnTo>
                  <a:close/>
                </a:path>
                <a:path w="3486150" h="129539">
                  <a:moveTo>
                    <a:pt x="1190269" y="43180"/>
                  </a:moveTo>
                  <a:lnTo>
                    <a:pt x="1172654" y="35306"/>
                  </a:lnTo>
                  <a:lnTo>
                    <a:pt x="1155204" y="27190"/>
                  </a:lnTo>
                  <a:lnTo>
                    <a:pt x="1155204" y="42468"/>
                  </a:lnTo>
                  <a:lnTo>
                    <a:pt x="1163218" y="50520"/>
                  </a:lnTo>
                  <a:lnTo>
                    <a:pt x="1182979" y="50520"/>
                  </a:lnTo>
                  <a:lnTo>
                    <a:pt x="1190269" y="43180"/>
                  </a:lnTo>
                  <a:close/>
                </a:path>
                <a:path w="3486150" h="129539">
                  <a:moveTo>
                    <a:pt x="1228725" y="59855"/>
                  </a:moveTo>
                  <a:lnTo>
                    <a:pt x="1212837" y="53047"/>
                  </a:lnTo>
                  <a:lnTo>
                    <a:pt x="1210830" y="55079"/>
                  </a:lnTo>
                  <a:lnTo>
                    <a:pt x="1210830" y="65024"/>
                  </a:lnTo>
                  <a:lnTo>
                    <a:pt x="1228725" y="65024"/>
                  </a:lnTo>
                  <a:lnTo>
                    <a:pt x="1228725" y="59855"/>
                  </a:lnTo>
                  <a:close/>
                </a:path>
                <a:path w="3486150" h="129539">
                  <a:moveTo>
                    <a:pt x="3116745" y="63881"/>
                  </a:moveTo>
                  <a:lnTo>
                    <a:pt x="3098863" y="63881"/>
                  </a:lnTo>
                  <a:lnTo>
                    <a:pt x="3098863" y="81889"/>
                  </a:lnTo>
                  <a:lnTo>
                    <a:pt x="3108744" y="81889"/>
                  </a:lnTo>
                  <a:lnTo>
                    <a:pt x="3116745" y="73837"/>
                  </a:lnTo>
                  <a:lnTo>
                    <a:pt x="3116745" y="63881"/>
                  </a:lnTo>
                  <a:close/>
                </a:path>
                <a:path w="3486150" h="129539">
                  <a:moveTo>
                    <a:pt x="3172358" y="86436"/>
                  </a:moveTo>
                  <a:lnTo>
                    <a:pt x="3164357" y="78384"/>
                  </a:lnTo>
                  <a:lnTo>
                    <a:pt x="3144583" y="78384"/>
                  </a:lnTo>
                  <a:lnTo>
                    <a:pt x="3136582" y="86436"/>
                  </a:lnTo>
                  <a:lnTo>
                    <a:pt x="3136582" y="106349"/>
                  </a:lnTo>
                  <a:lnTo>
                    <a:pt x="3144583" y="114401"/>
                  </a:lnTo>
                  <a:lnTo>
                    <a:pt x="3164357" y="114401"/>
                  </a:lnTo>
                  <a:lnTo>
                    <a:pt x="3172358" y="106349"/>
                  </a:lnTo>
                  <a:lnTo>
                    <a:pt x="3172358" y="96393"/>
                  </a:lnTo>
                  <a:lnTo>
                    <a:pt x="3172358" y="86436"/>
                  </a:lnTo>
                  <a:close/>
                </a:path>
                <a:path w="3486150" h="129539">
                  <a:moveTo>
                    <a:pt x="3226828" y="118960"/>
                  </a:moveTo>
                  <a:lnTo>
                    <a:pt x="3218827" y="110909"/>
                  </a:lnTo>
                  <a:lnTo>
                    <a:pt x="3208909" y="110909"/>
                  </a:lnTo>
                  <a:lnTo>
                    <a:pt x="3208909" y="128917"/>
                  </a:lnTo>
                  <a:lnTo>
                    <a:pt x="3226828" y="128917"/>
                  </a:lnTo>
                  <a:lnTo>
                    <a:pt x="3226828" y="118960"/>
                  </a:lnTo>
                  <a:close/>
                </a:path>
                <a:path w="3486150" h="129539">
                  <a:moveTo>
                    <a:pt x="3226828" y="63881"/>
                  </a:moveTo>
                  <a:lnTo>
                    <a:pt x="3210064" y="63881"/>
                  </a:lnTo>
                  <a:lnTo>
                    <a:pt x="3208909" y="63881"/>
                  </a:lnTo>
                  <a:lnTo>
                    <a:pt x="3192183" y="63881"/>
                  </a:lnTo>
                  <a:lnTo>
                    <a:pt x="3192183" y="73837"/>
                  </a:lnTo>
                  <a:lnTo>
                    <a:pt x="3200184" y="81889"/>
                  </a:lnTo>
                  <a:lnTo>
                    <a:pt x="3208909" y="81889"/>
                  </a:lnTo>
                  <a:lnTo>
                    <a:pt x="3210064" y="81889"/>
                  </a:lnTo>
                  <a:lnTo>
                    <a:pt x="3218827" y="81889"/>
                  </a:lnTo>
                  <a:lnTo>
                    <a:pt x="3226828" y="73837"/>
                  </a:lnTo>
                  <a:lnTo>
                    <a:pt x="3226828" y="63881"/>
                  </a:lnTo>
                  <a:close/>
                </a:path>
                <a:path w="3486150" h="129539">
                  <a:moveTo>
                    <a:pt x="3282429" y="86436"/>
                  </a:moveTo>
                  <a:lnTo>
                    <a:pt x="3274428" y="78384"/>
                  </a:lnTo>
                  <a:lnTo>
                    <a:pt x="3254654" y="78384"/>
                  </a:lnTo>
                  <a:lnTo>
                    <a:pt x="3246653" y="86436"/>
                  </a:lnTo>
                  <a:lnTo>
                    <a:pt x="3246653" y="106349"/>
                  </a:lnTo>
                  <a:lnTo>
                    <a:pt x="3254654" y="114401"/>
                  </a:lnTo>
                  <a:lnTo>
                    <a:pt x="3274428" y="114401"/>
                  </a:lnTo>
                  <a:lnTo>
                    <a:pt x="3282429" y="106349"/>
                  </a:lnTo>
                  <a:lnTo>
                    <a:pt x="3282429" y="96393"/>
                  </a:lnTo>
                  <a:lnTo>
                    <a:pt x="3282429" y="86436"/>
                  </a:lnTo>
                  <a:close/>
                </a:path>
                <a:path w="3486150" h="129539">
                  <a:moveTo>
                    <a:pt x="3336887" y="118960"/>
                  </a:moveTo>
                  <a:lnTo>
                    <a:pt x="3328886" y="110909"/>
                  </a:lnTo>
                  <a:lnTo>
                    <a:pt x="3320135" y="110909"/>
                  </a:lnTo>
                  <a:lnTo>
                    <a:pt x="3318992" y="110909"/>
                  </a:lnTo>
                  <a:lnTo>
                    <a:pt x="3310242" y="110909"/>
                  </a:lnTo>
                  <a:lnTo>
                    <a:pt x="3302254" y="118960"/>
                  </a:lnTo>
                  <a:lnTo>
                    <a:pt x="3302254" y="128917"/>
                  </a:lnTo>
                  <a:lnTo>
                    <a:pt x="3318992" y="128917"/>
                  </a:lnTo>
                  <a:lnTo>
                    <a:pt x="3320135" y="128917"/>
                  </a:lnTo>
                  <a:lnTo>
                    <a:pt x="3336887" y="128917"/>
                  </a:lnTo>
                  <a:lnTo>
                    <a:pt x="3336887" y="118960"/>
                  </a:lnTo>
                  <a:close/>
                </a:path>
                <a:path w="3486150" h="129539">
                  <a:moveTo>
                    <a:pt x="3336887" y="63881"/>
                  </a:moveTo>
                  <a:lnTo>
                    <a:pt x="3320135" y="63881"/>
                  </a:lnTo>
                  <a:lnTo>
                    <a:pt x="3318992" y="63881"/>
                  </a:lnTo>
                  <a:lnTo>
                    <a:pt x="3302254" y="63881"/>
                  </a:lnTo>
                  <a:lnTo>
                    <a:pt x="3302254" y="73837"/>
                  </a:lnTo>
                  <a:lnTo>
                    <a:pt x="3310242" y="81889"/>
                  </a:lnTo>
                  <a:lnTo>
                    <a:pt x="3318992" y="81889"/>
                  </a:lnTo>
                  <a:lnTo>
                    <a:pt x="3320135" y="81889"/>
                  </a:lnTo>
                  <a:lnTo>
                    <a:pt x="3328886" y="81889"/>
                  </a:lnTo>
                  <a:lnTo>
                    <a:pt x="3336887" y="73837"/>
                  </a:lnTo>
                  <a:lnTo>
                    <a:pt x="3336887" y="63881"/>
                  </a:lnTo>
                  <a:close/>
                </a:path>
                <a:path w="3486150" h="129539">
                  <a:moveTo>
                    <a:pt x="3392500" y="86436"/>
                  </a:moveTo>
                  <a:lnTo>
                    <a:pt x="3384499" y="78384"/>
                  </a:lnTo>
                  <a:lnTo>
                    <a:pt x="3364712" y="78384"/>
                  </a:lnTo>
                  <a:lnTo>
                    <a:pt x="3356711" y="86436"/>
                  </a:lnTo>
                  <a:lnTo>
                    <a:pt x="3356711" y="106349"/>
                  </a:lnTo>
                  <a:lnTo>
                    <a:pt x="3364712" y="114401"/>
                  </a:lnTo>
                  <a:lnTo>
                    <a:pt x="3384499" y="114401"/>
                  </a:lnTo>
                  <a:lnTo>
                    <a:pt x="3392500" y="106349"/>
                  </a:lnTo>
                  <a:lnTo>
                    <a:pt x="3392500" y="96393"/>
                  </a:lnTo>
                  <a:lnTo>
                    <a:pt x="3392500" y="86436"/>
                  </a:lnTo>
                  <a:close/>
                </a:path>
                <a:path w="3486150" h="129539">
                  <a:moveTo>
                    <a:pt x="3446970" y="118960"/>
                  </a:moveTo>
                  <a:lnTo>
                    <a:pt x="3438969" y="110909"/>
                  </a:lnTo>
                  <a:lnTo>
                    <a:pt x="3430206" y="110909"/>
                  </a:lnTo>
                  <a:lnTo>
                    <a:pt x="3429076" y="110909"/>
                  </a:lnTo>
                  <a:lnTo>
                    <a:pt x="3420326" y="110909"/>
                  </a:lnTo>
                  <a:lnTo>
                    <a:pt x="3412325" y="118960"/>
                  </a:lnTo>
                  <a:lnTo>
                    <a:pt x="3412325" y="128917"/>
                  </a:lnTo>
                  <a:lnTo>
                    <a:pt x="3429076" y="128917"/>
                  </a:lnTo>
                  <a:lnTo>
                    <a:pt x="3430206" y="128917"/>
                  </a:lnTo>
                  <a:lnTo>
                    <a:pt x="3446970" y="128917"/>
                  </a:lnTo>
                  <a:lnTo>
                    <a:pt x="3446970" y="118960"/>
                  </a:lnTo>
                  <a:close/>
                </a:path>
                <a:path w="3486150" h="129539">
                  <a:moveTo>
                    <a:pt x="3446970" y="63881"/>
                  </a:moveTo>
                  <a:lnTo>
                    <a:pt x="3430206" y="63881"/>
                  </a:lnTo>
                  <a:lnTo>
                    <a:pt x="3429076" y="63881"/>
                  </a:lnTo>
                  <a:lnTo>
                    <a:pt x="3412325" y="63881"/>
                  </a:lnTo>
                  <a:lnTo>
                    <a:pt x="3412325" y="73837"/>
                  </a:lnTo>
                  <a:lnTo>
                    <a:pt x="3420326" y="81889"/>
                  </a:lnTo>
                  <a:lnTo>
                    <a:pt x="3429076" y="81889"/>
                  </a:lnTo>
                  <a:lnTo>
                    <a:pt x="3430206" y="81889"/>
                  </a:lnTo>
                  <a:lnTo>
                    <a:pt x="3438969" y="81889"/>
                  </a:lnTo>
                  <a:lnTo>
                    <a:pt x="3446970" y="73837"/>
                  </a:lnTo>
                  <a:lnTo>
                    <a:pt x="3446970" y="63881"/>
                  </a:lnTo>
                  <a:close/>
                </a:path>
                <a:path w="3486150" h="129539">
                  <a:moveTo>
                    <a:pt x="3485781" y="78384"/>
                  </a:moveTo>
                  <a:lnTo>
                    <a:pt x="3474809" y="78384"/>
                  </a:lnTo>
                  <a:lnTo>
                    <a:pt x="3466795" y="86436"/>
                  </a:lnTo>
                  <a:lnTo>
                    <a:pt x="3466795" y="106349"/>
                  </a:lnTo>
                  <a:lnTo>
                    <a:pt x="3474809" y="114401"/>
                  </a:lnTo>
                  <a:lnTo>
                    <a:pt x="3485781" y="114401"/>
                  </a:lnTo>
                  <a:lnTo>
                    <a:pt x="3485781" y="7838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77">
              <a:extLst>
                <a:ext uri="{FF2B5EF4-FFF2-40B4-BE49-F238E27FC236}">
                  <a16:creationId xmlns:a16="http://schemas.microsoft.com/office/drawing/2014/main" id="{1288A823-090B-4DD7-6123-1BFD7579A4A9}"/>
                </a:ext>
              </a:extLst>
            </p:cNvPr>
            <p:cNvSpPr/>
            <p:nvPr/>
          </p:nvSpPr>
          <p:spPr>
            <a:xfrm>
              <a:off x="5604573" y="2887967"/>
              <a:ext cx="3539490" cy="129539"/>
            </a:xfrm>
            <a:custGeom>
              <a:avLst/>
              <a:gdLst/>
              <a:ahLst/>
              <a:cxnLst/>
              <a:rect l="l" t="t" r="r" b="b"/>
              <a:pathLst>
                <a:path w="3539490" h="129539">
                  <a:moveTo>
                    <a:pt x="33807" y="22567"/>
                  </a:moveTo>
                  <a:lnTo>
                    <a:pt x="25806" y="14516"/>
                  </a:lnTo>
                  <a:lnTo>
                    <a:pt x="6045" y="14516"/>
                  </a:lnTo>
                  <a:lnTo>
                    <a:pt x="0" y="20586"/>
                  </a:lnTo>
                  <a:lnTo>
                    <a:pt x="10337" y="32702"/>
                  </a:lnTo>
                  <a:lnTo>
                    <a:pt x="24409" y="48920"/>
                  </a:lnTo>
                  <a:lnTo>
                    <a:pt x="25819" y="50520"/>
                  </a:lnTo>
                  <a:lnTo>
                    <a:pt x="33807" y="42481"/>
                  </a:lnTo>
                  <a:lnTo>
                    <a:pt x="33807" y="22567"/>
                  </a:lnTo>
                  <a:close/>
                </a:path>
                <a:path w="3539490" h="129539">
                  <a:moveTo>
                    <a:pt x="88277" y="55067"/>
                  </a:moveTo>
                  <a:lnTo>
                    <a:pt x="80276" y="47015"/>
                  </a:lnTo>
                  <a:lnTo>
                    <a:pt x="71526" y="47015"/>
                  </a:lnTo>
                  <a:lnTo>
                    <a:pt x="70383" y="47015"/>
                  </a:lnTo>
                  <a:lnTo>
                    <a:pt x="61658" y="47015"/>
                  </a:lnTo>
                  <a:lnTo>
                    <a:pt x="53644" y="55067"/>
                  </a:lnTo>
                  <a:lnTo>
                    <a:pt x="53644" y="65024"/>
                  </a:lnTo>
                  <a:lnTo>
                    <a:pt x="70383" y="65024"/>
                  </a:lnTo>
                  <a:lnTo>
                    <a:pt x="71526" y="65024"/>
                  </a:lnTo>
                  <a:lnTo>
                    <a:pt x="88277" y="65024"/>
                  </a:lnTo>
                  <a:lnTo>
                    <a:pt x="88277" y="55067"/>
                  </a:lnTo>
                  <a:close/>
                </a:path>
                <a:path w="3539490" h="129539">
                  <a:moveTo>
                    <a:pt x="88277" y="0"/>
                  </a:moveTo>
                  <a:lnTo>
                    <a:pt x="71526" y="0"/>
                  </a:lnTo>
                  <a:lnTo>
                    <a:pt x="70383" y="0"/>
                  </a:lnTo>
                  <a:lnTo>
                    <a:pt x="53644" y="0"/>
                  </a:lnTo>
                  <a:lnTo>
                    <a:pt x="53644" y="9969"/>
                  </a:lnTo>
                  <a:lnTo>
                    <a:pt x="61658" y="18021"/>
                  </a:lnTo>
                  <a:lnTo>
                    <a:pt x="70383" y="18021"/>
                  </a:lnTo>
                  <a:lnTo>
                    <a:pt x="71526" y="18021"/>
                  </a:lnTo>
                  <a:lnTo>
                    <a:pt x="80276" y="18021"/>
                  </a:lnTo>
                  <a:lnTo>
                    <a:pt x="88277" y="9969"/>
                  </a:lnTo>
                  <a:lnTo>
                    <a:pt x="88277" y="0"/>
                  </a:lnTo>
                  <a:close/>
                </a:path>
                <a:path w="3539490" h="129539">
                  <a:moveTo>
                    <a:pt x="143878" y="22555"/>
                  </a:moveTo>
                  <a:lnTo>
                    <a:pt x="135877" y="14503"/>
                  </a:lnTo>
                  <a:lnTo>
                    <a:pt x="116116" y="14503"/>
                  </a:lnTo>
                  <a:lnTo>
                    <a:pt x="108102" y="22555"/>
                  </a:lnTo>
                  <a:lnTo>
                    <a:pt x="108102" y="42468"/>
                  </a:lnTo>
                  <a:lnTo>
                    <a:pt x="116116" y="50533"/>
                  </a:lnTo>
                  <a:lnTo>
                    <a:pt x="135877" y="50533"/>
                  </a:lnTo>
                  <a:lnTo>
                    <a:pt x="143878" y="42468"/>
                  </a:lnTo>
                  <a:lnTo>
                    <a:pt x="143878" y="32512"/>
                  </a:lnTo>
                  <a:lnTo>
                    <a:pt x="143878" y="22555"/>
                  </a:lnTo>
                  <a:close/>
                </a:path>
                <a:path w="3539490" h="129539">
                  <a:moveTo>
                    <a:pt x="198348" y="55067"/>
                  </a:moveTo>
                  <a:lnTo>
                    <a:pt x="190347" y="47015"/>
                  </a:lnTo>
                  <a:lnTo>
                    <a:pt x="181610" y="47015"/>
                  </a:lnTo>
                  <a:lnTo>
                    <a:pt x="180479" y="47015"/>
                  </a:lnTo>
                  <a:lnTo>
                    <a:pt x="171729" y="47015"/>
                  </a:lnTo>
                  <a:lnTo>
                    <a:pt x="163715" y="55067"/>
                  </a:lnTo>
                  <a:lnTo>
                    <a:pt x="163715" y="65024"/>
                  </a:lnTo>
                  <a:lnTo>
                    <a:pt x="180479" y="65024"/>
                  </a:lnTo>
                  <a:lnTo>
                    <a:pt x="181610" y="65024"/>
                  </a:lnTo>
                  <a:lnTo>
                    <a:pt x="198348" y="65024"/>
                  </a:lnTo>
                  <a:lnTo>
                    <a:pt x="198348" y="55067"/>
                  </a:lnTo>
                  <a:close/>
                </a:path>
                <a:path w="3539490" h="129539">
                  <a:moveTo>
                    <a:pt x="198348" y="0"/>
                  </a:moveTo>
                  <a:lnTo>
                    <a:pt x="181610" y="0"/>
                  </a:lnTo>
                  <a:lnTo>
                    <a:pt x="180479" y="0"/>
                  </a:lnTo>
                  <a:lnTo>
                    <a:pt x="163715" y="0"/>
                  </a:lnTo>
                  <a:lnTo>
                    <a:pt x="163715" y="9969"/>
                  </a:lnTo>
                  <a:lnTo>
                    <a:pt x="171729" y="18021"/>
                  </a:lnTo>
                  <a:lnTo>
                    <a:pt x="180479" y="18021"/>
                  </a:lnTo>
                  <a:lnTo>
                    <a:pt x="181610" y="18021"/>
                  </a:lnTo>
                  <a:lnTo>
                    <a:pt x="190347" y="18021"/>
                  </a:lnTo>
                  <a:lnTo>
                    <a:pt x="198348" y="9969"/>
                  </a:lnTo>
                  <a:lnTo>
                    <a:pt x="198348" y="0"/>
                  </a:lnTo>
                  <a:close/>
                </a:path>
                <a:path w="3539490" h="129539">
                  <a:moveTo>
                    <a:pt x="253961" y="22555"/>
                  </a:moveTo>
                  <a:lnTo>
                    <a:pt x="245960" y="14503"/>
                  </a:lnTo>
                  <a:lnTo>
                    <a:pt x="226199" y="14503"/>
                  </a:lnTo>
                  <a:lnTo>
                    <a:pt x="218186" y="22555"/>
                  </a:lnTo>
                  <a:lnTo>
                    <a:pt x="218186" y="42468"/>
                  </a:lnTo>
                  <a:lnTo>
                    <a:pt x="226199" y="50533"/>
                  </a:lnTo>
                  <a:lnTo>
                    <a:pt x="245960" y="50533"/>
                  </a:lnTo>
                  <a:lnTo>
                    <a:pt x="253961" y="42468"/>
                  </a:lnTo>
                  <a:lnTo>
                    <a:pt x="253961" y="32512"/>
                  </a:lnTo>
                  <a:lnTo>
                    <a:pt x="253961" y="22555"/>
                  </a:lnTo>
                  <a:close/>
                </a:path>
                <a:path w="3539490" h="129539">
                  <a:moveTo>
                    <a:pt x="308432" y="55067"/>
                  </a:moveTo>
                  <a:lnTo>
                    <a:pt x="300431" y="47015"/>
                  </a:lnTo>
                  <a:lnTo>
                    <a:pt x="291693" y="47015"/>
                  </a:lnTo>
                  <a:lnTo>
                    <a:pt x="290550" y="47015"/>
                  </a:lnTo>
                  <a:lnTo>
                    <a:pt x="281800" y="47015"/>
                  </a:lnTo>
                  <a:lnTo>
                    <a:pt x="273786" y="55067"/>
                  </a:lnTo>
                  <a:lnTo>
                    <a:pt x="273786" y="65024"/>
                  </a:lnTo>
                  <a:lnTo>
                    <a:pt x="290550" y="65024"/>
                  </a:lnTo>
                  <a:lnTo>
                    <a:pt x="291693" y="65024"/>
                  </a:lnTo>
                  <a:lnTo>
                    <a:pt x="308432" y="65024"/>
                  </a:lnTo>
                  <a:lnTo>
                    <a:pt x="308432" y="55067"/>
                  </a:lnTo>
                  <a:close/>
                </a:path>
                <a:path w="3539490" h="129539">
                  <a:moveTo>
                    <a:pt x="308432" y="0"/>
                  </a:moveTo>
                  <a:lnTo>
                    <a:pt x="291693" y="0"/>
                  </a:lnTo>
                  <a:lnTo>
                    <a:pt x="290550" y="0"/>
                  </a:lnTo>
                  <a:lnTo>
                    <a:pt x="273786" y="0"/>
                  </a:lnTo>
                  <a:lnTo>
                    <a:pt x="273786" y="9969"/>
                  </a:lnTo>
                  <a:lnTo>
                    <a:pt x="281800" y="18021"/>
                  </a:lnTo>
                  <a:lnTo>
                    <a:pt x="290550" y="18021"/>
                  </a:lnTo>
                  <a:lnTo>
                    <a:pt x="291693" y="18021"/>
                  </a:lnTo>
                  <a:lnTo>
                    <a:pt x="300431" y="18021"/>
                  </a:lnTo>
                  <a:lnTo>
                    <a:pt x="308432" y="9969"/>
                  </a:lnTo>
                  <a:lnTo>
                    <a:pt x="308432" y="0"/>
                  </a:lnTo>
                  <a:close/>
                </a:path>
                <a:path w="3539490" h="129539">
                  <a:moveTo>
                    <a:pt x="364032" y="22555"/>
                  </a:moveTo>
                  <a:lnTo>
                    <a:pt x="356031" y="14503"/>
                  </a:lnTo>
                  <a:lnTo>
                    <a:pt x="336270" y="14503"/>
                  </a:lnTo>
                  <a:lnTo>
                    <a:pt x="328256" y="22555"/>
                  </a:lnTo>
                  <a:lnTo>
                    <a:pt x="328256" y="42468"/>
                  </a:lnTo>
                  <a:lnTo>
                    <a:pt x="336270" y="50533"/>
                  </a:lnTo>
                  <a:lnTo>
                    <a:pt x="356031" y="50533"/>
                  </a:lnTo>
                  <a:lnTo>
                    <a:pt x="364032" y="42468"/>
                  </a:lnTo>
                  <a:lnTo>
                    <a:pt x="364032" y="32512"/>
                  </a:lnTo>
                  <a:lnTo>
                    <a:pt x="364032" y="22555"/>
                  </a:lnTo>
                  <a:close/>
                </a:path>
                <a:path w="3539490" h="129539">
                  <a:moveTo>
                    <a:pt x="418503" y="55067"/>
                  </a:moveTo>
                  <a:lnTo>
                    <a:pt x="410502" y="47015"/>
                  </a:lnTo>
                  <a:lnTo>
                    <a:pt x="401751" y="47015"/>
                  </a:lnTo>
                  <a:lnTo>
                    <a:pt x="400596" y="47015"/>
                  </a:lnTo>
                  <a:lnTo>
                    <a:pt x="391883" y="47015"/>
                  </a:lnTo>
                  <a:lnTo>
                    <a:pt x="383870" y="55067"/>
                  </a:lnTo>
                  <a:lnTo>
                    <a:pt x="383870" y="65024"/>
                  </a:lnTo>
                  <a:lnTo>
                    <a:pt x="400596" y="65024"/>
                  </a:lnTo>
                  <a:lnTo>
                    <a:pt x="401751" y="65024"/>
                  </a:lnTo>
                  <a:lnTo>
                    <a:pt x="418503" y="65024"/>
                  </a:lnTo>
                  <a:lnTo>
                    <a:pt x="418503" y="55067"/>
                  </a:lnTo>
                  <a:close/>
                </a:path>
                <a:path w="3539490" h="129539">
                  <a:moveTo>
                    <a:pt x="418503" y="0"/>
                  </a:moveTo>
                  <a:lnTo>
                    <a:pt x="401751" y="0"/>
                  </a:lnTo>
                  <a:lnTo>
                    <a:pt x="400596" y="0"/>
                  </a:lnTo>
                  <a:lnTo>
                    <a:pt x="383870" y="0"/>
                  </a:lnTo>
                  <a:lnTo>
                    <a:pt x="383870" y="9969"/>
                  </a:lnTo>
                  <a:lnTo>
                    <a:pt x="391883" y="18021"/>
                  </a:lnTo>
                  <a:lnTo>
                    <a:pt x="400596" y="18021"/>
                  </a:lnTo>
                  <a:lnTo>
                    <a:pt x="401751" y="18021"/>
                  </a:lnTo>
                  <a:lnTo>
                    <a:pt x="410502" y="18021"/>
                  </a:lnTo>
                  <a:lnTo>
                    <a:pt x="418503" y="9969"/>
                  </a:lnTo>
                  <a:lnTo>
                    <a:pt x="418503" y="0"/>
                  </a:lnTo>
                  <a:close/>
                </a:path>
                <a:path w="3539490" h="129539">
                  <a:moveTo>
                    <a:pt x="474116" y="22555"/>
                  </a:moveTo>
                  <a:lnTo>
                    <a:pt x="466115" y="14503"/>
                  </a:lnTo>
                  <a:lnTo>
                    <a:pt x="446341" y="14503"/>
                  </a:lnTo>
                  <a:lnTo>
                    <a:pt x="438340" y="22555"/>
                  </a:lnTo>
                  <a:lnTo>
                    <a:pt x="438340" y="42468"/>
                  </a:lnTo>
                  <a:lnTo>
                    <a:pt x="446341" y="50533"/>
                  </a:lnTo>
                  <a:lnTo>
                    <a:pt x="466115" y="50533"/>
                  </a:lnTo>
                  <a:lnTo>
                    <a:pt x="474116" y="42468"/>
                  </a:lnTo>
                  <a:lnTo>
                    <a:pt x="474116" y="32512"/>
                  </a:lnTo>
                  <a:lnTo>
                    <a:pt x="474116" y="22555"/>
                  </a:lnTo>
                  <a:close/>
                </a:path>
                <a:path w="3539490" h="129539">
                  <a:moveTo>
                    <a:pt x="528574" y="55067"/>
                  </a:moveTo>
                  <a:lnTo>
                    <a:pt x="520573" y="47015"/>
                  </a:lnTo>
                  <a:lnTo>
                    <a:pt x="511822" y="47015"/>
                  </a:lnTo>
                  <a:lnTo>
                    <a:pt x="510692" y="47015"/>
                  </a:lnTo>
                  <a:lnTo>
                    <a:pt x="501942" y="47015"/>
                  </a:lnTo>
                  <a:lnTo>
                    <a:pt x="493941" y="55067"/>
                  </a:lnTo>
                  <a:lnTo>
                    <a:pt x="493941" y="65024"/>
                  </a:lnTo>
                  <a:lnTo>
                    <a:pt x="510692" y="65024"/>
                  </a:lnTo>
                  <a:lnTo>
                    <a:pt x="511822" y="65024"/>
                  </a:lnTo>
                  <a:lnTo>
                    <a:pt x="528574" y="65024"/>
                  </a:lnTo>
                  <a:lnTo>
                    <a:pt x="528574" y="55067"/>
                  </a:lnTo>
                  <a:close/>
                </a:path>
                <a:path w="3539490" h="129539">
                  <a:moveTo>
                    <a:pt x="528574" y="0"/>
                  </a:moveTo>
                  <a:lnTo>
                    <a:pt x="511822" y="0"/>
                  </a:lnTo>
                  <a:lnTo>
                    <a:pt x="510692" y="0"/>
                  </a:lnTo>
                  <a:lnTo>
                    <a:pt x="493941" y="0"/>
                  </a:lnTo>
                  <a:lnTo>
                    <a:pt x="493941" y="9969"/>
                  </a:lnTo>
                  <a:lnTo>
                    <a:pt x="501942" y="18021"/>
                  </a:lnTo>
                  <a:lnTo>
                    <a:pt x="510692" y="18021"/>
                  </a:lnTo>
                  <a:lnTo>
                    <a:pt x="511822" y="18021"/>
                  </a:lnTo>
                  <a:lnTo>
                    <a:pt x="520573" y="18021"/>
                  </a:lnTo>
                  <a:lnTo>
                    <a:pt x="528574" y="9969"/>
                  </a:lnTo>
                  <a:lnTo>
                    <a:pt x="528574" y="0"/>
                  </a:lnTo>
                  <a:close/>
                </a:path>
                <a:path w="3539490" h="129539">
                  <a:moveTo>
                    <a:pt x="584187" y="22555"/>
                  </a:moveTo>
                  <a:lnTo>
                    <a:pt x="576186" y="14503"/>
                  </a:lnTo>
                  <a:lnTo>
                    <a:pt x="556425" y="14503"/>
                  </a:lnTo>
                  <a:lnTo>
                    <a:pt x="548411" y="22555"/>
                  </a:lnTo>
                  <a:lnTo>
                    <a:pt x="548411" y="42468"/>
                  </a:lnTo>
                  <a:lnTo>
                    <a:pt x="556425" y="50533"/>
                  </a:lnTo>
                  <a:lnTo>
                    <a:pt x="576186" y="50533"/>
                  </a:lnTo>
                  <a:lnTo>
                    <a:pt x="584187" y="42468"/>
                  </a:lnTo>
                  <a:lnTo>
                    <a:pt x="584187" y="32512"/>
                  </a:lnTo>
                  <a:lnTo>
                    <a:pt x="584187" y="22555"/>
                  </a:lnTo>
                  <a:close/>
                </a:path>
                <a:path w="3539490" h="129539">
                  <a:moveTo>
                    <a:pt x="638657" y="55067"/>
                  </a:moveTo>
                  <a:lnTo>
                    <a:pt x="630656" y="47015"/>
                  </a:lnTo>
                  <a:lnTo>
                    <a:pt x="621906" y="47015"/>
                  </a:lnTo>
                  <a:lnTo>
                    <a:pt x="620776" y="47015"/>
                  </a:lnTo>
                  <a:lnTo>
                    <a:pt x="612025" y="47015"/>
                  </a:lnTo>
                  <a:lnTo>
                    <a:pt x="604012" y="55067"/>
                  </a:lnTo>
                  <a:lnTo>
                    <a:pt x="604012" y="65024"/>
                  </a:lnTo>
                  <a:lnTo>
                    <a:pt x="620776" y="65024"/>
                  </a:lnTo>
                  <a:lnTo>
                    <a:pt x="621906" y="65024"/>
                  </a:lnTo>
                  <a:lnTo>
                    <a:pt x="638657" y="65024"/>
                  </a:lnTo>
                  <a:lnTo>
                    <a:pt x="638657" y="55067"/>
                  </a:lnTo>
                  <a:close/>
                </a:path>
                <a:path w="3539490" h="129539">
                  <a:moveTo>
                    <a:pt x="638657" y="0"/>
                  </a:moveTo>
                  <a:lnTo>
                    <a:pt x="621906" y="0"/>
                  </a:lnTo>
                  <a:lnTo>
                    <a:pt x="620776" y="0"/>
                  </a:lnTo>
                  <a:lnTo>
                    <a:pt x="604012" y="0"/>
                  </a:lnTo>
                  <a:lnTo>
                    <a:pt x="604012" y="9969"/>
                  </a:lnTo>
                  <a:lnTo>
                    <a:pt x="612025" y="18021"/>
                  </a:lnTo>
                  <a:lnTo>
                    <a:pt x="620776" y="18021"/>
                  </a:lnTo>
                  <a:lnTo>
                    <a:pt x="621906" y="18021"/>
                  </a:lnTo>
                  <a:lnTo>
                    <a:pt x="630656" y="18021"/>
                  </a:lnTo>
                  <a:lnTo>
                    <a:pt x="638657" y="9969"/>
                  </a:lnTo>
                  <a:lnTo>
                    <a:pt x="638657" y="0"/>
                  </a:lnTo>
                  <a:close/>
                </a:path>
                <a:path w="3539490" h="129539">
                  <a:moveTo>
                    <a:pt x="694258" y="22555"/>
                  </a:moveTo>
                  <a:lnTo>
                    <a:pt x="686257" y="14503"/>
                  </a:lnTo>
                  <a:lnTo>
                    <a:pt x="666496" y="14503"/>
                  </a:lnTo>
                  <a:lnTo>
                    <a:pt x="658482" y="22555"/>
                  </a:lnTo>
                  <a:lnTo>
                    <a:pt x="658482" y="42468"/>
                  </a:lnTo>
                  <a:lnTo>
                    <a:pt x="666496" y="50533"/>
                  </a:lnTo>
                  <a:lnTo>
                    <a:pt x="686257" y="50533"/>
                  </a:lnTo>
                  <a:lnTo>
                    <a:pt x="694258" y="42468"/>
                  </a:lnTo>
                  <a:lnTo>
                    <a:pt x="694258" y="32512"/>
                  </a:lnTo>
                  <a:lnTo>
                    <a:pt x="694258" y="22555"/>
                  </a:lnTo>
                  <a:close/>
                </a:path>
                <a:path w="3539490" h="129539">
                  <a:moveTo>
                    <a:pt x="732002" y="0"/>
                  </a:moveTo>
                  <a:lnTo>
                    <a:pt x="714095" y="0"/>
                  </a:lnTo>
                  <a:lnTo>
                    <a:pt x="714095" y="9969"/>
                  </a:lnTo>
                  <a:lnTo>
                    <a:pt x="722109" y="18021"/>
                  </a:lnTo>
                  <a:lnTo>
                    <a:pt x="732002" y="18021"/>
                  </a:lnTo>
                  <a:lnTo>
                    <a:pt x="732002" y="0"/>
                  </a:lnTo>
                  <a:close/>
                </a:path>
                <a:path w="3539490" h="129539">
                  <a:moveTo>
                    <a:pt x="748728" y="55067"/>
                  </a:moveTo>
                  <a:lnTo>
                    <a:pt x="740727" y="47015"/>
                  </a:lnTo>
                  <a:lnTo>
                    <a:pt x="732002" y="47015"/>
                  </a:lnTo>
                  <a:lnTo>
                    <a:pt x="730846" y="47015"/>
                  </a:lnTo>
                  <a:lnTo>
                    <a:pt x="722109" y="47015"/>
                  </a:lnTo>
                  <a:lnTo>
                    <a:pt x="714095" y="55067"/>
                  </a:lnTo>
                  <a:lnTo>
                    <a:pt x="714095" y="65024"/>
                  </a:lnTo>
                  <a:lnTo>
                    <a:pt x="730846" y="65024"/>
                  </a:lnTo>
                  <a:lnTo>
                    <a:pt x="732002" y="65024"/>
                  </a:lnTo>
                  <a:lnTo>
                    <a:pt x="748728" y="65024"/>
                  </a:lnTo>
                  <a:lnTo>
                    <a:pt x="748728" y="55067"/>
                  </a:lnTo>
                  <a:close/>
                </a:path>
                <a:path w="3539490" h="129539">
                  <a:moveTo>
                    <a:pt x="842048" y="47015"/>
                  </a:moveTo>
                  <a:lnTo>
                    <a:pt x="832180" y="47015"/>
                  </a:lnTo>
                  <a:lnTo>
                    <a:pt x="824166" y="55067"/>
                  </a:lnTo>
                  <a:lnTo>
                    <a:pt x="824166" y="65024"/>
                  </a:lnTo>
                  <a:lnTo>
                    <a:pt x="842048" y="65024"/>
                  </a:lnTo>
                  <a:lnTo>
                    <a:pt x="842048" y="47015"/>
                  </a:lnTo>
                  <a:close/>
                </a:path>
                <a:path w="3539490" h="129539">
                  <a:moveTo>
                    <a:pt x="842048" y="0"/>
                  </a:moveTo>
                  <a:lnTo>
                    <a:pt x="824166" y="0"/>
                  </a:lnTo>
                  <a:lnTo>
                    <a:pt x="824166" y="9969"/>
                  </a:lnTo>
                  <a:lnTo>
                    <a:pt x="832180" y="18021"/>
                  </a:lnTo>
                  <a:lnTo>
                    <a:pt x="842048" y="18021"/>
                  </a:lnTo>
                  <a:lnTo>
                    <a:pt x="842048" y="0"/>
                  </a:lnTo>
                  <a:close/>
                </a:path>
                <a:path w="3539490" h="129539">
                  <a:moveTo>
                    <a:pt x="1183792" y="79133"/>
                  </a:moveTo>
                  <a:lnTo>
                    <a:pt x="1171143" y="73012"/>
                  </a:lnTo>
                  <a:lnTo>
                    <a:pt x="1171143" y="81902"/>
                  </a:lnTo>
                  <a:lnTo>
                    <a:pt x="1181036" y="81902"/>
                  </a:lnTo>
                  <a:lnTo>
                    <a:pt x="1183792" y="79133"/>
                  </a:lnTo>
                  <a:close/>
                </a:path>
                <a:path w="3539490" h="129539">
                  <a:moveTo>
                    <a:pt x="1294803" y="128917"/>
                  </a:moveTo>
                  <a:lnTo>
                    <a:pt x="1281201" y="123266"/>
                  </a:lnTo>
                  <a:lnTo>
                    <a:pt x="1281201" y="128917"/>
                  </a:lnTo>
                  <a:lnTo>
                    <a:pt x="1294803" y="128917"/>
                  </a:lnTo>
                  <a:close/>
                </a:path>
                <a:path w="3539490" h="129539">
                  <a:moveTo>
                    <a:pt x="2840151" y="118973"/>
                  </a:moveTo>
                  <a:lnTo>
                    <a:pt x="2838869" y="117678"/>
                  </a:lnTo>
                  <a:lnTo>
                    <a:pt x="2823413" y="124282"/>
                  </a:lnTo>
                  <a:lnTo>
                    <a:pt x="2822562" y="124637"/>
                  </a:lnTo>
                  <a:lnTo>
                    <a:pt x="2822270" y="124764"/>
                  </a:lnTo>
                  <a:lnTo>
                    <a:pt x="2815983" y="127406"/>
                  </a:lnTo>
                  <a:lnTo>
                    <a:pt x="2812288" y="128917"/>
                  </a:lnTo>
                  <a:lnTo>
                    <a:pt x="2822270" y="128917"/>
                  </a:lnTo>
                  <a:lnTo>
                    <a:pt x="2823413" y="128917"/>
                  </a:lnTo>
                  <a:lnTo>
                    <a:pt x="2840151" y="128917"/>
                  </a:lnTo>
                  <a:lnTo>
                    <a:pt x="2840151" y="118973"/>
                  </a:lnTo>
                  <a:close/>
                </a:path>
                <a:path w="3539490" h="129539">
                  <a:moveTo>
                    <a:pt x="2895765" y="92202"/>
                  </a:moveTo>
                  <a:lnTo>
                    <a:pt x="2878328" y="100304"/>
                  </a:lnTo>
                  <a:lnTo>
                    <a:pt x="2861449" y="107823"/>
                  </a:lnTo>
                  <a:lnTo>
                    <a:pt x="2868003" y="114414"/>
                  </a:lnTo>
                  <a:lnTo>
                    <a:pt x="2887764" y="114414"/>
                  </a:lnTo>
                  <a:lnTo>
                    <a:pt x="2895765" y="106362"/>
                  </a:lnTo>
                  <a:lnTo>
                    <a:pt x="2895765" y="92202"/>
                  </a:lnTo>
                  <a:close/>
                </a:path>
                <a:path w="3539490" h="129539">
                  <a:moveTo>
                    <a:pt x="2950235" y="118973"/>
                  </a:moveTo>
                  <a:lnTo>
                    <a:pt x="2942234" y="110909"/>
                  </a:lnTo>
                  <a:lnTo>
                    <a:pt x="2933471" y="110909"/>
                  </a:lnTo>
                  <a:lnTo>
                    <a:pt x="2932353" y="110909"/>
                  </a:lnTo>
                  <a:lnTo>
                    <a:pt x="2923603" y="110909"/>
                  </a:lnTo>
                  <a:lnTo>
                    <a:pt x="2915602" y="118973"/>
                  </a:lnTo>
                  <a:lnTo>
                    <a:pt x="2915602" y="128917"/>
                  </a:lnTo>
                  <a:lnTo>
                    <a:pt x="2932353" y="128917"/>
                  </a:lnTo>
                  <a:lnTo>
                    <a:pt x="2933471" y="128917"/>
                  </a:lnTo>
                  <a:lnTo>
                    <a:pt x="2950235" y="128917"/>
                  </a:lnTo>
                  <a:lnTo>
                    <a:pt x="2950235" y="118973"/>
                  </a:lnTo>
                  <a:close/>
                </a:path>
                <a:path w="3539490" h="129539">
                  <a:moveTo>
                    <a:pt x="2950235" y="65874"/>
                  </a:moveTo>
                  <a:lnTo>
                    <a:pt x="2946958" y="67551"/>
                  </a:lnTo>
                  <a:lnTo>
                    <a:pt x="2933471" y="74218"/>
                  </a:lnTo>
                  <a:lnTo>
                    <a:pt x="2921622" y="79908"/>
                  </a:lnTo>
                  <a:lnTo>
                    <a:pt x="2923603" y="81902"/>
                  </a:lnTo>
                  <a:lnTo>
                    <a:pt x="2932353" y="81902"/>
                  </a:lnTo>
                  <a:lnTo>
                    <a:pt x="2933471" y="81902"/>
                  </a:lnTo>
                  <a:lnTo>
                    <a:pt x="2942234" y="81902"/>
                  </a:lnTo>
                  <a:lnTo>
                    <a:pt x="2950235" y="73850"/>
                  </a:lnTo>
                  <a:lnTo>
                    <a:pt x="2950235" y="65874"/>
                  </a:lnTo>
                  <a:close/>
                </a:path>
                <a:path w="3539490" h="129539">
                  <a:moveTo>
                    <a:pt x="3005848" y="86448"/>
                  </a:moveTo>
                  <a:lnTo>
                    <a:pt x="2997847" y="78397"/>
                  </a:lnTo>
                  <a:lnTo>
                    <a:pt x="2978073" y="78397"/>
                  </a:lnTo>
                  <a:lnTo>
                    <a:pt x="2970072" y="86448"/>
                  </a:lnTo>
                  <a:lnTo>
                    <a:pt x="2970072" y="106362"/>
                  </a:lnTo>
                  <a:lnTo>
                    <a:pt x="2978073" y="114414"/>
                  </a:lnTo>
                  <a:lnTo>
                    <a:pt x="2997847" y="114414"/>
                  </a:lnTo>
                  <a:lnTo>
                    <a:pt x="3005848" y="106362"/>
                  </a:lnTo>
                  <a:lnTo>
                    <a:pt x="3005848" y="96405"/>
                  </a:lnTo>
                  <a:lnTo>
                    <a:pt x="3005848" y="86448"/>
                  </a:lnTo>
                  <a:close/>
                </a:path>
                <a:path w="3539490" h="129539">
                  <a:moveTo>
                    <a:pt x="3060306" y="118973"/>
                  </a:moveTo>
                  <a:lnTo>
                    <a:pt x="3052305" y="110909"/>
                  </a:lnTo>
                  <a:lnTo>
                    <a:pt x="3043567" y="110909"/>
                  </a:lnTo>
                  <a:lnTo>
                    <a:pt x="3042437" y="110909"/>
                  </a:lnTo>
                  <a:lnTo>
                    <a:pt x="3033687" y="110909"/>
                  </a:lnTo>
                  <a:lnTo>
                    <a:pt x="3025673" y="118973"/>
                  </a:lnTo>
                  <a:lnTo>
                    <a:pt x="3025673" y="128917"/>
                  </a:lnTo>
                  <a:lnTo>
                    <a:pt x="3042437" y="128917"/>
                  </a:lnTo>
                  <a:lnTo>
                    <a:pt x="3043567" y="128917"/>
                  </a:lnTo>
                  <a:lnTo>
                    <a:pt x="3060306" y="128917"/>
                  </a:lnTo>
                  <a:lnTo>
                    <a:pt x="3060306" y="118973"/>
                  </a:lnTo>
                  <a:close/>
                </a:path>
                <a:path w="3539490" h="129539">
                  <a:moveTo>
                    <a:pt x="3060306" y="63893"/>
                  </a:moveTo>
                  <a:lnTo>
                    <a:pt x="3043567" y="63893"/>
                  </a:lnTo>
                  <a:lnTo>
                    <a:pt x="3042437" y="63893"/>
                  </a:lnTo>
                  <a:lnTo>
                    <a:pt x="3025673" y="63893"/>
                  </a:lnTo>
                  <a:lnTo>
                    <a:pt x="3025673" y="73850"/>
                  </a:lnTo>
                  <a:lnTo>
                    <a:pt x="3033687" y="81902"/>
                  </a:lnTo>
                  <a:lnTo>
                    <a:pt x="3042437" y="81902"/>
                  </a:lnTo>
                  <a:lnTo>
                    <a:pt x="3043567" y="81902"/>
                  </a:lnTo>
                  <a:lnTo>
                    <a:pt x="3052305" y="81902"/>
                  </a:lnTo>
                  <a:lnTo>
                    <a:pt x="3060306" y="73850"/>
                  </a:lnTo>
                  <a:lnTo>
                    <a:pt x="3060306" y="63893"/>
                  </a:lnTo>
                  <a:close/>
                </a:path>
                <a:path w="3539490" h="129539">
                  <a:moveTo>
                    <a:pt x="3115919" y="86448"/>
                  </a:moveTo>
                  <a:lnTo>
                    <a:pt x="3107918" y="78397"/>
                  </a:lnTo>
                  <a:lnTo>
                    <a:pt x="3088144" y="78397"/>
                  </a:lnTo>
                  <a:lnTo>
                    <a:pt x="3080143" y="86448"/>
                  </a:lnTo>
                  <a:lnTo>
                    <a:pt x="3080143" y="106362"/>
                  </a:lnTo>
                  <a:lnTo>
                    <a:pt x="3088144" y="114414"/>
                  </a:lnTo>
                  <a:lnTo>
                    <a:pt x="3107918" y="114414"/>
                  </a:lnTo>
                  <a:lnTo>
                    <a:pt x="3115919" y="106362"/>
                  </a:lnTo>
                  <a:lnTo>
                    <a:pt x="3115919" y="96405"/>
                  </a:lnTo>
                  <a:lnTo>
                    <a:pt x="3115919" y="86448"/>
                  </a:lnTo>
                  <a:close/>
                </a:path>
                <a:path w="3539490" h="129539">
                  <a:moveTo>
                    <a:pt x="3170390" y="118973"/>
                  </a:moveTo>
                  <a:lnTo>
                    <a:pt x="3162389" y="110909"/>
                  </a:lnTo>
                  <a:lnTo>
                    <a:pt x="3153638" y="110909"/>
                  </a:lnTo>
                  <a:lnTo>
                    <a:pt x="3152508" y="110909"/>
                  </a:lnTo>
                  <a:lnTo>
                    <a:pt x="3143758" y="110909"/>
                  </a:lnTo>
                  <a:lnTo>
                    <a:pt x="3135757" y="118973"/>
                  </a:lnTo>
                  <a:lnTo>
                    <a:pt x="3135757" y="128917"/>
                  </a:lnTo>
                  <a:lnTo>
                    <a:pt x="3152508" y="128917"/>
                  </a:lnTo>
                  <a:lnTo>
                    <a:pt x="3153638" y="128917"/>
                  </a:lnTo>
                  <a:lnTo>
                    <a:pt x="3170390" y="128917"/>
                  </a:lnTo>
                  <a:lnTo>
                    <a:pt x="3170390" y="118973"/>
                  </a:lnTo>
                  <a:close/>
                </a:path>
                <a:path w="3539490" h="129539">
                  <a:moveTo>
                    <a:pt x="3170390" y="63893"/>
                  </a:moveTo>
                  <a:lnTo>
                    <a:pt x="3153638" y="63893"/>
                  </a:lnTo>
                  <a:lnTo>
                    <a:pt x="3152508" y="63893"/>
                  </a:lnTo>
                  <a:lnTo>
                    <a:pt x="3135757" y="63893"/>
                  </a:lnTo>
                  <a:lnTo>
                    <a:pt x="3135757" y="73850"/>
                  </a:lnTo>
                  <a:lnTo>
                    <a:pt x="3143758" y="81902"/>
                  </a:lnTo>
                  <a:lnTo>
                    <a:pt x="3152508" y="81902"/>
                  </a:lnTo>
                  <a:lnTo>
                    <a:pt x="3153638" y="81902"/>
                  </a:lnTo>
                  <a:lnTo>
                    <a:pt x="3162389" y="81902"/>
                  </a:lnTo>
                  <a:lnTo>
                    <a:pt x="3170390" y="73850"/>
                  </a:lnTo>
                  <a:lnTo>
                    <a:pt x="3170390" y="63893"/>
                  </a:lnTo>
                  <a:close/>
                </a:path>
                <a:path w="3539490" h="129539">
                  <a:moveTo>
                    <a:pt x="3226003" y="86448"/>
                  </a:moveTo>
                  <a:lnTo>
                    <a:pt x="3218002" y="78397"/>
                  </a:lnTo>
                  <a:lnTo>
                    <a:pt x="3198228" y="78397"/>
                  </a:lnTo>
                  <a:lnTo>
                    <a:pt x="3190227" y="86448"/>
                  </a:lnTo>
                  <a:lnTo>
                    <a:pt x="3190227" y="106362"/>
                  </a:lnTo>
                  <a:lnTo>
                    <a:pt x="3198228" y="114414"/>
                  </a:lnTo>
                  <a:lnTo>
                    <a:pt x="3218002" y="114414"/>
                  </a:lnTo>
                  <a:lnTo>
                    <a:pt x="3226003" y="106362"/>
                  </a:lnTo>
                  <a:lnTo>
                    <a:pt x="3226003" y="96405"/>
                  </a:lnTo>
                  <a:lnTo>
                    <a:pt x="3226003" y="86448"/>
                  </a:lnTo>
                  <a:close/>
                </a:path>
                <a:path w="3539490" h="129539">
                  <a:moveTo>
                    <a:pt x="3280473" y="118973"/>
                  </a:moveTo>
                  <a:lnTo>
                    <a:pt x="3272472" y="110909"/>
                  </a:lnTo>
                  <a:lnTo>
                    <a:pt x="3263709" y="110909"/>
                  </a:lnTo>
                  <a:lnTo>
                    <a:pt x="3262553" y="110909"/>
                  </a:lnTo>
                  <a:lnTo>
                    <a:pt x="3253829" y="110909"/>
                  </a:lnTo>
                  <a:lnTo>
                    <a:pt x="3245828" y="118973"/>
                  </a:lnTo>
                  <a:lnTo>
                    <a:pt x="3245828" y="128917"/>
                  </a:lnTo>
                  <a:lnTo>
                    <a:pt x="3262553" y="128917"/>
                  </a:lnTo>
                  <a:lnTo>
                    <a:pt x="3263709" y="128917"/>
                  </a:lnTo>
                  <a:lnTo>
                    <a:pt x="3280473" y="128917"/>
                  </a:lnTo>
                  <a:lnTo>
                    <a:pt x="3280473" y="118973"/>
                  </a:lnTo>
                  <a:close/>
                </a:path>
                <a:path w="3539490" h="129539">
                  <a:moveTo>
                    <a:pt x="3280473" y="63893"/>
                  </a:moveTo>
                  <a:lnTo>
                    <a:pt x="3263709" y="63893"/>
                  </a:lnTo>
                  <a:lnTo>
                    <a:pt x="3262553" y="63893"/>
                  </a:lnTo>
                  <a:lnTo>
                    <a:pt x="3245828" y="63893"/>
                  </a:lnTo>
                  <a:lnTo>
                    <a:pt x="3245828" y="73850"/>
                  </a:lnTo>
                  <a:lnTo>
                    <a:pt x="3253829" y="81902"/>
                  </a:lnTo>
                  <a:lnTo>
                    <a:pt x="3262553" y="81902"/>
                  </a:lnTo>
                  <a:lnTo>
                    <a:pt x="3263709" y="81902"/>
                  </a:lnTo>
                  <a:lnTo>
                    <a:pt x="3272472" y="81902"/>
                  </a:lnTo>
                  <a:lnTo>
                    <a:pt x="3280473" y="73850"/>
                  </a:lnTo>
                  <a:lnTo>
                    <a:pt x="3280473" y="63893"/>
                  </a:lnTo>
                  <a:close/>
                </a:path>
                <a:path w="3539490" h="129539">
                  <a:moveTo>
                    <a:pt x="3336074" y="86448"/>
                  </a:moveTo>
                  <a:lnTo>
                    <a:pt x="3328073" y="78397"/>
                  </a:lnTo>
                  <a:lnTo>
                    <a:pt x="3308299" y="78397"/>
                  </a:lnTo>
                  <a:lnTo>
                    <a:pt x="3300298" y="86448"/>
                  </a:lnTo>
                  <a:lnTo>
                    <a:pt x="3300298" y="106362"/>
                  </a:lnTo>
                  <a:lnTo>
                    <a:pt x="3308299" y="114414"/>
                  </a:lnTo>
                  <a:lnTo>
                    <a:pt x="3328073" y="114414"/>
                  </a:lnTo>
                  <a:lnTo>
                    <a:pt x="3336074" y="106362"/>
                  </a:lnTo>
                  <a:lnTo>
                    <a:pt x="3336074" y="96405"/>
                  </a:lnTo>
                  <a:lnTo>
                    <a:pt x="3336074" y="86448"/>
                  </a:lnTo>
                  <a:close/>
                </a:path>
                <a:path w="3539490" h="129539">
                  <a:moveTo>
                    <a:pt x="3390531" y="118973"/>
                  </a:moveTo>
                  <a:lnTo>
                    <a:pt x="3382530" y="110909"/>
                  </a:lnTo>
                  <a:lnTo>
                    <a:pt x="3373780" y="110909"/>
                  </a:lnTo>
                  <a:lnTo>
                    <a:pt x="3372637" y="110909"/>
                  </a:lnTo>
                  <a:lnTo>
                    <a:pt x="3363887" y="110909"/>
                  </a:lnTo>
                  <a:lnTo>
                    <a:pt x="3355898" y="118973"/>
                  </a:lnTo>
                  <a:lnTo>
                    <a:pt x="3355898" y="128917"/>
                  </a:lnTo>
                  <a:lnTo>
                    <a:pt x="3372637" y="128917"/>
                  </a:lnTo>
                  <a:lnTo>
                    <a:pt x="3373780" y="128917"/>
                  </a:lnTo>
                  <a:lnTo>
                    <a:pt x="3390531" y="128917"/>
                  </a:lnTo>
                  <a:lnTo>
                    <a:pt x="3390531" y="118973"/>
                  </a:lnTo>
                  <a:close/>
                </a:path>
                <a:path w="3539490" h="129539">
                  <a:moveTo>
                    <a:pt x="3390531" y="63893"/>
                  </a:moveTo>
                  <a:lnTo>
                    <a:pt x="3373780" y="63893"/>
                  </a:lnTo>
                  <a:lnTo>
                    <a:pt x="3372637" y="63893"/>
                  </a:lnTo>
                  <a:lnTo>
                    <a:pt x="3355898" y="63893"/>
                  </a:lnTo>
                  <a:lnTo>
                    <a:pt x="3355898" y="73850"/>
                  </a:lnTo>
                  <a:lnTo>
                    <a:pt x="3363887" y="81902"/>
                  </a:lnTo>
                  <a:lnTo>
                    <a:pt x="3372637" y="81902"/>
                  </a:lnTo>
                  <a:lnTo>
                    <a:pt x="3373780" y="81902"/>
                  </a:lnTo>
                  <a:lnTo>
                    <a:pt x="3382530" y="81902"/>
                  </a:lnTo>
                  <a:lnTo>
                    <a:pt x="3390531" y="73850"/>
                  </a:lnTo>
                  <a:lnTo>
                    <a:pt x="3390531" y="63893"/>
                  </a:lnTo>
                  <a:close/>
                </a:path>
                <a:path w="3539490" h="129539">
                  <a:moveTo>
                    <a:pt x="3446145" y="86448"/>
                  </a:moveTo>
                  <a:lnTo>
                    <a:pt x="3438144" y="78397"/>
                  </a:lnTo>
                  <a:lnTo>
                    <a:pt x="3418357" y="78397"/>
                  </a:lnTo>
                  <a:lnTo>
                    <a:pt x="3410356" y="86448"/>
                  </a:lnTo>
                  <a:lnTo>
                    <a:pt x="3410356" y="106362"/>
                  </a:lnTo>
                  <a:lnTo>
                    <a:pt x="3418357" y="114414"/>
                  </a:lnTo>
                  <a:lnTo>
                    <a:pt x="3438144" y="114414"/>
                  </a:lnTo>
                  <a:lnTo>
                    <a:pt x="3446145" y="106362"/>
                  </a:lnTo>
                  <a:lnTo>
                    <a:pt x="3446145" y="96405"/>
                  </a:lnTo>
                  <a:lnTo>
                    <a:pt x="3446145" y="86448"/>
                  </a:lnTo>
                  <a:close/>
                </a:path>
                <a:path w="3539490" h="129539">
                  <a:moveTo>
                    <a:pt x="3500615" y="118973"/>
                  </a:moveTo>
                  <a:lnTo>
                    <a:pt x="3492614" y="110909"/>
                  </a:lnTo>
                  <a:lnTo>
                    <a:pt x="3483851" y="110909"/>
                  </a:lnTo>
                  <a:lnTo>
                    <a:pt x="3482721" y="110909"/>
                  </a:lnTo>
                  <a:lnTo>
                    <a:pt x="3473970" y="110909"/>
                  </a:lnTo>
                  <a:lnTo>
                    <a:pt x="3465969" y="118973"/>
                  </a:lnTo>
                  <a:lnTo>
                    <a:pt x="3465969" y="128917"/>
                  </a:lnTo>
                  <a:lnTo>
                    <a:pt x="3482721" y="128917"/>
                  </a:lnTo>
                  <a:lnTo>
                    <a:pt x="3483851" y="128917"/>
                  </a:lnTo>
                  <a:lnTo>
                    <a:pt x="3500615" y="128917"/>
                  </a:lnTo>
                  <a:lnTo>
                    <a:pt x="3500615" y="118973"/>
                  </a:lnTo>
                  <a:close/>
                </a:path>
                <a:path w="3539490" h="129539">
                  <a:moveTo>
                    <a:pt x="3500615" y="63893"/>
                  </a:moveTo>
                  <a:lnTo>
                    <a:pt x="3483851" y="63893"/>
                  </a:lnTo>
                  <a:lnTo>
                    <a:pt x="3482721" y="63893"/>
                  </a:lnTo>
                  <a:lnTo>
                    <a:pt x="3465969" y="63893"/>
                  </a:lnTo>
                  <a:lnTo>
                    <a:pt x="3465969" y="73850"/>
                  </a:lnTo>
                  <a:lnTo>
                    <a:pt x="3473970" y="81902"/>
                  </a:lnTo>
                  <a:lnTo>
                    <a:pt x="3482721" y="81902"/>
                  </a:lnTo>
                  <a:lnTo>
                    <a:pt x="3483851" y="81902"/>
                  </a:lnTo>
                  <a:lnTo>
                    <a:pt x="3492614" y="81902"/>
                  </a:lnTo>
                  <a:lnTo>
                    <a:pt x="3500615" y="73850"/>
                  </a:lnTo>
                  <a:lnTo>
                    <a:pt x="3500615" y="63893"/>
                  </a:lnTo>
                  <a:close/>
                </a:path>
                <a:path w="3539490" h="129539">
                  <a:moveTo>
                    <a:pt x="3539426" y="78397"/>
                  </a:moveTo>
                  <a:lnTo>
                    <a:pt x="3528453" y="78397"/>
                  </a:lnTo>
                  <a:lnTo>
                    <a:pt x="3520440" y="86448"/>
                  </a:lnTo>
                  <a:lnTo>
                    <a:pt x="3520440" y="106362"/>
                  </a:lnTo>
                  <a:lnTo>
                    <a:pt x="3528453" y="114414"/>
                  </a:lnTo>
                  <a:lnTo>
                    <a:pt x="3539426" y="114414"/>
                  </a:lnTo>
                  <a:lnTo>
                    <a:pt x="3539426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78">
              <a:extLst>
                <a:ext uri="{FF2B5EF4-FFF2-40B4-BE49-F238E27FC236}">
                  <a16:creationId xmlns:a16="http://schemas.microsoft.com/office/drawing/2014/main" id="{8FF2B325-BEB4-6E44-96D1-285D11930187}"/>
                </a:ext>
              </a:extLst>
            </p:cNvPr>
            <p:cNvSpPr/>
            <p:nvPr/>
          </p:nvSpPr>
          <p:spPr>
            <a:xfrm>
              <a:off x="5548134" y="2824060"/>
              <a:ext cx="3596004" cy="129539"/>
            </a:xfrm>
            <a:custGeom>
              <a:avLst/>
              <a:gdLst/>
              <a:ahLst/>
              <a:cxnLst/>
              <a:rect l="l" t="t" r="r" b="b"/>
              <a:pathLst>
                <a:path w="3596004" h="129539">
                  <a:moveTo>
                    <a:pt x="34645" y="55092"/>
                  </a:moveTo>
                  <a:lnTo>
                    <a:pt x="26644" y="47040"/>
                  </a:lnTo>
                  <a:lnTo>
                    <a:pt x="25146" y="47040"/>
                  </a:lnTo>
                  <a:lnTo>
                    <a:pt x="28333" y="50939"/>
                  </a:lnTo>
                  <a:lnTo>
                    <a:pt x="34645" y="58547"/>
                  </a:lnTo>
                  <a:lnTo>
                    <a:pt x="34645" y="55092"/>
                  </a:lnTo>
                  <a:close/>
                </a:path>
                <a:path w="3596004" h="129539">
                  <a:moveTo>
                    <a:pt x="34645" y="0"/>
                  </a:moveTo>
                  <a:lnTo>
                    <a:pt x="17881" y="0"/>
                  </a:lnTo>
                  <a:lnTo>
                    <a:pt x="16738" y="0"/>
                  </a:lnTo>
                  <a:lnTo>
                    <a:pt x="0" y="0"/>
                  </a:lnTo>
                  <a:lnTo>
                    <a:pt x="0" y="9969"/>
                  </a:lnTo>
                  <a:lnTo>
                    <a:pt x="8013" y="18021"/>
                  </a:lnTo>
                  <a:lnTo>
                    <a:pt x="16738" y="18021"/>
                  </a:lnTo>
                  <a:lnTo>
                    <a:pt x="17881" y="18021"/>
                  </a:lnTo>
                  <a:lnTo>
                    <a:pt x="26644" y="18021"/>
                  </a:lnTo>
                  <a:lnTo>
                    <a:pt x="34645" y="9969"/>
                  </a:lnTo>
                  <a:lnTo>
                    <a:pt x="34645" y="0"/>
                  </a:lnTo>
                  <a:close/>
                </a:path>
                <a:path w="3596004" h="129539">
                  <a:moveTo>
                    <a:pt x="90246" y="22580"/>
                  </a:moveTo>
                  <a:lnTo>
                    <a:pt x="82245" y="14528"/>
                  </a:lnTo>
                  <a:lnTo>
                    <a:pt x="62484" y="14528"/>
                  </a:lnTo>
                  <a:lnTo>
                    <a:pt x="54470" y="22580"/>
                  </a:lnTo>
                  <a:lnTo>
                    <a:pt x="54470" y="42481"/>
                  </a:lnTo>
                  <a:lnTo>
                    <a:pt x="62484" y="50546"/>
                  </a:lnTo>
                  <a:lnTo>
                    <a:pt x="82245" y="50546"/>
                  </a:lnTo>
                  <a:lnTo>
                    <a:pt x="90246" y="42481"/>
                  </a:lnTo>
                  <a:lnTo>
                    <a:pt x="90246" y="32537"/>
                  </a:lnTo>
                  <a:lnTo>
                    <a:pt x="90246" y="22580"/>
                  </a:lnTo>
                  <a:close/>
                </a:path>
                <a:path w="3596004" h="129539">
                  <a:moveTo>
                    <a:pt x="144716" y="55092"/>
                  </a:moveTo>
                  <a:lnTo>
                    <a:pt x="136715" y="47040"/>
                  </a:lnTo>
                  <a:lnTo>
                    <a:pt x="127965" y="47040"/>
                  </a:lnTo>
                  <a:lnTo>
                    <a:pt x="126822" y="47040"/>
                  </a:lnTo>
                  <a:lnTo>
                    <a:pt x="118097" y="47040"/>
                  </a:lnTo>
                  <a:lnTo>
                    <a:pt x="110083" y="55092"/>
                  </a:lnTo>
                  <a:lnTo>
                    <a:pt x="110083" y="65036"/>
                  </a:lnTo>
                  <a:lnTo>
                    <a:pt x="126822" y="65036"/>
                  </a:lnTo>
                  <a:lnTo>
                    <a:pt x="127965" y="65036"/>
                  </a:lnTo>
                  <a:lnTo>
                    <a:pt x="144716" y="65036"/>
                  </a:lnTo>
                  <a:lnTo>
                    <a:pt x="144716" y="55092"/>
                  </a:lnTo>
                  <a:close/>
                </a:path>
                <a:path w="3596004" h="129539">
                  <a:moveTo>
                    <a:pt x="144716" y="0"/>
                  </a:moveTo>
                  <a:lnTo>
                    <a:pt x="127965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69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65" y="18021"/>
                  </a:lnTo>
                  <a:lnTo>
                    <a:pt x="136715" y="18021"/>
                  </a:lnTo>
                  <a:lnTo>
                    <a:pt x="144716" y="9969"/>
                  </a:lnTo>
                  <a:lnTo>
                    <a:pt x="144716" y="0"/>
                  </a:lnTo>
                  <a:close/>
                </a:path>
                <a:path w="3596004" h="129539">
                  <a:moveTo>
                    <a:pt x="200317" y="22580"/>
                  </a:moveTo>
                  <a:lnTo>
                    <a:pt x="192316" y="14528"/>
                  </a:lnTo>
                  <a:lnTo>
                    <a:pt x="172554" y="14528"/>
                  </a:lnTo>
                  <a:lnTo>
                    <a:pt x="164541" y="22580"/>
                  </a:lnTo>
                  <a:lnTo>
                    <a:pt x="164541" y="42481"/>
                  </a:lnTo>
                  <a:lnTo>
                    <a:pt x="172554" y="50546"/>
                  </a:lnTo>
                  <a:lnTo>
                    <a:pt x="192316" y="50546"/>
                  </a:lnTo>
                  <a:lnTo>
                    <a:pt x="200317" y="42481"/>
                  </a:lnTo>
                  <a:lnTo>
                    <a:pt x="200317" y="32537"/>
                  </a:lnTo>
                  <a:lnTo>
                    <a:pt x="200317" y="22580"/>
                  </a:lnTo>
                  <a:close/>
                </a:path>
                <a:path w="3596004" h="129539">
                  <a:moveTo>
                    <a:pt x="254787" y="55092"/>
                  </a:moveTo>
                  <a:lnTo>
                    <a:pt x="246786" y="47040"/>
                  </a:lnTo>
                  <a:lnTo>
                    <a:pt x="238048" y="47040"/>
                  </a:lnTo>
                  <a:lnTo>
                    <a:pt x="236918" y="47040"/>
                  </a:lnTo>
                  <a:lnTo>
                    <a:pt x="228168" y="47040"/>
                  </a:lnTo>
                  <a:lnTo>
                    <a:pt x="220154" y="55092"/>
                  </a:lnTo>
                  <a:lnTo>
                    <a:pt x="220154" y="65036"/>
                  </a:lnTo>
                  <a:lnTo>
                    <a:pt x="236918" y="65036"/>
                  </a:lnTo>
                  <a:lnTo>
                    <a:pt x="238048" y="65036"/>
                  </a:lnTo>
                  <a:lnTo>
                    <a:pt x="254787" y="65036"/>
                  </a:lnTo>
                  <a:lnTo>
                    <a:pt x="254787" y="55092"/>
                  </a:lnTo>
                  <a:close/>
                </a:path>
                <a:path w="3596004" h="129539">
                  <a:moveTo>
                    <a:pt x="254787" y="0"/>
                  </a:moveTo>
                  <a:lnTo>
                    <a:pt x="238048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21"/>
                  </a:lnTo>
                  <a:lnTo>
                    <a:pt x="236918" y="18021"/>
                  </a:lnTo>
                  <a:lnTo>
                    <a:pt x="238048" y="18021"/>
                  </a:lnTo>
                  <a:lnTo>
                    <a:pt x="246786" y="18021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3596004" h="129539">
                  <a:moveTo>
                    <a:pt x="310400" y="22580"/>
                  </a:moveTo>
                  <a:lnTo>
                    <a:pt x="302399" y="14528"/>
                  </a:lnTo>
                  <a:lnTo>
                    <a:pt x="282638" y="14528"/>
                  </a:lnTo>
                  <a:lnTo>
                    <a:pt x="274624" y="22580"/>
                  </a:lnTo>
                  <a:lnTo>
                    <a:pt x="274624" y="42481"/>
                  </a:lnTo>
                  <a:lnTo>
                    <a:pt x="282638" y="50546"/>
                  </a:lnTo>
                  <a:lnTo>
                    <a:pt x="302399" y="50546"/>
                  </a:lnTo>
                  <a:lnTo>
                    <a:pt x="310400" y="42481"/>
                  </a:lnTo>
                  <a:lnTo>
                    <a:pt x="310400" y="32537"/>
                  </a:lnTo>
                  <a:lnTo>
                    <a:pt x="310400" y="22580"/>
                  </a:lnTo>
                  <a:close/>
                </a:path>
                <a:path w="3596004" h="129539">
                  <a:moveTo>
                    <a:pt x="364871" y="55092"/>
                  </a:moveTo>
                  <a:lnTo>
                    <a:pt x="356870" y="47040"/>
                  </a:lnTo>
                  <a:lnTo>
                    <a:pt x="348132" y="47040"/>
                  </a:lnTo>
                  <a:lnTo>
                    <a:pt x="346989" y="47040"/>
                  </a:lnTo>
                  <a:lnTo>
                    <a:pt x="338239" y="47040"/>
                  </a:lnTo>
                  <a:lnTo>
                    <a:pt x="330225" y="55092"/>
                  </a:lnTo>
                  <a:lnTo>
                    <a:pt x="330225" y="65036"/>
                  </a:lnTo>
                  <a:lnTo>
                    <a:pt x="346989" y="65036"/>
                  </a:lnTo>
                  <a:lnTo>
                    <a:pt x="348132" y="65036"/>
                  </a:lnTo>
                  <a:lnTo>
                    <a:pt x="364871" y="65036"/>
                  </a:lnTo>
                  <a:lnTo>
                    <a:pt x="364871" y="55092"/>
                  </a:lnTo>
                  <a:close/>
                </a:path>
                <a:path w="3596004" h="129539">
                  <a:moveTo>
                    <a:pt x="364871" y="0"/>
                  </a:moveTo>
                  <a:lnTo>
                    <a:pt x="348132" y="0"/>
                  </a:lnTo>
                  <a:lnTo>
                    <a:pt x="346989" y="0"/>
                  </a:lnTo>
                  <a:lnTo>
                    <a:pt x="330225" y="0"/>
                  </a:lnTo>
                  <a:lnTo>
                    <a:pt x="330225" y="9969"/>
                  </a:lnTo>
                  <a:lnTo>
                    <a:pt x="338239" y="18021"/>
                  </a:lnTo>
                  <a:lnTo>
                    <a:pt x="346989" y="18021"/>
                  </a:lnTo>
                  <a:lnTo>
                    <a:pt x="348132" y="18021"/>
                  </a:lnTo>
                  <a:lnTo>
                    <a:pt x="356870" y="18021"/>
                  </a:lnTo>
                  <a:lnTo>
                    <a:pt x="364871" y="9969"/>
                  </a:lnTo>
                  <a:lnTo>
                    <a:pt x="364871" y="0"/>
                  </a:lnTo>
                  <a:close/>
                </a:path>
                <a:path w="3596004" h="129539">
                  <a:moveTo>
                    <a:pt x="420471" y="22580"/>
                  </a:moveTo>
                  <a:lnTo>
                    <a:pt x="412470" y="14528"/>
                  </a:lnTo>
                  <a:lnTo>
                    <a:pt x="392709" y="14528"/>
                  </a:lnTo>
                  <a:lnTo>
                    <a:pt x="384695" y="22580"/>
                  </a:lnTo>
                  <a:lnTo>
                    <a:pt x="384695" y="42481"/>
                  </a:lnTo>
                  <a:lnTo>
                    <a:pt x="392709" y="50546"/>
                  </a:lnTo>
                  <a:lnTo>
                    <a:pt x="412470" y="50546"/>
                  </a:lnTo>
                  <a:lnTo>
                    <a:pt x="420471" y="42481"/>
                  </a:lnTo>
                  <a:lnTo>
                    <a:pt x="420471" y="32537"/>
                  </a:lnTo>
                  <a:lnTo>
                    <a:pt x="420471" y="22580"/>
                  </a:lnTo>
                  <a:close/>
                </a:path>
                <a:path w="3596004" h="129539">
                  <a:moveTo>
                    <a:pt x="474941" y="55092"/>
                  </a:moveTo>
                  <a:lnTo>
                    <a:pt x="466940" y="47040"/>
                  </a:lnTo>
                  <a:lnTo>
                    <a:pt x="458190" y="47040"/>
                  </a:lnTo>
                  <a:lnTo>
                    <a:pt x="457034" y="47040"/>
                  </a:lnTo>
                  <a:lnTo>
                    <a:pt x="448322" y="47040"/>
                  </a:lnTo>
                  <a:lnTo>
                    <a:pt x="440309" y="55092"/>
                  </a:lnTo>
                  <a:lnTo>
                    <a:pt x="440309" y="65036"/>
                  </a:lnTo>
                  <a:lnTo>
                    <a:pt x="457034" y="65036"/>
                  </a:lnTo>
                  <a:lnTo>
                    <a:pt x="458190" y="65036"/>
                  </a:lnTo>
                  <a:lnTo>
                    <a:pt x="474941" y="65036"/>
                  </a:lnTo>
                  <a:lnTo>
                    <a:pt x="474941" y="55092"/>
                  </a:lnTo>
                  <a:close/>
                </a:path>
                <a:path w="3596004" h="129539">
                  <a:moveTo>
                    <a:pt x="474941" y="0"/>
                  </a:moveTo>
                  <a:lnTo>
                    <a:pt x="458190" y="0"/>
                  </a:lnTo>
                  <a:lnTo>
                    <a:pt x="457034" y="0"/>
                  </a:lnTo>
                  <a:lnTo>
                    <a:pt x="440309" y="0"/>
                  </a:lnTo>
                  <a:lnTo>
                    <a:pt x="440309" y="9969"/>
                  </a:lnTo>
                  <a:lnTo>
                    <a:pt x="448322" y="18021"/>
                  </a:lnTo>
                  <a:lnTo>
                    <a:pt x="457034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69"/>
                  </a:lnTo>
                  <a:lnTo>
                    <a:pt x="474941" y="0"/>
                  </a:lnTo>
                  <a:close/>
                </a:path>
                <a:path w="3596004" h="129539">
                  <a:moveTo>
                    <a:pt x="530555" y="22580"/>
                  </a:moveTo>
                  <a:lnTo>
                    <a:pt x="522554" y="14528"/>
                  </a:lnTo>
                  <a:lnTo>
                    <a:pt x="502780" y="14528"/>
                  </a:lnTo>
                  <a:lnTo>
                    <a:pt x="494779" y="22580"/>
                  </a:lnTo>
                  <a:lnTo>
                    <a:pt x="494779" y="42481"/>
                  </a:lnTo>
                  <a:lnTo>
                    <a:pt x="502780" y="50546"/>
                  </a:lnTo>
                  <a:lnTo>
                    <a:pt x="522554" y="50546"/>
                  </a:lnTo>
                  <a:lnTo>
                    <a:pt x="530555" y="42481"/>
                  </a:lnTo>
                  <a:lnTo>
                    <a:pt x="530555" y="32537"/>
                  </a:lnTo>
                  <a:lnTo>
                    <a:pt x="530555" y="22580"/>
                  </a:lnTo>
                  <a:close/>
                </a:path>
                <a:path w="3596004" h="129539">
                  <a:moveTo>
                    <a:pt x="568261" y="0"/>
                  </a:moveTo>
                  <a:lnTo>
                    <a:pt x="550379" y="0"/>
                  </a:lnTo>
                  <a:lnTo>
                    <a:pt x="550379" y="9969"/>
                  </a:lnTo>
                  <a:lnTo>
                    <a:pt x="558380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3596004" h="129539">
                  <a:moveTo>
                    <a:pt x="585012" y="55092"/>
                  </a:moveTo>
                  <a:lnTo>
                    <a:pt x="577011" y="47040"/>
                  </a:lnTo>
                  <a:lnTo>
                    <a:pt x="568261" y="47040"/>
                  </a:lnTo>
                  <a:lnTo>
                    <a:pt x="567131" y="47040"/>
                  </a:lnTo>
                  <a:lnTo>
                    <a:pt x="558380" y="47040"/>
                  </a:lnTo>
                  <a:lnTo>
                    <a:pt x="550379" y="55092"/>
                  </a:lnTo>
                  <a:lnTo>
                    <a:pt x="550379" y="65036"/>
                  </a:lnTo>
                  <a:lnTo>
                    <a:pt x="567131" y="65036"/>
                  </a:lnTo>
                  <a:lnTo>
                    <a:pt x="568261" y="65036"/>
                  </a:lnTo>
                  <a:lnTo>
                    <a:pt x="585012" y="65036"/>
                  </a:lnTo>
                  <a:lnTo>
                    <a:pt x="585012" y="55092"/>
                  </a:lnTo>
                  <a:close/>
                </a:path>
                <a:path w="3596004" h="129539">
                  <a:moveTo>
                    <a:pt x="678345" y="47040"/>
                  </a:moveTo>
                  <a:lnTo>
                    <a:pt x="668464" y="47040"/>
                  </a:lnTo>
                  <a:lnTo>
                    <a:pt x="660450" y="55092"/>
                  </a:lnTo>
                  <a:lnTo>
                    <a:pt x="660450" y="65036"/>
                  </a:lnTo>
                  <a:lnTo>
                    <a:pt x="678345" y="65036"/>
                  </a:lnTo>
                  <a:lnTo>
                    <a:pt x="678345" y="47040"/>
                  </a:lnTo>
                  <a:close/>
                </a:path>
                <a:path w="3596004" h="129539">
                  <a:moveTo>
                    <a:pt x="805167" y="63906"/>
                  </a:moveTo>
                  <a:lnTo>
                    <a:pt x="787285" y="63906"/>
                  </a:lnTo>
                  <a:lnTo>
                    <a:pt x="787285" y="81927"/>
                  </a:lnTo>
                  <a:lnTo>
                    <a:pt x="797166" y="81927"/>
                  </a:lnTo>
                  <a:lnTo>
                    <a:pt x="805167" y="73875"/>
                  </a:lnTo>
                  <a:lnTo>
                    <a:pt x="805167" y="63906"/>
                  </a:lnTo>
                  <a:close/>
                </a:path>
                <a:path w="3596004" h="129539">
                  <a:moveTo>
                    <a:pt x="860780" y="86461"/>
                  </a:moveTo>
                  <a:lnTo>
                    <a:pt x="852779" y="78409"/>
                  </a:lnTo>
                  <a:lnTo>
                    <a:pt x="833005" y="78409"/>
                  </a:lnTo>
                  <a:lnTo>
                    <a:pt x="825004" y="86461"/>
                  </a:lnTo>
                  <a:lnTo>
                    <a:pt x="825004" y="106375"/>
                  </a:lnTo>
                  <a:lnTo>
                    <a:pt x="833005" y="114439"/>
                  </a:lnTo>
                  <a:lnTo>
                    <a:pt x="852779" y="114439"/>
                  </a:lnTo>
                  <a:lnTo>
                    <a:pt x="860780" y="106375"/>
                  </a:lnTo>
                  <a:lnTo>
                    <a:pt x="860780" y="96418"/>
                  </a:lnTo>
                  <a:lnTo>
                    <a:pt x="860780" y="86461"/>
                  </a:lnTo>
                  <a:close/>
                </a:path>
                <a:path w="3596004" h="129539">
                  <a:moveTo>
                    <a:pt x="915238" y="118973"/>
                  </a:moveTo>
                  <a:lnTo>
                    <a:pt x="907237" y="110921"/>
                  </a:lnTo>
                  <a:lnTo>
                    <a:pt x="897356" y="110921"/>
                  </a:lnTo>
                  <a:lnTo>
                    <a:pt x="897356" y="128930"/>
                  </a:lnTo>
                  <a:lnTo>
                    <a:pt x="915238" y="128930"/>
                  </a:lnTo>
                  <a:lnTo>
                    <a:pt x="915238" y="118973"/>
                  </a:lnTo>
                  <a:close/>
                </a:path>
                <a:path w="3596004" h="129539">
                  <a:moveTo>
                    <a:pt x="915238" y="63906"/>
                  </a:moveTo>
                  <a:lnTo>
                    <a:pt x="898486" y="63906"/>
                  </a:lnTo>
                  <a:lnTo>
                    <a:pt x="897356" y="63906"/>
                  </a:lnTo>
                  <a:lnTo>
                    <a:pt x="880605" y="63906"/>
                  </a:lnTo>
                  <a:lnTo>
                    <a:pt x="880605" y="73875"/>
                  </a:lnTo>
                  <a:lnTo>
                    <a:pt x="888619" y="81927"/>
                  </a:lnTo>
                  <a:lnTo>
                    <a:pt x="897356" y="81927"/>
                  </a:lnTo>
                  <a:lnTo>
                    <a:pt x="898486" y="81927"/>
                  </a:lnTo>
                  <a:lnTo>
                    <a:pt x="907237" y="81927"/>
                  </a:lnTo>
                  <a:lnTo>
                    <a:pt x="915238" y="73875"/>
                  </a:lnTo>
                  <a:lnTo>
                    <a:pt x="915238" y="63906"/>
                  </a:lnTo>
                  <a:close/>
                </a:path>
                <a:path w="3596004" h="129539">
                  <a:moveTo>
                    <a:pt x="970851" y="86461"/>
                  </a:moveTo>
                  <a:lnTo>
                    <a:pt x="962837" y="78409"/>
                  </a:lnTo>
                  <a:lnTo>
                    <a:pt x="943076" y="78409"/>
                  </a:lnTo>
                  <a:lnTo>
                    <a:pt x="935075" y="86461"/>
                  </a:lnTo>
                  <a:lnTo>
                    <a:pt x="935075" y="106375"/>
                  </a:lnTo>
                  <a:lnTo>
                    <a:pt x="943076" y="114439"/>
                  </a:lnTo>
                  <a:lnTo>
                    <a:pt x="962837" y="114439"/>
                  </a:lnTo>
                  <a:lnTo>
                    <a:pt x="970851" y="106375"/>
                  </a:lnTo>
                  <a:lnTo>
                    <a:pt x="970851" y="96418"/>
                  </a:lnTo>
                  <a:lnTo>
                    <a:pt x="970851" y="86461"/>
                  </a:lnTo>
                  <a:close/>
                </a:path>
                <a:path w="3596004" h="129539">
                  <a:moveTo>
                    <a:pt x="1025321" y="118973"/>
                  </a:moveTo>
                  <a:lnTo>
                    <a:pt x="1017320" y="110921"/>
                  </a:lnTo>
                  <a:lnTo>
                    <a:pt x="1008570" y="110921"/>
                  </a:lnTo>
                  <a:lnTo>
                    <a:pt x="1007440" y="110921"/>
                  </a:lnTo>
                  <a:lnTo>
                    <a:pt x="998677" y="110921"/>
                  </a:lnTo>
                  <a:lnTo>
                    <a:pt x="990676" y="118973"/>
                  </a:lnTo>
                  <a:lnTo>
                    <a:pt x="990676" y="128930"/>
                  </a:lnTo>
                  <a:lnTo>
                    <a:pt x="1007440" y="128930"/>
                  </a:lnTo>
                  <a:lnTo>
                    <a:pt x="1008570" y="128930"/>
                  </a:lnTo>
                  <a:lnTo>
                    <a:pt x="1025321" y="128930"/>
                  </a:lnTo>
                  <a:lnTo>
                    <a:pt x="1025321" y="118973"/>
                  </a:lnTo>
                  <a:close/>
                </a:path>
                <a:path w="3596004" h="129539">
                  <a:moveTo>
                    <a:pt x="1025321" y="63906"/>
                  </a:moveTo>
                  <a:lnTo>
                    <a:pt x="1008570" y="63906"/>
                  </a:lnTo>
                  <a:lnTo>
                    <a:pt x="1007440" y="63906"/>
                  </a:lnTo>
                  <a:lnTo>
                    <a:pt x="990676" y="63906"/>
                  </a:lnTo>
                  <a:lnTo>
                    <a:pt x="990676" y="73875"/>
                  </a:lnTo>
                  <a:lnTo>
                    <a:pt x="998677" y="81927"/>
                  </a:lnTo>
                  <a:lnTo>
                    <a:pt x="1007440" y="81927"/>
                  </a:lnTo>
                  <a:lnTo>
                    <a:pt x="1008570" y="81927"/>
                  </a:lnTo>
                  <a:lnTo>
                    <a:pt x="1017320" y="81927"/>
                  </a:lnTo>
                  <a:lnTo>
                    <a:pt x="1025321" y="73875"/>
                  </a:lnTo>
                  <a:lnTo>
                    <a:pt x="1025321" y="63906"/>
                  </a:lnTo>
                  <a:close/>
                </a:path>
                <a:path w="3596004" h="129539">
                  <a:moveTo>
                    <a:pt x="1080922" y="86474"/>
                  </a:moveTo>
                  <a:lnTo>
                    <a:pt x="1072921" y="78422"/>
                  </a:lnTo>
                  <a:lnTo>
                    <a:pt x="1053160" y="78422"/>
                  </a:lnTo>
                  <a:lnTo>
                    <a:pt x="1045146" y="86474"/>
                  </a:lnTo>
                  <a:lnTo>
                    <a:pt x="1045146" y="106387"/>
                  </a:lnTo>
                  <a:lnTo>
                    <a:pt x="1053160" y="114452"/>
                  </a:lnTo>
                  <a:lnTo>
                    <a:pt x="1072921" y="114452"/>
                  </a:lnTo>
                  <a:lnTo>
                    <a:pt x="1080922" y="106387"/>
                  </a:lnTo>
                  <a:lnTo>
                    <a:pt x="1080922" y="96431"/>
                  </a:lnTo>
                  <a:lnTo>
                    <a:pt x="1080922" y="86474"/>
                  </a:lnTo>
                  <a:close/>
                </a:path>
                <a:path w="3596004" h="129539">
                  <a:moveTo>
                    <a:pt x="1124127" y="81927"/>
                  </a:moveTo>
                  <a:lnTo>
                    <a:pt x="1118641" y="78828"/>
                  </a:lnTo>
                  <a:lnTo>
                    <a:pt x="1117765" y="78333"/>
                  </a:lnTo>
                  <a:lnTo>
                    <a:pt x="1117523" y="78181"/>
                  </a:lnTo>
                  <a:lnTo>
                    <a:pt x="1100759" y="68402"/>
                  </a:lnTo>
                  <a:lnTo>
                    <a:pt x="1100759" y="73875"/>
                  </a:lnTo>
                  <a:lnTo>
                    <a:pt x="1108773" y="81927"/>
                  </a:lnTo>
                  <a:lnTo>
                    <a:pt x="1117523" y="81927"/>
                  </a:lnTo>
                  <a:lnTo>
                    <a:pt x="1118641" y="81927"/>
                  </a:lnTo>
                  <a:lnTo>
                    <a:pt x="1124127" y="81927"/>
                  </a:lnTo>
                  <a:close/>
                </a:path>
                <a:path w="3596004" h="129539">
                  <a:moveTo>
                    <a:pt x="1135392" y="118973"/>
                  </a:moveTo>
                  <a:lnTo>
                    <a:pt x="1127391" y="110921"/>
                  </a:lnTo>
                  <a:lnTo>
                    <a:pt x="1118641" y="110921"/>
                  </a:lnTo>
                  <a:lnTo>
                    <a:pt x="1117523" y="110921"/>
                  </a:lnTo>
                  <a:lnTo>
                    <a:pt x="1108773" y="110921"/>
                  </a:lnTo>
                  <a:lnTo>
                    <a:pt x="1100759" y="118973"/>
                  </a:lnTo>
                  <a:lnTo>
                    <a:pt x="1100759" y="128930"/>
                  </a:lnTo>
                  <a:lnTo>
                    <a:pt x="1117523" y="128930"/>
                  </a:lnTo>
                  <a:lnTo>
                    <a:pt x="1118641" y="128930"/>
                  </a:lnTo>
                  <a:lnTo>
                    <a:pt x="1135392" y="128930"/>
                  </a:lnTo>
                  <a:lnTo>
                    <a:pt x="1135392" y="118973"/>
                  </a:lnTo>
                  <a:close/>
                </a:path>
                <a:path w="3596004" h="129539">
                  <a:moveTo>
                    <a:pt x="1183195" y="114249"/>
                  </a:moveTo>
                  <a:lnTo>
                    <a:pt x="1164196" y="104165"/>
                  </a:lnTo>
                  <a:lnTo>
                    <a:pt x="1155230" y="99250"/>
                  </a:lnTo>
                  <a:lnTo>
                    <a:pt x="1155230" y="106387"/>
                  </a:lnTo>
                  <a:lnTo>
                    <a:pt x="1163231" y="114452"/>
                  </a:lnTo>
                  <a:lnTo>
                    <a:pt x="1183005" y="114452"/>
                  </a:lnTo>
                  <a:lnTo>
                    <a:pt x="1183195" y="114249"/>
                  </a:lnTo>
                  <a:close/>
                </a:path>
                <a:path w="3596004" h="129539">
                  <a:moveTo>
                    <a:pt x="1211618" y="128930"/>
                  </a:moveTo>
                  <a:lnTo>
                    <a:pt x="1210830" y="128524"/>
                  </a:lnTo>
                  <a:lnTo>
                    <a:pt x="1210830" y="128930"/>
                  </a:lnTo>
                  <a:lnTo>
                    <a:pt x="1211618" y="128930"/>
                  </a:lnTo>
                  <a:close/>
                </a:path>
                <a:path w="3596004" h="129539">
                  <a:moveTo>
                    <a:pt x="3062287" y="100584"/>
                  </a:moveTo>
                  <a:lnTo>
                    <a:pt x="3054515" y="104838"/>
                  </a:lnTo>
                  <a:lnTo>
                    <a:pt x="3036392" y="114452"/>
                  </a:lnTo>
                  <a:lnTo>
                    <a:pt x="3054286" y="114452"/>
                  </a:lnTo>
                  <a:lnTo>
                    <a:pt x="3062287" y="106387"/>
                  </a:lnTo>
                  <a:lnTo>
                    <a:pt x="3062287" y="100584"/>
                  </a:lnTo>
                  <a:close/>
                </a:path>
                <a:path w="3596004" h="129539">
                  <a:moveTo>
                    <a:pt x="3116745" y="118973"/>
                  </a:moveTo>
                  <a:lnTo>
                    <a:pt x="3108744" y="110921"/>
                  </a:lnTo>
                  <a:lnTo>
                    <a:pt x="3100006" y="110921"/>
                  </a:lnTo>
                  <a:lnTo>
                    <a:pt x="3098876" y="110921"/>
                  </a:lnTo>
                  <a:lnTo>
                    <a:pt x="3090126" y="110921"/>
                  </a:lnTo>
                  <a:lnTo>
                    <a:pt x="3082112" y="118973"/>
                  </a:lnTo>
                  <a:lnTo>
                    <a:pt x="3082112" y="128930"/>
                  </a:lnTo>
                  <a:lnTo>
                    <a:pt x="3098876" y="128930"/>
                  </a:lnTo>
                  <a:lnTo>
                    <a:pt x="3100006" y="128930"/>
                  </a:lnTo>
                  <a:lnTo>
                    <a:pt x="3116745" y="128930"/>
                  </a:lnTo>
                  <a:lnTo>
                    <a:pt x="3116745" y="118973"/>
                  </a:lnTo>
                  <a:close/>
                </a:path>
                <a:path w="3596004" h="129539">
                  <a:moveTo>
                    <a:pt x="3116745" y="69875"/>
                  </a:moveTo>
                  <a:lnTo>
                    <a:pt x="3100006" y="79565"/>
                  </a:lnTo>
                  <a:lnTo>
                    <a:pt x="3095828" y="81927"/>
                  </a:lnTo>
                  <a:lnTo>
                    <a:pt x="3098876" y="81927"/>
                  </a:lnTo>
                  <a:lnTo>
                    <a:pt x="3100006" y="81927"/>
                  </a:lnTo>
                  <a:lnTo>
                    <a:pt x="3108744" y="81927"/>
                  </a:lnTo>
                  <a:lnTo>
                    <a:pt x="3116745" y="73875"/>
                  </a:lnTo>
                  <a:lnTo>
                    <a:pt x="3116745" y="69875"/>
                  </a:lnTo>
                  <a:close/>
                </a:path>
                <a:path w="3596004" h="129539">
                  <a:moveTo>
                    <a:pt x="3172358" y="86474"/>
                  </a:moveTo>
                  <a:lnTo>
                    <a:pt x="3164357" y="78422"/>
                  </a:lnTo>
                  <a:lnTo>
                    <a:pt x="3144583" y="78422"/>
                  </a:lnTo>
                  <a:lnTo>
                    <a:pt x="3136582" y="86474"/>
                  </a:lnTo>
                  <a:lnTo>
                    <a:pt x="3136582" y="106387"/>
                  </a:lnTo>
                  <a:lnTo>
                    <a:pt x="3144583" y="114452"/>
                  </a:lnTo>
                  <a:lnTo>
                    <a:pt x="3164357" y="114452"/>
                  </a:lnTo>
                  <a:lnTo>
                    <a:pt x="3172358" y="106387"/>
                  </a:lnTo>
                  <a:lnTo>
                    <a:pt x="3172358" y="96431"/>
                  </a:lnTo>
                  <a:lnTo>
                    <a:pt x="3172358" y="86474"/>
                  </a:lnTo>
                  <a:close/>
                </a:path>
                <a:path w="3596004" h="129539">
                  <a:moveTo>
                    <a:pt x="3226828" y="118973"/>
                  </a:moveTo>
                  <a:lnTo>
                    <a:pt x="3218827" y="110921"/>
                  </a:lnTo>
                  <a:lnTo>
                    <a:pt x="3210077" y="110921"/>
                  </a:lnTo>
                  <a:lnTo>
                    <a:pt x="3208947" y="110921"/>
                  </a:lnTo>
                  <a:lnTo>
                    <a:pt x="3200196" y="110921"/>
                  </a:lnTo>
                  <a:lnTo>
                    <a:pt x="3192195" y="118973"/>
                  </a:lnTo>
                  <a:lnTo>
                    <a:pt x="3192195" y="128930"/>
                  </a:lnTo>
                  <a:lnTo>
                    <a:pt x="3208947" y="128930"/>
                  </a:lnTo>
                  <a:lnTo>
                    <a:pt x="3210077" y="128930"/>
                  </a:lnTo>
                  <a:lnTo>
                    <a:pt x="3226828" y="128930"/>
                  </a:lnTo>
                  <a:lnTo>
                    <a:pt x="3226828" y="118973"/>
                  </a:lnTo>
                  <a:close/>
                </a:path>
                <a:path w="3596004" h="129539">
                  <a:moveTo>
                    <a:pt x="3226828" y="63906"/>
                  </a:moveTo>
                  <a:lnTo>
                    <a:pt x="3210077" y="63906"/>
                  </a:lnTo>
                  <a:lnTo>
                    <a:pt x="3208947" y="63906"/>
                  </a:lnTo>
                  <a:lnTo>
                    <a:pt x="3192195" y="63906"/>
                  </a:lnTo>
                  <a:lnTo>
                    <a:pt x="3192195" y="73875"/>
                  </a:lnTo>
                  <a:lnTo>
                    <a:pt x="3200196" y="81927"/>
                  </a:lnTo>
                  <a:lnTo>
                    <a:pt x="3208947" y="81927"/>
                  </a:lnTo>
                  <a:lnTo>
                    <a:pt x="3210077" y="81927"/>
                  </a:lnTo>
                  <a:lnTo>
                    <a:pt x="3218827" y="81927"/>
                  </a:lnTo>
                  <a:lnTo>
                    <a:pt x="3226828" y="73875"/>
                  </a:lnTo>
                  <a:lnTo>
                    <a:pt x="3226828" y="63906"/>
                  </a:lnTo>
                  <a:close/>
                </a:path>
                <a:path w="3596004" h="129539">
                  <a:moveTo>
                    <a:pt x="3282442" y="86461"/>
                  </a:moveTo>
                  <a:lnTo>
                    <a:pt x="3274441" y="78409"/>
                  </a:lnTo>
                  <a:lnTo>
                    <a:pt x="3254667" y="78409"/>
                  </a:lnTo>
                  <a:lnTo>
                    <a:pt x="3246666" y="86461"/>
                  </a:lnTo>
                  <a:lnTo>
                    <a:pt x="3246666" y="106375"/>
                  </a:lnTo>
                  <a:lnTo>
                    <a:pt x="3254667" y="114439"/>
                  </a:lnTo>
                  <a:lnTo>
                    <a:pt x="3274441" y="114439"/>
                  </a:lnTo>
                  <a:lnTo>
                    <a:pt x="3282442" y="106375"/>
                  </a:lnTo>
                  <a:lnTo>
                    <a:pt x="3282442" y="96418"/>
                  </a:lnTo>
                  <a:lnTo>
                    <a:pt x="3282442" y="86461"/>
                  </a:lnTo>
                  <a:close/>
                </a:path>
                <a:path w="3596004" h="129539">
                  <a:moveTo>
                    <a:pt x="3336912" y="118973"/>
                  </a:moveTo>
                  <a:lnTo>
                    <a:pt x="3328911" y="110921"/>
                  </a:lnTo>
                  <a:lnTo>
                    <a:pt x="3320148" y="110921"/>
                  </a:lnTo>
                  <a:lnTo>
                    <a:pt x="3318992" y="110921"/>
                  </a:lnTo>
                  <a:lnTo>
                    <a:pt x="3310267" y="110921"/>
                  </a:lnTo>
                  <a:lnTo>
                    <a:pt x="3302266" y="118973"/>
                  </a:lnTo>
                  <a:lnTo>
                    <a:pt x="3302266" y="128930"/>
                  </a:lnTo>
                  <a:lnTo>
                    <a:pt x="3318992" y="128930"/>
                  </a:lnTo>
                  <a:lnTo>
                    <a:pt x="3320148" y="128930"/>
                  </a:lnTo>
                  <a:lnTo>
                    <a:pt x="3336912" y="128930"/>
                  </a:lnTo>
                  <a:lnTo>
                    <a:pt x="3336912" y="118973"/>
                  </a:lnTo>
                  <a:close/>
                </a:path>
                <a:path w="3596004" h="129539">
                  <a:moveTo>
                    <a:pt x="3336912" y="63906"/>
                  </a:moveTo>
                  <a:lnTo>
                    <a:pt x="3320148" y="63906"/>
                  </a:lnTo>
                  <a:lnTo>
                    <a:pt x="3318992" y="63906"/>
                  </a:lnTo>
                  <a:lnTo>
                    <a:pt x="3302266" y="63906"/>
                  </a:lnTo>
                  <a:lnTo>
                    <a:pt x="3302266" y="73875"/>
                  </a:lnTo>
                  <a:lnTo>
                    <a:pt x="3310267" y="81927"/>
                  </a:lnTo>
                  <a:lnTo>
                    <a:pt x="3318992" y="81927"/>
                  </a:lnTo>
                  <a:lnTo>
                    <a:pt x="3320148" y="81927"/>
                  </a:lnTo>
                  <a:lnTo>
                    <a:pt x="3328911" y="81927"/>
                  </a:lnTo>
                  <a:lnTo>
                    <a:pt x="3336912" y="73875"/>
                  </a:lnTo>
                  <a:lnTo>
                    <a:pt x="3336912" y="63906"/>
                  </a:lnTo>
                  <a:close/>
                </a:path>
                <a:path w="3596004" h="129539">
                  <a:moveTo>
                    <a:pt x="3392513" y="86461"/>
                  </a:moveTo>
                  <a:lnTo>
                    <a:pt x="3384512" y="78409"/>
                  </a:lnTo>
                  <a:lnTo>
                    <a:pt x="3364738" y="78409"/>
                  </a:lnTo>
                  <a:lnTo>
                    <a:pt x="3356737" y="86461"/>
                  </a:lnTo>
                  <a:lnTo>
                    <a:pt x="3356737" y="106375"/>
                  </a:lnTo>
                  <a:lnTo>
                    <a:pt x="3364738" y="114439"/>
                  </a:lnTo>
                  <a:lnTo>
                    <a:pt x="3384512" y="114439"/>
                  </a:lnTo>
                  <a:lnTo>
                    <a:pt x="3392513" y="106375"/>
                  </a:lnTo>
                  <a:lnTo>
                    <a:pt x="3392513" y="96418"/>
                  </a:lnTo>
                  <a:lnTo>
                    <a:pt x="3392513" y="86461"/>
                  </a:lnTo>
                  <a:close/>
                </a:path>
                <a:path w="3596004" h="129539">
                  <a:moveTo>
                    <a:pt x="3446970" y="118973"/>
                  </a:moveTo>
                  <a:lnTo>
                    <a:pt x="3438969" y="110921"/>
                  </a:lnTo>
                  <a:lnTo>
                    <a:pt x="3430219" y="110921"/>
                  </a:lnTo>
                  <a:lnTo>
                    <a:pt x="3429076" y="110921"/>
                  </a:lnTo>
                  <a:lnTo>
                    <a:pt x="3420326" y="110921"/>
                  </a:lnTo>
                  <a:lnTo>
                    <a:pt x="3412337" y="118973"/>
                  </a:lnTo>
                  <a:lnTo>
                    <a:pt x="3412337" y="128930"/>
                  </a:lnTo>
                  <a:lnTo>
                    <a:pt x="3429076" y="128930"/>
                  </a:lnTo>
                  <a:lnTo>
                    <a:pt x="3430219" y="128930"/>
                  </a:lnTo>
                  <a:lnTo>
                    <a:pt x="3446970" y="128930"/>
                  </a:lnTo>
                  <a:lnTo>
                    <a:pt x="3446970" y="118973"/>
                  </a:lnTo>
                  <a:close/>
                </a:path>
                <a:path w="3596004" h="129539">
                  <a:moveTo>
                    <a:pt x="3446970" y="63906"/>
                  </a:moveTo>
                  <a:lnTo>
                    <a:pt x="3430219" y="63906"/>
                  </a:lnTo>
                  <a:lnTo>
                    <a:pt x="3429076" y="63906"/>
                  </a:lnTo>
                  <a:lnTo>
                    <a:pt x="3412337" y="63906"/>
                  </a:lnTo>
                  <a:lnTo>
                    <a:pt x="3412337" y="73875"/>
                  </a:lnTo>
                  <a:lnTo>
                    <a:pt x="3420326" y="81927"/>
                  </a:lnTo>
                  <a:lnTo>
                    <a:pt x="3429076" y="81927"/>
                  </a:lnTo>
                  <a:lnTo>
                    <a:pt x="3430219" y="81927"/>
                  </a:lnTo>
                  <a:lnTo>
                    <a:pt x="3438969" y="81927"/>
                  </a:lnTo>
                  <a:lnTo>
                    <a:pt x="3446970" y="73875"/>
                  </a:lnTo>
                  <a:lnTo>
                    <a:pt x="3446970" y="63906"/>
                  </a:lnTo>
                  <a:close/>
                </a:path>
                <a:path w="3596004" h="129539">
                  <a:moveTo>
                    <a:pt x="3502583" y="86461"/>
                  </a:moveTo>
                  <a:lnTo>
                    <a:pt x="3494582" y="78409"/>
                  </a:lnTo>
                  <a:lnTo>
                    <a:pt x="3474796" y="78409"/>
                  </a:lnTo>
                  <a:lnTo>
                    <a:pt x="3466795" y="86461"/>
                  </a:lnTo>
                  <a:lnTo>
                    <a:pt x="3466795" y="106375"/>
                  </a:lnTo>
                  <a:lnTo>
                    <a:pt x="3474796" y="114439"/>
                  </a:lnTo>
                  <a:lnTo>
                    <a:pt x="3494582" y="114439"/>
                  </a:lnTo>
                  <a:lnTo>
                    <a:pt x="3502583" y="106375"/>
                  </a:lnTo>
                  <a:lnTo>
                    <a:pt x="3502583" y="96418"/>
                  </a:lnTo>
                  <a:lnTo>
                    <a:pt x="3502583" y="86461"/>
                  </a:lnTo>
                  <a:close/>
                </a:path>
                <a:path w="3596004" h="129539">
                  <a:moveTo>
                    <a:pt x="3557054" y="118973"/>
                  </a:moveTo>
                  <a:lnTo>
                    <a:pt x="3549053" y="110921"/>
                  </a:lnTo>
                  <a:lnTo>
                    <a:pt x="3540290" y="110921"/>
                  </a:lnTo>
                  <a:lnTo>
                    <a:pt x="3539159" y="110921"/>
                  </a:lnTo>
                  <a:lnTo>
                    <a:pt x="3530409" y="110921"/>
                  </a:lnTo>
                  <a:lnTo>
                    <a:pt x="3522408" y="118973"/>
                  </a:lnTo>
                  <a:lnTo>
                    <a:pt x="3522408" y="128930"/>
                  </a:lnTo>
                  <a:lnTo>
                    <a:pt x="3539159" y="128930"/>
                  </a:lnTo>
                  <a:lnTo>
                    <a:pt x="3540290" y="128930"/>
                  </a:lnTo>
                  <a:lnTo>
                    <a:pt x="3557054" y="128930"/>
                  </a:lnTo>
                  <a:lnTo>
                    <a:pt x="3557054" y="118973"/>
                  </a:lnTo>
                  <a:close/>
                </a:path>
                <a:path w="3596004" h="129539">
                  <a:moveTo>
                    <a:pt x="3557054" y="63906"/>
                  </a:moveTo>
                  <a:lnTo>
                    <a:pt x="3540290" y="63906"/>
                  </a:lnTo>
                  <a:lnTo>
                    <a:pt x="3539159" y="63906"/>
                  </a:lnTo>
                  <a:lnTo>
                    <a:pt x="3522408" y="63906"/>
                  </a:lnTo>
                  <a:lnTo>
                    <a:pt x="3522408" y="73875"/>
                  </a:lnTo>
                  <a:lnTo>
                    <a:pt x="3530409" y="81927"/>
                  </a:lnTo>
                  <a:lnTo>
                    <a:pt x="3539159" y="81927"/>
                  </a:lnTo>
                  <a:lnTo>
                    <a:pt x="3540290" y="81927"/>
                  </a:lnTo>
                  <a:lnTo>
                    <a:pt x="3549053" y="81927"/>
                  </a:lnTo>
                  <a:lnTo>
                    <a:pt x="3557054" y="73875"/>
                  </a:lnTo>
                  <a:lnTo>
                    <a:pt x="3557054" y="63906"/>
                  </a:lnTo>
                  <a:close/>
                </a:path>
                <a:path w="3596004" h="129539">
                  <a:moveTo>
                    <a:pt x="3595865" y="78422"/>
                  </a:moveTo>
                  <a:lnTo>
                    <a:pt x="3584892" y="78422"/>
                  </a:lnTo>
                  <a:lnTo>
                    <a:pt x="3576878" y="86474"/>
                  </a:lnTo>
                  <a:lnTo>
                    <a:pt x="3576878" y="106387"/>
                  </a:lnTo>
                  <a:lnTo>
                    <a:pt x="3584892" y="114452"/>
                  </a:lnTo>
                  <a:lnTo>
                    <a:pt x="3595865" y="114452"/>
                  </a:lnTo>
                  <a:lnTo>
                    <a:pt x="3595865" y="78422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79">
              <a:extLst>
                <a:ext uri="{FF2B5EF4-FFF2-40B4-BE49-F238E27FC236}">
                  <a16:creationId xmlns:a16="http://schemas.microsoft.com/office/drawing/2014/main" id="{EB1BAAF7-6B8D-DA58-2F8C-417CDF1DD068}"/>
                </a:ext>
              </a:extLst>
            </p:cNvPr>
            <p:cNvSpPr/>
            <p:nvPr/>
          </p:nvSpPr>
          <p:spPr>
            <a:xfrm>
              <a:off x="5498947" y="2760179"/>
              <a:ext cx="3645535" cy="129539"/>
            </a:xfrm>
            <a:custGeom>
              <a:avLst/>
              <a:gdLst/>
              <a:ahLst/>
              <a:cxnLst/>
              <a:rect l="l" t="t" r="r" b="b"/>
              <a:pathLst>
                <a:path w="3645534" h="129539">
                  <a:moveTo>
                    <a:pt x="29362" y="22567"/>
                  </a:moveTo>
                  <a:lnTo>
                    <a:pt x="21361" y="14516"/>
                  </a:lnTo>
                  <a:lnTo>
                    <a:pt x="1587" y="14516"/>
                  </a:lnTo>
                  <a:lnTo>
                    <a:pt x="0" y="16103"/>
                  </a:lnTo>
                  <a:lnTo>
                    <a:pt x="12509" y="32689"/>
                  </a:lnTo>
                  <a:lnTo>
                    <a:pt x="24079" y="47790"/>
                  </a:lnTo>
                  <a:lnTo>
                    <a:pt x="29362" y="42468"/>
                  </a:lnTo>
                  <a:lnTo>
                    <a:pt x="29362" y="22567"/>
                  </a:lnTo>
                  <a:close/>
                </a:path>
                <a:path w="3645534" h="129539">
                  <a:moveTo>
                    <a:pt x="83832" y="55092"/>
                  </a:moveTo>
                  <a:lnTo>
                    <a:pt x="75831" y="47040"/>
                  </a:lnTo>
                  <a:lnTo>
                    <a:pt x="67068" y="47040"/>
                  </a:lnTo>
                  <a:lnTo>
                    <a:pt x="65925" y="47040"/>
                  </a:lnTo>
                  <a:lnTo>
                    <a:pt x="57200" y="47040"/>
                  </a:lnTo>
                  <a:lnTo>
                    <a:pt x="49187" y="55092"/>
                  </a:lnTo>
                  <a:lnTo>
                    <a:pt x="49187" y="65049"/>
                  </a:lnTo>
                  <a:lnTo>
                    <a:pt x="65925" y="65049"/>
                  </a:lnTo>
                  <a:lnTo>
                    <a:pt x="67068" y="65049"/>
                  </a:lnTo>
                  <a:lnTo>
                    <a:pt x="83832" y="65049"/>
                  </a:lnTo>
                  <a:lnTo>
                    <a:pt x="83832" y="55092"/>
                  </a:lnTo>
                  <a:close/>
                </a:path>
                <a:path w="3645534" h="129539">
                  <a:moveTo>
                    <a:pt x="83832" y="0"/>
                  </a:moveTo>
                  <a:lnTo>
                    <a:pt x="67068" y="0"/>
                  </a:lnTo>
                  <a:lnTo>
                    <a:pt x="65925" y="0"/>
                  </a:lnTo>
                  <a:lnTo>
                    <a:pt x="49187" y="0"/>
                  </a:lnTo>
                  <a:lnTo>
                    <a:pt x="49187" y="9956"/>
                  </a:lnTo>
                  <a:lnTo>
                    <a:pt x="57200" y="18021"/>
                  </a:lnTo>
                  <a:lnTo>
                    <a:pt x="65925" y="18021"/>
                  </a:lnTo>
                  <a:lnTo>
                    <a:pt x="67068" y="18021"/>
                  </a:lnTo>
                  <a:lnTo>
                    <a:pt x="75831" y="18021"/>
                  </a:lnTo>
                  <a:lnTo>
                    <a:pt x="83832" y="9956"/>
                  </a:lnTo>
                  <a:lnTo>
                    <a:pt x="83832" y="0"/>
                  </a:lnTo>
                  <a:close/>
                </a:path>
                <a:path w="3645534" h="129539">
                  <a:moveTo>
                    <a:pt x="139433" y="22567"/>
                  </a:moveTo>
                  <a:lnTo>
                    <a:pt x="131432" y="14516"/>
                  </a:lnTo>
                  <a:lnTo>
                    <a:pt x="111671" y="14516"/>
                  </a:lnTo>
                  <a:lnTo>
                    <a:pt x="103657" y="22567"/>
                  </a:lnTo>
                  <a:lnTo>
                    <a:pt x="103657" y="42468"/>
                  </a:lnTo>
                  <a:lnTo>
                    <a:pt x="111671" y="50533"/>
                  </a:lnTo>
                  <a:lnTo>
                    <a:pt x="131432" y="50533"/>
                  </a:lnTo>
                  <a:lnTo>
                    <a:pt x="139433" y="42468"/>
                  </a:lnTo>
                  <a:lnTo>
                    <a:pt x="139433" y="32524"/>
                  </a:lnTo>
                  <a:lnTo>
                    <a:pt x="139433" y="22567"/>
                  </a:lnTo>
                  <a:close/>
                </a:path>
                <a:path w="3645534" h="129539">
                  <a:moveTo>
                    <a:pt x="193903" y="55092"/>
                  </a:moveTo>
                  <a:lnTo>
                    <a:pt x="185902" y="47040"/>
                  </a:lnTo>
                  <a:lnTo>
                    <a:pt x="177152" y="47040"/>
                  </a:lnTo>
                  <a:lnTo>
                    <a:pt x="176009" y="47040"/>
                  </a:lnTo>
                  <a:lnTo>
                    <a:pt x="167284" y="47040"/>
                  </a:lnTo>
                  <a:lnTo>
                    <a:pt x="159270" y="55092"/>
                  </a:lnTo>
                  <a:lnTo>
                    <a:pt x="159270" y="65049"/>
                  </a:lnTo>
                  <a:lnTo>
                    <a:pt x="176009" y="65049"/>
                  </a:lnTo>
                  <a:lnTo>
                    <a:pt x="177152" y="65049"/>
                  </a:lnTo>
                  <a:lnTo>
                    <a:pt x="193903" y="65049"/>
                  </a:lnTo>
                  <a:lnTo>
                    <a:pt x="193903" y="55092"/>
                  </a:lnTo>
                  <a:close/>
                </a:path>
                <a:path w="3645534" h="129539">
                  <a:moveTo>
                    <a:pt x="193903" y="0"/>
                  </a:moveTo>
                  <a:lnTo>
                    <a:pt x="177152" y="0"/>
                  </a:lnTo>
                  <a:lnTo>
                    <a:pt x="176009" y="0"/>
                  </a:lnTo>
                  <a:lnTo>
                    <a:pt x="159270" y="0"/>
                  </a:lnTo>
                  <a:lnTo>
                    <a:pt x="159270" y="9956"/>
                  </a:lnTo>
                  <a:lnTo>
                    <a:pt x="167284" y="18021"/>
                  </a:lnTo>
                  <a:lnTo>
                    <a:pt x="176009" y="18021"/>
                  </a:lnTo>
                  <a:lnTo>
                    <a:pt x="177152" y="18021"/>
                  </a:lnTo>
                  <a:lnTo>
                    <a:pt x="185902" y="18021"/>
                  </a:lnTo>
                  <a:lnTo>
                    <a:pt x="193903" y="9956"/>
                  </a:lnTo>
                  <a:lnTo>
                    <a:pt x="193903" y="0"/>
                  </a:lnTo>
                  <a:close/>
                </a:path>
                <a:path w="3645534" h="129539">
                  <a:moveTo>
                    <a:pt x="249504" y="22567"/>
                  </a:moveTo>
                  <a:lnTo>
                    <a:pt x="241503" y="14516"/>
                  </a:lnTo>
                  <a:lnTo>
                    <a:pt x="221742" y="14516"/>
                  </a:lnTo>
                  <a:lnTo>
                    <a:pt x="213728" y="22567"/>
                  </a:lnTo>
                  <a:lnTo>
                    <a:pt x="213728" y="42468"/>
                  </a:lnTo>
                  <a:lnTo>
                    <a:pt x="221742" y="50533"/>
                  </a:lnTo>
                  <a:lnTo>
                    <a:pt x="241503" y="50533"/>
                  </a:lnTo>
                  <a:lnTo>
                    <a:pt x="249504" y="42468"/>
                  </a:lnTo>
                  <a:lnTo>
                    <a:pt x="249504" y="32524"/>
                  </a:lnTo>
                  <a:lnTo>
                    <a:pt x="249504" y="22567"/>
                  </a:lnTo>
                  <a:close/>
                </a:path>
                <a:path w="3645534" h="129539">
                  <a:moveTo>
                    <a:pt x="303974" y="55092"/>
                  </a:moveTo>
                  <a:lnTo>
                    <a:pt x="295973" y="47040"/>
                  </a:lnTo>
                  <a:lnTo>
                    <a:pt x="287235" y="47040"/>
                  </a:lnTo>
                  <a:lnTo>
                    <a:pt x="286105" y="47040"/>
                  </a:lnTo>
                  <a:lnTo>
                    <a:pt x="277355" y="47040"/>
                  </a:lnTo>
                  <a:lnTo>
                    <a:pt x="269341" y="55092"/>
                  </a:lnTo>
                  <a:lnTo>
                    <a:pt x="269341" y="65049"/>
                  </a:lnTo>
                  <a:lnTo>
                    <a:pt x="286105" y="65049"/>
                  </a:lnTo>
                  <a:lnTo>
                    <a:pt x="287235" y="65049"/>
                  </a:lnTo>
                  <a:lnTo>
                    <a:pt x="303974" y="65049"/>
                  </a:lnTo>
                  <a:lnTo>
                    <a:pt x="303974" y="55092"/>
                  </a:lnTo>
                  <a:close/>
                </a:path>
                <a:path w="3645534" h="129539">
                  <a:moveTo>
                    <a:pt x="303974" y="0"/>
                  </a:moveTo>
                  <a:lnTo>
                    <a:pt x="287235" y="0"/>
                  </a:lnTo>
                  <a:lnTo>
                    <a:pt x="286105" y="0"/>
                  </a:lnTo>
                  <a:lnTo>
                    <a:pt x="269341" y="0"/>
                  </a:lnTo>
                  <a:lnTo>
                    <a:pt x="269341" y="9956"/>
                  </a:lnTo>
                  <a:lnTo>
                    <a:pt x="277355" y="18021"/>
                  </a:lnTo>
                  <a:lnTo>
                    <a:pt x="286105" y="18021"/>
                  </a:lnTo>
                  <a:lnTo>
                    <a:pt x="287235" y="18021"/>
                  </a:lnTo>
                  <a:lnTo>
                    <a:pt x="295973" y="18021"/>
                  </a:lnTo>
                  <a:lnTo>
                    <a:pt x="303974" y="9956"/>
                  </a:lnTo>
                  <a:lnTo>
                    <a:pt x="303974" y="0"/>
                  </a:lnTo>
                  <a:close/>
                </a:path>
                <a:path w="3645534" h="129539">
                  <a:moveTo>
                    <a:pt x="359587" y="22567"/>
                  </a:moveTo>
                  <a:lnTo>
                    <a:pt x="351586" y="14516"/>
                  </a:lnTo>
                  <a:lnTo>
                    <a:pt x="331825" y="14516"/>
                  </a:lnTo>
                  <a:lnTo>
                    <a:pt x="323811" y="22567"/>
                  </a:lnTo>
                  <a:lnTo>
                    <a:pt x="323811" y="42468"/>
                  </a:lnTo>
                  <a:lnTo>
                    <a:pt x="331825" y="50533"/>
                  </a:lnTo>
                  <a:lnTo>
                    <a:pt x="351586" y="50533"/>
                  </a:lnTo>
                  <a:lnTo>
                    <a:pt x="359587" y="42468"/>
                  </a:lnTo>
                  <a:lnTo>
                    <a:pt x="359587" y="32524"/>
                  </a:lnTo>
                  <a:lnTo>
                    <a:pt x="359587" y="22567"/>
                  </a:lnTo>
                  <a:close/>
                </a:path>
                <a:path w="3645534" h="129539">
                  <a:moveTo>
                    <a:pt x="414058" y="55092"/>
                  </a:moveTo>
                  <a:lnTo>
                    <a:pt x="406057" y="47040"/>
                  </a:lnTo>
                  <a:lnTo>
                    <a:pt x="397319" y="47040"/>
                  </a:lnTo>
                  <a:lnTo>
                    <a:pt x="396176" y="47040"/>
                  </a:lnTo>
                  <a:lnTo>
                    <a:pt x="387426" y="47040"/>
                  </a:lnTo>
                  <a:lnTo>
                    <a:pt x="379412" y="55092"/>
                  </a:lnTo>
                  <a:lnTo>
                    <a:pt x="379412" y="65049"/>
                  </a:lnTo>
                  <a:lnTo>
                    <a:pt x="396176" y="65049"/>
                  </a:lnTo>
                  <a:lnTo>
                    <a:pt x="397319" y="65049"/>
                  </a:lnTo>
                  <a:lnTo>
                    <a:pt x="414058" y="65049"/>
                  </a:lnTo>
                  <a:lnTo>
                    <a:pt x="414058" y="55092"/>
                  </a:lnTo>
                  <a:close/>
                </a:path>
                <a:path w="3645534" h="129539">
                  <a:moveTo>
                    <a:pt x="414058" y="0"/>
                  </a:moveTo>
                  <a:lnTo>
                    <a:pt x="397319" y="0"/>
                  </a:lnTo>
                  <a:lnTo>
                    <a:pt x="396176" y="0"/>
                  </a:lnTo>
                  <a:lnTo>
                    <a:pt x="379412" y="0"/>
                  </a:lnTo>
                  <a:lnTo>
                    <a:pt x="379412" y="9956"/>
                  </a:lnTo>
                  <a:lnTo>
                    <a:pt x="387426" y="18021"/>
                  </a:lnTo>
                  <a:lnTo>
                    <a:pt x="396176" y="18021"/>
                  </a:lnTo>
                  <a:lnTo>
                    <a:pt x="397319" y="18021"/>
                  </a:lnTo>
                  <a:lnTo>
                    <a:pt x="406057" y="18021"/>
                  </a:lnTo>
                  <a:lnTo>
                    <a:pt x="414058" y="9956"/>
                  </a:lnTo>
                  <a:lnTo>
                    <a:pt x="414058" y="0"/>
                  </a:lnTo>
                  <a:close/>
                </a:path>
                <a:path w="3645534" h="129539">
                  <a:moveTo>
                    <a:pt x="469658" y="22567"/>
                  </a:moveTo>
                  <a:lnTo>
                    <a:pt x="461657" y="14516"/>
                  </a:lnTo>
                  <a:lnTo>
                    <a:pt x="441896" y="14516"/>
                  </a:lnTo>
                  <a:lnTo>
                    <a:pt x="433882" y="22567"/>
                  </a:lnTo>
                  <a:lnTo>
                    <a:pt x="433882" y="42468"/>
                  </a:lnTo>
                  <a:lnTo>
                    <a:pt x="441896" y="50533"/>
                  </a:lnTo>
                  <a:lnTo>
                    <a:pt x="461657" y="50533"/>
                  </a:lnTo>
                  <a:lnTo>
                    <a:pt x="469658" y="42468"/>
                  </a:lnTo>
                  <a:lnTo>
                    <a:pt x="469658" y="32524"/>
                  </a:lnTo>
                  <a:lnTo>
                    <a:pt x="469658" y="22567"/>
                  </a:lnTo>
                  <a:close/>
                </a:path>
                <a:path w="3645534" h="129539">
                  <a:moveTo>
                    <a:pt x="524129" y="55092"/>
                  </a:moveTo>
                  <a:lnTo>
                    <a:pt x="516128" y="47040"/>
                  </a:lnTo>
                  <a:lnTo>
                    <a:pt x="507377" y="47040"/>
                  </a:lnTo>
                  <a:lnTo>
                    <a:pt x="506222" y="47040"/>
                  </a:lnTo>
                  <a:lnTo>
                    <a:pt x="497509" y="47040"/>
                  </a:lnTo>
                  <a:lnTo>
                    <a:pt x="489496" y="55092"/>
                  </a:lnTo>
                  <a:lnTo>
                    <a:pt x="489496" y="65049"/>
                  </a:lnTo>
                  <a:lnTo>
                    <a:pt x="506222" y="65049"/>
                  </a:lnTo>
                  <a:lnTo>
                    <a:pt x="507377" y="65049"/>
                  </a:lnTo>
                  <a:lnTo>
                    <a:pt x="524129" y="65049"/>
                  </a:lnTo>
                  <a:lnTo>
                    <a:pt x="524129" y="55092"/>
                  </a:lnTo>
                  <a:close/>
                </a:path>
                <a:path w="3645534" h="129539">
                  <a:moveTo>
                    <a:pt x="524129" y="0"/>
                  </a:moveTo>
                  <a:lnTo>
                    <a:pt x="507377" y="0"/>
                  </a:lnTo>
                  <a:lnTo>
                    <a:pt x="506222" y="0"/>
                  </a:lnTo>
                  <a:lnTo>
                    <a:pt x="489496" y="0"/>
                  </a:lnTo>
                  <a:lnTo>
                    <a:pt x="489496" y="9956"/>
                  </a:lnTo>
                  <a:lnTo>
                    <a:pt x="497509" y="18021"/>
                  </a:lnTo>
                  <a:lnTo>
                    <a:pt x="506222" y="18021"/>
                  </a:lnTo>
                  <a:lnTo>
                    <a:pt x="507377" y="18021"/>
                  </a:lnTo>
                  <a:lnTo>
                    <a:pt x="516128" y="18021"/>
                  </a:lnTo>
                  <a:lnTo>
                    <a:pt x="524129" y="9956"/>
                  </a:lnTo>
                  <a:lnTo>
                    <a:pt x="524129" y="0"/>
                  </a:lnTo>
                  <a:close/>
                </a:path>
                <a:path w="3645534" h="129539">
                  <a:moveTo>
                    <a:pt x="579742" y="22567"/>
                  </a:moveTo>
                  <a:lnTo>
                    <a:pt x="571741" y="14516"/>
                  </a:lnTo>
                  <a:lnTo>
                    <a:pt x="551967" y="14516"/>
                  </a:lnTo>
                  <a:lnTo>
                    <a:pt x="543966" y="22567"/>
                  </a:lnTo>
                  <a:lnTo>
                    <a:pt x="543966" y="42468"/>
                  </a:lnTo>
                  <a:lnTo>
                    <a:pt x="551967" y="50533"/>
                  </a:lnTo>
                  <a:lnTo>
                    <a:pt x="571741" y="50533"/>
                  </a:lnTo>
                  <a:lnTo>
                    <a:pt x="579742" y="42468"/>
                  </a:lnTo>
                  <a:lnTo>
                    <a:pt x="579742" y="32524"/>
                  </a:lnTo>
                  <a:lnTo>
                    <a:pt x="579742" y="22567"/>
                  </a:lnTo>
                  <a:close/>
                </a:path>
                <a:path w="3645534" h="129539">
                  <a:moveTo>
                    <a:pt x="617448" y="0"/>
                  </a:moveTo>
                  <a:lnTo>
                    <a:pt x="599567" y="0"/>
                  </a:lnTo>
                  <a:lnTo>
                    <a:pt x="599567" y="9956"/>
                  </a:lnTo>
                  <a:lnTo>
                    <a:pt x="607568" y="18021"/>
                  </a:lnTo>
                  <a:lnTo>
                    <a:pt x="617448" y="18021"/>
                  </a:lnTo>
                  <a:lnTo>
                    <a:pt x="617448" y="0"/>
                  </a:lnTo>
                  <a:close/>
                </a:path>
                <a:path w="3645534" h="129539">
                  <a:moveTo>
                    <a:pt x="634199" y="118973"/>
                  </a:moveTo>
                  <a:lnTo>
                    <a:pt x="626198" y="110921"/>
                  </a:lnTo>
                  <a:lnTo>
                    <a:pt x="616318" y="110921"/>
                  </a:lnTo>
                  <a:lnTo>
                    <a:pt x="616318" y="128917"/>
                  </a:lnTo>
                  <a:lnTo>
                    <a:pt x="634199" y="128917"/>
                  </a:lnTo>
                  <a:lnTo>
                    <a:pt x="634199" y="118973"/>
                  </a:lnTo>
                  <a:close/>
                </a:path>
                <a:path w="3645534" h="129539">
                  <a:moveTo>
                    <a:pt x="634199" y="63881"/>
                  </a:moveTo>
                  <a:lnTo>
                    <a:pt x="617448" y="63881"/>
                  </a:lnTo>
                  <a:lnTo>
                    <a:pt x="617448" y="47040"/>
                  </a:lnTo>
                  <a:lnTo>
                    <a:pt x="607568" y="47040"/>
                  </a:lnTo>
                  <a:lnTo>
                    <a:pt x="599567" y="55092"/>
                  </a:lnTo>
                  <a:lnTo>
                    <a:pt x="599567" y="65049"/>
                  </a:lnTo>
                  <a:lnTo>
                    <a:pt x="616318" y="65049"/>
                  </a:lnTo>
                  <a:lnTo>
                    <a:pt x="616318" y="81902"/>
                  </a:lnTo>
                  <a:lnTo>
                    <a:pt x="626198" y="81902"/>
                  </a:lnTo>
                  <a:lnTo>
                    <a:pt x="634199" y="73850"/>
                  </a:lnTo>
                  <a:lnTo>
                    <a:pt x="634199" y="63881"/>
                  </a:lnTo>
                  <a:close/>
                </a:path>
                <a:path w="3645534" h="129539">
                  <a:moveTo>
                    <a:pt x="689813" y="86461"/>
                  </a:moveTo>
                  <a:lnTo>
                    <a:pt x="681812" y="78409"/>
                  </a:lnTo>
                  <a:lnTo>
                    <a:pt x="662051" y="78409"/>
                  </a:lnTo>
                  <a:lnTo>
                    <a:pt x="654037" y="86461"/>
                  </a:lnTo>
                  <a:lnTo>
                    <a:pt x="654037" y="106362"/>
                  </a:lnTo>
                  <a:lnTo>
                    <a:pt x="662051" y="114427"/>
                  </a:lnTo>
                  <a:lnTo>
                    <a:pt x="681812" y="114427"/>
                  </a:lnTo>
                  <a:lnTo>
                    <a:pt x="689813" y="106362"/>
                  </a:lnTo>
                  <a:lnTo>
                    <a:pt x="689813" y="96418"/>
                  </a:lnTo>
                  <a:lnTo>
                    <a:pt x="689813" y="86461"/>
                  </a:lnTo>
                  <a:close/>
                </a:path>
                <a:path w="3645534" h="129539">
                  <a:moveTo>
                    <a:pt x="744283" y="118973"/>
                  </a:moveTo>
                  <a:lnTo>
                    <a:pt x="736282" y="110921"/>
                  </a:lnTo>
                  <a:lnTo>
                    <a:pt x="726401" y="110921"/>
                  </a:lnTo>
                  <a:lnTo>
                    <a:pt x="726401" y="128917"/>
                  </a:lnTo>
                  <a:lnTo>
                    <a:pt x="744283" y="128917"/>
                  </a:lnTo>
                  <a:lnTo>
                    <a:pt x="744283" y="118973"/>
                  </a:lnTo>
                  <a:close/>
                </a:path>
                <a:path w="3645534" h="129539">
                  <a:moveTo>
                    <a:pt x="744283" y="63881"/>
                  </a:moveTo>
                  <a:lnTo>
                    <a:pt x="727532" y="63881"/>
                  </a:lnTo>
                  <a:lnTo>
                    <a:pt x="726401" y="63881"/>
                  </a:lnTo>
                  <a:lnTo>
                    <a:pt x="709637" y="63881"/>
                  </a:lnTo>
                  <a:lnTo>
                    <a:pt x="709637" y="73850"/>
                  </a:lnTo>
                  <a:lnTo>
                    <a:pt x="717651" y="81902"/>
                  </a:lnTo>
                  <a:lnTo>
                    <a:pt x="726401" y="81902"/>
                  </a:lnTo>
                  <a:lnTo>
                    <a:pt x="727532" y="81902"/>
                  </a:lnTo>
                  <a:lnTo>
                    <a:pt x="736282" y="81902"/>
                  </a:lnTo>
                  <a:lnTo>
                    <a:pt x="744283" y="73850"/>
                  </a:lnTo>
                  <a:lnTo>
                    <a:pt x="744283" y="63881"/>
                  </a:lnTo>
                  <a:close/>
                </a:path>
                <a:path w="3645534" h="129539">
                  <a:moveTo>
                    <a:pt x="799884" y="86461"/>
                  </a:moveTo>
                  <a:lnTo>
                    <a:pt x="791883" y="78409"/>
                  </a:lnTo>
                  <a:lnTo>
                    <a:pt x="772121" y="78409"/>
                  </a:lnTo>
                  <a:lnTo>
                    <a:pt x="764108" y="86461"/>
                  </a:lnTo>
                  <a:lnTo>
                    <a:pt x="764108" y="106362"/>
                  </a:lnTo>
                  <a:lnTo>
                    <a:pt x="772121" y="114427"/>
                  </a:lnTo>
                  <a:lnTo>
                    <a:pt x="791883" y="114427"/>
                  </a:lnTo>
                  <a:lnTo>
                    <a:pt x="799884" y="106362"/>
                  </a:lnTo>
                  <a:lnTo>
                    <a:pt x="799884" y="96418"/>
                  </a:lnTo>
                  <a:lnTo>
                    <a:pt x="799884" y="86461"/>
                  </a:lnTo>
                  <a:close/>
                </a:path>
                <a:path w="3645534" h="129539">
                  <a:moveTo>
                    <a:pt x="854354" y="118973"/>
                  </a:moveTo>
                  <a:lnTo>
                    <a:pt x="846353" y="110921"/>
                  </a:lnTo>
                  <a:lnTo>
                    <a:pt x="837628" y="110921"/>
                  </a:lnTo>
                  <a:lnTo>
                    <a:pt x="836472" y="110921"/>
                  </a:lnTo>
                  <a:lnTo>
                    <a:pt x="827735" y="110921"/>
                  </a:lnTo>
                  <a:lnTo>
                    <a:pt x="819721" y="118973"/>
                  </a:lnTo>
                  <a:lnTo>
                    <a:pt x="819721" y="128917"/>
                  </a:lnTo>
                  <a:lnTo>
                    <a:pt x="836472" y="128917"/>
                  </a:lnTo>
                  <a:lnTo>
                    <a:pt x="837628" y="128917"/>
                  </a:lnTo>
                  <a:lnTo>
                    <a:pt x="854354" y="128917"/>
                  </a:lnTo>
                  <a:lnTo>
                    <a:pt x="854354" y="118973"/>
                  </a:lnTo>
                  <a:close/>
                </a:path>
                <a:path w="3645534" h="129539">
                  <a:moveTo>
                    <a:pt x="854354" y="63881"/>
                  </a:moveTo>
                  <a:lnTo>
                    <a:pt x="837628" y="63881"/>
                  </a:lnTo>
                  <a:lnTo>
                    <a:pt x="836472" y="63881"/>
                  </a:lnTo>
                  <a:lnTo>
                    <a:pt x="819721" y="63881"/>
                  </a:lnTo>
                  <a:lnTo>
                    <a:pt x="819721" y="73850"/>
                  </a:lnTo>
                  <a:lnTo>
                    <a:pt x="827735" y="81902"/>
                  </a:lnTo>
                  <a:lnTo>
                    <a:pt x="836472" y="81902"/>
                  </a:lnTo>
                  <a:lnTo>
                    <a:pt x="837628" y="81902"/>
                  </a:lnTo>
                  <a:lnTo>
                    <a:pt x="846353" y="81902"/>
                  </a:lnTo>
                  <a:lnTo>
                    <a:pt x="854354" y="73850"/>
                  </a:lnTo>
                  <a:lnTo>
                    <a:pt x="854354" y="63881"/>
                  </a:lnTo>
                  <a:close/>
                </a:path>
                <a:path w="3645534" h="129539">
                  <a:moveTo>
                    <a:pt x="909967" y="86461"/>
                  </a:moveTo>
                  <a:lnTo>
                    <a:pt x="901966" y="78409"/>
                  </a:lnTo>
                  <a:lnTo>
                    <a:pt x="882192" y="78409"/>
                  </a:lnTo>
                  <a:lnTo>
                    <a:pt x="874191" y="86461"/>
                  </a:lnTo>
                  <a:lnTo>
                    <a:pt x="874191" y="106362"/>
                  </a:lnTo>
                  <a:lnTo>
                    <a:pt x="882192" y="114427"/>
                  </a:lnTo>
                  <a:lnTo>
                    <a:pt x="901966" y="114427"/>
                  </a:lnTo>
                  <a:lnTo>
                    <a:pt x="909967" y="106362"/>
                  </a:lnTo>
                  <a:lnTo>
                    <a:pt x="909967" y="96418"/>
                  </a:lnTo>
                  <a:lnTo>
                    <a:pt x="909967" y="86461"/>
                  </a:lnTo>
                  <a:close/>
                </a:path>
                <a:path w="3645534" h="129539">
                  <a:moveTo>
                    <a:pt x="964425" y="118973"/>
                  </a:moveTo>
                  <a:lnTo>
                    <a:pt x="956424" y="110921"/>
                  </a:lnTo>
                  <a:lnTo>
                    <a:pt x="947674" y="110921"/>
                  </a:lnTo>
                  <a:lnTo>
                    <a:pt x="946543" y="110921"/>
                  </a:lnTo>
                  <a:lnTo>
                    <a:pt x="937806" y="110921"/>
                  </a:lnTo>
                  <a:lnTo>
                    <a:pt x="929792" y="118973"/>
                  </a:lnTo>
                  <a:lnTo>
                    <a:pt x="929792" y="128917"/>
                  </a:lnTo>
                  <a:lnTo>
                    <a:pt x="946543" y="128917"/>
                  </a:lnTo>
                  <a:lnTo>
                    <a:pt x="947674" y="128917"/>
                  </a:lnTo>
                  <a:lnTo>
                    <a:pt x="964425" y="128917"/>
                  </a:lnTo>
                  <a:lnTo>
                    <a:pt x="964425" y="118973"/>
                  </a:lnTo>
                  <a:close/>
                </a:path>
                <a:path w="3645534" h="129539">
                  <a:moveTo>
                    <a:pt x="964425" y="63881"/>
                  </a:moveTo>
                  <a:lnTo>
                    <a:pt x="947674" y="63881"/>
                  </a:lnTo>
                  <a:lnTo>
                    <a:pt x="946543" y="63881"/>
                  </a:lnTo>
                  <a:lnTo>
                    <a:pt x="929792" y="63881"/>
                  </a:lnTo>
                  <a:lnTo>
                    <a:pt x="929792" y="73850"/>
                  </a:lnTo>
                  <a:lnTo>
                    <a:pt x="937806" y="81902"/>
                  </a:lnTo>
                  <a:lnTo>
                    <a:pt x="946543" y="81902"/>
                  </a:lnTo>
                  <a:lnTo>
                    <a:pt x="947674" y="81902"/>
                  </a:lnTo>
                  <a:lnTo>
                    <a:pt x="956424" y="81902"/>
                  </a:lnTo>
                  <a:lnTo>
                    <a:pt x="964425" y="73850"/>
                  </a:lnTo>
                  <a:lnTo>
                    <a:pt x="964425" y="63881"/>
                  </a:lnTo>
                  <a:close/>
                </a:path>
                <a:path w="3645534" h="129539">
                  <a:moveTo>
                    <a:pt x="1020038" y="86461"/>
                  </a:moveTo>
                  <a:lnTo>
                    <a:pt x="1012024" y="78409"/>
                  </a:lnTo>
                  <a:lnTo>
                    <a:pt x="992263" y="78409"/>
                  </a:lnTo>
                  <a:lnTo>
                    <a:pt x="984262" y="86461"/>
                  </a:lnTo>
                  <a:lnTo>
                    <a:pt x="984262" y="106362"/>
                  </a:lnTo>
                  <a:lnTo>
                    <a:pt x="992263" y="114427"/>
                  </a:lnTo>
                  <a:lnTo>
                    <a:pt x="1012024" y="114427"/>
                  </a:lnTo>
                  <a:lnTo>
                    <a:pt x="1020038" y="106362"/>
                  </a:lnTo>
                  <a:lnTo>
                    <a:pt x="1020038" y="96418"/>
                  </a:lnTo>
                  <a:lnTo>
                    <a:pt x="1020038" y="86461"/>
                  </a:lnTo>
                  <a:close/>
                </a:path>
                <a:path w="3645534" h="129539">
                  <a:moveTo>
                    <a:pt x="1067358" y="81038"/>
                  </a:moveTo>
                  <a:lnTo>
                    <a:pt x="1057757" y="74764"/>
                  </a:lnTo>
                  <a:lnTo>
                    <a:pt x="1056627" y="74002"/>
                  </a:lnTo>
                  <a:lnTo>
                    <a:pt x="1052322" y="71170"/>
                  </a:lnTo>
                  <a:lnTo>
                    <a:pt x="1041527" y="63881"/>
                  </a:lnTo>
                  <a:lnTo>
                    <a:pt x="1039863" y="63881"/>
                  </a:lnTo>
                  <a:lnTo>
                    <a:pt x="1039863" y="73850"/>
                  </a:lnTo>
                  <a:lnTo>
                    <a:pt x="1047864" y="81902"/>
                  </a:lnTo>
                  <a:lnTo>
                    <a:pt x="1056627" y="81902"/>
                  </a:lnTo>
                  <a:lnTo>
                    <a:pt x="1057757" y="81902"/>
                  </a:lnTo>
                  <a:lnTo>
                    <a:pt x="1066507" y="81902"/>
                  </a:lnTo>
                  <a:lnTo>
                    <a:pt x="1067358" y="81038"/>
                  </a:lnTo>
                  <a:close/>
                </a:path>
                <a:path w="3645534" h="129539">
                  <a:moveTo>
                    <a:pt x="1074508" y="118973"/>
                  </a:moveTo>
                  <a:lnTo>
                    <a:pt x="1066507" y="110921"/>
                  </a:lnTo>
                  <a:lnTo>
                    <a:pt x="1057757" y="110921"/>
                  </a:lnTo>
                  <a:lnTo>
                    <a:pt x="1056627" y="110921"/>
                  </a:lnTo>
                  <a:lnTo>
                    <a:pt x="1047864" y="110921"/>
                  </a:lnTo>
                  <a:lnTo>
                    <a:pt x="1039863" y="118973"/>
                  </a:lnTo>
                  <a:lnTo>
                    <a:pt x="1039863" y="128917"/>
                  </a:lnTo>
                  <a:lnTo>
                    <a:pt x="1056627" y="128917"/>
                  </a:lnTo>
                  <a:lnTo>
                    <a:pt x="1057757" y="128917"/>
                  </a:lnTo>
                  <a:lnTo>
                    <a:pt x="1074508" y="128917"/>
                  </a:lnTo>
                  <a:lnTo>
                    <a:pt x="1074508" y="118973"/>
                  </a:lnTo>
                  <a:close/>
                </a:path>
                <a:path w="3645534" h="129539">
                  <a:moveTo>
                    <a:pt x="1120101" y="114427"/>
                  </a:moveTo>
                  <a:lnTo>
                    <a:pt x="1100023" y="102019"/>
                  </a:lnTo>
                  <a:lnTo>
                    <a:pt x="1094333" y="98399"/>
                  </a:lnTo>
                  <a:lnTo>
                    <a:pt x="1094333" y="106362"/>
                  </a:lnTo>
                  <a:lnTo>
                    <a:pt x="1102347" y="114427"/>
                  </a:lnTo>
                  <a:lnTo>
                    <a:pt x="1120101" y="114427"/>
                  </a:lnTo>
                  <a:close/>
                </a:path>
                <a:path w="3645534" h="129539">
                  <a:moveTo>
                    <a:pt x="3221545" y="99961"/>
                  </a:moveTo>
                  <a:lnTo>
                    <a:pt x="3217062" y="102806"/>
                  </a:lnTo>
                  <a:lnTo>
                    <a:pt x="3198228" y="114427"/>
                  </a:lnTo>
                  <a:lnTo>
                    <a:pt x="3213544" y="114427"/>
                  </a:lnTo>
                  <a:lnTo>
                    <a:pt x="3221545" y="106362"/>
                  </a:lnTo>
                  <a:lnTo>
                    <a:pt x="3221545" y="99961"/>
                  </a:lnTo>
                  <a:close/>
                </a:path>
                <a:path w="3645534" h="129539">
                  <a:moveTo>
                    <a:pt x="3276015" y="118973"/>
                  </a:moveTo>
                  <a:lnTo>
                    <a:pt x="3268014" y="110921"/>
                  </a:lnTo>
                  <a:lnTo>
                    <a:pt x="3259264" y="110921"/>
                  </a:lnTo>
                  <a:lnTo>
                    <a:pt x="3258134" y="110921"/>
                  </a:lnTo>
                  <a:lnTo>
                    <a:pt x="3249384" y="110921"/>
                  </a:lnTo>
                  <a:lnTo>
                    <a:pt x="3241383" y="118973"/>
                  </a:lnTo>
                  <a:lnTo>
                    <a:pt x="3241383" y="128917"/>
                  </a:lnTo>
                  <a:lnTo>
                    <a:pt x="3258134" y="128917"/>
                  </a:lnTo>
                  <a:lnTo>
                    <a:pt x="3259264" y="128917"/>
                  </a:lnTo>
                  <a:lnTo>
                    <a:pt x="3276015" y="128917"/>
                  </a:lnTo>
                  <a:lnTo>
                    <a:pt x="3276015" y="118973"/>
                  </a:lnTo>
                  <a:close/>
                </a:path>
                <a:path w="3645534" h="129539">
                  <a:moveTo>
                    <a:pt x="3276015" y="64439"/>
                  </a:moveTo>
                  <a:lnTo>
                    <a:pt x="3270593" y="68122"/>
                  </a:lnTo>
                  <a:lnTo>
                    <a:pt x="3264420" y="72237"/>
                  </a:lnTo>
                  <a:lnTo>
                    <a:pt x="3259264" y="75628"/>
                  </a:lnTo>
                  <a:lnTo>
                    <a:pt x="3258134" y="76365"/>
                  </a:lnTo>
                  <a:lnTo>
                    <a:pt x="3249663" y="81902"/>
                  </a:lnTo>
                  <a:lnTo>
                    <a:pt x="3258134" y="81902"/>
                  </a:lnTo>
                  <a:lnTo>
                    <a:pt x="3259264" y="81902"/>
                  </a:lnTo>
                  <a:lnTo>
                    <a:pt x="3268014" y="81902"/>
                  </a:lnTo>
                  <a:lnTo>
                    <a:pt x="3276015" y="73850"/>
                  </a:lnTo>
                  <a:lnTo>
                    <a:pt x="3276015" y="64439"/>
                  </a:lnTo>
                  <a:close/>
                </a:path>
                <a:path w="3645534" h="129539">
                  <a:moveTo>
                    <a:pt x="3331629" y="86461"/>
                  </a:moveTo>
                  <a:lnTo>
                    <a:pt x="3323628" y="78409"/>
                  </a:lnTo>
                  <a:lnTo>
                    <a:pt x="3303854" y="78409"/>
                  </a:lnTo>
                  <a:lnTo>
                    <a:pt x="3295853" y="86461"/>
                  </a:lnTo>
                  <a:lnTo>
                    <a:pt x="3295853" y="106362"/>
                  </a:lnTo>
                  <a:lnTo>
                    <a:pt x="3303854" y="114427"/>
                  </a:lnTo>
                  <a:lnTo>
                    <a:pt x="3323628" y="114427"/>
                  </a:lnTo>
                  <a:lnTo>
                    <a:pt x="3331629" y="106362"/>
                  </a:lnTo>
                  <a:lnTo>
                    <a:pt x="3331629" y="96418"/>
                  </a:lnTo>
                  <a:lnTo>
                    <a:pt x="3331629" y="86461"/>
                  </a:lnTo>
                  <a:close/>
                </a:path>
                <a:path w="3645534" h="129539">
                  <a:moveTo>
                    <a:pt x="3386099" y="118973"/>
                  </a:moveTo>
                  <a:lnTo>
                    <a:pt x="3378098" y="110921"/>
                  </a:lnTo>
                  <a:lnTo>
                    <a:pt x="3369335" y="110921"/>
                  </a:lnTo>
                  <a:lnTo>
                    <a:pt x="3368179" y="110921"/>
                  </a:lnTo>
                  <a:lnTo>
                    <a:pt x="3359454" y="110921"/>
                  </a:lnTo>
                  <a:lnTo>
                    <a:pt x="3351453" y="118973"/>
                  </a:lnTo>
                  <a:lnTo>
                    <a:pt x="3351453" y="128917"/>
                  </a:lnTo>
                  <a:lnTo>
                    <a:pt x="3368179" y="128917"/>
                  </a:lnTo>
                  <a:lnTo>
                    <a:pt x="3369335" y="128917"/>
                  </a:lnTo>
                  <a:lnTo>
                    <a:pt x="3386099" y="128917"/>
                  </a:lnTo>
                  <a:lnTo>
                    <a:pt x="3386099" y="118973"/>
                  </a:lnTo>
                  <a:close/>
                </a:path>
                <a:path w="3645534" h="129539">
                  <a:moveTo>
                    <a:pt x="3386099" y="63881"/>
                  </a:moveTo>
                  <a:lnTo>
                    <a:pt x="3369335" y="63881"/>
                  </a:lnTo>
                  <a:lnTo>
                    <a:pt x="3368179" y="63881"/>
                  </a:lnTo>
                  <a:lnTo>
                    <a:pt x="3351453" y="63881"/>
                  </a:lnTo>
                  <a:lnTo>
                    <a:pt x="3351453" y="73850"/>
                  </a:lnTo>
                  <a:lnTo>
                    <a:pt x="3359454" y="81902"/>
                  </a:lnTo>
                  <a:lnTo>
                    <a:pt x="3368179" y="81902"/>
                  </a:lnTo>
                  <a:lnTo>
                    <a:pt x="3369335" y="81902"/>
                  </a:lnTo>
                  <a:lnTo>
                    <a:pt x="3378098" y="81902"/>
                  </a:lnTo>
                  <a:lnTo>
                    <a:pt x="3386099" y="73850"/>
                  </a:lnTo>
                  <a:lnTo>
                    <a:pt x="3386099" y="63881"/>
                  </a:lnTo>
                  <a:close/>
                </a:path>
                <a:path w="3645534" h="129539">
                  <a:moveTo>
                    <a:pt x="3441700" y="86461"/>
                  </a:moveTo>
                  <a:lnTo>
                    <a:pt x="3433699" y="78409"/>
                  </a:lnTo>
                  <a:lnTo>
                    <a:pt x="3413925" y="78409"/>
                  </a:lnTo>
                  <a:lnTo>
                    <a:pt x="3405924" y="86461"/>
                  </a:lnTo>
                  <a:lnTo>
                    <a:pt x="3405924" y="106362"/>
                  </a:lnTo>
                  <a:lnTo>
                    <a:pt x="3413925" y="114427"/>
                  </a:lnTo>
                  <a:lnTo>
                    <a:pt x="3433699" y="114427"/>
                  </a:lnTo>
                  <a:lnTo>
                    <a:pt x="3441700" y="106362"/>
                  </a:lnTo>
                  <a:lnTo>
                    <a:pt x="3441700" y="96418"/>
                  </a:lnTo>
                  <a:lnTo>
                    <a:pt x="3441700" y="86461"/>
                  </a:lnTo>
                  <a:close/>
                </a:path>
                <a:path w="3645534" h="129539">
                  <a:moveTo>
                    <a:pt x="3496157" y="118973"/>
                  </a:moveTo>
                  <a:lnTo>
                    <a:pt x="3488156" y="110921"/>
                  </a:lnTo>
                  <a:lnTo>
                    <a:pt x="3479406" y="110921"/>
                  </a:lnTo>
                  <a:lnTo>
                    <a:pt x="3478263" y="110921"/>
                  </a:lnTo>
                  <a:lnTo>
                    <a:pt x="3469513" y="110921"/>
                  </a:lnTo>
                  <a:lnTo>
                    <a:pt x="3461524" y="118973"/>
                  </a:lnTo>
                  <a:lnTo>
                    <a:pt x="3461524" y="128917"/>
                  </a:lnTo>
                  <a:lnTo>
                    <a:pt x="3478263" y="128917"/>
                  </a:lnTo>
                  <a:lnTo>
                    <a:pt x="3479406" y="128917"/>
                  </a:lnTo>
                  <a:lnTo>
                    <a:pt x="3496157" y="128917"/>
                  </a:lnTo>
                  <a:lnTo>
                    <a:pt x="3496157" y="118973"/>
                  </a:lnTo>
                  <a:close/>
                </a:path>
                <a:path w="3645534" h="129539">
                  <a:moveTo>
                    <a:pt x="3496157" y="63881"/>
                  </a:moveTo>
                  <a:lnTo>
                    <a:pt x="3479406" y="63881"/>
                  </a:lnTo>
                  <a:lnTo>
                    <a:pt x="3478263" y="63881"/>
                  </a:lnTo>
                  <a:lnTo>
                    <a:pt x="3461524" y="63881"/>
                  </a:lnTo>
                  <a:lnTo>
                    <a:pt x="3461524" y="73850"/>
                  </a:lnTo>
                  <a:lnTo>
                    <a:pt x="3469513" y="81902"/>
                  </a:lnTo>
                  <a:lnTo>
                    <a:pt x="3478263" y="81902"/>
                  </a:lnTo>
                  <a:lnTo>
                    <a:pt x="3479406" y="81902"/>
                  </a:lnTo>
                  <a:lnTo>
                    <a:pt x="3488156" y="81902"/>
                  </a:lnTo>
                  <a:lnTo>
                    <a:pt x="3496157" y="73850"/>
                  </a:lnTo>
                  <a:lnTo>
                    <a:pt x="3496157" y="63881"/>
                  </a:lnTo>
                  <a:close/>
                </a:path>
                <a:path w="3645534" h="129539">
                  <a:moveTo>
                    <a:pt x="3551771" y="86461"/>
                  </a:moveTo>
                  <a:lnTo>
                    <a:pt x="3543770" y="78409"/>
                  </a:lnTo>
                  <a:lnTo>
                    <a:pt x="3523983" y="78409"/>
                  </a:lnTo>
                  <a:lnTo>
                    <a:pt x="3515982" y="86461"/>
                  </a:lnTo>
                  <a:lnTo>
                    <a:pt x="3515982" y="106362"/>
                  </a:lnTo>
                  <a:lnTo>
                    <a:pt x="3523983" y="114427"/>
                  </a:lnTo>
                  <a:lnTo>
                    <a:pt x="3543770" y="114427"/>
                  </a:lnTo>
                  <a:lnTo>
                    <a:pt x="3551771" y="106362"/>
                  </a:lnTo>
                  <a:lnTo>
                    <a:pt x="3551771" y="96418"/>
                  </a:lnTo>
                  <a:lnTo>
                    <a:pt x="3551771" y="86461"/>
                  </a:lnTo>
                  <a:close/>
                </a:path>
                <a:path w="3645534" h="129539">
                  <a:moveTo>
                    <a:pt x="3606241" y="118973"/>
                  </a:moveTo>
                  <a:lnTo>
                    <a:pt x="3598240" y="110921"/>
                  </a:lnTo>
                  <a:lnTo>
                    <a:pt x="3589477" y="110921"/>
                  </a:lnTo>
                  <a:lnTo>
                    <a:pt x="3588347" y="110921"/>
                  </a:lnTo>
                  <a:lnTo>
                    <a:pt x="3579596" y="110921"/>
                  </a:lnTo>
                  <a:lnTo>
                    <a:pt x="3571595" y="118973"/>
                  </a:lnTo>
                  <a:lnTo>
                    <a:pt x="3571595" y="128917"/>
                  </a:lnTo>
                  <a:lnTo>
                    <a:pt x="3588347" y="128917"/>
                  </a:lnTo>
                  <a:lnTo>
                    <a:pt x="3589477" y="128917"/>
                  </a:lnTo>
                  <a:lnTo>
                    <a:pt x="3606241" y="128917"/>
                  </a:lnTo>
                  <a:lnTo>
                    <a:pt x="3606241" y="118973"/>
                  </a:lnTo>
                  <a:close/>
                </a:path>
                <a:path w="3645534" h="129539">
                  <a:moveTo>
                    <a:pt x="3606241" y="63881"/>
                  </a:moveTo>
                  <a:lnTo>
                    <a:pt x="3589477" y="63881"/>
                  </a:lnTo>
                  <a:lnTo>
                    <a:pt x="3588347" y="63881"/>
                  </a:lnTo>
                  <a:lnTo>
                    <a:pt x="3571595" y="63881"/>
                  </a:lnTo>
                  <a:lnTo>
                    <a:pt x="3571595" y="73850"/>
                  </a:lnTo>
                  <a:lnTo>
                    <a:pt x="3579596" y="81902"/>
                  </a:lnTo>
                  <a:lnTo>
                    <a:pt x="3588347" y="81902"/>
                  </a:lnTo>
                  <a:lnTo>
                    <a:pt x="3589477" y="81902"/>
                  </a:lnTo>
                  <a:lnTo>
                    <a:pt x="3598240" y="81902"/>
                  </a:lnTo>
                  <a:lnTo>
                    <a:pt x="3606241" y="73850"/>
                  </a:lnTo>
                  <a:lnTo>
                    <a:pt x="3606241" y="63881"/>
                  </a:lnTo>
                  <a:close/>
                </a:path>
                <a:path w="3645534" h="129539">
                  <a:moveTo>
                    <a:pt x="3645052" y="78409"/>
                  </a:moveTo>
                  <a:lnTo>
                    <a:pt x="3634079" y="78409"/>
                  </a:lnTo>
                  <a:lnTo>
                    <a:pt x="3626066" y="86461"/>
                  </a:lnTo>
                  <a:lnTo>
                    <a:pt x="3626066" y="106362"/>
                  </a:lnTo>
                  <a:lnTo>
                    <a:pt x="3634079" y="114427"/>
                  </a:lnTo>
                  <a:lnTo>
                    <a:pt x="3645052" y="114427"/>
                  </a:lnTo>
                  <a:lnTo>
                    <a:pt x="3645052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80">
              <a:extLst>
                <a:ext uri="{FF2B5EF4-FFF2-40B4-BE49-F238E27FC236}">
                  <a16:creationId xmlns:a16="http://schemas.microsoft.com/office/drawing/2014/main" id="{60EEF9FA-B43F-2EF4-63CC-08FC4B43FC25}"/>
                </a:ext>
              </a:extLst>
            </p:cNvPr>
            <p:cNvSpPr/>
            <p:nvPr/>
          </p:nvSpPr>
          <p:spPr>
            <a:xfrm>
              <a:off x="5441327" y="2696298"/>
              <a:ext cx="3702685" cy="129539"/>
            </a:xfrm>
            <a:custGeom>
              <a:avLst/>
              <a:gdLst/>
              <a:ahLst/>
              <a:cxnLst/>
              <a:rect l="l" t="t" r="r" b="b"/>
              <a:pathLst>
                <a:path w="3702684" h="129539">
                  <a:moveTo>
                    <a:pt x="31369" y="12"/>
                  </a:moveTo>
                  <a:lnTo>
                    <a:pt x="14617" y="12"/>
                  </a:lnTo>
                  <a:lnTo>
                    <a:pt x="13474" y="12"/>
                  </a:lnTo>
                  <a:lnTo>
                    <a:pt x="0" y="12"/>
                  </a:lnTo>
                  <a:lnTo>
                    <a:pt x="12598" y="18021"/>
                  </a:lnTo>
                  <a:lnTo>
                    <a:pt x="13474" y="18021"/>
                  </a:lnTo>
                  <a:lnTo>
                    <a:pt x="14617" y="18021"/>
                  </a:lnTo>
                  <a:lnTo>
                    <a:pt x="23368" y="18021"/>
                  </a:lnTo>
                  <a:lnTo>
                    <a:pt x="31369" y="9956"/>
                  </a:lnTo>
                  <a:lnTo>
                    <a:pt x="31369" y="12"/>
                  </a:lnTo>
                  <a:close/>
                </a:path>
                <a:path w="3702684" h="129539">
                  <a:moveTo>
                    <a:pt x="86982" y="22555"/>
                  </a:moveTo>
                  <a:lnTo>
                    <a:pt x="78981" y="14503"/>
                  </a:lnTo>
                  <a:lnTo>
                    <a:pt x="59207" y="14503"/>
                  </a:lnTo>
                  <a:lnTo>
                    <a:pt x="51206" y="22555"/>
                  </a:lnTo>
                  <a:lnTo>
                    <a:pt x="51206" y="42468"/>
                  </a:lnTo>
                  <a:lnTo>
                    <a:pt x="59207" y="50520"/>
                  </a:lnTo>
                  <a:lnTo>
                    <a:pt x="78981" y="50520"/>
                  </a:lnTo>
                  <a:lnTo>
                    <a:pt x="86982" y="42468"/>
                  </a:lnTo>
                  <a:lnTo>
                    <a:pt x="86982" y="32512"/>
                  </a:lnTo>
                  <a:lnTo>
                    <a:pt x="86982" y="22555"/>
                  </a:lnTo>
                  <a:close/>
                </a:path>
                <a:path w="3702684" h="129539">
                  <a:moveTo>
                    <a:pt x="141452" y="55079"/>
                  </a:moveTo>
                  <a:lnTo>
                    <a:pt x="133451" y="47028"/>
                  </a:lnTo>
                  <a:lnTo>
                    <a:pt x="124688" y="47028"/>
                  </a:lnTo>
                  <a:lnTo>
                    <a:pt x="123545" y="47028"/>
                  </a:lnTo>
                  <a:lnTo>
                    <a:pt x="114820" y="47028"/>
                  </a:lnTo>
                  <a:lnTo>
                    <a:pt x="106807" y="55079"/>
                  </a:lnTo>
                  <a:lnTo>
                    <a:pt x="106807" y="65024"/>
                  </a:lnTo>
                  <a:lnTo>
                    <a:pt x="123545" y="65024"/>
                  </a:lnTo>
                  <a:lnTo>
                    <a:pt x="124688" y="65024"/>
                  </a:lnTo>
                  <a:lnTo>
                    <a:pt x="141452" y="65024"/>
                  </a:lnTo>
                  <a:lnTo>
                    <a:pt x="141452" y="55079"/>
                  </a:lnTo>
                  <a:close/>
                </a:path>
                <a:path w="3702684" h="129539">
                  <a:moveTo>
                    <a:pt x="141452" y="0"/>
                  </a:moveTo>
                  <a:lnTo>
                    <a:pt x="123545" y="0"/>
                  </a:lnTo>
                  <a:lnTo>
                    <a:pt x="106807" y="12"/>
                  </a:lnTo>
                  <a:lnTo>
                    <a:pt x="106807" y="9956"/>
                  </a:lnTo>
                  <a:lnTo>
                    <a:pt x="114820" y="18021"/>
                  </a:lnTo>
                  <a:lnTo>
                    <a:pt x="123545" y="18021"/>
                  </a:lnTo>
                  <a:lnTo>
                    <a:pt x="124688" y="18021"/>
                  </a:lnTo>
                  <a:lnTo>
                    <a:pt x="133451" y="18021"/>
                  </a:lnTo>
                  <a:lnTo>
                    <a:pt x="141452" y="9956"/>
                  </a:lnTo>
                  <a:lnTo>
                    <a:pt x="141452" y="0"/>
                  </a:lnTo>
                  <a:close/>
                </a:path>
                <a:path w="3702684" h="129539">
                  <a:moveTo>
                    <a:pt x="197053" y="22555"/>
                  </a:moveTo>
                  <a:lnTo>
                    <a:pt x="189052" y="14503"/>
                  </a:lnTo>
                  <a:lnTo>
                    <a:pt x="169291" y="14503"/>
                  </a:lnTo>
                  <a:lnTo>
                    <a:pt x="161277" y="22555"/>
                  </a:lnTo>
                  <a:lnTo>
                    <a:pt x="161277" y="42468"/>
                  </a:lnTo>
                  <a:lnTo>
                    <a:pt x="169291" y="50520"/>
                  </a:lnTo>
                  <a:lnTo>
                    <a:pt x="189052" y="50520"/>
                  </a:lnTo>
                  <a:lnTo>
                    <a:pt x="197053" y="42468"/>
                  </a:lnTo>
                  <a:lnTo>
                    <a:pt x="197053" y="32512"/>
                  </a:lnTo>
                  <a:lnTo>
                    <a:pt x="197053" y="22555"/>
                  </a:lnTo>
                  <a:close/>
                </a:path>
                <a:path w="3702684" h="129539">
                  <a:moveTo>
                    <a:pt x="251523" y="55079"/>
                  </a:moveTo>
                  <a:lnTo>
                    <a:pt x="243522" y="47028"/>
                  </a:lnTo>
                  <a:lnTo>
                    <a:pt x="234772" y="47028"/>
                  </a:lnTo>
                  <a:lnTo>
                    <a:pt x="233629" y="47028"/>
                  </a:lnTo>
                  <a:lnTo>
                    <a:pt x="224904" y="47028"/>
                  </a:lnTo>
                  <a:lnTo>
                    <a:pt x="216890" y="55079"/>
                  </a:lnTo>
                  <a:lnTo>
                    <a:pt x="216890" y="65024"/>
                  </a:lnTo>
                  <a:lnTo>
                    <a:pt x="233629" y="65024"/>
                  </a:lnTo>
                  <a:lnTo>
                    <a:pt x="234772" y="65024"/>
                  </a:lnTo>
                  <a:lnTo>
                    <a:pt x="251523" y="65024"/>
                  </a:lnTo>
                  <a:lnTo>
                    <a:pt x="251523" y="55079"/>
                  </a:lnTo>
                  <a:close/>
                </a:path>
                <a:path w="3702684" h="129539">
                  <a:moveTo>
                    <a:pt x="251523" y="0"/>
                  </a:moveTo>
                  <a:lnTo>
                    <a:pt x="234772" y="0"/>
                  </a:lnTo>
                  <a:lnTo>
                    <a:pt x="233629" y="0"/>
                  </a:lnTo>
                  <a:lnTo>
                    <a:pt x="216890" y="0"/>
                  </a:lnTo>
                  <a:lnTo>
                    <a:pt x="216890" y="9956"/>
                  </a:lnTo>
                  <a:lnTo>
                    <a:pt x="224904" y="18021"/>
                  </a:lnTo>
                  <a:lnTo>
                    <a:pt x="233629" y="18021"/>
                  </a:lnTo>
                  <a:lnTo>
                    <a:pt x="234772" y="18021"/>
                  </a:lnTo>
                  <a:lnTo>
                    <a:pt x="243522" y="18021"/>
                  </a:lnTo>
                  <a:lnTo>
                    <a:pt x="251523" y="9956"/>
                  </a:lnTo>
                  <a:lnTo>
                    <a:pt x="251523" y="0"/>
                  </a:lnTo>
                  <a:close/>
                </a:path>
                <a:path w="3702684" h="129539">
                  <a:moveTo>
                    <a:pt x="307124" y="22555"/>
                  </a:moveTo>
                  <a:lnTo>
                    <a:pt x="299123" y="14503"/>
                  </a:lnTo>
                  <a:lnTo>
                    <a:pt x="279361" y="14503"/>
                  </a:lnTo>
                  <a:lnTo>
                    <a:pt x="271348" y="22555"/>
                  </a:lnTo>
                  <a:lnTo>
                    <a:pt x="271348" y="42468"/>
                  </a:lnTo>
                  <a:lnTo>
                    <a:pt x="279361" y="50520"/>
                  </a:lnTo>
                  <a:lnTo>
                    <a:pt x="299123" y="50520"/>
                  </a:lnTo>
                  <a:lnTo>
                    <a:pt x="307124" y="42468"/>
                  </a:lnTo>
                  <a:lnTo>
                    <a:pt x="307124" y="32512"/>
                  </a:lnTo>
                  <a:lnTo>
                    <a:pt x="307124" y="22555"/>
                  </a:lnTo>
                  <a:close/>
                </a:path>
                <a:path w="3702684" h="129539">
                  <a:moveTo>
                    <a:pt x="361594" y="55079"/>
                  </a:moveTo>
                  <a:lnTo>
                    <a:pt x="353593" y="47028"/>
                  </a:lnTo>
                  <a:lnTo>
                    <a:pt x="344855" y="47028"/>
                  </a:lnTo>
                  <a:lnTo>
                    <a:pt x="343725" y="47028"/>
                  </a:lnTo>
                  <a:lnTo>
                    <a:pt x="334975" y="47028"/>
                  </a:lnTo>
                  <a:lnTo>
                    <a:pt x="326961" y="55079"/>
                  </a:lnTo>
                  <a:lnTo>
                    <a:pt x="326961" y="65024"/>
                  </a:lnTo>
                  <a:lnTo>
                    <a:pt x="343725" y="65024"/>
                  </a:lnTo>
                  <a:lnTo>
                    <a:pt x="344855" y="65024"/>
                  </a:lnTo>
                  <a:lnTo>
                    <a:pt x="361594" y="65024"/>
                  </a:lnTo>
                  <a:lnTo>
                    <a:pt x="361594" y="55079"/>
                  </a:lnTo>
                  <a:close/>
                </a:path>
                <a:path w="3702684" h="129539">
                  <a:moveTo>
                    <a:pt x="361594" y="0"/>
                  </a:moveTo>
                  <a:lnTo>
                    <a:pt x="344855" y="0"/>
                  </a:lnTo>
                  <a:lnTo>
                    <a:pt x="343725" y="0"/>
                  </a:lnTo>
                  <a:lnTo>
                    <a:pt x="326961" y="0"/>
                  </a:lnTo>
                  <a:lnTo>
                    <a:pt x="326961" y="9956"/>
                  </a:lnTo>
                  <a:lnTo>
                    <a:pt x="334975" y="18021"/>
                  </a:lnTo>
                  <a:lnTo>
                    <a:pt x="343725" y="18021"/>
                  </a:lnTo>
                  <a:lnTo>
                    <a:pt x="344855" y="18021"/>
                  </a:lnTo>
                  <a:lnTo>
                    <a:pt x="353593" y="18021"/>
                  </a:lnTo>
                  <a:lnTo>
                    <a:pt x="361594" y="9956"/>
                  </a:lnTo>
                  <a:lnTo>
                    <a:pt x="361594" y="0"/>
                  </a:lnTo>
                  <a:close/>
                </a:path>
                <a:path w="3702684" h="129539">
                  <a:moveTo>
                    <a:pt x="417207" y="22555"/>
                  </a:moveTo>
                  <a:lnTo>
                    <a:pt x="409206" y="14503"/>
                  </a:lnTo>
                  <a:lnTo>
                    <a:pt x="389445" y="14503"/>
                  </a:lnTo>
                  <a:lnTo>
                    <a:pt x="381431" y="22555"/>
                  </a:lnTo>
                  <a:lnTo>
                    <a:pt x="381431" y="42468"/>
                  </a:lnTo>
                  <a:lnTo>
                    <a:pt x="389445" y="50520"/>
                  </a:lnTo>
                  <a:lnTo>
                    <a:pt x="409206" y="50520"/>
                  </a:lnTo>
                  <a:lnTo>
                    <a:pt x="417207" y="42468"/>
                  </a:lnTo>
                  <a:lnTo>
                    <a:pt x="417207" y="32512"/>
                  </a:lnTo>
                  <a:lnTo>
                    <a:pt x="417207" y="22555"/>
                  </a:lnTo>
                  <a:close/>
                </a:path>
                <a:path w="3702684" h="129539">
                  <a:moveTo>
                    <a:pt x="471678" y="55079"/>
                  </a:moveTo>
                  <a:lnTo>
                    <a:pt x="463677" y="47028"/>
                  </a:lnTo>
                  <a:lnTo>
                    <a:pt x="454939" y="47028"/>
                  </a:lnTo>
                  <a:lnTo>
                    <a:pt x="453796" y="47028"/>
                  </a:lnTo>
                  <a:lnTo>
                    <a:pt x="445046" y="47028"/>
                  </a:lnTo>
                  <a:lnTo>
                    <a:pt x="437032" y="55079"/>
                  </a:lnTo>
                  <a:lnTo>
                    <a:pt x="437032" y="65024"/>
                  </a:lnTo>
                  <a:lnTo>
                    <a:pt x="453796" y="65024"/>
                  </a:lnTo>
                  <a:lnTo>
                    <a:pt x="454939" y="65024"/>
                  </a:lnTo>
                  <a:lnTo>
                    <a:pt x="471678" y="65024"/>
                  </a:lnTo>
                  <a:lnTo>
                    <a:pt x="471678" y="55079"/>
                  </a:lnTo>
                  <a:close/>
                </a:path>
                <a:path w="3702684" h="129539">
                  <a:moveTo>
                    <a:pt x="471678" y="0"/>
                  </a:moveTo>
                  <a:lnTo>
                    <a:pt x="454939" y="0"/>
                  </a:lnTo>
                  <a:lnTo>
                    <a:pt x="453796" y="0"/>
                  </a:lnTo>
                  <a:lnTo>
                    <a:pt x="437032" y="0"/>
                  </a:lnTo>
                  <a:lnTo>
                    <a:pt x="437032" y="9956"/>
                  </a:lnTo>
                  <a:lnTo>
                    <a:pt x="445046" y="18021"/>
                  </a:lnTo>
                  <a:lnTo>
                    <a:pt x="453796" y="18021"/>
                  </a:lnTo>
                  <a:lnTo>
                    <a:pt x="454939" y="18021"/>
                  </a:lnTo>
                  <a:lnTo>
                    <a:pt x="463677" y="18021"/>
                  </a:lnTo>
                  <a:lnTo>
                    <a:pt x="471678" y="9956"/>
                  </a:lnTo>
                  <a:lnTo>
                    <a:pt x="471678" y="0"/>
                  </a:lnTo>
                  <a:close/>
                </a:path>
                <a:path w="3702684" h="129539">
                  <a:moveTo>
                    <a:pt x="527278" y="22555"/>
                  </a:moveTo>
                  <a:lnTo>
                    <a:pt x="519277" y="14503"/>
                  </a:lnTo>
                  <a:lnTo>
                    <a:pt x="499516" y="14503"/>
                  </a:lnTo>
                  <a:lnTo>
                    <a:pt x="491502" y="22555"/>
                  </a:lnTo>
                  <a:lnTo>
                    <a:pt x="491502" y="42468"/>
                  </a:lnTo>
                  <a:lnTo>
                    <a:pt x="499516" y="50520"/>
                  </a:lnTo>
                  <a:lnTo>
                    <a:pt x="519277" y="50520"/>
                  </a:lnTo>
                  <a:lnTo>
                    <a:pt x="527278" y="42468"/>
                  </a:lnTo>
                  <a:lnTo>
                    <a:pt x="527278" y="32512"/>
                  </a:lnTo>
                  <a:lnTo>
                    <a:pt x="527278" y="22555"/>
                  </a:lnTo>
                  <a:close/>
                </a:path>
                <a:path w="3702684" h="129539">
                  <a:moveTo>
                    <a:pt x="581748" y="55079"/>
                  </a:moveTo>
                  <a:lnTo>
                    <a:pt x="573747" y="47028"/>
                  </a:lnTo>
                  <a:lnTo>
                    <a:pt x="564997" y="47028"/>
                  </a:lnTo>
                  <a:lnTo>
                    <a:pt x="563841" y="47028"/>
                  </a:lnTo>
                  <a:lnTo>
                    <a:pt x="555129" y="47028"/>
                  </a:lnTo>
                  <a:lnTo>
                    <a:pt x="547116" y="55079"/>
                  </a:lnTo>
                  <a:lnTo>
                    <a:pt x="547116" y="65024"/>
                  </a:lnTo>
                  <a:lnTo>
                    <a:pt x="563841" y="65024"/>
                  </a:lnTo>
                  <a:lnTo>
                    <a:pt x="563841" y="81902"/>
                  </a:lnTo>
                  <a:lnTo>
                    <a:pt x="573747" y="81902"/>
                  </a:lnTo>
                  <a:lnTo>
                    <a:pt x="581748" y="73837"/>
                  </a:lnTo>
                  <a:lnTo>
                    <a:pt x="581748" y="65024"/>
                  </a:lnTo>
                  <a:lnTo>
                    <a:pt x="581748" y="63881"/>
                  </a:lnTo>
                  <a:lnTo>
                    <a:pt x="581748" y="55079"/>
                  </a:lnTo>
                  <a:close/>
                </a:path>
                <a:path w="3702684" h="129539">
                  <a:moveTo>
                    <a:pt x="581748" y="0"/>
                  </a:moveTo>
                  <a:lnTo>
                    <a:pt x="564997" y="0"/>
                  </a:lnTo>
                  <a:lnTo>
                    <a:pt x="563841" y="0"/>
                  </a:lnTo>
                  <a:lnTo>
                    <a:pt x="547116" y="0"/>
                  </a:lnTo>
                  <a:lnTo>
                    <a:pt x="547116" y="9956"/>
                  </a:lnTo>
                  <a:lnTo>
                    <a:pt x="555129" y="18021"/>
                  </a:lnTo>
                  <a:lnTo>
                    <a:pt x="563841" y="18021"/>
                  </a:lnTo>
                  <a:lnTo>
                    <a:pt x="564997" y="18021"/>
                  </a:lnTo>
                  <a:lnTo>
                    <a:pt x="573747" y="18021"/>
                  </a:lnTo>
                  <a:lnTo>
                    <a:pt x="581748" y="9956"/>
                  </a:lnTo>
                  <a:lnTo>
                    <a:pt x="581748" y="0"/>
                  </a:lnTo>
                  <a:close/>
                </a:path>
                <a:path w="3702684" h="129539">
                  <a:moveTo>
                    <a:pt x="637362" y="22555"/>
                  </a:moveTo>
                  <a:lnTo>
                    <a:pt x="629361" y="14503"/>
                  </a:lnTo>
                  <a:lnTo>
                    <a:pt x="609587" y="14503"/>
                  </a:lnTo>
                  <a:lnTo>
                    <a:pt x="601586" y="22555"/>
                  </a:lnTo>
                  <a:lnTo>
                    <a:pt x="601586" y="42468"/>
                  </a:lnTo>
                  <a:lnTo>
                    <a:pt x="609587" y="50520"/>
                  </a:lnTo>
                  <a:lnTo>
                    <a:pt x="629361" y="50520"/>
                  </a:lnTo>
                  <a:lnTo>
                    <a:pt x="637362" y="42468"/>
                  </a:lnTo>
                  <a:lnTo>
                    <a:pt x="637362" y="32512"/>
                  </a:lnTo>
                  <a:lnTo>
                    <a:pt x="637362" y="22555"/>
                  </a:lnTo>
                  <a:close/>
                </a:path>
                <a:path w="3702684" h="129539">
                  <a:moveTo>
                    <a:pt x="675068" y="0"/>
                  </a:moveTo>
                  <a:lnTo>
                    <a:pt x="657186" y="0"/>
                  </a:lnTo>
                  <a:lnTo>
                    <a:pt x="657186" y="9956"/>
                  </a:lnTo>
                  <a:lnTo>
                    <a:pt x="665187" y="18021"/>
                  </a:lnTo>
                  <a:lnTo>
                    <a:pt x="675068" y="18021"/>
                  </a:lnTo>
                  <a:lnTo>
                    <a:pt x="675068" y="0"/>
                  </a:lnTo>
                  <a:close/>
                </a:path>
                <a:path w="3702684" h="129539">
                  <a:moveTo>
                    <a:pt x="691819" y="118973"/>
                  </a:moveTo>
                  <a:lnTo>
                    <a:pt x="683818" y="110921"/>
                  </a:lnTo>
                  <a:lnTo>
                    <a:pt x="673938" y="110921"/>
                  </a:lnTo>
                  <a:lnTo>
                    <a:pt x="673938" y="128930"/>
                  </a:lnTo>
                  <a:lnTo>
                    <a:pt x="691819" y="128930"/>
                  </a:lnTo>
                  <a:lnTo>
                    <a:pt x="691819" y="118973"/>
                  </a:lnTo>
                  <a:close/>
                </a:path>
                <a:path w="3702684" h="129539">
                  <a:moveTo>
                    <a:pt x="691819" y="55079"/>
                  </a:moveTo>
                  <a:lnTo>
                    <a:pt x="683818" y="47028"/>
                  </a:lnTo>
                  <a:lnTo>
                    <a:pt x="675068" y="47028"/>
                  </a:lnTo>
                  <a:lnTo>
                    <a:pt x="673938" y="47028"/>
                  </a:lnTo>
                  <a:lnTo>
                    <a:pt x="665187" y="47028"/>
                  </a:lnTo>
                  <a:lnTo>
                    <a:pt x="657186" y="55079"/>
                  </a:lnTo>
                  <a:lnTo>
                    <a:pt x="657186" y="65024"/>
                  </a:lnTo>
                  <a:lnTo>
                    <a:pt x="673938" y="65024"/>
                  </a:lnTo>
                  <a:lnTo>
                    <a:pt x="673938" y="81902"/>
                  </a:lnTo>
                  <a:lnTo>
                    <a:pt x="683818" y="81902"/>
                  </a:lnTo>
                  <a:lnTo>
                    <a:pt x="691819" y="73837"/>
                  </a:lnTo>
                  <a:lnTo>
                    <a:pt x="691819" y="65024"/>
                  </a:lnTo>
                  <a:lnTo>
                    <a:pt x="691819" y="63881"/>
                  </a:lnTo>
                  <a:lnTo>
                    <a:pt x="691819" y="55079"/>
                  </a:lnTo>
                  <a:close/>
                </a:path>
                <a:path w="3702684" h="129539">
                  <a:moveTo>
                    <a:pt x="747433" y="86448"/>
                  </a:moveTo>
                  <a:lnTo>
                    <a:pt x="739432" y="78397"/>
                  </a:lnTo>
                  <a:lnTo>
                    <a:pt x="719670" y="78397"/>
                  </a:lnTo>
                  <a:lnTo>
                    <a:pt x="711657" y="86448"/>
                  </a:lnTo>
                  <a:lnTo>
                    <a:pt x="711657" y="106349"/>
                  </a:lnTo>
                  <a:lnTo>
                    <a:pt x="719670" y="114414"/>
                  </a:lnTo>
                  <a:lnTo>
                    <a:pt x="739432" y="114414"/>
                  </a:lnTo>
                  <a:lnTo>
                    <a:pt x="747433" y="106349"/>
                  </a:lnTo>
                  <a:lnTo>
                    <a:pt x="747433" y="96405"/>
                  </a:lnTo>
                  <a:lnTo>
                    <a:pt x="747433" y="86448"/>
                  </a:lnTo>
                  <a:close/>
                </a:path>
                <a:path w="3702684" h="129539">
                  <a:moveTo>
                    <a:pt x="747433" y="22555"/>
                  </a:moveTo>
                  <a:lnTo>
                    <a:pt x="739432" y="14503"/>
                  </a:lnTo>
                  <a:lnTo>
                    <a:pt x="719670" y="14503"/>
                  </a:lnTo>
                  <a:lnTo>
                    <a:pt x="711657" y="22555"/>
                  </a:lnTo>
                  <a:lnTo>
                    <a:pt x="711657" y="42468"/>
                  </a:lnTo>
                  <a:lnTo>
                    <a:pt x="719670" y="50520"/>
                  </a:lnTo>
                  <a:lnTo>
                    <a:pt x="739432" y="50520"/>
                  </a:lnTo>
                  <a:lnTo>
                    <a:pt x="747433" y="42468"/>
                  </a:lnTo>
                  <a:lnTo>
                    <a:pt x="747433" y="32512"/>
                  </a:lnTo>
                  <a:lnTo>
                    <a:pt x="747433" y="22555"/>
                  </a:lnTo>
                  <a:close/>
                </a:path>
                <a:path w="3702684" h="129539">
                  <a:moveTo>
                    <a:pt x="785152" y="0"/>
                  </a:moveTo>
                  <a:lnTo>
                    <a:pt x="767257" y="0"/>
                  </a:lnTo>
                  <a:lnTo>
                    <a:pt x="767257" y="9956"/>
                  </a:lnTo>
                  <a:lnTo>
                    <a:pt x="775271" y="18021"/>
                  </a:lnTo>
                  <a:lnTo>
                    <a:pt x="785152" y="18021"/>
                  </a:lnTo>
                  <a:lnTo>
                    <a:pt x="785152" y="0"/>
                  </a:lnTo>
                  <a:close/>
                </a:path>
                <a:path w="3702684" h="129539">
                  <a:moveTo>
                    <a:pt x="801903" y="118973"/>
                  </a:moveTo>
                  <a:lnTo>
                    <a:pt x="793902" y="110921"/>
                  </a:lnTo>
                  <a:lnTo>
                    <a:pt x="785152" y="110921"/>
                  </a:lnTo>
                  <a:lnTo>
                    <a:pt x="784021" y="110921"/>
                  </a:lnTo>
                  <a:lnTo>
                    <a:pt x="775271" y="110921"/>
                  </a:lnTo>
                  <a:lnTo>
                    <a:pt x="767257" y="118973"/>
                  </a:lnTo>
                  <a:lnTo>
                    <a:pt x="767257" y="128930"/>
                  </a:lnTo>
                  <a:lnTo>
                    <a:pt x="784021" y="128930"/>
                  </a:lnTo>
                  <a:lnTo>
                    <a:pt x="785152" y="128930"/>
                  </a:lnTo>
                  <a:lnTo>
                    <a:pt x="801903" y="128930"/>
                  </a:lnTo>
                  <a:lnTo>
                    <a:pt x="801903" y="118973"/>
                  </a:lnTo>
                  <a:close/>
                </a:path>
                <a:path w="3702684" h="129539">
                  <a:moveTo>
                    <a:pt x="801903" y="63881"/>
                  </a:moveTo>
                  <a:lnTo>
                    <a:pt x="785152" y="63881"/>
                  </a:lnTo>
                  <a:lnTo>
                    <a:pt x="785152" y="47028"/>
                  </a:lnTo>
                  <a:lnTo>
                    <a:pt x="775271" y="47028"/>
                  </a:lnTo>
                  <a:lnTo>
                    <a:pt x="767257" y="55079"/>
                  </a:lnTo>
                  <a:lnTo>
                    <a:pt x="767257" y="63881"/>
                  </a:lnTo>
                  <a:lnTo>
                    <a:pt x="767257" y="65024"/>
                  </a:lnTo>
                  <a:lnTo>
                    <a:pt x="767257" y="73837"/>
                  </a:lnTo>
                  <a:lnTo>
                    <a:pt x="775271" y="81902"/>
                  </a:lnTo>
                  <a:lnTo>
                    <a:pt x="784021" y="81902"/>
                  </a:lnTo>
                  <a:lnTo>
                    <a:pt x="785152" y="81902"/>
                  </a:lnTo>
                  <a:lnTo>
                    <a:pt x="793902" y="81902"/>
                  </a:lnTo>
                  <a:lnTo>
                    <a:pt x="801903" y="73837"/>
                  </a:lnTo>
                  <a:lnTo>
                    <a:pt x="801903" y="63881"/>
                  </a:lnTo>
                  <a:close/>
                </a:path>
                <a:path w="3702684" h="129539">
                  <a:moveTo>
                    <a:pt x="857504" y="86448"/>
                  </a:moveTo>
                  <a:lnTo>
                    <a:pt x="849503" y="78397"/>
                  </a:lnTo>
                  <a:lnTo>
                    <a:pt x="829741" y="78397"/>
                  </a:lnTo>
                  <a:lnTo>
                    <a:pt x="821728" y="86448"/>
                  </a:lnTo>
                  <a:lnTo>
                    <a:pt x="821728" y="106349"/>
                  </a:lnTo>
                  <a:lnTo>
                    <a:pt x="829741" y="114414"/>
                  </a:lnTo>
                  <a:lnTo>
                    <a:pt x="849503" y="114414"/>
                  </a:lnTo>
                  <a:lnTo>
                    <a:pt x="857504" y="106349"/>
                  </a:lnTo>
                  <a:lnTo>
                    <a:pt x="857504" y="96405"/>
                  </a:lnTo>
                  <a:lnTo>
                    <a:pt x="857504" y="86448"/>
                  </a:lnTo>
                  <a:close/>
                </a:path>
                <a:path w="3702684" h="129539">
                  <a:moveTo>
                    <a:pt x="911974" y="118973"/>
                  </a:moveTo>
                  <a:lnTo>
                    <a:pt x="903973" y="110921"/>
                  </a:lnTo>
                  <a:lnTo>
                    <a:pt x="895248" y="110921"/>
                  </a:lnTo>
                  <a:lnTo>
                    <a:pt x="894092" y="110921"/>
                  </a:lnTo>
                  <a:lnTo>
                    <a:pt x="885355" y="110921"/>
                  </a:lnTo>
                  <a:lnTo>
                    <a:pt x="877341" y="118973"/>
                  </a:lnTo>
                  <a:lnTo>
                    <a:pt x="877341" y="128930"/>
                  </a:lnTo>
                  <a:lnTo>
                    <a:pt x="894092" y="128930"/>
                  </a:lnTo>
                  <a:lnTo>
                    <a:pt x="895248" y="128930"/>
                  </a:lnTo>
                  <a:lnTo>
                    <a:pt x="911974" y="128930"/>
                  </a:lnTo>
                  <a:lnTo>
                    <a:pt x="911974" y="118973"/>
                  </a:lnTo>
                  <a:close/>
                </a:path>
                <a:path w="3702684" h="129539">
                  <a:moveTo>
                    <a:pt x="911974" y="63881"/>
                  </a:moveTo>
                  <a:lnTo>
                    <a:pt x="895248" y="63881"/>
                  </a:lnTo>
                  <a:lnTo>
                    <a:pt x="894092" y="63881"/>
                  </a:lnTo>
                  <a:lnTo>
                    <a:pt x="877341" y="63881"/>
                  </a:lnTo>
                  <a:lnTo>
                    <a:pt x="877341" y="73837"/>
                  </a:lnTo>
                  <a:lnTo>
                    <a:pt x="885355" y="81902"/>
                  </a:lnTo>
                  <a:lnTo>
                    <a:pt x="894092" y="81902"/>
                  </a:lnTo>
                  <a:lnTo>
                    <a:pt x="895248" y="81902"/>
                  </a:lnTo>
                  <a:lnTo>
                    <a:pt x="903973" y="81902"/>
                  </a:lnTo>
                  <a:lnTo>
                    <a:pt x="911974" y="73837"/>
                  </a:lnTo>
                  <a:lnTo>
                    <a:pt x="911974" y="63881"/>
                  </a:lnTo>
                  <a:close/>
                </a:path>
                <a:path w="3702684" h="129539">
                  <a:moveTo>
                    <a:pt x="967587" y="86448"/>
                  </a:moveTo>
                  <a:lnTo>
                    <a:pt x="959586" y="78397"/>
                  </a:lnTo>
                  <a:lnTo>
                    <a:pt x="939812" y="78397"/>
                  </a:lnTo>
                  <a:lnTo>
                    <a:pt x="931811" y="86448"/>
                  </a:lnTo>
                  <a:lnTo>
                    <a:pt x="931811" y="106349"/>
                  </a:lnTo>
                  <a:lnTo>
                    <a:pt x="939812" y="114414"/>
                  </a:lnTo>
                  <a:lnTo>
                    <a:pt x="959586" y="114414"/>
                  </a:lnTo>
                  <a:lnTo>
                    <a:pt x="967587" y="106349"/>
                  </a:lnTo>
                  <a:lnTo>
                    <a:pt x="967587" y="96405"/>
                  </a:lnTo>
                  <a:lnTo>
                    <a:pt x="967587" y="86448"/>
                  </a:lnTo>
                  <a:close/>
                </a:path>
                <a:path w="3702684" h="129539">
                  <a:moveTo>
                    <a:pt x="1022045" y="118973"/>
                  </a:moveTo>
                  <a:lnTo>
                    <a:pt x="1014044" y="110921"/>
                  </a:lnTo>
                  <a:lnTo>
                    <a:pt x="1005293" y="110921"/>
                  </a:lnTo>
                  <a:lnTo>
                    <a:pt x="1004163" y="110921"/>
                  </a:lnTo>
                  <a:lnTo>
                    <a:pt x="995426" y="110921"/>
                  </a:lnTo>
                  <a:lnTo>
                    <a:pt x="987412" y="118973"/>
                  </a:lnTo>
                  <a:lnTo>
                    <a:pt x="987412" y="128930"/>
                  </a:lnTo>
                  <a:lnTo>
                    <a:pt x="1004163" y="128930"/>
                  </a:lnTo>
                  <a:lnTo>
                    <a:pt x="1005293" y="128930"/>
                  </a:lnTo>
                  <a:lnTo>
                    <a:pt x="1022045" y="128930"/>
                  </a:lnTo>
                  <a:lnTo>
                    <a:pt x="1022045" y="118973"/>
                  </a:lnTo>
                  <a:close/>
                </a:path>
                <a:path w="3702684" h="129539">
                  <a:moveTo>
                    <a:pt x="1022045" y="72847"/>
                  </a:moveTo>
                  <a:lnTo>
                    <a:pt x="1010094" y="63881"/>
                  </a:lnTo>
                  <a:lnTo>
                    <a:pt x="1005293" y="63881"/>
                  </a:lnTo>
                  <a:lnTo>
                    <a:pt x="1004163" y="63881"/>
                  </a:lnTo>
                  <a:lnTo>
                    <a:pt x="987412" y="63881"/>
                  </a:lnTo>
                  <a:lnTo>
                    <a:pt x="987412" y="73837"/>
                  </a:lnTo>
                  <a:lnTo>
                    <a:pt x="995426" y="81902"/>
                  </a:lnTo>
                  <a:lnTo>
                    <a:pt x="1004163" y="81902"/>
                  </a:lnTo>
                  <a:lnTo>
                    <a:pt x="1005293" y="81902"/>
                  </a:lnTo>
                  <a:lnTo>
                    <a:pt x="1014044" y="81902"/>
                  </a:lnTo>
                  <a:lnTo>
                    <a:pt x="1022045" y="73837"/>
                  </a:lnTo>
                  <a:lnTo>
                    <a:pt x="1022045" y="72847"/>
                  </a:lnTo>
                  <a:close/>
                </a:path>
                <a:path w="3702684" h="129539">
                  <a:moveTo>
                    <a:pt x="1073746" y="110274"/>
                  </a:moveTo>
                  <a:lnTo>
                    <a:pt x="1054989" y="97028"/>
                  </a:lnTo>
                  <a:lnTo>
                    <a:pt x="1041882" y="87490"/>
                  </a:lnTo>
                  <a:lnTo>
                    <a:pt x="1041882" y="106349"/>
                  </a:lnTo>
                  <a:lnTo>
                    <a:pt x="1049883" y="114414"/>
                  </a:lnTo>
                  <a:lnTo>
                    <a:pt x="1069644" y="114414"/>
                  </a:lnTo>
                  <a:lnTo>
                    <a:pt x="1073746" y="110274"/>
                  </a:lnTo>
                  <a:close/>
                </a:path>
                <a:path w="3702684" h="129539">
                  <a:moveTo>
                    <a:pt x="1100836" y="128930"/>
                  </a:moveTo>
                  <a:lnTo>
                    <a:pt x="1097483" y="126631"/>
                  </a:lnTo>
                  <a:lnTo>
                    <a:pt x="1097483" y="128930"/>
                  </a:lnTo>
                  <a:lnTo>
                    <a:pt x="1100836" y="128930"/>
                  </a:lnTo>
                  <a:close/>
                </a:path>
                <a:path w="3702684" h="129539">
                  <a:moveTo>
                    <a:pt x="3333635" y="128308"/>
                  </a:moveTo>
                  <a:lnTo>
                    <a:pt x="3332746" y="128930"/>
                  </a:lnTo>
                  <a:lnTo>
                    <a:pt x="3333635" y="128930"/>
                  </a:lnTo>
                  <a:lnTo>
                    <a:pt x="3333635" y="128308"/>
                  </a:lnTo>
                  <a:close/>
                </a:path>
                <a:path w="3702684" h="129539">
                  <a:moveTo>
                    <a:pt x="3389249" y="89268"/>
                  </a:moveTo>
                  <a:lnTo>
                    <a:pt x="3378581" y="97028"/>
                  </a:lnTo>
                  <a:lnTo>
                    <a:pt x="3358375" y="111290"/>
                  </a:lnTo>
                  <a:lnTo>
                    <a:pt x="3361474" y="114414"/>
                  </a:lnTo>
                  <a:lnTo>
                    <a:pt x="3381248" y="114414"/>
                  </a:lnTo>
                  <a:lnTo>
                    <a:pt x="3389249" y="106349"/>
                  </a:lnTo>
                  <a:lnTo>
                    <a:pt x="3389249" y="89268"/>
                  </a:lnTo>
                  <a:close/>
                </a:path>
                <a:path w="3702684" h="129539">
                  <a:moveTo>
                    <a:pt x="3443719" y="118973"/>
                  </a:moveTo>
                  <a:lnTo>
                    <a:pt x="3435718" y="110921"/>
                  </a:lnTo>
                  <a:lnTo>
                    <a:pt x="3426955" y="110921"/>
                  </a:lnTo>
                  <a:lnTo>
                    <a:pt x="3425799" y="110921"/>
                  </a:lnTo>
                  <a:lnTo>
                    <a:pt x="3417074" y="110921"/>
                  </a:lnTo>
                  <a:lnTo>
                    <a:pt x="3409073" y="118973"/>
                  </a:lnTo>
                  <a:lnTo>
                    <a:pt x="3409073" y="128930"/>
                  </a:lnTo>
                  <a:lnTo>
                    <a:pt x="3425799" y="128930"/>
                  </a:lnTo>
                  <a:lnTo>
                    <a:pt x="3426955" y="128930"/>
                  </a:lnTo>
                  <a:lnTo>
                    <a:pt x="3443719" y="128930"/>
                  </a:lnTo>
                  <a:lnTo>
                    <a:pt x="3443719" y="118973"/>
                  </a:lnTo>
                  <a:close/>
                </a:path>
                <a:path w="3702684" h="129539">
                  <a:moveTo>
                    <a:pt x="3443719" y="63881"/>
                  </a:moveTo>
                  <a:lnTo>
                    <a:pt x="3426955" y="63881"/>
                  </a:lnTo>
                  <a:lnTo>
                    <a:pt x="3425799" y="63881"/>
                  </a:lnTo>
                  <a:lnTo>
                    <a:pt x="3423488" y="63881"/>
                  </a:lnTo>
                  <a:lnTo>
                    <a:pt x="3409543" y="74320"/>
                  </a:lnTo>
                  <a:lnTo>
                    <a:pt x="3417074" y="81902"/>
                  </a:lnTo>
                  <a:lnTo>
                    <a:pt x="3425799" y="81902"/>
                  </a:lnTo>
                  <a:lnTo>
                    <a:pt x="3426955" y="81902"/>
                  </a:lnTo>
                  <a:lnTo>
                    <a:pt x="3435718" y="81902"/>
                  </a:lnTo>
                  <a:lnTo>
                    <a:pt x="3443719" y="73837"/>
                  </a:lnTo>
                  <a:lnTo>
                    <a:pt x="3443719" y="63881"/>
                  </a:lnTo>
                  <a:close/>
                </a:path>
                <a:path w="3702684" h="129539">
                  <a:moveTo>
                    <a:pt x="3499320" y="86448"/>
                  </a:moveTo>
                  <a:lnTo>
                    <a:pt x="3491319" y="78397"/>
                  </a:lnTo>
                  <a:lnTo>
                    <a:pt x="3471545" y="78397"/>
                  </a:lnTo>
                  <a:lnTo>
                    <a:pt x="3463544" y="86448"/>
                  </a:lnTo>
                  <a:lnTo>
                    <a:pt x="3463544" y="106349"/>
                  </a:lnTo>
                  <a:lnTo>
                    <a:pt x="3471545" y="114414"/>
                  </a:lnTo>
                  <a:lnTo>
                    <a:pt x="3491319" y="114414"/>
                  </a:lnTo>
                  <a:lnTo>
                    <a:pt x="3499320" y="106349"/>
                  </a:lnTo>
                  <a:lnTo>
                    <a:pt x="3499320" y="96405"/>
                  </a:lnTo>
                  <a:lnTo>
                    <a:pt x="3499320" y="86448"/>
                  </a:lnTo>
                  <a:close/>
                </a:path>
                <a:path w="3702684" h="129539">
                  <a:moveTo>
                    <a:pt x="3553777" y="118973"/>
                  </a:moveTo>
                  <a:lnTo>
                    <a:pt x="3545776" y="110921"/>
                  </a:lnTo>
                  <a:lnTo>
                    <a:pt x="3537026" y="110921"/>
                  </a:lnTo>
                  <a:lnTo>
                    <a:pt x="3535883" y="110921"/>
                  </a:lnTo>
                  <a:lnTo>
                    <a:pt x="3527133" y="110921"/>
                  </a:lnTo>
                  <a:lnTo>
                    <a:pt x="3519144" y="118973"/>
                  </a:lnTo>
                  <a:lnTo>
                    <a:pt x="3519144" y="128930"/>
                  </a:lnTo>
                  <a:lnTo>
                    <a:pt x="3535883" y="128930"/>
                  </a:lnTo>
                  <a:lnTo>
                    <a:pt x="3537026" y="128930"/>
                  </a:lnTo>
                  <a:lnTo>
                    <a:pt x="3553777" y="128930"/>
                  </a:lnTo>
                  <a:lnTo>
                    <a:pt x="3553777" y="118973"/>
                  </a:lnTo>
                  <a:close/>
                </a:path>
                <a:path w="3702684" h="129539">
                  <a:moveTo>
                    <a:pt x="3553777" y="63881"/>
                  </a:moveTo>
                  <a:lnTo>
                    <a:pt x="3537026" y="63881"/>
                  </a:lnTo>
                  <a:lnTo>
                    <a:pt x="3535883" y="63881"/>
                  </a:lnTo>
                  <a:lnTo>
                    <a:pt x="3519144" y="63881"/>
                  </a:lnTo>
                  <a:lnTo>
                    <a:pt x="3519144" y="73837"/>
                  </a:lnTo>
                  <a:lnTo>
                    <a:pt x="3527133" y="81902"/>
                  </a:lnTo>
                  <a:lnTo>
                    <a:pt x="3535883" y="81902"/>
                  </a:lnTo>
                  <a:lnTo>
                    <a:pt x="3537026" y="81902"/>
                  </a:lnTo>
                  <a:lnTo>
                    <a:pt x="3545776" y="81902"/>
                  </a:lnTo>
                  <a:lnTo>
                    <a:pt x="3553777" y="73837"/>
                  </a:lnTo>
                  <a:lnTo>
                    <a:pt x="3553777" y="63881"/>
                  </a:lnTo>
                  <a:close/>
                </a:path>
                <a:path w="3702684" h="129539">
                  <a:moveTo>
                    <a:pt x="3609390" y="86448"/>
                  </a:moveTo>
                  <a:lnTo>
                    <a:pt x="3601389" y="78397"/>
                  </a:lnTo>
                  <a:lnTo>
                    <a:pt x="3581603" y="78397"/>
                  </a:lnTo>
                  <a:lnTo>
                    <a:pt x="3573602" y="86448"/>
                  </a:lnTo>
                  <a:lnTo>
                    <a:pt x="3573602" y="106349"/>
                  </a:lnTo>
                  <a:lnTo>
                    <a:pt x="3581603" y="114414"/>
                  </a:lnTo>
                  <a:lnTo>
                    <a:pt x="3601389" y="114414"/>
                  </a:lnTo>
                  <a:lnTo>
                    <a:pt x="3609390" y="106349"/>
                  </a:lnTo>
                  <a:lnTo>
                    <a:pt x="3609390" y="96405"/>
                  </a:lnTo>
                  <a:lnTo>
                    <a:pt x="3609390" y="86448"/>
                  </a:lnTo>
                  <a:close/>
                </a:path>
                <a:path w="3702684" h="129539">
                  <a:moveTo>
                    <a:pt x="3663861" y="118973"/>
                  </a:moveTo>
                  <a:lnTo>
                    <a:pt x="3655860" y="110921"/>
                  </a:lnTo>
                  <a:lnTo>
                    <a:pt x="3647097" y="110921"/>
                  </a:lnTo>
                  <a:lnTo>
                    <a:pt x="3645966" y="110921"/>
                  </a:lnTo>
                  <a:lnTo>
                    <a:pt x="3637216" y="110921"/>
                  </a:lnTo>
                  <a:lnTo>
                    <a:pt x="3629215" y="118973"/>
                  </a:lnTo>
                  <a:lnTo>
                    <a:pt x="3629215" y="128930"/>
                  </a:lnTo>
                  <a:lnTo>
                    <a:pt x="3645966" y="128930"/>
                  </a:lnTo>
                  <a:lnTo>
                    <a:pt x="3647097" y="128930"/>
                  </a:lnTo>
                  <a:lnTo>
                    <a:pt x="3663861" y="128930"/>
                  </a:lnTo>
                  <a:lnTo>
                    <a:pt x="3663861" y="118973"/>
                  </a:lnTo>
                  <a:close/>
                </a:path>
                <a:path w="3702684" h="129539">
                  <a:moveTo>
                    <a:pt x="3663861" y="63881"/>
                  </a:moveTo>
                  <a:lnTo>
                    <a:pt x="3647097" y="63881"/>
                  </a:lnTo>
                  <a:lnTo>
                    <a:pt x="3645966" y="63881"/>
                  </a:lnTo>
                  <a:lnTo>
                    <a:pt x="3629215" y="63881"/>
                  </a:lnTo>
                  <a:lnTo>
                    <a:pt x="3629215" y="73837"/>
                  </a:lnTo>
                  <a:lnTo>
                    <a:pt x="3637216" y="81902"/>
                  </a:lnTo>
                  <a:lnTo>
                    <a:pt x="3645966" y="81902"/>
                  </a:lnTo>
                  <a:lnTo>
                    <a:pt x="3647097" y="81902"/>
                  </a:lnTo>
                  <a:lnTo>
                    <a:pt x="3655860" y="81902"/>
                  </a:lnTo>
                  <a:lnTo>
                    <a:pt x="3663861" y="73837"/>
                  </a:lnTo>
                  <a:lnTo>
                    <a:pt x="3663861" y="63881"/>
                  </a:lnTo>
                  <a:close/>
                </a:path>
                <a:path w="3702684" h="129539">
                  <a:moveTo>
                    <a:pt x="3702672" y="78397"/>
                  </a:moveTo>
                  <a:lnTo>
                    <a:pt x="3691699" y="78397"/>
                  </a:lnTo>
                  <a:lnTo>
                    <a:pt x="3683685" y="86448"/>
                  </a:lnTo>
                  <a:lnTo>
                    <a:pt x="3683685" y="106349"/>
                  </a:lnTo>
                  <a:lnTo>
                    <a:pt x="3691699" y="114414"/>
                  </a:lnTo>
                  <a:lnTo>
                    <a:pt x="3702672" y="114414"/>
                  </a:lnTo>
                  <a:lnTo>
                    <a:pt x="3702672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81">
              <a:extLst>
                <a:ext uri="{FF2B5EF4-FFF2-40B4-BE49-F238E27FC236}">
                  <a16:creationId xmlns:a16="http://schemas.microsoft.com/office/drawing/2014/main" id="{8C2C00CF-5096-85A7-882E-2D97BE6E0754}"/>
                </a:ext>
              </a:extLst>
            </p:cNvPr>
            <p:cNvSpPr/>
            <p:nvPr/>
          </p:nvSpPr>
          <p:spPr>
            <a:xfrm>
              <a:off x="5407926" y="2632392"/>
              <a:ext cx="3736340" cy="129539"/>
            </a:xfrm>
            <a:custGeom>
              <a:avLst/>
              <a:gdLst/>
              <a:ahLst/>
              <a:cxnLst/>
              <a:rect l="l" t="t" r="r" b="b"/>
              <a:pathLst>
                <a:path w="3736340" h="129539">
                  <a:moveTo>
                    <a:pt x="10299" y="22580"/>
                  </a:moveTo>
                  <a:lnTo>
                    <a:pt x="2298" y="14516"/>
                  </a:lnTo>
                  <a:lnTo>
                    <a:pt x="0" y="14516"/>
                  </a:lnTo>
                  <a:lnTo>
                    <a:pt x="1231" y="16395"/>
                  </a:lnTo>
                  <a:lnTo>
                    <a:pt x="10299" y="29984"/>
                  </a:lnTo>
                  <a:lnTo>
                    <a:pt x="10299" y="22580"/>
                  </a:lnTo>
                  <a:close/>
                </a:path>
                <a:path w="3736340" h="129539">
                  <a:moveTo>
                    <a:pt x="64770" y="55092"/>
                  </a:moveTo>
                  <a:lnTo>
                    <a:pt x="56769" y="47040"/>
                  </a:lnTo>
                  <a:lnTo>
                    <a:pt x="48018" y="47040"/>
                  </a:lnTo>
                  <a:lnTo>
                    <a:pt x="46875" y="47040"/>
                  </a:lnTo>
                  <a:lnTo>
                    <a:pt x="38150" y="47040"/>
                  </a:lnTo>
                  <a:lnTo>
                    <a:pt x="30137" y="55092"/>
                  </a:lnTo>
                  <a:lnTo>
                    <a:pt x="30137" y="59131"/>
                  </a:lnTo>
                  <a:lnTo>
                    <a:pt x="34201" y="65036"/>
                  </a:lnTo>
                  <a:lnTo>
                    <a:pt x="46875" y="65036"/>
                  </a:lnTo>
                  <a:lnTo>
                    <a:pt x="48018" y="65036"/>
                  </a:lnTo>
                  <a:lnTo>
                    <a:pt x="64770" y="65036"/>
                  </a:lnTo>
                  <a:lnTo>
                    <a:pt x="64770" y="55092"/>
                  </a:lnTo>
                  <a:close/>
                </a:path>
                <a:path w="3736340" h="129539">
                  <a:moveTo>
                    <a:pt x="64770" y="0"/>
                  </a:moveTo>
                  <a:lnTo>
                    <a:pt x="46875" y="0"/>
                  </a:lnTo>
                  <a:lnTo>
                    <a:pt x="30137" y="25"/>
                  </a:lnTo>
                  <a:lnTo>
                    <a:pt x="30137" y="9982"/>
                  </a:lnTo>
                  <a:lnTo>
                    <a:pt x="38150" y="18021"/>
                  </a:lnTo>
                  <a:lnTo>
                    <a:pt x="46875" y="18021"/>
                  </a:lnTo>
                  <a:lnTo>
                    <a:pt x="48018" y="18021"/>
                  </a:lnTo>
                  <a:lnTo>
                    <a:pt x="56769" y="18021"/>
                  </a:lnTo>
                  <a:lnTo>
                    <a:pt x="64770" y="9982"/>
                  </a:lnTo>
                  <a:lnTo>
                    <a:pt x="64770" y="0"/>
                  </a:lnTo>
                  <a:close/>
                </a:path>
                <a:path w="3736340" h="129539">
                  <a:moveTo>
                    <a:pt x="120383" y="22580"/>
                  </a:moveTo>
                  <a:lnTo>
                    <a:pt x="112382" y="14516"/>
                  </a:lnTo>
                  <a:lnTo>
                    <a:pt x="92608" y="14516"/>
                  </a:lnTo>
                  <a:lnTo>
                    <a:pt x="84607" y="22580"/>
                  </a:lnTo>
                  <a:lnTo>
                    <a:pt x="84607" y="42481"/>
                  </a:lnTo>
                  <a:lnTo>
                    <a:pt x="92608" y="50546"/>
                  </a:lnTo>
                  <a:lnTo>
                    <a:pt x="112382" y="50546"/>
                  </a:lnTo>
                  <a:lnTo>
                    <a:pt x="120383" y="42481"/>
                  </a:lnTo>
                  <a:lnTo>
                    <a:pt x="120383" y="32537"/>
                  </a:lnTo>
                  <a:lnTo>
                    <a:pt x="120383" y="22580"/>
                  </a:lnTo>
                  <a:close/>
                </a:path>
                <a:path w="3736340" h="129539">
                  <a:moveTo>
                    <a:pt x="174853" y="55092"/>
                  </a:moveTo>
                  <a:lnTo>
                    <a:pt x="166852" y="47040"/>
                  </a:lnTo>
                  <a:lnTo>
                    <a:pt x="158089" y="47040"/>
                  </a:lnTo>
                  <a:lnTo>
                    <a:pt x="156946" y="47040"/>
                  </a:lnTo>
                  <a:lnTo>
                    <a:pt x="148221" y="47040"/>
                  </a:lnTo>
                  <a:lnTo>
                    <a:pt x="140208" y="55092"/>
                  </a:lnTo>
                  <a:lnTo>
                    <a:pt x="140208" y="65036"/>
                  </a:lnTo>
                  <a:lnTo>
                    <a:pt x="156946" y="65036"/>
                  </a:lnTo>
                  <a:lnTo>
                    <a:pt x="158089" y="65036"/>
                  </a:lnTo>
                  <a:lnTo>
                    <a:pt x="174853" y="65036"/>
                  </a:lnTo>
                  <a:lnTo>
                    <a:pt x="174853" y="55092"/>
                  </a:lnTo>
                  <a:close/>
                </a:path>
                <a:path w="3736340" h="129539">
                  <a:moveTo>
                    <a:pt x="174853" y="0"/>
                  </a:moveTo>
                  <a:lnTo>
                    <a:pt x="158089" y="0"/>
                  </a:lnTo>
                  <a:lnTo>
                    <a:pt x="156946" y="0"/>
                  </a:lnTo>
                  <a:lnTo>
                    <a:pt x="140208" y="0"/>
                  </a:lnTo>
                  <a:lnTo>
                    <a:pt x="140208" y="9982"/>
                  </a:lnTo>
                  <a:lnTo>
                    <a:pt x="148221" y="18021"/>
                  </a:lnTo>
                  <a:lnTo>
                    <a:pt x="156946" y="18021"/>
                  </a:lnTo>
                  <a:lnTo>
                    <a:pt x="158089" y="18021"/>
                  </a:lnTo>
                  <a:lnTo>
                    <a:pt x="166852" y="18021"/>
                  </a:lnTo>
                  <a:lnTo>
                    <a:pt x="174853" y="9982"/>
                  </a:lnTo>
                  <a:lnTo>
                    <a:pt x="174853" y="0"/>
                  </a:lnTo>
                  <a:close/>
                </a:path>
                <a:path w="3736340" h="129539">
                  <a:moveTo>
                    <a:pt x="230454" y="22580"/>
                  </a:moveTo>
                  <a:lnTo>
                    <a:pt x="222453" y="14516"/>
                  </a:lnTo>
                  <a:lnTo>
                    <a:pt x="202692" y="14516"/>
                  </a:lnTo>
                  <a:lnTo>
                    <a:pt x="194678" y="22580"/>
                  </a:lnTo>
                  <a:lnTo>
                    <a:pt x="194678" y="42481"/>
                  </a:lnTo>
                  <a:lnTo>
                    <a:pt x="202692" y="50546"/>
                  </a:lnTo>
                  <a:lnTo>
                    <a:pt x="222453" y="50546"/>
                  </a:lnTo>
                  <a:lnTo>
                    <a:pt x="230454" y="42481"/>
                  </a:lnTo>
                  <a:lnTo>
                    <a:pt x="230454" y="32537"/>
                  </a:lnTo>
                  <a:lnTo>
                    <a:pt x="230454" y="22580"/>
                  </a:lnTo>
                  <a:close/>
                </a:path>
                <a:path w="3736340" h="129539">
                  <a:moveTo>
                    <a:pt x="284924" y="55092"/>
                  </a:moveTo>
                  <a:lnTo>
                    <a:pt x="276923" y="47040"/>
                  </a:lnTo>
                  <a:lnTo>
                    <a:pt x="268173" y="47040"/>
                  </a:lnTo>
                  <a:lnTo>
                    <a:pt x="267030" y="47040"/>
                  </a:lnTo>
                  <a:lnTo>
                    <a:pt x="258305" y="47040"/>
                  </a:lnTo>
                  <a:lnTo>
                    <a:pt x="250291" y="55092"/>
                  </a:lnTo>
                  <a:lnTo>
                    <a:pt x="250291" y="65036"/>
                  </a:lnTo>
                  <a:lnTo>
                    <a:pt x="267030" y="65036"/>
                  </a:lnTo>
                  <a:lnTo>
                    <a:pt x="268173" y="65036"/>
                  </a:lnTo>
                  <a:lnTo>
                    <a:pt x="284924" y="65036"/>
                  </a:lnTo>
                  <a:lnTo>
                    <a:pt x="284924" y="55092"/>
                  </a:lnTo>
                  <a:close/>
                </a:path>
                <a:path w="3736340" h="129539">
                  <a:moveTo>
                    <a:pt x="284924" y="0"/>
                  </a:moveTo>
                  <a:lnTo>
                    <a:pt x="268173" y="0"/>
                  </a:lnTo>
                  <a:lnTo>
                    <a:pt x="267030" y="0"/>
                  </a:lnTo>
                  <a:lnTo>
                    <a:pt x="250291" y="0"/>
                  </a:lnTo>
                  <a:lnTo>
                    <a:pt x="250291" y="9982"/>
                  </a:lnTo>
                  <a:lnTo>
                    <a:pt x="258305" y="18021"/>
                  </a:lnTo>
                  <a:lnTo>
                    <a:pt x="267030" y="18021"/>
                  </a:lnTo>
                  <a:lnTo>
                    <a:pt x="268173" y="18021"/>
                  </a:lnTo>
                  <a:lnTo>
                    <a:pt x="276923" y="18021"/>
                  </a:lnTo>
                  <a:lnTo>
                    <a:pt x="284924" y="9982"/>
                  </a:lnTo>
                  <a:lnTo>
                    <a:pt x="284924" y="0"/>
                  </a:lnTo>
                  <a:close/>
                </a:path>
                <a:path w="3736340" h="129539">
                  <a:moveTo>
                    <a:pt x="340525" y="22580"/>
                  </a:moveTo>
                  <a:lnTo>
                    <a:pt x="332524" y="14516"/>
                  </a:lnTo>
                  <a:lnTo>
                    <a:pt x="312762" y="14516"/>
                  </a:lnTo>
                  <a:lnTo>
                    <a:pt x="304749" y="22580"/>
                  </a:lnTo>
                  <a:lnTo>
                    <a:pt x="304749" y="42481"/>
                  </a:lnTo>
                  <a:lnTo>
                    <a:pt x="312762" y="50546"/>
                  </a:lnTo>
                  <a:lnTo>
                    <a:pt x="332524" y="50546"/>
                  </a:lnTo>
                  <a:lnTo>
                    <a:pt x="340525" y="42481"/>
                  </a:lnTo>
                  <a:lnTo>
                    <a:pt x="340525" y="32537"/>
                  </a:lnTo>
                  <a:lnTo>
                    <a:pt x="340525" y="22580"/>
                  </a:lnTo>
                  <a:close/>
                </a:path>
                <a:path w="3736340" h="129539">
                  <a:moveTo>
                    <a:pt x="394995" y="55092"/>
                  </a:moveTo>
                  <a:lnTo>
                    <a:pt x="386994" y="47040"/>
                  </a:lnTo>
                  <a:lnTo>
                    <a:pt x="378256" y="47040"/>
                  </a:lnTo>
                  <a:lnTo>
                    <a:pt x="377126" y="47040"/>
                  </a:lnTo>
                  <a:lnTo>
                    <a:pt x="368376" y="47040"/>
                  </a:lnTo>
                  <a:lnTo>
                    <a:pt x="360362" y="55092"/>
                  </a:lnTo>
                  <a:lnTo>
                    <a:pt x="360362" y="65036"/>
                  </a:lnTo>
                  <a:lnTo>
                    <a:pt x="377126" y="65036"/>
                  </a:lnTo>
                  <a:lnTo>
                    <a:pt x="378256" y="65036"/>
                  </a:lnTo>
                  <a:lnTo>
                    <a:pt x="394995" y="65036"/>
                  </a:lnTo>
                  <a:lnTo>
                    <a:pt x="394995" y="55092"/>
                  </a:lnTo>
                  <a:close/>
                </a:path>
                <a:path w="3736340" h="129539">
                  <a:moveTo>
                    <a:pt x="394995" y="0"/>
                  </a:moveTo>
                  <a:lnTo>
                    <a:pt x="378256" y="0"/>
                  </a:lnTo>
                  <a:lnTo>
                    <a:pt x="377126" y="0"/>
                  </a:lnTo>
                  <a:lnTo>
                    <a:pt x="360362" y="0"/>
                  </a:lnTo>
                  <a:lnTo>
                    <a:pt x="360362" y="9982"/>
                  </a:lnTo>
                  <a:lnTo>
                    <a:pt x="368376" y="18021"/>
                  </a:lnTo>
                  <a:lnTo>
                    <a:pt x="377126" y="18021"/>
                  </a:lnTo>
                  <a:lnTo>
                    <a:pt x="378256" y="18021"/>
                  </a:lnTo>
                  <a:lnTo>
                    <a:pt x="386994" y="18021"/>
                  </a:lnTo>
                  <a:lnTo>
                    <a:pt x="394995" y="9982"/>
                  </a:lnTo>
                  <a:lnTo>
                    <a:pt x="394995" y="0"/>
                  </a:lnTo>
                  <a:close/>
                </a:path>
                <a:path w="3736340" h="129539">
                  <a:moveTo>
                    <a:pt x="450608" y="22580"/>
                  </a:moveTo>
                  <a:lnTo>
                    <a:pt x="442607" y="14516"/>
                  </a:lnTo>
                  <a:lnTo>
                    <a:pt x="422846" y="14516"/>
                  </a:lnTo>
                  <a:lnTo>
                    <a:pt x="414832" y="22580"/>
                  </a:lnTo>
                  <a:lnTo>
                    <a:pt x="414832" y="42481"/>
                  </a:lnTo>
                  <a:lnTo>
                    <a:pt x="422846" y="50546"/>
                  </a:lnTo>
                  <a:lnTo>
                    <a:pt x="442607" y="50546"/>
                  </a:lnTo>
                  <a:lnTo>
                    <a:pt x="450608" y="42481"/>
                  </a:lnTo>
                  <a:lnTo>
                    <a:pt x="450608" y="32537"/>
                  </a:lnTo>
                  <a:lnTo>
                    <a:pt x="450608" y="22580"/>
                  </a:lnTo>
                  <a:close/>
                </a:path>
                <a:path w="3736340" h="129539">
                  <a:moveTo>
                    <a:pt x="505079" y="55092"/>
                  </a:moveTo>
                  <a:lnTo>
                    <a:pt x="497078" y="47040"/>
                  </a:lnTo>
                  <a:lnTo>
                    <a:pt x="488340" y="47040"/>
                  </a:lnTo>
                  <a:lnTo>
                    <a:pt x="487197" y="47040"/>
                  </a:lnTo>
                  <a:lnTo>
                    <a:pt x="478447" y="47040"/>
                  </a:lnTo>
                  <a:lnTo>
                    <a:pt x="470433" y="55092"/>
                  </a:lnTo>
                  <a:lnTo>
                    <a:pt x="470433" y="65036"/>
                  </a:lnTo>
                  <a:lnTo>
                    <a:pt x="487197" y="65036"/>
                  </a:lnTo>
                  <a:lnTo>
                    <a:pt x="488340" y="65036"/>
                  </a:lnTo>
                  <a:lnTo>
                    <a:pt x="505079" y="65036"/>
                  </a:lnTo>
                  <a:lnTo>
                    <a:pt x="505079" y="55092"/>
                  </a:lnTo>
                  <a:close/>
                </a:path>
                <a:path w="3736340" h="129539">
                  <a:moveTo>
                    <a:pt x="505079" y="0"/>
                  </a:moveTo>
                  <a:lnTo>
                    <a:pt x="488340" y="0"/>
                  </a:lnTo>
                  <a:lnTo>
                    <a:pt x="487197" y="0"/>
                  </a:lnTo>
                  <a:lnTo>
                    <a:pt x="470433" y="0"/>
                  </a:lnTo>
                  <a:lnTo>
                    <a:pt x="470433" y="9982"/>
                  </a:lnTo>
                  <a:lnTo>
                    <a:pt x="478447" y="18021"/>
                  </a:lnTo>
                  <a:lnTo>
                    <a:pt x="487197" y="18021"/>
                  </a:lnTo>
                  <a:lnTo>
                    <a:pt x="488340" y="18021"/>
                  </a:lnTo>
                  <a:lnTo>
                    <a:pt x="497078" y="18021"/>
                  </a:lnTo>
                  <a:lnTo>
                    <a:pt x="505079" y="9982"/>
                  </a:lnTo>
                  <a:lnTo>
                    <a:pt x="505079" y="0"/>
                  </a:lnTo>
                  <a:close/>
                </a:path>
                <a:path w="3736340" h="129539">
                  <a:moveTo>
                    <a:pt x="560679" y="22580"/>
                  </a:moveTo>
                  <a:lnTo>
                    <a:pt x="552678" y="14516"/>
                  </a:lnTo>
                  <a:lnTo>
                    <a:pt x="532917" y="14516"/>
                  </a:lnTo>
                  <a:lnTo>
                    <a:pt x="524903" y="22580"/>
                  </a:lnTo>
                  <a:lnTo>
                    <a:pt x="524903" y="42481"/>
                  </a:lnTo>
                  <a:lnTo>
                    <a:pt x="532917" y="50546"/>
                  </a:lnTo>
                  <a:lnTo>
                    <a:pt x="552678" y="50546"/>
                  </a:lnTo>
                  <a:lnTo>
                    <a:pt x="560679" y="42481"/>
                  </a:lnTo>
                  <a:lnTo>
                    <a:pt x="560679" y="32537"/>
                  </a:lnTo>
                  <a:lnTo>
                    <a:pt x="560679" y="22580"/>
                  </a:lnTo>
                  <a:close/>
                </a:path>
                <a:path w="3736340" h="129539">
                  <a:moveTo>
                    <a:pt x="615149" y="55092"/>
                  </a:moveTo>
                  <a:lnTo>
                    <a:pt x="607148" y="47040"/>
                  </a:lnTo>
                  <a:lnTo>
                    <a:pt x="598398" y="47040"/>
                  </a:lnTo>
                  <a:lnTo>
                    <a:pt x="597242" y="47040"/>
                  </a:lnTo>
                  <a:lnTo>
                    <a:pt x="588530" y="47040"/>
                  </a:lnTo>
                  <a:lnTo>
                    <a:pt x="580517" y="55092"/>
                  </a:lnTo>
                  <a:lnTo>
                    <a:pt x="580517" y="65036"/>
                  </a:lnTo>
                  <a:lnTo>
                    <a:pt x="597242" y="65036"/>
                  </a:lnTo>
                  <a:lnTo>
                    <a:pt x="598398" y="65036"/>
                  </a:lnTo>
                  <a:lnTo>
                    <a:pt x="615149" y="65036"/>
                  </a:lnTo>
                  <a:lnTo>
                    <a:pt x="615149" y="55092"/>
                  </a:lnTo>
                  <a:close/>
                </a:path>
                <a:path w="3736340" h="129539">
                  <a:moveTo>
                    <a:pt x="615149" y="0"/>
                  </a:moveTo>
                  <a:lnTo>
                    <a:pt x="598398" y="0"/>
                  </a:lnTo>
                  <a:lnTo>
                    <a:pt x="597242" y="0"/>
                  </a:lnTo>
                  <a:lnTo>
                    <a:pt x="580517" y="0"/>
                  </a:lnTo>
                  <a:lnTo>
                    <a:pt x="580517" y="9982"/>
                  </a:lnTo>
                  <a:lnTo>
                    <a:pt x="588530" y="18021"/>
                  </a:lnTo>
                  <a:lnTo>
                    <a:pt x="597242" y="18021"/>
                  </a:lnTo>
                  <a:lnTo>
                    <a:pt x="598398" y="18021"/>
                  </a:lnTo>
                  <a:lnTo>
                    <a:pt x="607148" y="18021"/>
                  </a:lnTo>
                  <a:lnTo>
                    <a:pt x="615149" y="9982"/>
                  </a:lnTo>
                  <a:lnTo>
                    <a:pt x="615149" y="0"/>
                  </a:lnTo>
                  <a:close/>
                </a:path>
                <a:path w="3736340" h="129539">
                  <a:moveTo>
                    <a:pt x="670763" y="22580"/>
                  </a:moveTo>
                  <a:lnTo>
                    <a:pt x="662762" y="14516"/>
                  </a:lnTo>
                  <a:lnTo>
                    <a:pt x="642988" y="14516"/>
                  </a:lnTo>
                  <a:lnTo>
                    <a:pt x="634987" y="22580"/>
                  </a:lnTo>
                  <a:lnTo>
                    <a:pt x="634987" y="42481"/>
                  </a:lnTo>
                  <a:lnTo>
                    <a:pt x="642988" y="50546"/>
                  </a:lnTo>
                  <a:lnTo>
                    <a:pt x="662762" y="50546"/>
                  </a:lnTo>
                  <a:lnTo>
                    <a:pt x="670763" y="42481"/>
                  </a:lnTo>
                  <a:lnTo>
                    <a:pt x="670763" y="32537"/>
                  </a:lnTo>
                  <a:lnTo>
                    <a:pt x="670763" y="22580"/>
                  </a:lnTo>
                  <a:close/>
                </a:path>
                <a:path w="3736340" h="129539">
                  <a:moveTo>
                    <a:pt x="725220" y="55092"/>
                  </a:moveTo>
                  <a:lnTo>
                    <a:pt x="717219" y="47040"/>
                  </a:lnTo>
                  <a:lnTo>
                    <a:pt x="708469" y="47040"/>
                  </a:lnTo>
                  <a:lnTo>
                    <a:pt x="707339" y="47040"/>
                  </a:lnTo>
                  <a:lnTo>
                    <a:pt x="698588" y="47040"/>
                  </a:lnTo>
                  <a:lnTo>
                    <a:pt x="690587" y="55092"/>
                  </a:lnTo>
                  <a:lnTo>
                    <a:pt x="690587" y="65036"/>
                  </a:lnTo>
                  <a:lnTo>
                    <a:pt x="707339" y="65036"/>
                  </a:lnTo>
                  <a:lnTo>
                    <a:pt x="707339" y="81927"/>
                  </a:lnTo>
                  <a:lnTo>
                    <a:pt x="717219" y="81927"/>
                  </a:lnTo>
                  <a:lnTo>
                    <a:pt x="725220" y="73863"/>
                  </a:lnTo>
                  <a:lnTo>
                    <a:pt x="725220" y="65036"/>
                  </a:lnTo>
                  <a:lnTo>
                    <a:pt x="725220" y="63906"/>
                  </a:lnTo>
                  <a:lnTo>
                    <a:pt x="725220" y="55092"/>
                  </a:lnTo>
                  <a:close/>
                </a:path>
                <a:path w="3736340" h="129539">
                  <a:moveTo>
                    <a:pt x="725220" y="0"/>
                  </a:moveTo>
                  <a:lnTo>
                    <a:pt x="708469" y="0"/>
                  </a:lnTo>
                  <a:lnTo>
                    <a:pt x="707339" y="0"/>
                  </a:lnTo>
                  <a:lnTo>
                    <a:pt x="690587" y="0"/>
                  </a:lnTo>
                  <a:lnTo>
                    <a:pt x="690587" y="9982"/>
                  </a:lnTo>
                  <a:lnTo>
                    <a:pt x="698588" y="18021"/>
                  </a:lnTo>
                  <a:lnTo>
                    <a:pt x="707339" y="18021"/>
                  </a:lnTo>
                  <a:lnTo>
                    <a:pt x="708469" y="18021"/>
                  </a:lnTo>
                  <a:lnTo>
                    <a:pt x="717219" y="18021"/>
                  </a:lnTo>
                  <a:lnTo>
                    <a:pt x="725220" y="9982"/>
                  </a:lnTo>
                  <a:lnTo>
                    <a:pt x="725220" y="0"/>
                  </a:lnTo>
                  <a:close/>
                </a:path>
                <a:path w="3736340" h="129539">
                  <a:moveTo>
                    <a:pt x="780834" y="86461"/>
                  </a:moveTo>
                  <a:lnTo>
                    <a:pt x="772833" y="78409"/>
                  </a:lnTo>
                  <a:lnTo>
                    <a:pt x="753071" y="78409"/>
                  </a:lnTo>
                  <a:lnTo>
                    <a:pt x="745058" y="86461"/>
                  </a:lnTo>
                  <a:lnTo>
                    <a:pt x="745058" y="106375"/>
                  </a:lnTo>
                  <a:lnTo>
                    <a:pt x="753071" y="114427"/>
                  </a:lnTo>
                  <a:lnTo>
                    <a:pt x="772833" y="114427"/>
                  </a:lnTo>
                  <a:lnTo>
                    <a:pt x="780834" y="106375"/>
                  </a:lnTo>
                  <a:lnTo>
                    <a:pt x="780834" y="96418"/>
                  </a:lnTo>
                  <a:lnTo>
                    <a:pt x="780834" y="86461"/>
                  </a:lnTo>
                  <a:close/>
                </a:path>
                <a:path w="3736340" h="129539">
                  <a:moveTo>
                    <a:pt x="780834" y="22580"/>
                  </a:moveTo>
                  <a:lnTo>
                    <a:pt x="772833" y="14516"/>
                  </a:lnTo>
                  <a:lnTo>
                    <a:pt x="753071" y="14516"/>
                  </a:lnTo>
                  <a:lnTo>
                    <a:pt x="745058" y="22580"/>
                  </a:lnTo>
                  <a:lnTo>
                    <a:pt x="745058" y="42481"/>
                  </a:lnTo>
                  <a:lnTo>
                    <a:pt x="753071" y="50546"/>
                  </a:lnTo>
                  <a:lnTo>
                    <a:pt x="772833" y="50546"/>
                  </a:lnTo>
                  <a:lnTo>
                    <a:pt x="780834" y="42481"/>
                  </a:lnTo>
                  <a:lnTo>
                    <a:pt x="780834" y="32537"/>
                  </a:lnTo>
                  <a:lnTo>
                    <a:pt x="780834" y="22580"/>
                  </a:lnTo>
                  <a:close/>
                </a:path>
                <a:path w="3736340" h="129539">
                  <a:moveTo>
                    <a:pt x="835304" y="118986"/>
                  </a:moveTo>
                  <a:lnTo>
                    <a:pt x="827303" y="110934"/>
                  </a:lnTo>
                  <a:lnTo>
                    <a:pt x="817422" y="110934"/>
                  </a:lnTo>
                  <a:lnTo>
                    <a:pt x="817422" y="128930"/>
                  </a:lnTo>
                  <a:lnTo>
                    <a:pt x="835304" y="128930"/>
                  </a:lnTo>
                  <a:lnTo>
                    <a:pt x="835304" y="118986"/>
                  </a:lnTo>
                  <a:close/>
                </a:path>
                <a:path w="3736340" h="129539">
                  <a:moveTo>
                    <a:pt x="835304" y="55092"/>
                  </a:moveTo>
                  <a:lnTo>
                    <a:pt x="827303" y="47040"/>
                  </a:lnTo>
                  <a:lnTo>
                    <a:pt x="818553" y="47040"/>
                  </a:lnTo>
                  <a:lnTo>
                    <a:pt x="817422" y="47040"/>
                  </a:lnTo>
                  <a:lnTo>
                    <a:pt x="808672" y="47040"/>
                  </a:lnTo>
                  <a:lnTo>
                    <a:pt x="800658" y="55092"/>
                  </a:lnTo>
                  <a:lnTo>
                    <a:pt x="800658" y="65036"/>
                  </a:lnTo>
                  <a:lnTo>
                    <a:pt x="817422" y="65036"/>
                  </a:lnTo>
                  <a:lnTo>
                    <a:pt x="817422" y="81927"/>
                  </a:lnTo>
                  <a:lnTo>
                    <a:pt x="827303" y="81927"/>
                  </a:lnTo>
                  <a:lnTo>
                    <a:pt x="835304" y="73863"/>
                  </a:lnTo>
                  <a:lnTo>
                    <a:pt x="835304" y="65036"/>
                  </a:lnTo>
                  <a:lnTo>
                    <a:pt x="835304" y="63906"/>
                  </a:lnTo>
                  <a:lnTo>
                    <a:pt x="835304" y="55092"/>
                  </a:lnTo>
                  <a:close/>
                </a:path>
                <a:path w="3736340" h="129539">
                  <a:moveTo>
                    <a:pt x="835304" y="25"/>
                  </a:moveTo>
                  <a:lnTo>
                    <a:pt x="818553" y="25"/>
                  </a:lnTo>
                  <a:lnTo>
                    <a:pt x="800658" y="0"/>
                  </a:lnTo>
                  <a:lnTo>
                    <a:pt x="800658" y="9982"/>
                  </a:lnTo>
                  <a:lnTo>
                    <a:pt x="808672" y="18021"/>
                  </a:lnTo>
                  <a:lnTo>
                    <a:pt x="817422" y="18021"/>
                  </a:lnTo>
                  <a:lnTo>
                    <a:pt x="818553" y="18021"/>
                  </a:lnTo>
                  <a:lnTo>
                    <a:pt x="827303" y="18021"/>
                  </a:lnTo>
                  <a:lnTo>
                    <a:pt x="835304" y="9982"/>
                  </a:lnTo>
                  <a:lnTo>
                    <a:pt x="835304" y="25"/>
                  </a:lnTo>
                  <a:close/>
                </a:path>
                <a:path w="3736340" h="129539">
                  <a:moveTo>
                    <a:pt x="890905" y="86461"/>
                  </a:moveTo>
                  <a:lnTo>
                    <a:pt x="882904" y="78409"/>
                  </a:lnTo>
                  <a:lnTo>
                    <a:pt x="863142" y="78409"/>
                  </a:lnTo>
                  <a:lnTo>
                    <a:pt x="855129" y="86461"/>
                  </a:lnTo>
                  <a:lnTo>
                    <a:pt x="855129" y="106375"/>
                  </a:lnTo>
                  <a:lnTo>
                    <a:pt x="863142" y="114427"/>
                  </a:lnTo>
                  <a:lnTo>
                    <a:pt x="882904" y="114427"/>
                  </a:lnTo>
                  <a:lnTo>
                    <a:pt x="890905" y="106375"/>
                  </a:lnTo>
                  <a:lnTo>
                    <a:pt x="890905" y="96418"/>
                  </a:lnTo>
                  <a:lnTo>
                    <a:pt x="890905" y="86461"/>
                  </a:lnTo>
                  <a:close/>
                </a:path>
                <a:path w="3736340" h="129539">
                  <a:moveTo>
                    <a:pt x="890905" y="22580"/>
                  </a:moveTo>
                  <a:lnTo>
                    <a:pt x="882904" y="14516"/>
                  </a:lnTo>
                  <a:lnTo>
                    <a:pt x="863142" y="14516"/>
                  </a:lnTo>
                  <a:lnTo>
                    <a:pt x="855129" y="22580"/>
                  </a:lnTo>
                  <a:lnTo>
                    <a:pt x="855129" y="42481"/>
                  </a:lnTo>
                  <a:lnTo>
                    <a:pt x="863142" y="50546"/>
                  </a:lnTo>
                  <a:lnTo>
                    <a:pt x="882904" y="50546"/>
                  </a:lnTo>
                  <a:lnTo>
                    <a:pt x="890905" y="42481"/>
                  </a:lnTo>
                  <a:lnTo>
                    <a:pt x="890905" y="32537"/>
                  </a:lnTo>
                  <a:lnTo>
                    <a:pt x="890905" y="22580"/>
                  </a:lnTo>
                  <a:close/>
                </a:path>
                <a:path w="3736340" h="129539">
                  <a:moveTo>
                    <a:pt x="945375" y="118986"/>
                  </a:moveTo>
                  <a:lnTo>
                    <a:pt x="937374" y="110934"/>
                  </a:lnTo>
                  <a:lnTo>
                    <a:pt x="928649" y="110934"/>
                  </a:lnTo>
                  <a:lnTo>
                    <a:pt x="927493" y="110934"/>
                  </a:lnTo>
                  <a:lnTo>
                    <a:pt x="918756" y="110934"/>
                  </a:lnTo>
                  <a:lnTo>
                    <a:pt x="910742" y="118986"/>
                  </a:lnTo>
                  <a:lnTo>
                    <a:pt x="910742" y="128930"/>
                  </a:lnTo>
                  <a:lnTo>
                    <a:pt x="927493" y="128930"/>
                  </a:lnTo>
                  <a:lnTo>
                    <a:pt x="928649" y="128930"/>
                  </a:lnTo>
                  <a:lnTo>
                    <a:pt x="945375" y="128930"/>
                  </a:lnTo>
                  <a:lnTo>
                    <a:pt x="945375" y="118986"/>
                  </a:lnTo>
                  <a:close/>
                </a:path>
                <a:path w="3736340" h="129539">
                  <a:moveTo>
                    <a:pt x="945375" y="55092"/>
                  </a:moveTo>
                  <a:lnTo>
                    <a:pt x="937374" y="47040"/>
                  </a:lnTo>
                  <a:lnTo>
                    <a:pt x="928649" y="47040"/>
                  </a:lnTo>
                  <a:lnTo>
                    <a:pt x="927493" y="47040"/>
                  </a:lnTo>
                  <a:lnTo>
                    <a:pt x="918756" y="47040"/>
                  </a:lnTo>
                  <a:lnTo>
                    <a:pt x="910742" y="55092"/>
                  </a:lnTo>
                  <a:lnTo>
                    <a:pt x="910742" y="63906"/>
                  </a:lnTo>
                  <a:lnTo>
                    <a:pt x="910742" y="65036"/>
                  </a:lnTo>
                  <a:lnTo>
                    <a:pt x="910742" y="73863"/>
                  </a:lnTo>
                  <a:lnTo>
                    <a:pt x="918756" y="81927"/>
                  </a:lnTo>
                  <a:lnTo>
                    <a:pt x="927493" y="81927"/>
                  </a:lnTo>
                  <a:lnTo>
                    <a:pt x="928649" y="81927"/>
                  </a:lnTo>
                  <a:lnTo>
                    <a:pt x="937374" y="81927"/>
                  </a:lnTo>
                  <a:lnTo>
                    <a:pt x="945375" y="73863"/>
                  </a:lnTo>
                  <a:lnTo>
                    <a:pt x="945375" y="65036"/>
                  </a:lnTo>
                  <a:lnTo>
                    <a:pt x="945375" y="63919"/>
                  </a:lnTo>
                  <a:lnTo>
                    <a:pt x="945375" y="55092"/>
                  </a:lnTo>
                  <a:close/>
                </a:path>
                <a:path w="3736340" h="129539">
                  <a:moveTo>
                    <a:pt x="1000975" y="94602"/>
                  </a:moveTo>
                  <a:lnTo>
                    <a:pt x="982141" y="79298"/>
                  </a:lnTo>
                  <a:lnTo>
                    <a:pt x="981075" y="78409"/>
                  </a:lnTo>
                  <a:lnTo>
                    <a:pt x="973201" y="78409"/>
                  </a:lnTo>
                  <a:lnTo>
                    <a:pt x="965200" y="86461"/>
                  </a:lnTo>
                  <a:lnTo>
                    <a:pt x="965200" y="106375"/>
                  </a:lnTo>
                  <a:lnTo>
                    <a:pt x="973201" y="114427"/>
                  </a:lnTo>
                  <a:lnTo>
                    <a:pt x="992974" y="114427"/>
                  </a:lnTo>
                  <a:lnTo>
                    <a:pt x="1000975" y="106375"/>
                  </a:lnTo>
                  <a:lnTo>
                    <a:pt x="1000975" y="94602"/>
                  </a:lnTo>
                  <a:close/>
                </a:path>
                <a:path w="3736340" h="129539">
                  <a:moveTo>
                    <a:pt x="1044981" y="128930"/>
                  </a:moveTo>
                  <a:lnTo>
                    <a:pt x="1038694" y="124167"/>
                  </a:lnTo>
                  <a:lnTo>
                    <a:pt x="1025702" y="114084"/>
                  </a:lnTo>
                  <a:lnTo>
                    <a:pt x="1020813" y="118986"/>
                  </a:lnTo>
                  <a:lnTo>
                    <a:pt x="1020813" y="128930"/>
                  </a:lnTo>
                  <a:lnTo>
                    <a:pt x="1037564" y="128930"/>
                  </a:lnTo>
                  <a:lnTo>
                    <a:pt x="1038694" y="128930"/>
                  </a:lnTo>
                  <a:lnTo>
                    <a:pt x="1044981" y="128930"/>
                  </a:lnTo>
                  <a:close/>
                </a:path>
                <a:path w="3736340" h="129539">
                  <a:moveTo>
                    <a:pt x="3477120" y="118986"/>
                  </a:moveTo>
                  <a:lnTo>
                    <a:pt x="3473310" y="115163"/>
                  </a:lnTo>
                  <a:lnTo>
                    <a:pt x="3459429" y="125869"/>
                  </a:lnTo>
                  <a:lnTo>
                    <a:pt x="3459200" y="126047"/>
                  </a:lnTo>
                  <a:lnTo>
                    <a:pt x="3457041" y="127673"/>
                  </a:lnTo>
                  <a:lnTo>
                    <a:pt x="3455416" y="128930"/>
                  </a:lnTo>
                  <a:lnTo>
                    <a:pt x="3459200" y="128930"/>
                  </a:lnTo>
                  <a:lnTo>
                    <a:pt x="3460356" y="128930"/>
                  </a:lnTo>
                  <a:lnTo>
                    <a:pt x="3477120" y="128930"/>
                  </a:lnTo>
                  <a:lnTo>
                    <a:pt x="3477120" y="118986"/>
                  </a:lnTo>
                  <a:close/>
                </a:path>
                <a:path w="3736340" h="129539">
                  <a:moveTo>
                    <a:pt x="3532721" y="86461"/>
                  </a:moveTo>
                  <a:lnTo>
                    <a:pt x="3524720" y="78409"/>
                  </a:lnTo>
                  <a:lnTo>
                    <a:pt x="3519284" y="78409"/>
                  </a:lnTo>
                  <a:lnTo>
                    <a:pt x="3517633" y="79781"/>
                  </a:lnTo>
                  <a:lnTo>
                    <a:pt x="3498354" y="95440"/>
                  </a:lnTo>
                  <a:lnTo>
                    <a:pt x="3496945" y="96558"/>
                  </a:lnTo>
                  <a:lnTo>
                    <a:pt x="3496945" y="106375"/>
                  </a:lnTo>
                  <a:lnTo>
                    <a:pt x="3504946" y="114427"/>
                  </a:lnTo>
                  <a:lnTo>
                    <a:pt x="3524720" y="114427"/>
                  </a:lnTo>
                  <a:lnTo>
                    <a:pt x="3532721" y="106375"/>
                  </a:lnTo>
                  <a:lnTo>
                    <a:pt x="3532721" y="86461"/>
                  </a:lnTo>
                  <a:close/>
                </a:path>
                <a:path w="3736340" h="129539">
                  <a:moveTo>
                    <a:pt x="3587178" y="118986"/>
                  </a:moveTo>
                  <a:lnTo>
                    <a:pt x="3579177" y="110934"/>
                  </a:lnTo>
                  <a:lnTo>
                    <a:pt x="3570427" y="110934"/>
                  </a:lnTo>
                  <a:lnTo>
                    <a:pt x="3569284" y="110934"/>
                  </a:lnTo>
                  <a:lnTo>
                    <a:pt x="3560534" y="110934"/>
                  </a:lnTo>
                  <a:lnTo>
                    <a:pt x="3552545" y="118986"/>
                  </a:lnTo>
                  <a:lnTo>
                    <a:pt x="3552545" y="128930"/>
                  </a:lnTo>
                  <a:lnTo>
                    <a:pt x="3569284" y="128930"/>
                  </a:lnTo>
                  <a:lnTo>
                    <a:pt x="3570427" y="128930"/>
                  </a:lnTo>
                  <a:lnTo>
                    <a:pt x="3587178" y="128930"/>
                  </a:lnTo>
                  <a:lnTo>
                    <a:pt x="3587178" y="118986"/>
                  </a:lnTo>
                  <a:close/>
                </a:path>
                <a:path w="3736340" h="129539">
                  <a:moveTo>
                    <a:pt x="3587178" y="55092"/>
                  </a:moveTo>
                  <a:lnTo>
                    <a:pt x="3579177" y="47040"/>
                  </a:lnTo>
                  <a:lnTo>
                    <a:pt x="3570427" y="47040"/>
                  </a:lnTo>
                  <a:lnTo>
                    <a:pt x="3569284" y="47040"/>
                  </a:lnTo>
                  <a:lnTo>
                    <a:pt x="3560534" y="47040"/>
                  </a:lnTo>
                  <a:lnTo>
                    <a:pt x="3552545" y="55092"/>
                  </a:lnTo>
                  <a:lnTo>
                    <a:pt x="3552545" y="63919"/>
                  </a:lnTo>
                  <a:lnTo>
                    <a:pt x="3552545" y="65036"/>
                  </a:lnTo>
                  <a:lnTo>
                    <a:pt x="3552545" y="73863"/>
                  </a:lnTo>
                  <a:lnTo>
                    <a:pt x="3560534" y="81927"/>
                  </a:lnTo>
                  <a:lnTo>
                    <a:pt x="3569284" y="81927"/>
                  </a:lnTo>
                  <a:lnTo>
                    <a:pt x="3570427" y="81927"/>
                  </a:lnTo>
                  <a:lnTo>
                    <a:pt x="3579177" y="81927"/>
                  </a:lnTo>
                  <a:lnTo>
                    <a:pt x="3587178" y="73863"/>
                  </a:lnTo>
                  <a:lnTo>
                    <a:pt x="3587178" y="65036"/>
                  </a:lnTo>
                  <a:lnTo>
                    <a:pt x="3587178" y="63906"/>
                  </a:lnTo>
                  <a:lnTo>
                    <a:pt x="3587178" y="55092"/>
                  </a:lnTo>
                  <a:close/>
                </a:path>
                <a:path w="3736340" h="129539">
                  <a:moveTo>
                    <a:pt x="3642791" y="86461"/>
                  </a:moveTo>
                  <a:lnTo>
                    <a:pt x="3634790" y="78409"/>
                  </a:lnTo>
                  <a:lnTo>
                    <a:pt x="3615004" y="78409"/>
                  </a:lnTo>
                  <a:lnTo>
                    <a:pt x="3607003" y="86461"/>
                  </a:lnTo>
                  <a:lnTo>
                    <a:pt x="3607003" y="106375"/>
                  </a:lnTo>
                  <a:lnTo>
                    <a:pt x="3615004" y="114427"/>
                  </a:lnTo>
                  <a:lnTo>
                    <a:pt x="3634790" y="114427"/>
                  </a:lnTo>
                  <a:lnTo>
                    <a:pt x="3642791" y="106375"/>
                  </a:lnTo>
                  <a:lnTo>
                    <a:pt x="3642791" y="96418"/>
                  </a:lnTo>
                  <a:lnTo>
                    <a:pt x="3642791" y="86461"/>
                  </a:lnTo>
                  <a:close/>
                </a:path>
                <a:path w="3736340" h="129539">
                  <a:moveTo>
                    <a:pt x="3697262" y="118986"/>
                  </a:moveTo>
                  <a:lnTo>
                    <a:pt x="3689261" y="110934"/>
                  </a:lnTo>
                  <a:lnTo>
                    <a:pt x="3680498" y="110934"/>
                  </a:lnTo>
                  <a:lnTo>
                    <a:pt x="3679367" y="110934"/>
                  </a:lnTo>
                  <a:lnTo>
                    <a:pt x="3670617" y="110934"/>
                  </a:lnTo>
                  <a:lnTo>
                    <a:pt x="3662616" y="118986"/>
                  </a:lnTo>
                  <a:lnTo>
                    <a:pt x="3662616" y="128930"/>
                  </a:lnTo>
                  <a:lnTo>
                    <a:pt x="3679367" y="128930"/>
                  </a:lnTo>
                  <a:lnTo>
                    <a:pt x="3680498" y="128930"/>
                  </a:lnTo>
                  <a:lnTo>
                    <a:pt x="3697262" y="128930"/>
                  </a:lnTo>
                  <a:lnTo>
                    <a:pt x="3697262" y="118986"/>
                  </a:lnTo>
                  <a:close/>
                </a:path>
                <a:path w="3736340" h="129539">
                  <a:moveTo>
                    <a:pt x="3697262" y="63906"/>
                  </a:moveTo>
                  <a:lnTo>
                    <a:pt x="3680498" y="63906"/>
                  </a:lnTo>
                  <a:lnTo>
                    <a:pt x="3680498" y="47040"/>
                  </a:lnTo>
                  <a:lnTo>
                    <a:pt x="3670617" y="47040"/>
                  </a:lnTo>
                  <a:lnTo>
                    <a:pt x="3662616" y="55092"/>
                  </a:lnTo>
                  <a:lnTo>
                    <a:pt x="3662616" y="63906"/>
                  </a:lnTo>
                  <a:lnTo>
                    <a:pt x="3662616" y="65036"/>
                  </a:lnTo>
                  <a:lnTo>
                    <a:pt x="3662616" y="73863"/>
                  </a:lnTo>
                  <a:lnTo>
                    <a:pt x="3670617" y="81927"/>
                  </a:lnTo>
                  <a:lnTo>
                    <a:pt x="3679367" y="81927"/>
                  </a:lnTo>
                  <a:lnTo>
                    <a:pt x="3680498" y="81927"/>
                  </a:lnTo>
                  <a:lnTo>
                    <a:pt x="3689261" y="81927"/>
                  </a:lnTo>
                  <a:lnTo>
                    <a:pt x="3697262" y="73863"/>
                  </a:lnTo>
                  <a:lnTo>
                    <a:pt x="3697262" y="63906"/>
                  </a:lnTo>
                  <a:close/>
                </a:path>
                <a:path w="3736340" h="129539">
                  <a:moveTo>
                    <a:pt x="3736073" y="78409"/>
                  </a:moveTo>
                  <a:lnTo>
                    <a:pt x="3725100" y="78409"/>
                  </a:lnTo>
                  <a:lnTo>
                    <a:pt x="3717086" y="86461"/>
                  </a:lnTo>
                  <a:lnTo>
                    <a:pt x="3717086" y="106375"/>
                  </a:lnTo>
                  <a:lnTo>
                    <a:pt x="3725100" y="114427"/>
                  </a:lnTo>
                  <a:lnTo>
                    <a:pt x="3736073" y="114427"/>
                  </a:lnTo>
                  <a:lnTo>
                    <a:pt x="3736073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82">
              <a:extLst>
                <a:ext uri="{FF2B5EF4-FFF2-40B4-BE49-F238E27FC236}">
                  <a16:creationId xmlns:a16="http://schemas.microsoft.com/office/drawing/2014/main" id="{9A9C7968-17A7-B004-5DCD-88329EA2CA76}"/>
                </a:ext>
              </a:extLst>
            </p:cNvPr>
            <p:cNvSpPr/>
            <p:nvPr/>
          </p:nvSpPr>
          <p:spPr>
            <a:xfrm>
              <a:off x="5327993" y="2504643"/>
              <a:ext cx="3816350" cy="193040"/>
            </a:xfrm>
            <a:custGeom>
              <a:avLst/>
              <a:gdLst/>
              <a:ahLst/>
              <a:cxnLst/>
              <a:rect l="l" t="t" r="r" b="b"/>
              <a:pathLst>
                <a:path w="3816350" h="193039">
                  <a:moveTo>
                    <a:pt x="34632" y="55067"/>
                  </a:moveTo>
                  <a:lnTo>
                    <a:pt x="26631" y="47015"/>
                  </a:lnTo>
                  <a:lnTo>
                    <a:pt x="19888" y="47015"/>
                  </a:lnTo>
                  <a:lnTo>
                    <a:pt x="23749" y="53441"/>
                  </a:lnTo>
                  <a:lnTo>
                    <a:pt x="30797" y="65024"/>
                  </a:lnTo>
                  <a:lnTo>
                    <a:pt x="34632" y="71221"/>
                  </a:lnTo>
                  <a:lnTo>
                    <a:pt x="34632" y="65024"/>
                  </a:lnTo>
                  <a:lnTo>
                    <a:pt x="34632" y="63881"/>
                  </a:lnTo>
                  <a:lnTo>
                    <a:pt x="34632" y="55067"/>
                  </a:lnTo>
                  <a:close/>
                </a:path>
                <a:path w="3816350" h="193039">
                  <a:moveTo>
                    <a:pt x="34632" y="0"/>
                  </a:moveTo>
                  <a:lnTo>
                    <a:pt x="17881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44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81" y="18008"/>
                  </a:lnTo>
                  <a:lnTo>
                    <a:pt x="26631" y="18008"/>
                  </a:lnTo>
                  <a:lnTo>
                    <a:pt x="34632" y="9944"/>
                  </a:lnTo>
                  <a:lnTo>
                    <a:pt x="34632" y="0"/>
                  </a:lnTo>
                  <a:close/>
                </a:path>
                <a:path w="3816350" h="193039">
                  <a:moveTo>
                    <a:pt x="90233" y="86448"/>
                  </a:moveTo>
                  <a:lnTo>
                    <a:pt x="82232" y="78397"/>
                  </a:lnTo>
                  <a:lnTo>
                    <a:pt x="62458" y="78397"/>
                  </a:lnTo>
                  <a:lnTo>
                    <a:pt x="54457" y="86448"/>
                  </a:lnTo>
                  <a:lnTo>
                    <a:pt x="54457" y="102920"/>
                  </a:lnTo>
                  <a:lnTo>
                    <a:pt x="60553" y="112483"/>
                  </a:lnTo>
                  <a:lnTo>
                    <a:pt x="62458" y="114414"/>
                  </a:lnTo>
                  <a:lnTo>
                    <a:pt x="82232" y="114414"/>
                  </a:lnTo>
                  <a:lnTo>
                    <a:pt x="90233" y="106362"/>
                  </a:lnTo>
                  <a:lnTo>
                    <a:pt x="90233" y="86448"/>
                  </a:lnTo>
                  <a:close/>
                </a:path>
                <a:path w="3816350" h="193039">
                  <a:moveTo>
                    <a:pt x="90233" y="22555"/>
                  </a:moveTo>
                  <a:lnTo>
                    <a:pt x="82232" y="14490"/>
                  </a:lnTo>
                  <a:lnTo>
                    <a:pt x="62458" y="14490"/>
                  </a:lnTo>
                  <a:lnTo>
                    <a:pt x="54457" y="22555"/>
                  </a:lnTo>
                  <a:lnTo>
                    <a:pt x="54457" y="42468"/>
                  </a:lnTo>
                  <a:lnTo>
                    <a:pt x="62458" y="50507"/>
                  </a:lnTo>
                  <a:lnTo>
                    <a:pt x="82232" y="50507"/>
                  </a:lnTo>
                  <a:lnTo>
                    <a:pt x="90233" y="42468"/>
                  </a:lnTo>
                  <a:lnTo>
                    <a:pt x="90233" y="32499"/>
                  </a:lnTo>
                  <a:lnTo>
                    <a:pt x="90233" y="22555"/>
                  </a:lnTo>
                  <a:close/>
                </a:path>
                <a:path w="3816350" h="193039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84" y="110909"/>
                  </a:lnTo>
                  <a:lnTo>
                    <a:pt x="110070" y="118960"/>
                  </a:lnTo>
                  <a:lnTo>
                    <a:pt x="110070" y="128917"/>
                  </a:lnTo>
                  <a:lnTo>
                    <a:pt x="126809" y="128917"/>
                  </a:lnTo>
                  <a:lnTo>
                    <a:pt x="127952" y="128917"/>
                  </a:lnTo>
                  <a:lnTo>
                    <a:pt x="144703" y="128917"/>
                  </a:lnTo>
                  <a:lnTo>
                    <a:pt x="144703" y="118960"/>
                  </a:lnTo>
                  <a:close/>
                </a:path>
                <a:path w="3816350" h="193039">
                  <a:moveTo>
                    <a:pt x="144703" y="55067"/>
                  </a:moveTo>
                  <a:lnTo>
                    <a:pt x="136702" y="47015"/>
                  </a:lnTo>
                  <a:lnTo>
                    <a:pt x="127952" y="47015"/>
                  </a:lnTo>
                  <a:lnTo>
                    <a:pt x="126809" y="47015"/>
                  </a:lnTo>
                  <a:lnTo>
                    <a:pt x="118084" y="47015"/>
                  </a:lnTo>
                  <a:lnTo>
                    <a:pt x="110070" y="55067"/>
                  </a:lnTo>
                  <a:lnTo>
                    <a:pt x="110070" y="63881"/>
                  </a:lnTo>
                  <a:lnTo>
                    <a:pt x="110070" y="65024"/>
                  </a:lnTo>
                  <a:lnTo>
                    <a:pt x="110070" y="73837"/>
                  </a:lnTo>
                  <a:lnTo>
                    <a:pt x="118084" y="81889"/>
                  </a:lnTo>
                  <a:lnTo>
                    <a:pt x="126809" y="81889"/>
                  </a:lnTo>
                  <a:lnTo>
                    <a:pt x="127952" y="81889"/>
                  </a:lnTo>
                  <a:lnTo>
                    <a:pt x="136702" y="81889"/>
                  </a:lnTo>
                  <a:lnTo>
                    <a:pt x="144703" y="73837"/>
                  </a:lnTo>
                  <a:lnTo>
                    <a:pt x="144703" y="65024"/>
                  </a:lnTo>
                  <a:lnTo>
                    <a:pt x="144703" y="63881"/>
                  </a:lnTo>
                  <a:lnTo>
                    <a:pt x="144703" y="55067"/>
                  </a:lnTo>
                  <a:close/>
                </a:path>
                <a:path w="3816350" h="193039">
                  <a:moveTo>
                    <a:pt x="144703" y="0"/>
                  </a:moveTo>
                  <a:lnTo>
                    <a:pt x="127952" y="0"/>
                  </a:lnTo>
                  <a:lnTo>
                    <a:pt x="126809" y="0"/>
                  </a:lnTo>
                  <a:lnTo>
                    <a:pt x="110070" y="0"/>
                  </a:lnTo>
                  <a:lnTo>
                    <a:pt x="110070" y="9944"/>
                  </a:lnTo>
                  <a:lnTo>
                    <a:pt x="118084" y="18008"/>
                  </a:lnTo>
                  <a:lnTo>
                    <a:pt x="126809" y="18008"/>
                  </a:lnTo>
                  <a:lnTo>
                    <a:pt x="127952" y="18008"/>
                  </a:lnTo>
                  <a:lnTo>
                    <a:pt x="136702" y="18008"/>
                  </a:lnTo>
                  <a:lnTo>
                    <a:pt x="144703" y="9944"/>
                  </a:lnTo>
                  <a:lnTo>
                    <a:pt x="144703" y="0"/>
                  </a:lnTo>
                  <a:close/>
                </a:path>
                <a:path w="3816350" h="193039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62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62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3816350" h="193039">
                  <a:moveTo>
                    <a:pt x="200317" y="22555"/>
                  </a:moveTo>
                  <a:lnTo>
                    <a:pt x="192316" y="14490"/>
                  </a:lnTo>
                  <a:lnTo>
                    <a:pt x="172542" y="14490"/>
                  </a:lnTo>
                  <a:lnTo>
                    <a:pt x="164541" y="22555"/>
                  </a:lnTo>
                  <a:lnTo>
                    <a:pt x="164541" y="42468"/>
                  </a:lnTo>
                  <a:lnTo>
                    <a:pt x="172542" y="50507"/>
                  </a:lnTo>
                  <a:lnTo>
                    <a:pt x="192316" y="50507"/>
                  </a:lnTo>
                  <a:lnTo>
                    <a:pt x="200317" y="42468"/>
                  </a:lnTo>
                  <a:lnTo>
                    <a:pt x="200317" y="32499"/>
                  </a:lnTo>
                  <a:lnTo>
                    <a:pt x="200317" y="22555"/>
                  </a:lnTo>
                  <a:close/>
                </a:path>
                <a:path w="3816350" h="193039">
                  <a:moveTo>
                    <a:pt x="254787" y="118960"/>
                  </a:moveTo>
                  <a:lnTo>
                    <a:pt x="246786" y="110909"/>
                  </a:lnTo>
                  <a:lnTo>
                    <a:pt x="238023" y="110909"/>
                  </a:lnTo>
                  <a:lnTo>
                    <a:pt x="236880" y="110909"/>
                  </a:lnTo>
                  <a:lnTo>
                    <a:pt x="228155" y="110909"/>
                  </a:lnTo>
                  <a:lnTo>
                    <a:pt x="220141" y="118960"/>
                  </a:lnTo>
                  <a:lnTo>
                    <a:pt x="220141" y="128917"/>
                  </a:lnTo>
                  <a:lnTo>
                    <a:pt x="236880" y="128917"/>
                  </a:lnTo>
                  <a:lnTo>
                    <a:pt x="238023" y="128917"/>
                  </a:lnTo>
                  <a:lnTo>
                    <a:pt x="254787" y="128917"/>
                  </a:lnTo>
                  <a:lnTo>
                    <a:pt x="254787" y="118960"/>
                  </a:lnTo>
                  <a:close/>
                </a:path>
                <a:path w="3816350" h="193039">
                  <a:moveTo>
                    <a:pt x="254787" y="55067"/>
                  </a:moveTo>
                  <a:lnTo>
                    <a:pt x="246786" y="47015"/>
                  </a:lnTo>
                  <a:lnTo>
                    <a:pt x="238023" y="47015"/>
                  </a:lnTo>
                  <a:lnTo>
                    <a:pt x="236880" y="47015"/>
                  </a:lnTo>
                  <a:lnTo>
                    <a:pt x="228155" y="47015"/>
                  </a:lnTo>
                  <a:lnTo>
                    <a:pt x="220141" y="55067"/>
                  </a:lnTo>
                  <a:lnTo>
                    <a:pt x="220141" y="63881"/>
                  </a:lnTo>
                  <a:lnTo>
                    <a:pt x="220141" y="65024"/>
                  </a:lnTo>
                  <a:lnTo>
                    <a:pt x="220141" y="73837"/>
                  </a:lnTo>
                  <a:lnTo>
                    <a:pt x="228155" y="81889"/>
                  </a:lnTo>
                  <a:lnTo>
                    <a:pt x="236880" y="81889"/>
                  </a:lnTo>
                  <a:lnTo>
                    <a:pt x="238023" y="81889"/>
                  </a:lnTo>
                  <a:lnTo>
                    <a:pt x="246786" y="81889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67"/>
                  </a:lnTo>
                  <a:close/>
                </a:path>
                <a:path w="3816350" h="193039">
                  <a:moveTo>
                    <a:pt x="254787" y="0"/>
                  </a:moveTo>
                  <a:lnTo>
                    <a:pt x="238023" y="0"/>
                  </a:lnTo>
                  <a:lnTo>
                    <a:pt x="236880" y="0"/>
                  </a:lnTo>
                  <a:lnTo>
                    <a:pt x="220141" y="0"/>
                  </a:lnTo>
                  <a:lnTo>
                    <a:pt x="220141" y="9944"/>
                  </a:lnTo>
                  <a:lnTo>
                    <a:pt x="228155" y="18008"/>
                  </a:lnTo>
                  <a:lnTo>
                    <a:pt x="236880" y="18008"/>
                  </a:lnTo>
                  <a:lnTo>
                    <a:pt x="238023" y="18008"/>
                  </a:lnTo>
                  <a:lnTo>
                    <a:pt x="246786" y="18008"/>
                  </a:lnTo>
                  <a:lnTo>
                    <a:pt x="254787" y="9944"/>
                  </a:lnTo>
                  <a:lnTo>
                    <a:pt x="254787" y="0"/>
                  </a:lnTo>
                  <a:close/>
                </a:path>
                <a:path w="3816350" h="193039">
                  <a:moveTo>
                    <a:pt x="310388" y="86448"/>
                  </a:moveTo>
                  <a:lnTo>
                    <a:pt x="302387" y="78397"/>
                  </a:lnTo>
                  <a:lnTo>
                    <a:pt x="282625" y="78397"/>
                  </a:lnTo>
                  <a:lnTo>
                    <a:pt x="274612" y="86448"/>
                  </a:lnTo>
                  <a:lnTo>
                    <a:pt x="274612" y="106362"/>
                  </a:lnTo>
                  <a:lnTo>
                    <a:pt x="282625" y="114414"/>
                  </a:lnTo>
                  <a:lnTo>
                    <a:pt x="302387" y="114414"/>
                  </a:lnTo>
                  <a:lnTo>
                    <a:pt x="310388" y="106362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3816350" h="193039">
                  <a:moveTo>
                    <a:pt x="310388" y="22555"/>
                  </a:moveTo>
                  <a:lnTo>
                    <a:pt x="302387" y="14490"/>
                  </a:lnTo>
                  <a:lnTo>
                    <a:pt x="282625" y="14490"/>
                  </a:lnTo>
                  <a:lnTo>
                    <a:pt x="274612" y="22555"/>
                  </a:lnTo>
                  <a:lnTo>
                    <a:pt x="274612" y="42468"/>
                  </a:lnTo>
                  <a:lnTo>
                    <a:pt x="282625" y="50507"/>
                  </a:lnTo>
                  <a:lnTo>
                    <a:pt x="302387" y="50507"/>
                  </a:lnTo>
                  <a:lnTo>
                    <a:pt x="310388" y="42468"/>
                  </a:lnTo>
                  <a:lnTo>
                    <a:pt x="310388" y="32499"/>
                  </a:lnTo>
                  <a:lnTo>
                    <a:pt x="310388" y="22555"/>
                  </a:lnTo>
                  <a:close/>
                </a:path>
                <a:path w="3816350" h="193039">
                  <a:moveTo>
                    <a:pt x="348107" y="0"/>
                  </a:moveTo>
                  <a:lnTo>
                    <a:pt x="330225" y="0"/>
                  </a:lnTo>
                  <a:lnTo>
                    <a:pt x="330225" y="9944"/>
                  </a:lnTo>
                  <a:lnTo>
                    <a:pt x="338239" y="18008"/>
                  </a:lnTo>
                  <a:lnTo>
                    <a:pt x="348107" y="18008"/>
                  </a:lnTo>
                  <a:lnTo>
                    <a:pt x="348107" y="0"/>
                  </a:lnTo>
                  <a:close/>
                </a:path>
                <a:path w="3816350" h="193039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17"/>
                  </a:lnTo>
                  <a:lnTo>
                    <a:pt x="346964" y="128917"/>
                  </a:lnTo>
                  <a:lnTo>
                    <a:pt x="348107" y="128917"/>
                  </a:lnTo>
                  <a:lnTo>
                    <a:pt x="364858" y="128917"/>
                  </a:lnTo>
                  <a:lnTo>
                    <a:pt x="364858" y="118960"/>
                  </a:lnTo>
                  <a:close/>
                </a:path>
                <a:path w="3816350" h="193039">
                  <a:moveTo>
                    <a:pt x="364858" y="63881"/>
                  </a:moveTo>
                  <a:lnTo>
                    <a:pt x="348107" y="63881"/>
                  </a:lnTo>
                  <a:lnTo>
                    <a:pt x="348107" y="47015"/>
                  </a:lnTo>
                  <a:lnTo>
                    <a:pt x="338239" y="47015"/>
                  </a:lnTo>
                  <a:lnTo>
                    <a:pt x="330225" y="55067"/>
                  </a:lnTo>
                  <a:lnTo>
                    <a:pt x="330225" y="63881"/>
                  </a:lnTo>
                  <a:lnTo>
                    <a:pt x="330225" y="65024"/>
                  </a:lnTo>
                  <a:lnTo>
                    <a:pt x="330225" y="73837"/>
                  </a:lnTo>
                  <a:lnTo>
                    <a:pt x="338239" y="81889"/>
                  </a:lnTo>
                  <a:lnTo>
                    <a:pt x="346964" y="81889"/>
                  </a:lnTo>
                  <a:lnTo>
                    <a:pt x="348107" y="81889"/>
                  </a:lnTo>
                  <a:lnTo>
                    <a:pt x="356857" y="81889"/>
                  </a:lnTo>
                  <a:lnTo>
                    <a:pt x="364858" y="73837"/>
                  </a:lnTo>
                  <a:lnTo>
                    <a:pt x="364858" y="63881"/>
                  </a:lnTo>
                  <a:close/>
                </a:path>
                <a:path w="3816350" h="193039">
                  <a:moveTo>
                    <a:pt x="420458" y="86448"/>
                  </a:moveTo>
                  <a:lnTo>
                    <a:pt x="412457" y="78397"/>
                  </a:lnTo>
                  <a:lnTo>
                    <a:pt x="392696" y="78397"/>
                  </a:lnTo>
                  <a:lnTo>
                    <a:pt x="384683" y="86448"/>
                  </a:lnTo>
                  <a:lnTo>
                    <a:pt x="384683" y="106362"/>
                  </a:lnTo>
                  <a:lnTo>
                    <a:pt x="392696" y="114414"/>
                  </a:lnTo>
                  <a:lnTo>
                    <a:pt x="412457" y="114414"/>
                  </a:lnTo>
                  <a:lnTo>
                    <a:pt x="420458" y="106362"/>
                  </a:lnTo>
                  <a:lnTo>
                    <a:pt x="420458" y="96405"/>
                  </a:lnTo>
                  <a:lnTo>
                    <a:pt x="420458" y="86448"/>
                  </a:lnTo>
                  <a:close/>
                </a:path>
                <a:path w="3816350" h="193039">
                  <a:moveTo>
                    <a:pt x="474929" y="118960"/>
                  </a:moveTo>
                  <a:lnTo>
                    <a:pt x="466928" y="110909"/>
                  </a:lnTo>
                  <a:lnTo>
                    <a:pt x="458190" y="110909"/>
                  </a:lnTo>
                  <a:lnTo>
                    <a:pt x="457060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8917"/>
                  </a:lnTo>
                  <a:lnTo>
                    <a:pt x="457060" y="128917"/>
                  </a:lnTo>
                  <a:lnTo>
                    <a:pt x="458190" y="128917"/>
                  </a:lnTo>
                  <a:lnTo>
                    <a:pt x="474929" y="128917"/>
                  </a:lnTo>
                  <a:lnTo>
                    <a:pt x="474929" y="118960"/>
                  </a:lnTo>
                  <a:close/>
                </a:path>
                <a:path w="3816350" h="193039">
                  <a:moveTo>
                    <a:pt x="474929" y="63881"/>
                  </a:moveTo>
                  <a:lnTo>
                    <a:pt x="458190" y="63881"/>
                  </a:lnTo>
                  <a:lnTo>
                    <a:pt x="458190" y="47015"/>
                  </a:lnTo>
                  <a:lnTo>
                    <a:pt x="448310" y="47015"/>
                  </a:lnTo>
                  <a:lnTo>
                    <a:pt x="440296" y="55067"/>
                  </a:lnTo>
                  <a:lnTo>
                    <a:pt x="440296" y="63881"/>
                  </a:lnTo>
                  <a:lnTo>
                    <a:pt x="440296" y="65024"/>
                  </a:lnTo>
                  <a:lnTo>
                    <a:pt x="440296" y="73837"/>
                  </a:lnTo>
                  <a:lnTo>
                    <a:pt x="448310" y="81889"/>
                  </a:lnTo>
                  <a:lnTo>
                    <a:pt x="457060" y="81889"/>
                  </a:lnTo>
                  <a:lnTo>
                    <a:pt x="458190" y="81889"/>
                  </a:lnTo>
                  <a:lnTo>
                    <a:pt x="466928" y="81889"/>
                  </a:lnTo>
                  <a:lnTo>
                    <a:pt x="474929" y="73837"/>
                  </a:lnTo>
                  <a:lnTo>
                    <a:pt x="474929" y="63881"/>
                  </a:lnTo>
                  <a:close/>
                </a:path>
                <a:path w="3816350" h="193039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62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62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3816350" h="193039">
                  <a:moveTo>
                    <a:pt x="585012" y="118960"/>
                  </a:moveTo>
                  <a:lnTo>
                    <a:pt x="577011" y="110909"/>
                  </a:lnTo>
                  <a:lnTo>
                    <a:pt x="568274" y="110909"/>
                  </a:lnTo>
                  <a:lnTo>
                    <a:pt x="567131" y="110909"/>
                  </a:lnTo>
                  <a:lnTo>
                    <a:pt x="558380" y="110909"/>
                  </a:lnTo>
                  <a:lnTo>
                    <a:pt x="550367" y="118960"/>
                  </a:lnTo>
                  <a:lnTo>
                    <a:pt x="550367" y="128917"/>
                  </a:lnTo>
                  <a:lnTo>
                    <a:pt x="567131" y="128917"/>
                  </a:lnTo>
                  <a:lnTo>
                    <a:pt x="568274" y="128917"/>
                  </a:lnTo>
                  <a:lnTo>
                    <a:pt x="585012" y="128917"/>
                  </a:lnTo>
                  <a:lnTo>
                    <a:pt x="585012" y="118960"/>
                  </a:lnTo>
                  <a:close/>
                </a:path>
                <a:path w="3816350" h="193039">
                  <a:moveTo>
                    <a:pt x="585012" y="63881"/>
                  </a:moveTo>
                  <a:lnTo>
                    <a:pt x="568274" y="63881"/>
                  </a:lnTo>
                  <a:lnTo>
                    <a:pt x="567131" y="63881"/>
                  </a:lnTo>
                  <a:lnTo>
                    <a:pt x="550367" y="63881"/>
                  </a:lnTo>
                  <a:lnTo>
                    <a:pt x="550367" y="73837"/>
                  </a:lnTo>
                  <a:lnTo>
                    <a:pt x="558380" y="81889"/>
                  </a:lnTo>
                  <a:lnTo>
                    <a:pt x="567131" y="81889"/>
                  </a:lnTo>
                  <a:lnTo>
                    <a:pt x="568274" y="81889"/>
                  </a:lnTo>
                  <a:lnTo>
                    <a:pt x="577011" y="81889"/>
                  </a:lnTo>
                  <a:lnTo>
                    <a:pt x="585012" y="73837"/>
                  </a:lnTo>
                  <a:lnTo>
                    <a:pt x="585012" y="63881"/>
                  </a:lnTo>
                  <a:close/>
                </a:path>
                <a:path w="3816350" h="193039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62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62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3816350" h="193039">
                  <a:moveTo>
                    <a:pt x="695083" y="118960"/>
                  </a:moveTo>
                  <a:lnTo>
                    <a:pt x="687082" y="110909"/>
                  </a:lnTo>
                  <a:lnTo>
                    <a:pt x="678332" y="110909"/>
                  </a:lnTo>
                  <a:lnTo>
                    <a:pt x="677176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8917"/>
                  </a:lnTo>
                  <a:lnTo>
                    <a:pt x="677176" y="128917"/>
                  </a:lnTo>
                  <a:lnTo>
                    <a:pt x="678332" y="128917"/>
                  </a:lnTo>
                  <a:lnTo>
                    <a:pt x="695083" y="128917"/>
                  </a:lnTo>
                  <a:lnTo>
                    <a:pt x="695083" y="118960"/>
                  </a:lnTo>
                  <a:close/>
                </a:path>
                <a:path w="3816350" h="193039">
                  <a:moveTo>
                    <a:pt x="695083" y="63881"/>
                  </a:moveTo>
                  <a:lnTo>
                    <a:pt x="678332" y="63881"/>
                  </a:lnTo>
                  <a:lnTo>
                    <a:pt x="677176" y="63881"/>
                  </a:lnTo>
                  <a:lnTo>
                    <a:pt x="660450" y="63881"/>
                  </a:lnTo>
                  <a:lnTo>
                    <a:pt x="660450" y="73837"/>
                  </a:lnTo>
                  <a:lnTo>
                    <a:pt x="668464" y="81889"/>
                  </a:lnTo>
                  <a:lnTo>
                    <a:pt x="677176" y="81889"/>
                  </a:lnTo>
                  <a:lnTo>
                    <a:pt x="678332" y="81889"/>
                  </a:lnTo>
                  <a:lnTo>
                    <a:pt x="687082" y="81889"/>
                  </a:lnTo>
                  <a:lnTo>
                    <a:pt x="695083" y="73837"/>
                  </a:lnTo>
                  <a:lnTo>
                    <a:pt x="695083" y="63881"/>
                  </a:lnTo>
                  <a:close/>
                </a:path>
                <a:path w="3816350" h="193039">
                  <a:moveTo>
                    <a:pt x="750697" y="86448"/>
                  </a:moveTo>
                  <a:lnTo>
                    <a:pt x="742696" y="78397"/>
                  </a:lnTo>
                  <a:lnTo>
                    <a:pt x="722922" y="78397"/>
                  </a:lnTo>
                  <a:lnTo>
                    <a:pt x="714921" y="86448"/>
                  </a:lnTo>
                  <a:lnTo>
                    <a:pt x="714921" y="106362"/>
                  </a:lnTo>
                  <a:lnTo>
                    <a:pt x="722922" y="114414"/>
                  </a:lnTo>
                  <a:lnTo>
                    <a:pt x="742696" y="114414"/>
                  </a:lnTo>
                  <a:lnTo>
                    <a:pt x="750697" y="106362"/>
                  </a:lnTo>
                  <a:lnTo>
                    <a:pt x="750697" y="96405"/>
                  </a:lnTo>
                  <a:lnTo>
                    <a:pt x="750697" y="86448"/>
                  </a:lnTo>
                  <a:close/>
                </a:path>
                <a:path w="3816350" h="193039">
                  <a:moveTo>
                    <a:pt x="805154" y="118960"/>
                  </a:moveTo>
                  <a:lnTo>
                    <a:pt x="797153" y="110909"/>
                  </a:lnTo>
                  <a:lnTo>
                    <a:pt x="788403" y="110909"/>
                  </a:lnTo>
                  <a:lnTo>
                    <a:pt x="787273" y="110909"/>
                  </a:lnTo>
                  <a:lnTo>
                    <a:pt x="778522" y="110909"/>
                  </a:lnTo>
                  <a:lnTo>
                    <a:pt x="770521" y="118960"/>
                  </a:lnTo>
                  <a:lnTo>
                    <a:pt x="770521" y="128917"/>
                  </a:lnTo>
                  <a:lnTo>
                    <a:pt x="787273" y="128917"/>
                  </a:lnTo>
                  <a:lnTo>
                    <a:pt x="788403" y="128917"/>
                  </a:lnTo>
                  <a:lnTo>
                    <a:pt x="805154" y="128917"/>
                  </a:lnTo>
                  <a:lnTo>
                    <a:pt x="805154" y="118960"/>
                  </a:lnTo>
                  <a:close/>
                </a:path>
                <a:path w="3816350" h="193039">
                  <a:moveTo>
                    <a:pt x="805154" y="63881"/>
                  </a:moveTo>
                  <a:lnTo>
                    <a:pt x="788403" y="63881"/>
                  </a:lnTo>
                  <a:lnTo>
                    <a:pt x="787273" y="63881"/>
                  </a:lnTo>
                  <a:lnTo>
                    <a:pt x="770521" y="63881"/>
                  </a:lnTo>
                  <a:lnTo>
                    <a:pt x="770521" y="73837"/>
                  </a:lnTo>
                  <a:lnTo>
                    <a:pt x="778522" y="81889"/>
                  </a:lnTo>
                  <a:lnTo>
                    <a:pt x="787273" y="81889"/>
                  </a:lnTo>
                  <a:lnTo>
                    <a:pt x="788403" y="81889"/>
                  </a:lnTo>
                  <a:lnTo>
                    <a:pt x="797153" y="81889"/>
                  </a:lnTo>
                  <a:lnTo>
                    <a:pt x="805154" y="73837"/>
                  </a:lnTo>
                  <a:lnTo>
                    <a:pt x="805154" y="63881"/>
                  </a:lnTo>
                  <a:close/>
                </a:path>
                <a:path w="3816350" h="193039">
                  <a:moveTo>
                    <a:pt x="860767" y="86448"/>
                  </a:moveTo>
                  <a:lnTo>
                    <a:pt x="852766" y="78397"/>
                  </a:lnTo>
                  <a:lnTo>
                    <a:pt x="833005" y="78397"/>
                  </a:lnTo>
                  <a:lnTo>
                    <a:pt x="824992" y="86448"/>
                  </a:lnTo>
                  <a:lnTo>
                    <a:pt x="824992" y="106362"/>
                  </a:lnTo>
                  <a:lnTo>
                    <a:pt x="833005" y="114414"/>
                  </a:lnTo>
                  <a:lnTo>
                    <a:pt x="852766" y="114414"/>
                  </a:lnTo>
                  <a:lnTo>
                    <a:pt x="860767" y="106362"/>
                  </a:lnTo>
                  <a:lnTo>
                    <a:pt x="860767" y="96405"/>
                  </a:lnTo>
                  <a:lnTo>
                    <a:pt x="860767" y="86448"/>
                  </a:lnTo>
                  <a:close/>
                </a:path>
                <a:path w="3816350" h="193039">
                  <a:moveTo>
                    <a:pt x="915238" y="118960"/>
                  </a:moveTo>
                  <a:lnTo>
                    <a:pt x="907237" y="110909"/>
                  </a:lnTo>
                  <a:lnTo>
                    <a:pt x="898486" y="110909"/>
                  </a:lnTo>
                  <a:lnTo>
                    <a:pt x="897356" y="110909"/>
                  </a:lnTo>
                  <a:lnTo>
                    <a:pt x="888606" y="110909"/>
                  </a:lnTo>
                  <a:lnTo>
                    <a:pt x="880592" y="118960"/>
                  </a:lnTo>
                  <a:lnTo>
                    <a:pt x="880592" y="128917"/>
                  </a:lnTo>
                  <a:lnTo>
                    <a:pt x="897356" y="128917"/>
                  </a:lnTo>
                  <a:lnTo>
                    <a:pt x="898486" y="128917"/>
                  </a:lnTo>
                  <a:lnTo>
                    <a:pt x="915238" y="128917"/>
                  </a:lnTo>
                  <a:lnTo>
                    <a:pt x="915238" y="118960"/>
                  </a:lnTo>
                  <a:close/>
                </a:path>
                <a:path w="3816350" h="193039">
                  <a:moveTo>
                    <a:pt x="915238" y="73558"/>
                  </a:moveTo>
                  <a:lnTo>
                    <a:pt x="905586" y="63881"/>
                  </a:lnTo>
                  <a:lnTo>
                    <a:pt x="898486" y="63881"/>
                  </a:lnTo>
                  <a:lnTo>
                    <a:pt x="897356" y="63881"/>
                  </a:lnTo>
                  <a:lnTo>
                    <a:pt x="880592" y="63881"/>
                  </a:lnTo>
                  <a:lnTo>
                    <a:pt x="880592" y="73837"/>
                  </a:lnTo>
                  <a:lnTo>
                    <a:pt x="888606" y="81889"/>
                  </a:lnTo>
                  <a:lnTo>
                    <a:pt x="897356" y="81889"/>
                  </a:lnTo>
                  <a:lnTo>
                    <a:pt x="898486" y="81889"/>
                  </a:lnTo>
                  <a:lnTo>
                    <a:pt x="907237" y="81889"/>
                  </a:lnTo>
                  <a:lnTo>
                    <a:pt x="915238" y="73837"/>
                  </a:lnTo>
                  <a:lnTo>
                    <a:pt x="915238" y="73558"/>
                  </a:lnTo>
                  <a:close/>
                </a:path>
                <a:path w="3816350" h="193039">
                  <a:moveTo>
                    <a:pt x="957135" y="114414"/>
                  </a:moveTo>
                  <a:lnTo>
                    <a:pt x="955560" y="112941"/>
                  </a:lnTo>
                  <a:lnTo>
                    <a:pt x="938720" y="96786"/>
                  </a:lnTo>
                  <a:lnTo>
                    <a:pt x="935062" y="93192"/>
                  </a:lnTo>
                  <a:lnTo>
                    <a:pt x="935062" y="106362"/>
                  </a:lnTo>
                  <a:lnTo>
                    <a:pt x="943076" y="114414"/>
                  </a:lnTo>
                  <a:lnTo>
                    <a:pt x="957135" y="114414"/>
                  </a:lnTo>
                  <a:close/>
                </a:path>
                <a:path w="3816350" h="193039">
                  <a:moveTo>
                    <a:pt x="3667112" y="182841"/>
                  </a:moveTo>
                  <a:lnTo>
                    <a:pt x="3659111" y="174790"/>
                  </a:lnTo>
                  <a:lnTo>
                    <a:pt x="3649218" y="174790"/>
                  </a:lnTo>
                  <a:lnTo>
                    <a:pt x="3649218" y="192786"/>
                  </a:lnTo>
                  <a:lnTo>
                    <a:pt x="3667112" y="192786"/>
                  </a:lnTo>
                  <a:lnTo>
                    <a:pt x="3667112" y="182841"/>
                  </a:lnTo>
                  <a:close/>
                </a:path>
                <a:path w="3816350" h="193039">
                  <a:moveTo>
                    <a:pt x="3722725" y="150329"/>
                  </a:moveTo>
                  <a:lnTo>
                    <a:pt x="3714724" y="142265"/>
                  </a:lnTo>
                  <a:lnTo>
                    <a:pt x="3694938" y="142265"/>
                  </a:lnTo>
                  <a:lnTo>
                    <a:pt x="3686937" y="150329"/>
                  </a:lnTo>
                  <a:lnTo>
                    <a:pt x="3686937" y="170230"/>
                  </a:lnTo>
                  <a:lnTo>
                    <a:pt x="3694938" y="178295"/>
                  </a:lnTo>
                  <a:lnTo>
                    <a:pt x="3714724" y="178295"/>
                  </a:lnTo>
                  <a:lnTo>
                    <a:pt x="3722725" y="170230"/>
                  </a:lnTo>
                  <a:lnTo>
                    <a:pt x="3722725" y="160286"/>
                  </a:lnTo>
                  <a:lnTo>
                    <a:pt x="3722725" y="150329"/>
                  </a:lnTo>
                  <a:close/>
                </a:path>
                <a:path w="3816350" h="193039">
                  <a:moveTo>
                    <a:pt x="3722725" y="95605"/>
                  </a:moveTo>
                  <a:lnTo>
                    <a:pt x="3721531" y="96786"/>
                  </a:lnTo>
                  <a:lnTo>
                    <a:pt x="3704679" y="112941"/>
                  </a:lnTo>
                  <a:lnTo>
                    <a:pt x="3703116" y="114414"/>
                  </a:lnTo>
                  <a:lnTo>
                    <a:pt x="3714724" y="114414"/>
                  </a:lnTo>
                  <a:lnTo>
                    <a:pt x="3722725" y="106362"/>
                  </a:lnTo>
                  <a:lnTo>
                    <a:pt x="3722725" y="95605"/>
                  </a:lnTo>
                  <a:close/>
                </a:path>
                <a:path w="3816350" h="193039">
                  <a:moveTo>
                    <a:pt x="3777196" y="182841"/>
                  </a:moveTo>
                  <a:lnTo>
                    <a:pt x="3769195" y="174790"/>
                  </a:lnTo>
                  <a:lnTo>
                    <a:pt x="3759301" y="174790"/>
                  </a:lnTo>
                  <a:lnTo>
                    <a:pt x="3759301" y="192786"/>
                  </a:lnTo>
                  <a:lnTo>
                    <a:pt x="3777196" y="192786"/>
                  </a:lnTo>
                  <a:lnTo>
                    <a:pt x="3777196" y="182841"/>
                  </a:lnTo>
                  <a:close/>
                </a:path>
                <a:path w="3816350" h="193039">
                  <a:moveTo>
                    <a:pt x="3777196" y="118960"/>
                  </a:moveTo>
                  <a:lnTo>
                    <a:pt x="3769195" y="110909"/>
                  </a:lnTo>
                  <a:lnTo>
                    <a:pt x="3760432" y="110909"/>
                  </a:lnTo>
                  <a:lnTo>
                    <a:pt x="3759301" y="110909"/>
                  </a:lnTo>
                  <a:lnTo>
                    <a:pt x="3750551" y="110909"/>
                  </a:lnTo>
                  <a:lnTo>
                    <a:pt x="3742550" y="118960"/>
                  </a:lnTo>
                  <a:lnTo>
                    <a:pt x="3742550" y="127774"/>
                  </a:lnTo>
                  <a:lnTo>
                    <a:pt x="3742550" y="128917"/>
                  </a:lnTo>
                  <a:lnTo>
                    <a:pt x="3742550" y="137731"/>
                  </a:lnTo>
                  <a:lnTo>
                    <a:pt x="3750551" y="145770"/>
                  </a:lnTo>
                  <a:lnTo>
                    <a:pt x="3759301" y="145770"/>
                  </a:lnTo>
                  <a:lnTo>
                    <a:pt x="3760432" y="145770"/>
                  </a:lnTo>
                  <a:lnTo>
                    <a:pt x="3769195" y="145770"/>
                  </a:lnTo>
                  <a:lnTo>
                    <a:pt x="3777196" y="137731"/>
                  </a:lnTo>
                  <a:lnTo>
                    <a:pt x="3777196" y="128917"/>
                  </a:lnTo>
                  <a:lnTo>
                    <a:pt x="3777196" y="127749"/>
                  </a:lnTo>
                  <a:lnTo>
                    <a:pt x="3777196" y="118960"/>
                  </a:lnTo>
                  <a:close/>
                </a:path>
                <a:path w="3816350" h="193039">
                  <a:moveTo>
                    <a:pt x="3777196" y="63881"/>
                  </a:moveTo>
                  <a:lnTo>
                    <a:pt x="3760432" y="63881"/>
                  </a:lnTo>
                  <a:lnTo>
                    <a:pt x="3759301" y="63881"/>
                  </a:lnTo>
                  <a:lnTo>
                    <a:pt x="3754653" y="63881"/>
                  </a:lnTo>
                  <a:lnTo>
                    <a:pt x="3743655" y="74942"/>
                  </a:lnTo>
                  <a:lnTo>
                    <a:pt x="3750551" y="81889"/>
                  </a:lnTo>
                  <a:lnTo>
                    <a:pt x="3759301" y="81889"/>
                  </a:lnTo>
                  <a:lnTo>
                    <a:pt x="3760432" y="81889"/>
                  </a:lnTo>
                  <a:lnTo>
                    <a:pt x="3769195" y="81889"/>
                  </a:lnTo>
                  <a:lnTo>
                    <a:pt x="3777196" y="73837"/>
                  </a:lnTo>
                  <a:lnTo>
                    <a:pt x="3777196" y="63881"/>
                  </a:lnTo>
                  <a:close/>
                </a:path>
                <a:path w="3816350" h="193039">
                  <a:moveTo>
                    <a:pt x="3816007" y="142265"/>
                  </a:moveTo>
                  <a:lnTo>
                    <a:pt x="3805034" y="142265"/>
                  </a:lnTo>
                  <a:lnTo>
                    <a:pt x="3797020" y="150329"/>
                  </a:lnTo>
                  <a:lnTo>
                    <a:pt x="3797020" y="170230"/>
                  </a:lnTo>
                  <a:lnTo>
                    <a:pt x="3805034" y="178295"/>
                  </a:lnTo>
                  <a:lnTo>
                    <a:pt x="3816007" y="178295"/>
                  </a:lnTo>
                  <a:lnTo>
                    <a:pt x="3816007" y="142265"/>
                  </a:lnTo>
                  <a:close/>
                </a:path>
                <a:path w="3816350" h="193039">
                  <a:moveTo>
                    <a:pt x="3816007" y="78397"/>
                  </a:moveTo>
                  <a:lnTo>
                    <a:pt x="3805034" y="78397"/>
                  </a:lnTo>
                  <a:lnTo>
                    <a:pt x="3797020" y="86448"/>
                  </a:lnTo>
                  <a:lnTo>
                    <a:pt x="3797020" y="106362"/>
                  </a:lnTo>
                  <a:lnTo>
                    <a:pt x="3805034" y="114414"/>
                  </a:lnTo>
                  <a:lnTo>
                    <a:pt x="3816007" y="114414"/>
                  </a:lnTo>
                  <a:lnTo>
                    <a:pt x="3816007" y="7839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83">
              <a:extLst>
                <a:ext uri="{FF2B5EF4-FFF2-40B4-BE49-F238E27FC236}">
                  <a16:creationId xmlns:a16="http://schemas.microsoft.com/office/drawing/2014/main" id="{24B7B672-DC3F-FBC3-7BDD-7CAAA6308700}"/>
                </a:ext>
              </a:extLst>
            </p:cNvPr>
            <p:cNvSpPr/>
            <p:nvPr/>
          </p:nvSpPr>
          <p:spPr>
            <a:xfrm>
              <a:off x="5292572" y="2376842"/>
              <a:ext cx="3851910" cy="193040"/>
            </a:xfrm>
            <a:custGeom>
              <a:avLst/>
              <a:gdLst/>
              <a:ahLst/>
              <a:cxnLst/>
              <a:rect l="l" t="t" r="r" b="b"/>
              <a:pathLst>
                <a:path w="3851909" h="193039">
                  <a:moveTo>
                    <a:pt x="15582" y="86461"/>
                  </a:moveTo>
                  <a:lnTo>
                    <a:pt x="7581" y="78409"/>
                  </a:lnTo>
                  <a:lnTo>
                    <a:pt x="0" y="78409"/>
                  </a:lnTo>
                  <a:lnTo>
                    <a:pt x="9982" y="96532"/>
                  </a:lnTo>
                  <a:lnTo>
                    <a:pt x="15532" y="106413"/>
                  </a:lnTo>
                  <a:lnTo>
                    <a:pt x="15582" y="86461"/>
                  </a:lnTo>
                  <a:close/>
                </a:path>
                <a:path w="3851909" h="193039">
                  <a:moveTo>
                    <a:pt x="53301" y="0"/>
                  </a:moveTo>
                  <a:lnTo>
                    <a:pt x="35420" y="0"/>
                  </a:lnTo>
                  <a:lnTo>
                    <a:pt x="35420" y="9969"/>
                  </a:lnTo>
                  <a:lnTo>
                    <a:pt x="43434" y="18034"/>
                  </a:lnTo>
                  <a:lnTo>
                    <a:pt x="53301" y="18034"/>
                  </a:lnTo>
                  <a:lnTo>
                    <a:pt x="53301" y="0"/>
                  </a:lnTo>
                  <a:close/>
                </a:path>
                <a:path w="3851909" h="193039">
                  <a:moveTo>
                    <a:pt x="70053" y="118986"/>
                  </a:moveTo>
                  <a:lnTo>
                    <a:pt x="62052" y="110934"/>
                  </a:lnTo>
                  <a:lnTo>
                    <a:pt x="53301" y="110934"/>
                  </a:lnTo>
                  <a:lnTo>
                    <a:pt x="52184" y="110934"/>
                  </a:lnTo>
                  <a:lnTo>
                    <a:pt x="43434" y="110934"/>
                  </a:lnTo>
                  <a:lnTo>
                    <a:pt x="35420" y="118986"/>
                  </a:lnTo>
                  <a:lnTo>
                    <a:pt x="35420" y="128917"/>
                  </a:lnTo>
                  <a:lnTo>
                    <a:pt x="52184" y="128917"/>
                  </a:lnTo>
                  <a:lnTo>
                    <a:pt x="53301" y="128917"/>
                  </a:lnTo>
                  <a:lnTo>
                    <a:pt x="70053" y="128917"/>
                  </a:lnTo>
                  <a:lnTo>
                    <a:pt x="70053" y="118986"/>
                  </a:lnTo>
                  <a:close/>
                </a:path>
                <a:path w="3851909" h="193039">
                  <a:moveTo>
                    <a:pt x="70053" y="63881"/>
                  </a:moveTo>
                  <a:lnTo>
                    <a:pt x="53301" y="63881"/>
                  </a:lnTo>
                  <a:lnTo>
                    <a:pt x="53301" y="47028"/>
                  </a:lnTo>
                  <a:lnTo>
                    <a:pt x="43434" y="47028"/>
                  </a:lnTo>
                  <a:lnTo>
                    <a:pt x="35420" y="55079"/>
                  </a:lnTo>
                  <a:lnTo>
                    <a:pt x="35420" y="63906"/>
                  </a:lnTo>
                  <a:lnTo>
                    <a:pt x="35420" y="65049"/>
                  </a:lnTo>
                  <a:lnTo>
                    <a:pt x="35420" y="73850"/>
                  </a:lnTo>
                  <a:lnTo>
                    <a:pt x="43434" y="81915"/>
                  </a:lnTo>
                  <a:lnTo>
                    <a:pt x="52184" y="81915"/>
                  </a:lnTo>
                  <a:lnTo>
                    <a:pt x="53301" y="81915"/>
                  </a:lnTo>
                  <a:lnTo>
                    <a:pt x="62052" y="81915"/>
                  </a:lnTo>
                  <a:lnTo>
                    <a:pt x="70053" y="73850"/>
                  </a:lnTo>
                  <a:lnTo>
                    <a:pt x="70053" y="63881"/>
                  </a:lnTo>
                  <a:close/>
                </a:path>
                <a:path w="3851909" h="193039">
                  <a:moveTo>
                    <a:pt x="125653" y="86461"/>
                  </a:moveTo>
                  <a:lnTo>
                    <a:pt x="117652" y="78409"/>
                  </a:lnTo>
                  <a:lnTo>
                    <a:pt x="97878" y="78409"/>
                  </a:lnTo>
                  <a:lnTo>
                    <a:pt x="89877" y="86461"/>
                  </a:lnTo>
                  <a:lnTo>
                    <a:pt x="89877" y="106362"/>
                  </a:lnTo>
                  <a:lnTo>
                    <a:pt x="97878" y="114427"/>
                  </a:lnTo>
                  <a:lnTo>
                    <a:pt x="117652" y="114427"/>
                  </a:lnTo>
                  <a:lnTo>
                    <a:pt x="125653" y="106362"/>
                  </a:lnTo>
                  <a:lnTo>
                    <a:pt x="125653" y="96418"/>
                  </a:lnTo>
                  <a:lnTo>
                    <a:pt x="125653" y="86461"/>
                  </a:lnTo>
                  <a:close/>
                </a:path>
                <a:path w="3851909" h="193039">
                  <a:moveTo>
                    <a:pt x="180124" y="118986"/>
                  </a:moveTo>
                  <a:lnTo>
                    <a:pt x="172123" y="110934"/>
                  </a:lnTo>
                  <a:lnTo>
                    <a:pt x="163372" y="110934"/>
                  </a:lnTo>
                  <a:lnTo>
                    <a:pt x="162229" y="110934"/>
                  </a:lnTo>
                  <a:lnTo>
                    <a:pt x="153504" y="110934"/>
                  </a:lnTo>
                  <a:lnTo>
                    <a:pt x="145491" y="118986"/>
                  </a:lnTo>
                  <a:lnTo>
                    <a:pt x="145491" y="128917"/>
                  </a:lnTo>
                  <a:lnTo>
                    <a:pt x="162229" y="128917"/>
                  </a:lnTo>
                  <a:lnTo>
                    <a:pt x="163372" y="128917"/>
                  </a:lnTo>
                  <a:lnTo>
                    <a:pt x="180124" y="128917"/>
                  </a:lnTo>
                  <a:lnTo>
                    <a:pt x="180124" y="118986"/>
                  </a:lnTo>
                  <a:close/>
                </a:path>
                <a:path w="3851909" h="193039">
                  <a:moveTo>
                    <a:pt x="180124" y="63881"/>
                  </a:moveTo>
                  <a:lnTo>
                    <a:pt x="163372" y="63881"/>
                  </a:lnTo>
                  <a:lnTo>
                    <a:pt x="162229" y="63881"/>
                  </a:lnTo>
                  <a:lnTo>
                    <a:pt x="145491" y="63881"/>
                  </a:lnTo>
                  <a:lnTo>
                    <a:pt x="145491" y="73850"/>
                  </a:lnTo>
                  <a:lnTo>
                    <a:pt x="153504" y="81915"/>
                  </a:lnTo>
                  <a:lnTo>
                    <a:pt x="162229" y="81915"/>
                  </a:lnTo>
                  <a:lnTo>
                    <a:pt x="163372" y="81915"/>
                  </a:lnTo>
                  <a:lnTo>
                    <a:pt x="172123" y="81915"/>
                  </a:lnTo>
                  <a:lnTo>
                    <a:pt x="180124" y="73850"/>
                  </a:lnTo>
                  <a:lnTo>
                    <a:pt x="180124" y="63881"/>
                  </a:lnTo>
                  <a:close/>
                </a:path>
                <a:path w="3851909" h="193039">
                  <a:moveTo>
                    <a:pt x="235737" y="86461"/>
                  </a:moveTo>
                  <a:lnTo>
                    <a:pt x="227736" y="78409"/>
                  </a:lnTo>
                  <a:lnTo>
                    <a:pt x="207962" y="78409"/>
                  </a:lnTo>
                  <a:lnTo>
                    <a:pt x="199961" y="86461"/>
                  </a:lnTo>
                  <a:lnTo>
                    <a:pt x="199961" y="106362"/>
                  </a:lnTo>
                  <a:lnTo>
                    <a:pt x="207962" y="114427"/>
                  </a:lnTo>
                  <a:lnTo>
                    <a:pt x="227736" y="114427"/>
                  </a:lnTo>
                  <a:lnTo>
                    <a:pt x="235737" y="106362"/>
                  </a:lnTo>
                  <a:lnTo>
                    <a:pt x="235737" y="96418"/>
                  </a:lnTo>
                  <a:lnTo>
                    <a:pt x="235737" y="86461"/>
                  </a:lnTo>
                  <a:close/>
                </a:path>
                <a:path w="3851909" h="193039">
                  <a:moveTo>
                    <a:pt x="290207" y="118986"/>
                  </a:moveTo>
                  <a:lnTo>
                    <a:pt x="282206" y="110934"/>
                  </a:lnTo>
                  <a:lnTo>
                    <a:pt x="273443" y="110934"/>
                  </a:lnTo>
                  <a:lnTo>
                    <a:pt x="272300" y="110934"/>
                  </a:lnTo>
                  <a:lnTo>
                    <a:pt x="263575" y="110934"/>
                  </a:lnTo>
                  <a:lnTo>
                    <a:pt x="255562" y="118986"/>
                  </a:lnTo>
                  <a:lnTo>
                    <a:pt x="255562" y="128917"/>
                  </a:lnTo>
                  <a:lnTo>
                    <a:pt x="272300" y="128917"/>
                  </a:lnTo>
                  <a:lnTo>
                    <a:pt x="273443" y="128917"/>
                  </a:lnTo>
                  <a:lnTo>
                    <a:pt x="290207" y="128917"/>
                  </a:lnTo>
                  <a:lnTo>
                    <a:pt x="290207" y="118986"/>
                  </a:lnTo>
                  <a:close/>
                </a:path>
                <a:path w="3851909" h="193039">
                  <a:moveTo>
                    <a:pt x="290207" y="63881"/>
                  </a:moveTo>
                  <a:lnTo>
                    <a:pt x="273443" y="63881"/>
                  </a:lnTo>
                  <a:lnTo>
                    <a:pt x="272300" y="63881"/>
                  </a:lnTo>
                  <a:lnTo>
                    <a:pt x="255562" y="63881"/>
                  </a:lnTo>
                  <a:lnTo>
                    <a:pt x="255562" y="73850"/>
                  </a:lnTo>
                  <a:lnTo>
                    <a:pt x="263575" y="81915"/>
                  </a:lnTo>
                  <a:lnTo>
                    <a:pt x="272300" y="81915"/>
                  </a:lnTo>
                  <a:lnTo>
                    <a:pt x="273443" y="81915"/>
                  </a:lnTo>
                  <a:lnTo>
                    <a:pt x="282206" y="81915"/>
                  </a:lnTo>
                  <a:lnTo>
                    <a:pt x="290207" y="73850"/>
                  </a:lnTo>
                  <a:lnTo>
                    <a:pt x="290207" y="63881"/>
                  </a:lnTo>
                  <a:close/>
                </a:path>
                <a:path w="3851909" h="193039">
                  <a:moveTo>
                    <a:pt x="345808" y="86461"/>
                  </a:moveTo>
                  <a:lnTo>
                    <a:pt x="337807" y="78409"/>
                  </a:lnTo>
                  <a:lnTo>
                    <a:pt x="318046" y="78409"/>
                  </a:lnTo>
                  <a:lnTo>
                    <a:pt x="310032" y="86461"/>
                  </a:lnTo>
                  <a:lnTo>
                    <a:pt x="310032" y="106362"/>
                  </a:lnTo>
                  <a:lnTo>
                    <a:pt x="318046" y="114427"/>
                  </a:lnTo>
                  <a:lnTo>
                    <a:pt x="337807" y="114427"/>
                  </a:lnTo>
                  <a:lnTo>
                    <a:pt x="345808" y="106362"/>
                  </a:lnTo>
                  <a:lnTo>
                    <a:pt x="345808" y="96418"/>
                  </a:lnTo>
                  <a:lnTo>
                    <a:pt x="345808" y="86461"/>
                  </a:lnTo>
                  <a:close/>
                </a:path>
                <a:path w="3851909" h="193039">
                  <a:moveTo>
                    <a:pt x="400278" y="182867"/>
                  </a:moveTo>
                  <a:lnTo>
                    <a:pt x="392277" y="174815"/>
                  </a:lnTo>
                  <a:lnTo>
                    <a:pt x="382384" y="174815"/>
                  </a:lnTo>
                  <a:lnTo>
                    <a:pt x="382384" y="192824"/>
                  </a:lnTo>
                  <a:lnTo>
                    <a:pt x="400278" y="192824"/>
                  </a:lnTo>
                  <a:lnTo>
                    <a:pt x="400278" y="182867"/>
                  </a:lnTo>
                  <a:close/>
                </a:path>
                <a:path w="3851909" h="193039">
                  <a:moveTo>
                    <a:pt x="400278" y="118986"/>
                  </a:moveTo>
                  <a:lnTo>
                    <a:pt x="392277" y="110934"/>
                  </a:lnTo>
                  <a:lnTo>
                    <a:pt x="383527" y="110934"/>
                  </a:lnTo>
                  <a:lnTo>
                    <a:pt x="382384" y="110934"/>
                  </a:lnTo>
                  <a:lnTo>
                    <a:pt x="373659" y="110934"/>
                  </a:lnTo>
                  <a:lnTo>
                    <a:pt x="365645" y="118986"/>
                  </a:lnTo>
                  <a:lnTo>
                    <a:pt x="365645" y="128917"/>
                  </a:lnTo>
                  <a:lnTo>
                    <a:pt x="382384" y="128917"/>
                  </a:lnTo>
                  <a:lnTo>
                    <a:pt x="382384" y="145808"/>
                  </a:lnTo>
                  <a:lnTo>
                    <a:pt x="392277" y="145808"/>
                  </a:lnTo>
                  <a:lnTo>
                    <a:pt x="400278" y="137744"/>
                  </a:lnTo>
                  <a:lnTo>
                    <a:pt x="400278" y="128917"/>
                  </a:lnTo>
                  <a:lnTo>
                    <a:pt x="400278" y="127800"/>
                  </a:lnTo>
                  <a:lnTo>
                    <a:pt x="400278" y="118986"/>
                  </a:lnTo>
                  <a:close/>
                </a:path>
                <a:path w="3851909" h="193039">
                  <a:moveTo>
                    <a:pt x="400278" y="63881"/>
                  </a:moveTo>
                  <a:lnTo>
                    <a:pt x="383527" y="63881"/>
                  </a:lnTo>
                  <a:lnTo>
                    <a:pt x="382384" y="63881"/>
                  </a:lnTo>
                  <a:lnTo>
                    <a:pt x="365645" y="63881"/>
                  </a:lnTo>
                  <a:lnTo>
                    <a:pt x="365645" y="73850"/>
                  </a:lnTo>
                  <a:lnTo>
                    <a:pt x="373659" y="81915"/>
                  </a:lnTo>
                  <a:lnTo>
                    <a:pt x="382384" y="81915"/>
                  </a:lnTo>
                  <a:lnTo>
                    <a:pt x="383527" y="81915"/>
                  </a:lnTo>
                  <a:lnTo>
                    <a:pt x="392277" y="81915"/>
                  </a:lnTo>
                  <a:lnTo>
                    <a:pt x="400278" y="73850"/>
                  </a:lnTo>
                  <a:lnTo>
                    <a:pt x="400278" y="63881"/>
                  </a:lnTo>
                  <a:close/>
                </a:path>
                <a:path w="3851909" h="193039">
                  <a:moveTo>
                    <a:pt x="455879" y="150355"/>
                  </a:moveTo>
                  <a:lnTo>
                    <a:pt x="447878" y="142290"/>
                  </a:lnTo>
                  <a:lnTo>
                    <a:pt x="428117" y="142290"/>
                  </a:lnTo>
                  <a:lnTo>
                    <a:pt x="420103" y="150355"/>
                  </a:lnTo>
                  <a:lnTo>
                    <a:pt x="420103" y="170268"/>
                  </a:lnTo>
                  <a:lnTo>
                    <a:pt x="428117" y="178308"/>
                  </a:lnTo>
                  <a:lnTo>
                    <a:pt x="447878" y="178308"/>
                  </a:lnTo>
                  <a:lnTo>
                    <a:pt x="455879" y="170268"/>
                  </a:lnTo>
                  <a:lnTo>
                    <a:pt x="455879" y="160299"/>
                  </a:lnTo>
                  <a:lnTo>
                    <a:pt x="455879" y="150355"/>
                  </a:lnTo>
                  <a:close/>
                </a:path>
                <a:path w="3851909" h="193039">
                  <a:moveTo>
                    <a:pt x="455879" y="86461"/>
                  </a:moveTo>
                  <a:lnTo>
                    <a:pt x="447878" y="78409"/>
                  </a:lnTo>
                  <a:lnTo>
                    <a:pt x="428117" y="78409"/>
                  </a:lnTo>
                  <a:lnTo>
                    <a:pt x="420103" y="86461"/>
                  </a:lnTo>
                  <a:lnTo>
                    <a:pt x="420103" y="106362"/>
                  </a:lnTo>
                  <a:lnTo>
                    <a:pt x="428117" y="114427"/>
                  </a:lnTo>
                  <a:lnTo>
                    <a:pt x="447878" y="114427"/>
                  </a:lnTo>
                  <a:lnTo>
                    <a:pt x="455879" y="106362"/>
                  </a:lnTo>
                  <a:lnTo>
                    <a:pt x="455879" y="96418"/>
                  </a:lnTo>
                  <a:lnTo>
                    <a:pt x="455879" y="86461"/>
                  </a:lnTo>
                  <a:close/>
                </a:path>
                <a:path w="3851909" h="193039">
                  <a:moveTo>
                    <a:pt x="510349" y="182867"/>
                  </a:moveTo>
                  <a:lnTo>
                    <a:pt x="502348" y="174815"/>
                  </a:lnTo>
                  <a:lnTo>
                    <a:pt x="493610" y="174815"/>
                  </a:lnTo>
                  <a:lnTo>
                    <a:pt x="492480" y="174815"/>
                  </a:lnTo>
                  <a:lnTo>
                    <a:pt x="483730" y="174815"/>
                  </a:lnTo>
                  <a:lnTo>
                    <a:pt x="475716" y="182867"/>
                  </a:lnTo>
                  <a:lnTo>
                    <a:pt x="475716" y="192824"/>
                  </a:lnTo>
                  <a:lnTo>
                    <a:pt x="492480" y="192824"/>
                  </a:lnTo>
                  <a:lnTo>
                    <a:pt x="493610" y="192824"/>
                  </a:lnTo>
                  <a:lnTo>
                    <a:pt x="510349" y="192824"/>
                  </a:lnTo>
                  <a:lnTo>
                    <a:pt x="510349" y="182867"/>
                  </a:lnTo>
                  <a:close/>
                </a:path>
                <a:path w="3851909" h="193039">
                  <a:moveTo>
                    <a:pt x="510349" y="118986"/>
                  </a:moveTo>
                  <a:lnTo>
                    <a:pt x="502348" y="110934"/>
                  </a:lnTo>
                  <a:lnTo>
                    <a:pt x="493610" y="110934"/>
                  </a:lnTo>
                  <a:lnTo>
                    <a:pt x="492480" y="110934"/>
                  </a:lnTo>
                  <a:lnTo>
                    <a:pt x="483730" y="110934"/>
                  </a:lnTo>
                  <a:lnTo>
                    <a:pt x="475716" y="118986"/>
                  </a:lnTo>
                  <a:lnTo>
                    <a:pt x="475716" y="127800"/>
                  </a:lnTo>
                  <a:lnTo>
                    <a:pt x="475716" y="128917"/>
                  </a:lnTo>
                  <a:lnTo>
                    <a:pt x="475716" y="137744"/>
                  </a:lnTo>
                  <a:lnTo>
                    <a:pt x="483730" y="145808"/>
                  </a:lnTo>
                  <a:lnTo>
                    <a:pt x="492480" y="145808"/>
                  </a:lnTo>
                  <a:lnTo>
                    <a:pt x="493610" y="145808"/>
                  </a:lnTo>
                  <a:lnTo>
                    <a:pt x="502348" y="145808"/>
                  </a:lnTo>
                  <a:lnTo>
                    <a:pt x="510349" y="137744"/>
                  </a:lnTo>
                  <a:lnTo>
                    <a:pt x="510349" y="128917"/>
                  </a:lnTo>
                  <a:lnTo>
                    <a:pt x="510349" y="127800"/>
                  </a:lnTo>
                  <a:lnTo>
                    <a:pt x="510349" y="118986"/>
                  </a:lnTo>
                  <a:close/>
                </a:path>
                <a:path w="3851909" h="193039">
                  <a:moveTo>
                    <a:pt x="510349" y="63881"/>
                  </a:moveTo>
                  <a:lnTo>
                    <a:pt x="493610" y="63881"/>
                  </a:lnTo>
                  <a:lnTo>
                    <a:pt x="492480" y="63881"/>
                  </a:lnTo>
                  <a:lnTo>
                    <a:pt x="475716" y="63881"/>
                  </a:lnTo>
                  <a:lnTo>
                    <a:pt x="475716" y="73850"/>
                  </a:lnTo>
                  <a:lnTo>
                    <a:pt x="483730" y="81915"/>
                  </a:lnTo>
                  <a:lnTo>
                    <a:pt x="492480" y="81915"/>
                  </a:lnTo>
                  <a:lnTo>
                    <a:pt x="493610" y="81915"/>
                  </a:lnTo>
                  <a:lnTo>
                    <a:pt x="502348" y="81915"/>
                  </a:lnTo>
                  <a:lnTo>
                    <a:pt x="510349" y="73850"/>
                  </a:lnTo>
                  <a:lnTo>
                    <a:pt x="510349" y="63881"/>
                  </a:lnTo>
                  <a:close/>
                </a:path>
                <a:path w="3851909" h="193039">
                  <a:moveTo>
                    <a:pt x="565962" y="150355"/>
                  </a:moveTo>
                  <a:lnTo>
                    <a:pt x="557961" y="142290"/>
                  </a:lnTo>
                  <a:lnTo>
                    <a:pt x="538200" y="142290"/>
                  </a:lnTo>
                  <a:lnTo>
                    <a:pt x="530186" y="150355"/>
                  </a:lnTo>
                  <a:lnTo>
                    <a:pt x="530186" y="170268"/>
                  </a:lnTo>
                  <a:lnTo>
                    <a:pt x="538200" y="178308"/>
                  </a:lnTo>
                  <a:lnTo>
                    <a:pt x="557961" y="178308"/>
                  </a:lnTo>
                  <a:lnTo>
                    <a:pt x="565962" y="170268"/>
                  </a:lnTo>
                  <a:lnTo>
                    <a:pt x="565962" y="160299"/>
                  </a:lnTo>
                  <a:lnTo>
                    <a:pt x="565962" y="150355"/>
                  </a:lnTo>
                  <a:close/>
                </a:path>
                <a:path w="3851909" h="193039">
                  <a:moveTo>
                    <a:pt x="565962" y="86461"/>
                  </a:moveTo>
                  <a:lnTo>
                    <a:pt x="557961" y="78409"/>
                  </a:lnTo>
                  <a:lnTo>
                    <a:pt x="538200" y="78409"/>
                  </a:lnTo>
                  <a:lnTo>
                    <a:pt x="530186" y="86461"/>
                  </a:lnTo>
                  <a:lnTo>
                    <a:pt x="530186" y="106362"/>
                  </a:lnTo>
                  <a:lnTo>
                    <a:pt x="538200" y="114427"/>
                  </a:lnTo>
                  <a:lnTo>
                    <a:pt x="557961" y="114427"/>
                  </a:lnTo>
                  <a:lnTo>
                    <a:pt x="565962" y="106362"/>
                  </a:lnTo>
                  <a:lnTo>
                    <a:pt x="565962" y="96418"/>
                  </a:lnTo>
                  <a:lnTo>
                    <a:pt x="565962" y="86461"/>
                  </a:lnTo>
                  <a:close/>
                </a:path>
                <a:path w="3851909" h="193039">
                  <a:moveTo>
                    <a:pt x="620433" y="182867"/>
                  </a:moveTo>
                  <a:lnTo>
                    <a:pt x="612432" y="174815"/>
                  </a:lnTo>
                  <a:lnTo>
                    <a:pt x="603694" y="174815"/>
                  </a:lnTo>
                  <a:lnTo>
                    <a:pt x="602551" y="174815"/>
                  </a:lnTo>
                  <a:lnTo>
                    <a:pt x="593801" y="174815"/>
                  </a:lnTo>
                  <a:lnTo>
                    <a:pt x="585787" y="182867"/>
                  </a:lnTo>
                  <a:lnTo>
                    <a:pt x="585787" y="192824"/>
                  </a:lnTo>
                  <a:lnTo>
                    <a:pt x="602551" y="192824"/>
                  </a:lnTo>
                  <a:lnTo>
                    <a:pt x="603694" y="192824"/>
                  </a:lnTo>
                  <a:lnTo>
                    <a:pt x="620433" y="192824"/>
                  </a:lnTo>
                  <a:lnTo>
                    <a:pt x="620433" y="182867"/>
                  </a:lnTo>
                  <a:close/>
                </a:path>
                <a:path w="3851909" h="193039">
                  <a:moveTo>
                    <a:pt x="620433" y="118986"/>
                  </a:moveTo>
                  <a:lnTo>
                    <a:pt x="612432" y="110934"/>
                  </a:lnTo>
                  <a:lnTo>
                    <a:pt x="603694" y="110934"/>
                  </a:lnTo>
                  <a:lnTo>
                    <a:pt x="602551" y="110934"/>
                  </a:lnTo>
                  <a:lnTo>
                    <a:pt x="593801" y="110934"/>
                  </a:lnTo>
                  <a:lnTo>
                    <a:pt x="585787" y="118986"/>
                  </a:lnTo>
                  <a:lnTo>
                    <a:pt x="585787" y="127800"/>
                  </a:lnTo>
                  <a:lnTo>
                    <a:pt x="585787" y="128917"/>
                  </a:lnTo>
                  <a:lnTo>
                    <a:pt x="585787" y="137744"/>
                  </a:lnTo>
                  <a:lnTo>
                    <a:pt x="593801" y="145808"/>
                  </a:lnTo>
                  <a:lnTo>
                    <a:pt x="602551" y="145808"/>
                  </a:lnTo>
                  <a:lnTo>
                    <a:pt x="603694" y="145808"/>
                  </a:lnTo>
                  <a:lnTo>
                    <a:pt x="612432" y="145808"/>
                  </a:lnTo>
                  <a:lnTo>
                    <a:pt x="620433" y="137744"/>
                  </a:lnTo>
                  <a:lnTo>
                    <a:pt x="620433" y="128917"/>
                  </a:lnTo>
                  <a:lnTo>
                    <a:pt x="620433" y="127800"/>
                  </a:lnTo>
                  <a:lnTo>
                    <a:pt x="620433" y="118986"/>
                  </a:lnTo>
                  <a:close/>
                </a:path>
                <a:path w="3851909" h="193039">
                  <a:moveTo>
                    <a:pt x="620433" y="63881"/>
                  </a:moveTo>
                  <a:lnTo>
                    <a:pt x="603694" y="63881"/>
                  </a:lnTo>
                  <a:lnTo>
                    <a:pt x="602551" y="63881"/>
                  </a:lnTo>
                  <a:lnTo>
                    <a:pt x="585787" y="63881"/>
                  </a:lnTo>
                  <a:lnTo>
                    <a:pt x="585787" y="73850"/>
                  </a:lnTo>
                  <a:lnTo>
                    <a:pt x="593801" y="81915"/>
                  </a:lnTo>
                  <a:lnTo>
                    <a:pt x="602551" y="81915"/>
                  </a:lnTo>
                  <a:lnTo>
                    <a:pt x="603694" y="81915"/>
                  </a:lnTo>
                  <a:lnTo>
                    <a:pt x="612432" y="81915"/>
                  </a:lnTo>
                  <a:lnTo>
                    <a:pt x="620433" y="73850"/>
                  </a:lnTo>
                  <a:lnTo>
                    <a:pt x="620433" y="63881"/>
                  </a:lnTo>
                  <a:close/>
                </a:path>
                <a:path w="3851909" h="193039">
                  <a:moveTo>
                    <a:pt x="676033" y="150355"/>
                  </a:moveTo>
                  <a:lnTo>
                    <a:pt x="668032" y="142290"/>
                  </a:lnTo>
                  <a:lnTo>
                    <a:pt x="648271" y="142290"/>
                  </a:lnTo>
                  <a:lnTo>
                    <a:pt x="640257" y="150355"/>
                  </a:lnTo>
                  <a:lnTo>
                    <a:pt x="640257" y="170268"/>
                  </a:lnTo>
                  <a:lnTo>
                    <a:pt x="648271" y="178308"/>
                  </a:lnTo>
                  <a:lnTo>
                    <a:pt x="668032" y="178308"/>
                  </a:lnTo>
                  <a:lnTo>
                    <a:pt x="676033" y="170268"/>
                  </a:lnTo>
                  <a:lnTo>
                    <a:pt x="676033" y="160299"/>
                  </a:lnTo>
                  <a:lnTo>
                    <a:pt x="676033" y="150355"/>
                  </a:lnTo>
                  <a:close/>
                </a:path>
                <a:path w="3851909" h="193039">
                  <a:moveTo>
                    <a:pt x="676033" y="86461"/>
                  </a:moveTo>
                  <a:lnTo>
                    <a:pt x="668032" y="78409"/>
                  </a:lnTo>
                  <a:lnTo>
                    <a:pt x="648271" y="78409"/>
                  </a:lnTo>
                  <a:lnTo>
                    <a:pt x="640257" y="86461"/>
                  </a:lnTo>
                  <a:lnTo>
                    <a:pt x="640257" y="106362"/>
                  </a:lnTo>
                  <a:lnTo>
                    <a:pt x="648271" y="114427"/>
                  </a:lnTo>
                  <a:lnTo>
                    <a:pt x="668032" y="114427"/>
                  </a:lnTo>
                  <a:lnTo>
                    <a:pt x="676033" y="106362"/>
                  </a:lnTo>
                  <a:lnTo>
                    <a:pt x="676033" y="96418"/>
                  </a:lnTo>
                  <a:lnTo>
                    <a:pt x="676033" y="86461"/>
                  </a:lnTo>
                  <a:close/>
                </a:path>
                <a:path w="3851909" h="193039">
                  <a:moveTo>
                    <a:pt x="730504" y="182867"/>
                  </a:moveTo>
                  <a:lnTo>
                    <a:pt x="722503" y="174815"/>
                  </a:lnTo>
                  <a:lnTo>
                    <a:pt x="713752" y="174815"/>
                  </a:lnTo>
                  <a:lnTo>
                    <a:pt x="712597" y="174815"/>
                  </a:lnTo>
                  <a:lnTo>
                    <a:pt x="703884" y="174815"/>
                  </a:lnTo>
                  <a:lnTo>
                    <a:pt x="695871" y="182867"/>
                  </a:lnTo>
                  <a:lnTo>
                    <a:pt x="695871" y="192824"/>
                  </a:lnTo>
                  <a:lnTo>
                    <a:pt x="712597" y="192824"/>
                  </a:lnTo>
                  <a:lnTo>
                    <a:pt x="713752" y="192824"/>
                  </a:lnTo>
                  <a:lnTo>
                    <a:pt x="730504" y="192824"/>
                  </a:lnTo>
                  <a:lnTo>
                    <a:pt x="730504" y="182867"/>
                  </a:lnTo>
                  <a:close/>
                </a:path>
                <a:path w="3851909" h="193039">
                  <a:moveTo>
                    <a:pt x="730504" y="118986"/>
                  </a:moveTo>
                  <a:lnTo>
                    <a:pt x="722503" y="110934"/>
                  </a:lnTo>
                  <a:lnTo>
                    <a:pt x="713752" y="110934"/>
                  </a:lnTo>
                  <a:lnTo>
                    <a:pt x="712597" y="110934"/>
                  </a:lnTo>
                  <a:lnTo>
                    <a:pt x="703884" y="110934"/>
                  </a:lnTo>
                  <a:lnTo>
                    <a:pt x="695871" y="118986"/>
                  </a:lnTo>
                  <a:lnTo>
                    <a:pt x="695871" y="127800"/>
                  </a:lnTo>
                  <a:lnTo>
                    <a:pt x="695871" y="128917"/>
                  </a:lnTo>
                  <a:lnTo>
                    <a:pt x="695871" y="137744"/>
                  </a:lnTo>
                  <a:lnTo>
                    <a:pt x="703884" y="145808"/>
                  </a:lnTo>
                  <a:lnTo>
                    <a:pt x="712597" y="145808"/>
                  </a:lnTo>
                  <a:lnTo>
                    <a:pt x="713752" y="145808"/>
                  </a:lnTo>
                  <a:lnTo>
                    <a:pt x="722503" y="145808"/>
                  </a:lnTo>
                  <a:lnTo>
                    <a:pt x="730504" y="137744"/>
                  </a:lnTo>
                  <a:lnTo>
                    <a:pt x="730504" y="128917"/>
                  </a:lnTo>
                  <a:lnTo>
                    <a:pt x="730504" y="127800"/>
                  </a:lnTo>
                  <a:lnTo>
                    <a:pt x="730504" y="118986"/>
                  </a:lnTo>
                  <a:close/>
                </a:path>
                <a:path w="3851909" h="193039">
                  <a:moveTo>
                    <a:pt x="730504" y="63881"/>
                  </a:moveTo>
                  <a:lnTo>
                    <a:pt x="713752" y="63881"/>
                  </a:lnTo>
                  <a:lnTo>
                    <a:pt x="712597" y="63881"/>
                  </a:lnTo>
                  <a:lnTo>
                    <a:pt x="695871" y="63881"/>
                  </a:lnTo>
                  <a:lnTo>
                    <a:pt x="695871" y="73850"/>
                  </a:lnTo>
                  <a:lnTo>
                    <a:pt x="703884" y="81915"/>
                  </a:lnTo>
                  <a:lnTo>
                    <a:pt x="712597" y="81915"/>
                  </a:lnTo>
                  <a:lnTo>
                    <a:pt x="713752" y="81915"/>
                  </a:lnTo>
                  <a:lnTo>
                    <a:pt x="722503" y="81915"/>
                  </a:lnTo>
                  <a:lnTo>
                    <a:pt x="730504" y="73850"/>
                  </a:lnTo>
                  <a:lnTo>
                    <a:pt x="730504" y="63881"/>
                  </a:lnTo>
                  <a:close/>
                </a:path>
                <a:path w="3851909" h="193039">
                  <a:moveTo>
                    <a:pt x="786117" y="150355"/>
                  </a:moveTo>
                  <a:lnTo>
                    <a:pt x="778116" y="142290"/>
                  </a:lnTo>
                  <a:lnTo>
                    <a:pt x="758342" y="142290"/>
                  </a:lnTo>
                  <a:lnTo>
                    <a:pt x="750341" y="150355"/>
                  </a:lnTo>
                  <a:lnTo>
                    <a:pt x="750341" y="170268"/>
                  </a:lnTo>
                  <a:lnTo>
                    <a:pt x="758342" y="178308"/>
                  </a:lnTo>
                  <a:lnTo>
                    <a:pt x="778116" y="178308"/>
                  </a:lnTo>
                  <a:lnTo>
                    <a:pt x="786117" y="170268"/>
                  </a:lnTo>
                  <a:lnTo>
                    <a:pt x="786117" y="160299"/>
                  </a:lnTo>
                  <a:lnTo>
                    <a:pt x="786117" y="150355"/>
                  </a:lnTo>
                  <a:close/>
                </a:path>
                <a:path w="3851909" h="193039">
                  <a:moveTo>
                    <a:pt x="786117" y="86461"/>
                  </a:moveTo>
                  <a:lnTo>
                    <a:pt x="778116" y="78409"/>
                  </a:lnTo>
                  <a:lnTo>
                    <a:pt x="758342" y="78409"/>
                  </a:lnTo>
                  <a:lnTo>
                    <a:pt x="750341" y="86461"/>
                  </a:lnTo>
                  <a:lnTo>
                    <a:pt x="750341" y="106362"/>
                  </a:lnTo>
                  <a:lnTo>
                    <a:pt x="758342" y="114427"/>
                  </a:lnTo>
                  <a:lnTo>
                    <a:pt x="778116" y="114427"/>
                  </a:lnTo>
                  <a:lnTo>
                    <a:pt x="786117" y="106362"/>
                  </a:lnTo>
                  <a:lnTo>
                    <a:pt x="786117" y="96418"/>
                  </a:lnTo>
                  <a:lnTo>
                    <a:pt x="786117" y="86461"/>
                  </a:lnTo>
                  <a:close/>
                </a:path>
                <a:path w="3851909" h="193039">
                  <a:moveTo>
                    <a:pt x="836993" y="77470"/>
                  </a:moveTo>
                  <a:lnTo>
                    <a:pt x="825614" y="63906"/>
                  </a:lnTo>
                  <a:lnTo>
                    <a:pt x="823823" y="63906"/>
                  </a:lnTo>
                  <a:lnTo>
                    <a:pt x="805942" y="63881"/>
                  </a:lnTo>
                  <a:lnTo>
                    <a:pt x="805942" y="73850"/>
                  </a:lnTo>
                  <a:lnTo>
                    <a:pt x="813943" y="81915"/>
                  </a:lnTo>
                  <a:lnTo>
                    <a:pt x="822693" y="81915"/>
                  </a:lnTo>
                  <a:lnTo>
                    <a:pt x="823823" y="81915"/>
                  </a:lnTo>
                  <a:lnTo>
                    <a:pt x="832573" y="81915"/>
                  </a:lnTo>
                  <a:lnTo>
                    <a:pt x="836993" y="77470"/>
                  </a:lnTo>
                  <a:close/>
                </a:path>
                <a:path w="3851909" h="193039">
                  <a:moveTo>
                    <a:pt x="840574" y="182867"/>
                  </a:moveTo>
                  <a:lnTo>
                    <a:pt x="832573" y="174815"/>
                  </a:lnTo>
                  <a:lnTo>
                    <a:pt x="823823" y="174815"/>
                  </a:lnTo>
                  <a:lnTo>
                    <a:pt x="822693" y="174815"/>
                  </a:lnTo>
                  <a:lnTo>
                    <a:pt x="813943" y="174815"/>
                  </a:lnTo>
                  <a:lnTo>
                    <a:pt x="805942" y="182867"/>
                  </a:lnTo>
                  <a:lnTo>
                    <a:pt x="805942" y="192824"/>
                  </a:lnTo>
                  <a:lnTo>
                    <a:pt x="822693" y="192824"/>
                  </a:lnTo>
                  <a:lnTo>
                    <a:pt x="823823" y="192824"/>
                  </a:lnTo>
                  <a:lnTo>
                    <a:pt x="840574" y="192824"/>
                  </a:lnTo>
                  <a:lnTo>
                    <a:pt x="840574" y="182867"/>
                  </a:lnTo>
                  <a:close/>
                </a:path>
                <a:path w="3851909" h="193039">
                  <a:moveTo>
                    <a:pt x="840574" y="118986"/>
                  </a:moveTo>
                  <a:lnTo>
                    <a:pt x="832573" y="110934"/>
                  </a:lnTo>
                  <a:lnTo>
                    <a:pt x="823823" y="110934"/>
                  </a:lnTo>
                  <a:lnTo>
                    <a:pt x="822693" y="110934"/>
                  </a:lnTo>
                  <a:lnTo>
                    <a:pt x="813943" y="110934"/>
                  </a:lnTo>
                  <a:lnTo>
                    <a:pt x="805942" y="118986"/>
                  </a:lnTo>
                  <a:lnTo>
                    <a:pt x="805942" y="127800"/>
                  </a:lnTo>
                  <a:lnTo>
                    <a:pt x="805942" y="128917"/>
                  </a:lnTo>
                  <a:lnTo>
                    <a:pt x="805942" y="137744"/>
                  </a:lnTo>
                  <a:lnTo>
                    <a:pt x="813943" y="145808"/>
                  </a:lnTo>
                  <a:lnTo>
                    <a:pt x="822693" y="145808"/>
                  </a:lnTo>
                  <a:lnTo>
                    <a:pt x="823823" y="145808"/>
                  </a:lnTo>
                  <a:lnTo>
                    <a:pt x="832573" y="145808"/>
                  </a:lnTo>
                  <a:lnTo>
                    <a:pt x="840574" y="137744"/>
                  </a:lnTo>
                  <a:lnTo>
                    <a:pt x="840574" y="128917"/>
                  </a:lnTo>
                  <a:lnTo>
                    <a:pt x="840574" y="127800"/>
                  </a:lnTo>
                  <a:lnTo>
                    <a:pt x="840574" y="118986"/>
                  </a:lnTo>
                  <a:close/>
                </a:path>
                <a:path w="3851909" h="193039">
                  <a:moveTo>
                    <a:pt x="868921" y="114427"/>
                  </a:moveTo>
                  <a:lnTo>
                    <a:pt x="867549" y="112890"/>
                  </a:lnTo>
                  <a:lnTo>
                    <a:pt x="860412" y="104724"/>
                  </a:lnTo>
                  <a:lnTo>
                    <a:pt x="860412" y="106362"/>
                  </a:lnTo>
                  <a:lnTo>
                    <a:pt x="868426" y="114427"/>
                  </a:lnTo>
                  <a:lnTo>
                    <a:pt x="868921" y="114427"/>
                  </a:lnTo>
                  <a:close/>
                </a:path>
                <a:path w="3851909" h="193039">
                  <a:moveTo>
                    <a:pt x="896188" y="150355"/>
                  </a:moveTo>
                  <a:lnTo>
                    <a:pt x="888187" y="142290"/>
                  </a:lnTo>
                  <a:lnTo>
                    <a:pt x="868426" y="142290"/>
                  </a:lnTo>
                  <a:lnTo>
                    <a:pt x="860412" y="150355"/>
                  </a:lnTo>
                  <a:lnTo>
                    <a:pt x="860412" y="170268"/>
                  </a:lnTo>
                  <a:lnTo>
                    <a:pt x="868426" y="178308"/>
                  </a:lnTo>
                  <a:lnTo>
                    <a:pt x="888187" y="178308"/>
                  </a:lnTo>
                  <a:lnTo>
                    <a:pt x="896188" y="170268"/>
                  </a:lnTo>
                  <a:lnTo>
                    <a:pt x="896188" y="160299"/>
                  </a:lnTo>
                  <a:lnTo>
                    <a:pt x="896188" y="150355"/>
                  </a:lnTo>
                  <a:close/>
                </a:path>
                <a:path w="3851909" h="193039">
                  <a:moveTo>
                    <a:pt x="942136" y="192824"/>
                  </a:moveTo>
                  <a:lnTo>
                    <a:pt x="939025" y="189674"/>
                  </a:lnTo>
                  <a:lnTo>
                    <a:pt x="933907" y="184429"/>
                  </a:lnTo>
                  <a:lnTo>
                    <a:pt x="933119" y="183629"/>
                  </a:lnTo>
                  <a:lnTo>
                    <a:pt x="932776" y="183261"/>
                  </a:lnTo>
                  <a:lnTo>
                    <a:pt x="924636" y="174815"/>
                  </a:lnTo>
                  <a:lnTo>
                    <a:pt x="924026" y="174815"/>
                  </a:lnTo>
                  <a:lnTo>
                    <a:pt x="916012" y="182867"/>
                  </a:lnTo>
                  <a:lnTo>
                    <a:pt x="916012" y="192824"/>
                  </a:lnTo>
                  <a:lnTo>
                    <a:pt x="932776" y="192824"/>
                  </a:lnTo>
                  <a:lnTo>
                    <a:pt x="933907" y="192824"/>
                  </a:lnTo>
                  <a:lnTo>
                    <a:pt x="942136" y="192824"/>
                  </a:lnTo>
                  <a:close/>
                </a:path>
                <a:path w="3851909" h="193039">
                  <a:moveTo>
                    <a:pt x="3812616" y="182867"/>
                  </a:moveTo>
                  <a:lnTo>
                    <a:pt x="3805555" y="175755"/>
                  </a:lnTo>
                  <a:lnTo>
                    <a:pt x="3794722" y="186931"/>
                  </a:lnTo>
                  <a:lnTo>
                    <a:pt x="3791229" y="190525"/>
                  </a:lnTo>
                  <a:lnTo>
                    <a:pt x="3788943" y="192824"/>
                  </a:lnTo>
                  <a:lnTo>
                    <a:pt x="3794722" y="192824"/>
                  </a:lnTo>
                  <a:lnTo>
                    <a:pt x="3795852" y="192824"/>
                  </a:lnTo>
                  <a:lnTo>
                    <a:pt x="3812616" y="192824"/>
                  </a:lnTo>
                  <a:lnTo>
                    <a:pt x="3812616" y="182867"/>
                  </a:lnTo>
                  <a:close/>
                </a:path>
                <a:path w="3851909" h="193039">
                  <a:moveTo>
                    <a:pt x="3851427" y="142290"/>
                  </a:moveTo>
                  <a:lnTo>
                    <a:pt x="3840454" y="142290"/>
                  </a:lnTo>
                  <a:lnTo>
                    <a:pt x="3832441" y="150355"/>
                  </a:lnTo>
                  <a:lnTo>
                    <a:pt x="3832441" y="170268"/>
                  </a:lnTo>
                  <a:lnTo>
                    <a:pt x="3840454" y="178308"/>
                  </a:lnTo>
                  <a:lnTo>
                    <a:pt x="3851427" y="178308"/>
                  </a:lnTo>
                  <a:lnTo>
                    <a:pt x="3851427" y="14229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84">
              <a:extLst>
                <a:ext uri="{FF2B5EF4-FFF2-40B4-BE49-F238E27FC236}">
                  <a16:creationId xmlns:a16="http://schemas.microsoft.com/office/drawing/2014/main" id="{4666C6E1-309D-2991-9387-2AC746F7B59D}"/>
                </a:ext>
              </a:extLst>
            </p:cNvPr>
            <p:cNvSpPr/>
            <p:nvPr/>
          </p:nvSpPr>
          <p:spPr>
            <a:xfrm>
              <a:off x="5220284" y="2312974"/>
              <a:ext cx="899160" cy="129539"/>
            </a:xfrm>
            <a:custGeom>
              <a:avLst/>
              <a:gdLst/>
              <a:ahLst/>
              <a:cxnLst/>
              <a:rect l="l" t="t" r="r" b="b"/>
              <a:pathLst>
                <a:path w="899160" h="129539">
                  <a:moveTo>
                    <a:pt x="32258" y="55067"/>
                  </a:moveTo>
                  <a:lnTo>
                    <a:pt x="24257" y="47002"/>
                  </a:lnTo>
                  <a:lnTo>
                    <a:pt x="22707" y="47002"/>
                  </a:lnTo>
                  <a:lnTo>
                    <a:pt x="27330" y="56299"/>
                  </a:lnTo>
                  <a:lnTo>
                    <a:pt x="31115" y="63868"/>
                  </a:lnTo>
                  <a:lnTo>
                    <a:pt x="32258" y="66128"/>
                  </a:lnTo>
                  <a:lnTo>
                    <a:pt x="32258" y="65011"/>
                  </a:lnTo>
                  <a:lnTo>
                    <a:pt x="32258" y="63868"/>
                  </a:lnTo>
                  <a:lnTo>
                    <a:pt x="32258" y="55067"/>
                  </a:lnTo>
                  <a:close/>
                </a:path>
                <a:path w="899160" h="129539">
                  <a:moveTo>
                    <a:pt x="32258" y="0"/>
                  </a:moveTo>
                  <a:lnTo>
                    <a:pt x="15519" y="0"/>
                  </a:lnTo>
                  <a:lnTo>
                    <a:pt x="14363" y="0"/>
                  </a:lnTo>
                  <a:lnTo>
                    <a:pt x="0" y="0"/>
                  </a:lnTo>
                  <a:lnTo>
                    <a:pt x="3835" y="8102"/>
                  </a:lnTo>
                  <a:lnTo>
                    <a:pt x="8572" y="18008"/>
                  </a:lnTo>
                  <a:lnTo>
                    <a:pt x="14363" y="18008"/>
                  </a:lnTo>
                  <a:lnTo>
                    <a:pt x="15519" y="18008"/>
                  </a:lnTo>
                  <a:lnTo>
                    <a:pt x="24257" y="18008"/>
                  </a:lnTo>
                  <a:lnTo>
                    <a:pt x="32258" y="9956"/>
                  </a:lnTo>
                  <a:lnTo>
                    <a:pt x="32258" y="0"/>
                  </a:lnTo>
                  <a:close/>
                </a:path>
                <a:path w="899160" h="129539">
                  <a:moveTo>
                    <a:pt x="87871" y="86448"/>
                  </a:moveTo>
                  <a:lnTo>
                    <a:pt x="79870" y="78384"/>
                  </a:lnTo>
                  <a:lnTo>
                    <a:pt x="60096" y="78384"/>
                  </a:lnTo>
                  <a:lnTo>
                    <a:pt x="52095" y="86448"/>
                  </a:lnTo>
                  <a:lnTo>
                    <a:pt x="52095" y="104597"/>
                  </a:lnTo>
                  <a:lnTo>
                    <a:pt x="54051" y="108305"/>
                  </a:lnTo>
                  <a:lnTo>
                    <a:pt x="60096" y="114414"/>
                  </a:lnTo>
                  <a:lnTo>
                    <a:pt x="79870" y="114414"/>
                  </a:lnTo>
                  <a:lnTo>
                    <a:pt x="87871" y="106349"/>
                  </a:lnTo>
                  <a:lnTo>
                    <a:pt x="87871" y="86448"/>
                  </a:lnTo>
                  <a:close/>
                </a:path>
                <a:path w="899160" h="129539">
                  <a:moveTo>
                    <a:pt x="87871" y="22555"/>
                  </a:moveTo>
                  <a:lnTo>
                    <a:pt x="79870" y="14503"/>
                  </a:lnTo>
                  <a:lnTo>
                    <a:pt x="60096" y="14503"/>
                  </a:lnTo>
                  <a:lnTo>
                    <a:pt x="52095" y="22555"/>
                  </a:lnTo>
                  <a:lnTo>
                    <a:pt x="52095" y="42468"/>
                  </a:lnTo>
                  <a:lnTo>
                    <a:pt x="60096" y="50520"/>
                  </a:lnTo>
                  <a:lnTo>
                    <a:pt x="79870" y="50520"/>
                  </a:lnTo>
                  <a:lnTo>
                    <a:pt x="87871" y="42468"/>
                  </a:lnTo>
                  <a:lnTo>
                    <a:pt x="87871" y="32512"/>
                  </a:lnTo>
                  <a:lnTo>
                    <a:pt x="87871" y="22555"/>
                  </a:lnTo>
                  <a:close/>
                </a:path>
                <a:path w="899160" h="129539">
                  <a:moveTo>
                    <a:pt x="142341" y="118948"/>
                  </a:moveTo>
                  <a:lnTo>
                    <a:pt x="134340" y="110896"/>
                  </a:lnTo>
                  <a:lnTo>
                    <a:pt x="124472" y="110896"/>
                  </a:lnTo>
                  <a:lnTo>
                    <a:pt x="124472" y="128917"/>
                  </a:lnTo>
                  <a:lnTo>
                    <a:pt x="142341" y="128917"/>
                  </a:lnTo>
                  <a:lnTo>
                    <a:pt x="142341" y="118948"/>
                  </a:lnTo>
                  <a:close/>
                </a:path>
                <a:path w="899160" h="129539">
                  <a:moveTo>
                    <a:pt x="142341" y="55067"/>
                  </a:moveTo>
                  <a:lnTo>
                    <a:pt x="134340" y="47002"/>
                  </a:lnTo>
                  <a:lnTo>
                    <a:pt x="125590" y="47002"/>
                  </a:lnTo>
                  <a:lnTo>
                    <a:pt x="124472" y="47002"/>
                  </a:lnTo>
                  <a:lnTo>
                    <a:pt x="115722" y="47002"/>
                  </a:lnTo>
                  <a:lnTo>
                    <a:pt x="107708" y="55067"/>
                  </a:lnTo>
                  <a:lnTo>
                    <a:pt x="107708" y="63868"/>
                  </a:lnTo>
                  <a:lnTo>
                    <a:pt x="107708" y="65011"/>
                  </a:lnTo>
                  <a:lnTo>
                    <a:pt x="107708" y="73837"/>
                  </a:lnTo>
                  <a:lnTo>
                    <a:pt x="115722" y="81902"/>
                  </a:lnTo>
                  <a:lnTo>
                    <a:pt x="124472" y="81902"/>
                  </a:lnTo>
                  <a:lnTo>
                    <a:pt x="125590" y="81902"/>
                  </a:lnTo>
                  <a:lnTo>
                    <a:pt x="134340" y="81902"/>
                  </a:lnTo>
                  <a:lnTo>
                    <a:pt x="142341" y="73837"/>
                  </a:lnTo>
                  <a:lnTo>
                    <a:pt x="142341" y="65011"/>
                  </a:lnTo>
                  <a:lnTo>
                    <a:pt x="142341" y="63868"/>
                  </a:lnTo>
                  <a:lnTo>
                    <a:pt x="142341" y="55067"/>
                  </a:lnTo>
                  <a:close/>
                </a:path>
                <a:path w="899160" h="129539">
                  <a:moveTo>
                    <a:pt x="142341" y="0"/>
                  </a:moveTo>
                  <a:lnTo>
                    <a:pt x="125590" y="0"/>
                  </a:lnTo>
                  <a:lnTo>
                    <a:pt x="124472" y="0"/>
                  </a:lnTo>
                  <a:lnTo>
                    <a:pt x="107708" y="0"/>
                  </a:lnTo>
                  <a:lnTo>
                    <a:pt x="107708" y="9956"/>
                  </a:lnTo>
                  <a:lnTo>
                    <a:pt x="115722" y="18008"/>
                  </a:lnTo>
                  <a:lnTo>
                    <a:pt x="124472" y="18008"/>
                  </a:lnTo>
                  <a:lnTo>
                    <a:pt x="125590" y="18008"/>
                  </a:lnTo>
                  <a:lnTo>
                    <a:pt x="134340" y="18008"/>
                  </a:lnTo>
                  <a:lnTo>
                    <a:pt x="142341" y="9956"/>
                  </a:lnTo>
                  <a:lnTo>
                    <a:pt x="142341" y="0"/>
                  </a:lnTo>
                  <a:close/>
                </a:path>
                <a:path w="899160" h="129539">
                  <a:moveTo>
                    <a:pt x="197942" y="86448"/>
                  </a:moveTo>
                  <a:lnTo>
                    <a:pt x="189941" y="78384"/>
                  </a:lnTo>
                  <a:lnTo>
                    <a:pt x="170167" y="78384"/>
                  </a:lnTo>
                  <a:lnTo>
                    <a:pt x="162166" y="86448"/>
                  </a:lnTo>
                  <a:lnTo>
                    <a:pt x="162166" y="106349"/>
                  </a:lnTo>
                  <a:lnTo>
                    <a:pt x="170167" y="114414"/>
                  </a:lnTo>
                  <a:lnTo>
                    <a:pt x="189941" y="114414"/>
                  </a:lnTo>
                  <a:lnTo>
                    <a:pt x="197942" y="106349"/>
                  </a:lnTo>
                  <a:lnTo>
                    <a:pt x="197942" y="96405"/>
                  </a:lnTo>
                  <a:lnTo>
                    <a:pt x="197942" y="86448"/>
                  </a:lnTo>
                  <a:close/>
                </a:path>
                <a:path w="899160" h="129539">
                  <a:moveTo>
                    <a:pt x="197942" y="22555"/>
                  </a:moveTo>
                  <a:lnTo>
                    <a:pt x="189941" y="14503"/>
                  </a:lnTo>
                  <a:lnTo>
                    <a:pt x="170167" y="14503"/>
                  </a:lnTo>
                  <a:lnTo>
                    <a:pt x="162166" y="22555"/>
                  </a:lnTo>
                  <a:lnTo>
                    <a:pt x="162166" y="42468"/>
                  </a:lnTo>
                  <a:lnTo>
                    <a:pt x="170167" y="50520"/>
                  </a:lnTo>
                  <a:lnTo>
                    <a:pt x="189941" y="50520"/>
                  </a:lnTo>
                  <a:lnTo>
                    <a:pt x="197942" y="42468"/>
                  </a:lnTo>
                  <a:lnTo>
                    <a:pt x="197942" y="32512"/>
                  </a:lnTo>
                  <a:lnTo>
                    <a:pt x="197942" y="22555"/>
                  </a:lnTo>
                  <a:close/>
                </a:path>
                <a:path w="899160" h="129539">
                  <a:moveTo>
                    <a:pt x="252412" y="118948"/>
                  </a:moveTo>
                  <a:lnTo>
                    <a:pt x="244411" y="110896"/>
                  </a:lnTo>
                  <a:lnTo>
                    <a:pt x="235661" y="110896"/>
                  </a:lnTo>
                  <a:lnTo>
                    <a:pt x="234518" y="110896"/>
                  </a:lnTo>
                  <a:lnTo>
                    <a:pt x="225793" y="110896"/>
                  </a:lnTo>
                  <a:lnTo>
                    <a:pt x="217779" y="118948"/>
                  </a:lnTo>
                  <a:lnTo>
                    <a:pt x="217779" y="128917"/>
                  </a:lnTo>
                  <a:lnTo>
                    <a:pt x="234518" y="128917"/>
                  </a:lnTo>
                  <a:lnTo>
                    <a:pt x="235661" y="128917"/>
                  </a:lnTo>
                  <a:lnTo>
                    <a:pt x="252412" y="128917"/>
                  </a:lnTo>
                  <a:lnTo>
                    <a:pt x="252412" y="118948"/>
                  </a:lnTo>
                  <a:close/>
                </a:path>
                <a:path w="899160" h="129539">
                  <a:moveTo>
                    <a:pt x="252412" y="55067"/>
                  </a:moveTo>
                  <a:lnTo>
                    <a:pt x="244411" y="47002"/>
                  </a:lnTo>
                  <a:lnTo>
                    <a:pt x="235661" y="47002"/>
                  </a:lnTo>
                  <a:lnTo>
                    <a:pt x="234518" y="47002"/>
                  </a:lnTo>
                  <a:lnTo>
                    <a:pt x="225793" y="47002"/>
                  </a:lnTo>
                  <a:lnTo>
                    <a:pt x="217779" y="55067"/>
                  </a:lnTo>
                  <a:lnTo>
                    <a:pt x="217779" y="63868"/>
                  </a:lnTo>
                  <a:lnTo>
                    <a:pt x="217779" y="65011"/>
                  </a:lnTo>
                  <a:lnTo>
                    <a:pt x="217779" y="73837"/>
                  </a:lnTo>
                  <a:lnTo>
                    <a:pt x="225793" y="81902"/>
                  </a:lnTo>
                  <a:lnTo>
                    <a:pt x="234518" y="81902"/>
                  </a:lnTo>
                  <a:lnTo>
                    <a:pt x="235661" y="81902"/>
                  </a:lnTo>
                  <a:lnTo>
                    <a:pt x="244411" y="81902"/>
                  </a:lnTo>
                  <a:lnTo>
                    <a:pt x="252412" y="73837"/>
                  </a:lnTo>
                  <a:lnTo>
                    <a:pt x="252412" y="65011"/>
                  </a:lnTo>
                  <a:lnTo>
                    <a:pt x="252412" y="63868"/>
                  </a:lnTo>
                  <a:lnTo>
                    <a:pt x="252412" y="55067"/>
                  </a:lnTo>
                  <a:close/>
                </a:path>
                <a:path w="899160" h="129539">
                  <a:moveTo>
                    <a:pt x="252412" y="0"/>
                  </a:moveTo>
                  <a:lnTo>
                    <a:pt x="235661" y="0"/>
                  </a:lnTo>
                  <a:lnTo>
                    <a:pt x="234518" y="0"/>
                  </a:lnTo>
                  <a:lnTo>
                    <a:pt x="217779" y="0"/>
                  </a:lnTo>
                  <a:lnTo>
                    <a:pt x="217779" y="9956"/>
                  </a:lnTo>
                  <a:lnTo>
                    <a:pt x="225793" y="18008"/>
                  </a:lnTo>
                  <a:lnTo>
                    <a:pt x="234518" y="18008"/>
                  </a:lnTo>
                  <a:lnTo>
                    <a:pt x="235661" y="18008"/>
                  </a:lnTo>
                  <a:lnTo>
                    <a:pt x="244411" y="18008"/>
                  </a:lnTo>
                  <a:lnTo>
                    <a:pt x="252412" y="9956"/>
                  </a:lnTo>
                  <a:lnTo>
                    <a:pt x="252412" y="0"/>
                  </a:lnTo>
                  <a:close/>
                </a:path>
                <a:path w="899160" h="129539">
                  <a:moveTo>
                    <a:pt x="308025" y="86448"/>
                  </a:moveTo>
                  <a:lnTo>
                    <a:pt x="300024" y="78384"/>
                  </a:lnTo>
                  <a:lnTo>
                    <a:pt x="280250" y="78384"/>
                  </a:lnTo>
                  <a:lnTo>
                    <a:pt x="272249" y="86448"/>
                  </a:lnTo>
                  <a:lnTo>
                    <a:pt x="272249" y="106349"/>
                  </a:lnTo>
                  <a:lnTo>
                    <a:pt x="280250" y="114414"/>
                  </a:lnTo>
                  <a:lnTo>
                    <a:pt x="300024" y="114414"/>
                  </a:lnTo>
                  <a:lnTo>
                    <a:pt x="308025" y="106349"/>
                  </a:lnTo>
                  <a:lnTo>
                    <a:pt x="308025" y="96405"/>
                  </a:lnTo>
                  <a:lnTo>
                    <a:pt x="308025" y="86448"/>
                  </a:lnTo>
                  <a:close/>
                </a:path>
                <a:path w="899160" h="129539">
                  <a:moveTo>
                    <a:pt x="308025" y="22555"/>
                  </a:moveTo>
                  <a:lnTo>
                    <a:pt x="300024" y="14503"/>
                  </a:lnTo>
                  <a:lnTo>
                    <a:pt x="280250" y="14503"/>
                  </a:lnTo>
                  <a:lnTo>
                    <a:pt x="272249" y="22555"/>
                  </a:lnTo>
                  <a:lnTo>
                    <a:pt x="272249" y="42468"/>
                  </a:lnTo>
                  <a:lnTo>
                    <a:pt x="280250" y="50520"/>
                  </a:lnTo>
                  <a:lnTo>
                    <a:pt x="300024" y="50520"/>
                  </a:lnTo>
                  <a:lnTo>
                    <a:pt x="308025" y="42468"/>
                  </a:lnTo>
                  <a:lnTo>
                    <a:pt x="308025" y="32512"/>
                  </a:lnTo>
                  <a:lnTo>
                    <a:pt x="308025" y="22555"/>
                  </a:lnTo>
                  <a:close/>
                </a:path>
                <a:path w="899160" h="129539">
                  <a:moveTo>
                    <a:pt x="362496" y="118948"/>
                  </a:moveTo>
                  <a:lnTo>
                    <a:pt x="354495" y="110896"/>
                  </a:lnTo>
                  <a:lnTo>
                    <a:pt x="345732" y="110896"/>
                  </a:lnTo>
                  <a:lnTo>
                    <a:pt x="344589" y="110896"/>
                  </a:lnTo>
                  <a:lnTo>
                    <a:pt x="335864" y="110896"/>
                  </a:lnTo>
                  <a:lnTo>
                    <a:pt x="327850" y="118948"/>
                  </a:lnTo>
                  <a:lnTo>
                    <a:pt x="327850" y="128917"/>
                  </a:lnTo>
                  <a:lnTo>
                    <a:pt x="344589" y="128917"/>
                  </a:lnTo>
                  <a:lnTo>
                    <a:pt x="345732" y="128917"/>
                  </a:lnTo>
                  <a:lnTo>
                    <a:pt x="362496" y="128917"/>
                  </a:lnTo>
                  <a:lnTo>
                    <a:pt x="362496" y="118948"/>
                  </a:lnTo>
                  <a:close/>
                </a:path>
                <a:path w="899160" h="129539">
                  <a:moveTo>
                    <a:pt x="362496" y="55067"/>
                  </a:moveTo>
                  <a:lnTo>
                    <a:pt x="354495" y="47002"/>
                  </a:lnTo>
                  <a:lnTo>
                    <a:pt x="345732" y="47002"/>
                  </a:lnTo>
                  <a:lnTo>
                    <a:pt x="344589" y="47002"/>
                  </a:lnTo>
                  <a:lnTo>
                    <a:pt x="335864" y="47002"/>
                  </a:lnTo>
                  <a:lnTo>
                    <a:pt x="327850" y="55067"/>
                  </a:lnTo>
                  <a:lnTo>
                    <a:pt x="327850" y="63868"/>
                  </a:lnTo>
                  <a:lnTo>
                    <a:pt x="327850" y="65011"/>
                  </a:lnTo>
                  <a:lnTo>
                    <a:pt x="327850" y="73837"/>
                  </a:lnTo>
                  <a:lnTo>
                    <a:pt x="335864" y="81902"/>
                  </a:lnTo>
                  <a:lnTo>
                    <a:pt x="344589" y="81902"/>
                  </a:lnTo>
                  <a:lnTo>
                    <a:pt x="345732" y="81902"/>
                  </a:lnTo>
                  <a:lnTo>
                    <a:pt x="354495" y="81902"/>
                  </a:lnTo>
                  <a:lnTo>
                    <a:pt x="362496" y="73837"/>
                  </a:lnTo>
                  <a:lnTo>
                    <a:pt x="362496" y="65011"/>
                  </a:lnTo>
                  <a:lnTo>
                    <a:pt x="362496" y="63868"/>
                  </a:lnTo>
                  <a:lnTo>
                    <a:pt x="362496" y="55067"/>
                  </a:lnTo>
                  <a:close/>
                </a:path>
                <a:path w="899160" h="129539">
                  <a:moveTo>
                    <a:pt x="362496" y="0"/>
                  </a:moveTo>
                  <a:lnTo>
                    <a:pt x="345732" y="0"/>
                  </a:lnTo>
                  <a:lnTo>
                    <a:pt x="344589" y="0"/>
                  </a:lnTo>
                  <a:lnTo>
                    <a:pt x="327850" y="0"/>
                  </a:lnTo>
                  <a:lnTo>
                    <a:pt x="327850" y="9956"/>
                  </a:lnTo>
                  <a:lnTo>
                    <a:pt x="335864" y="18008"/>
                  </a:lnTo>
                  <a:lnTo>
                    <a:pt x="344589" y="18008"/>
                  </a:lnTo>
                  <a:lnTo>
                    <a:pt x="345732" y="18008"/>
                  </a:lnTo>
                  <a:lnTo>
                    <a:pt x="354495" y="18008"/>
                  </a:lnTo>
                  <a:lnTo>
                    <a:pt x="362496" y="9956"/>
                  </a:lnTo>
                  <a:lnTo>
                    <a:pt x="362496" y="0"/>
                  </a:lnTo>
                  <a:close/>
                </a:path>
                <a:path w="899160" h="129539">
                  <a:moveTo>
                    <a:pt x="418096" y="86448"/>
                  </a:moveTo>
                  <a:lnTo>
                    <a:pt x="410095" y="78384"/>
                  </a:lnTo>
                  <a:lnTo>
                    <a:pt x="390334" y="78384"/>
                  </a:lnTo>
                  <a:lnTo>
                    <a:pt x="382320" y="86448"/>
                  </a:lnTo>
                  <a:lnTo>
                    <a:pt x="382320" y="106349"/>
                  </a:lnTo>
                  <a:lnTo>
                    <a:pt x="390334" y="114414"/>
                  </a:lnTo>
                  <a:lnTo>
                    <a:pt x="410095" y="114414"/>
                  </a:lnTo>
                  <a:lnTo>
                    <a:pt x="418096" y="106349"/>
                  </a:lnTo>
                  <a:lnTo>
                    <a:pt x="418096" y="96405"/>
                  </a:lnTo>
                  <a:lnTo>
                    <a:pt x="418096" y="86448"/>
                  </a:lnTo>
                  <a:close/>
                </a:path>
                <a:path w="899160" h="129539">
                  <a:moveTo>
                    <a:pt x="418096" y="22555"/>
                  </a:moveTo>
                  <a:lnTo>
                    <a:pt x="410095" y="14503"/>
                  </a:lnTo>
                  <a:lnTo>
                    <a:pt x="390334" y="14503"/>
                  </a:lnTo>
                  <a:lnTo>
                    <a:pt x="382320" y="22555"/>
                  </a:lnTo>
                  <a:lnTo>
                    <a:pt x="382320" y="42468"/>
                  </a:lnTo>
                  <a:lnTo>
                    <a:pt x="390334" y="50520"/>
                  </a:lnTo>
                  <a:lnTo>
                    <a:pt x="410095" y="50520"/>
                  </a:lnTo>
                  <a:lnTo>
                    <a:pt x="418096" y="42468"/>
                  </a:lnTo>
                  <a:lnTo>
                    <a:pt x="418096" y="32512"/>
                  </a:lnTo>
                  <a:lnTo>
                    <a:pt x="418096" y="22555"/>
                  </a:lnTo>
                  <a:close/>
                </a:path>
                <a:path w="899160" h="129539">
                  <a:moveTo>
                    <a:pt x="472567" y="118948"/>
                  </a:moveTo>
                  <a:lnTo>
                    <a:pt x="464566" y="110896"/>
                  </a:lnTo>
                  <a:lnTo>
                    <a:pt x="455815" y="110896"/>
                  </a:lnTo>
                  <a:lnTo>
                    <a:pt x="454672" y="110896"/>
                  </a:lnTo>
                  <a:lnTo>
                    <a:pt x="445947" y="110896"/>
                  </a:lnTo>
                  <a:lnTo>
                    <a:pt x="437934" y="118948"/>
                  </a:lnTo>
                  <a:lnTo>
                    <a:pt x="437934" y="128917"/>
                  </a:lnTo>
                  <a:lnTo>
                    <a:pt x="454672" y="128917"/>
                  </a:lnTo>
                  <a:lnTo>
                    <a:pt x="455815" y="128917"/>
                  </a:lnTo>
                  <a:lnTo>
                    <a:pt x="472567" y="128917"/>
                  </a:lnTo>
                  <a:lnTo>
                    <a:pt x="472567" y="118948"/>
                  </a:lnTo>
                  <a:close/>
                </a:path>
                <a:path w="899160" h="129539">
                  <a:moveTo>
                    <a:pt x="472567" y="55067"/>
                  </a:moveTo>
                  <a:lnTo>
                    <a:pt x="464566" y="47002"/>
                  </a:lnTo>
                  <a:lnTo>
                    <a:pt x="455815" y="47002"/>
                  </a:lnTo>
                  <a:lnTo>
                    <a:pt x="454672" y="47002"/>
                  </a:lnTo>
                  <a:lnTo>
                    <a:pt x="445947" y="47002"/>
                  </a:lnTo>
                  <a:lnTo>
                    <a:pt x="437934" y="55067"/>
                  </a:lnTo>
                  <a:lnTo>
                    <a:pt x="437934" y="63868"/>
                  </a:lnTo>
                  <a:lnTo>
                    <a:pt x="437934" y="65011"/>
                  </a:lnTo>
                  <a:lnTo>
                    <a:pt x="437934" y="73837"/>
                  </a:lnTo>
                  <a:lnTo>
                    <a:pt x="445947" y="81902"/>
                  </a:lnTo>
                  <a:lnTo>
                    <a:pt x="454672" y="81902"/>
                  </a:lnTo>
                  <a:lnTo>
                    <a:pt x="455815" y="81902"/>
                  </a:lnTo>
                  <a:lnTo>
                    <a:pt x="464566" y="81902"/>
                  </a:lnTo>
                  <a:lnTo>
                    <a:pt x="472567" y="73837"/>
                  </a:lnTo>
                  <a:lnTo>
                    <a:pt x="472567" y="65011"/>
                  </a:lnTo>
                  <a:lnTo>
                    <a:pt x="472567" y="63868"/>
                  </a:lnTo>
                  <a:lnTo>
                    <a:pt x="472567" y="55067"/>
                  </a:lnTo>
                  <a:close/>
                </a:path>
                <a:path w="899160" h="129539">
                  <a:moveTo>
                    <a:pt x="472567" y="0"/>
                  </a:moveTo>
                  <a:lnTo>
                    <a:pt x="455815" y="0"/>
                  </a:lnTo>
                  <a:lnTo>
                    <a:pt x="454672" y="0"/>
                  </a:lnTo>
                  <a:lnTo>
                    <a:pt x="437934" y="0"/>
                  </a:lnTo>
                  <a:lnTo>
                    <a:pt x="437934" y="9956"/>
                  </a:lnTo>
                  <a:lnTo>
                    <a:pt x="445947" y="18008"/>
                  </a:lnTo>
                  <a:lnTo>
                    <a:pt x="454672" y="18008"/>
                  </a:lnTo>
                  <a:lnTo>
                    <a:pt x="455815" y="18008"/>
                  </a:lnTo>
                  <a:lnTo>
                    <a:pt x="464566" y="18008"/>
                  </a:lnTo>
                  <a:lnTo>
                    <a:pt x="472567" y="9956"/>
                  </a:lnTo>
                  <a:lnTo>
                    <a:pt x="472567" y="0"/>
                  </a:lnTo>
                  <a:close/>
                </a:path>
                <a:path w="899160" h="129539">
                  <a:moveTo>
                    <a:pt x="528167" y="86448"/>
                  </a:moveTo>
                  <a:lnTo>
                    <a:pt x="520166" y="78384"/>
                  </a:lnTo>
                  <a:lnTo>
                    <a:pt x="500405" y="78384"/>
                  </a:lnTo>
                  <a:lnTo>
                    <a:pt x="492391" y="86448"/>
                  </a:lnTo>
                  <a:lnTo>
                    <a:pt x="492391" y="106349"/>
                  </a:lnTo>
                  <a:lnTo>
                    <a:pt x="500405" y="114414"/>
                  </a:lnTo>
                  <a:lnTo>
                    <a:pt x="520166" y="114414"/>
                  </a:lnTo>
                  <a:lnTo>
                    <a:pt x="528167" y="106349"/>
                  </a:lnTo>
                  <a:lnTo>
                    <a:pt x="528167" y="96405"/>
                  </a:lnTo>
                  <a:lnTo>
                    <a:pt x="528167" y="86448"/>
                  </a:lnTo>
                  <a:close/>
                </a:path>
                <a:path w="899160" h="129539">
                  <a:moveTo>
                    <a:pt x="528167" y="22555"/>
                  </a:moveTo>
                  <a:lnTo>
                    <a:pt x="520166" y="14503"/>
                  </a:lnTo>
                  <a:lnTo>
                    <a:pt x="500405" y="14503"/>
                  </a:lnTo>
                  <a:lnTo>
                    <a:pt x="492391" y="22555"/>
                  </a:lnTo>
                  <a:lnTo>
                    <a:pt x="492391" y="42468"/>
                  </a:lnTo>
                  <a:lnTo>
                    <a:pt x="500405" y="50520"/>
                  </a:lnTo>
                  <a:lnTo>
                    <a:pt x="520166" y="50520"/>
                  </a:lnTo>
                  <a:lnTo>
                    <a:pt x="528167" y="42468"/>
                  </a:lnTo>
                  <a:lnTo>
                    <a:pt x="528167" y="32512"/>
                  </a:lnTo>
                  <a:lnTo>
                    <a:pt x="528167" y="22555"/>
                  </a:lnTo>
                  <a:close/>
                </a:path>
                <a:path w="899160" h="129539">
                  <a:moveTo>
                    <a:pt x="582637" y="118948"/>
                  </a:moveTo>
                  <a:lnTo>
                    <a:pt x="574636" y="110896"/>
                  </a:lnTo>
                  <a:lnTo>
                    <a:pt x="565899" y="110896"/>
                  </a:lnTo>
                  <a:lnTo>
                    <a:pt x="564769" y="110896"/>
                  </a:lnTo>
                  <a:lnTo>
                    <a:pt x="556018" y="110896"/>
                  </a:lnTo>
                  <a:lnTo>
                    <a:pt x="548005" y="118948"/>
                  </a:lnTo>
                  <a:lnTo>
                    <a:pt x="548005" y="128917"/>
                  </a:lnTo>
                  <a:lnTo>
                    <a:pt x="564769" y="128917"/>
                  </a:lnTo>
                  <a:lnTo>
                    <a:pt x="565899" y="128917"/>
                  </a:lnTo>
                  <a:lnTo>
                    <a:pt x="582637" y="128917"/>
                  </a:lnTo>
                  <a:lnTo>
                    <a:pt x="582637" y="118948"/>
                  </a:lnTo>
                  <a:close/>
                </a:path>
                <a:path w="899160" h="129539">
                  <a:moveTo>
                    <a:pt x="582637" y="55067"/>
                  </a:moveTo>
                  <a:lnTo>
                    <a:pt x="574636" y="47002"/>
                  </a:lnTo>
                  <a:lnTo>
                    <a:pt x="565899" y="47002"/>
                  </a:lnTo>
                  <a:lnTo>
                    <a:pt x="564769" y="47002"/>
                  </a:lnTo>
                  <a:lnTo>
                    <a:pt x="556018" y="47002"/>
                  </a:lnTo>
                  <a:lnTo>
                    <a:pt x="548005" y="55067"/>
                  </a:lnTo>
                  <a:lnTo>
                    <a:pt x="548005" y="63868"/>
                  </a:lnTo>
                  <a:lnTo>
                    <a:pt x="548005" y="65011"/>
                  </a:lnTo>
                  <a:lnTo>
                    <a:pt x="548005" y="73837"/>
                  </a:lnTo>
                  <a:lnTo>
                    <a:pt x="556018" y="81902"/>
                  </a:lnTo>
                  <a:lnTo>
                    <a:pt x="564769" y="81902"/>
                  </a:lnTo>
                  <a:lnTo>
                    <a:pt x="565899" y="81902"/>
                  </a:lnTo>
                  <a:lnTo>
                    <a:pt x="574636" y="81902"/>
                  </a:lnTo>
                  <a:lnTo>
                    <a:pt x="582637" y="73837"/>
                  </a:lnTo>
                  <a:lnTo>
                    <a:pt x="582637" y="65011"/>
                  </a:lnTo>
                  <a:lnTo>
                    <a:pt x="582637" y="63868"/>
                  </a:lnTo>
                  <a:lnTo>
                    <a:pt x="582637" y="55067"/>
                  </a:lnTo>
                  <a:close/>
                </a:path>
                <a:path w="899160" h="129539">
                  <a:moveTo>
                    <a:pt x="582637" y="0"/>
                  </a:moveTo>
                  <a:lnTo>
                    <a:pt x="565899" y="0"/>
                  </a:lnTo>
                  <a:lnTo>
                    <a:pt x="564769" y="0"/>
                  </a:lnTo>
                  <a:lnTo>
                    <a:pt x="548005" y="0"/>
                  </a:lnTo>
                  <a:lnTo>
                    <a:pt x="548005" y="9956"/>
                  </a:lnTo>
                  <a:lnTo>
                    <a:pt x="556018" y="18008"/>
                  </a:lnTo>
                  <a:lnTo>
                    <a:pt x="564769" y="18008"/>
                  </a:lnTo>
                  <a:lnTo>
                    <a:pt x="565899" y="18008"/>
                  </a:lnTo>
                  <a:lnTo>
                    <a:pt x="574636" y="18008"/>
                  </a:lnTo>
                  <a:lnTo>
                    <a:pt x="582637" y="9956"/>
                  </a:lnTo>
                  <a:lnTo>
                    <a:pt x="582637" y="0"/>
                  </a:lnTo>
                  <a:close/>
                </a:path>
                <a:path w="899160" h="129539">
                  <a:moveTo>
                    <a:pt x="638251" y="86448"/>
                  </a:moveTo>
                  <a:lnTo>
                    <a:pt x="630250" y="78384"/>
                  </a:lnTo>
                  <a:lnTo>
                    <a:pt x="610489" y="78384"/>
                  </a:lnTo>
                  <a:lnTo>
                    <a:pt x="602475" y="86448"/>
                  </a:lnTo>
                  <a:lnTo>
                    <a:pt x="602475" y="106349"/>
                  </a:lnTo>
                  <a:lnTo>
                    <a:pt x="610489" y="114414"/>
                  </a:lnTo>
                  <a:lnTo>
                    <a:pt x="630250" y="114414"/>
                  </a:lnTo>
                  <a:lnTo>
                    <a:pt x="638251" y="106349"/>
                  </a:lnTo>
                  <a:lnTo>
                    <a:pt x="638251" y="96405"/>
                  </a:lnTo>
                  <a:lnTo>
                    <a:pt x="638251" y="86448"/>
                  </a:lnTo>
                  <a:close/>
                </a:path>
                <a:path w="899160" h="129539">
                  <a:moveTo>
                    <a:pt x="638251" y="22555"/>
                  </a:moveTo>
                  <a:lnTo>
                    <a:pt x="630250" y="14503"/>
                  </a:lnTo>
                  <a:lnTo>
                    <a:pt x="610489" y="14503"/>
                  </a:lnTo>
                  <a:lnTo>
                    <a:pt x="602475" y="22555"/>
                  </a:lnTo>
                  <a:lnTo>
                    <a:pt x="602475" y="42468"/>
                  </a:lnTo>
                  <a:lnTo>
                    <a:pt x="610489" y="50520"/>
                  </a:lnTo>
                  <a:lnTo>
                    <a:pt x="630250" y="50520"/>
                  </a:lnTo>
                  <a:lnTo>
                    <a:pt x="638251" y="42468"/>
                  </a:lnTo>
                  <a:lnTo>
                    <a:pt x="638251" y="32512"/>
                  </a:lnTo>
                  <a:lnTo>
                    <a:pt x="638251" y="22555"/>
                  </a:lnTo>
                  <a:close/>
                </a:path>
                <a:path w="899160" h="129539">
                  <a:moveTo>
                    <a:pt x="675982" y="0"/>
                  </a:moveTo>
                  <a:lnTo>
                    <a:pt x="658075" y="0"/>
                  </a:lnTo>
                  <a:lnTo>
                    <a:pt x="658075" y="9956"/>
                  </a:lnTo>
                  <a:lnTo>
                    <a:pt x="666089" y="18008"/>
                  </a:lnTo>
                  <a:lnTo>
                    <a:pt x="675982" y="18008"/>
                  </a:lnTo>
                  <a:lnTo>
                    <a:pt x="675982" y="0"/>
                  </a:lnTo>
                  <a:close/>
                </a:path>
                <a:path w="899160" h="129539">
                  <a:moveTo>
                    <a:pt x="692721" y="118948"/>
                  </a:moveTo>
                  <a:lnTo>
                    <a:pt x="684720" y="110896"/>
                  </a:lnTo>
                  <a:lnTo>
                    <a:pt x="675982" y="110896"/>
                  </a:lnTo>
                  <a:lnTo>
                    <a:pt x="674839" y="110896"/>
                  </a:lnTo>
                  <a:lnTo>
                    <a:pt x="666089" y="110896"/>
                  </a:lnTo>
                  <a:lnTo>
                    <a:pt x="658075" y="118948"/>
                  </a:lnTo>
                  <a:lnTo>
                    <a:pt x="658075" y="128917"/>
                  </a:lnTo>
                  <a:lnTo>
                    <a:pt x="674839" y="128917"/>
                  </a:lnTo>
                  <a:lnTo>
                    <a:pt x="675982" y="128917"/>
                  </a:lnTo>
                  <a:lnTo>
                    <a:pt x="692721" y="128917"/>
                  </a:lnTo>
                  <a:lnTo>
                    <a:pt x="692721" y="118948"/>
                  </a:lnTo>
                  <a:close/>
                </a:path>
                <a:path w="899160" h="129539">
                  <a:moveTo>
                    <a:pt x="692721" y="55067"/>
                  </a:moveTo>
                  <a:lnTo>
                    <a:pt x="684720" y="47002"/>
                  </a:lnTo>
                  <a:lnTo>
                    <a:pt x="675982" y="47002"/>
                  </a:lnTo>
                  <a:lnTo>
                    <a:pt x="674839" y="47002"/>
                  </a:lnTo>
                  <a:lnTo>
                    <a:pt x="666089" y="47002"/>
                  </a:lnTo>
                  <a:lnTo>
                    <a:pt x="658075" y="55067"/>
                  </a:lnTo>
                  <a:lnTo>
                    <a:pt x="658075" y="63868"/>
                  </a:lnTo>
                  <a:lnTo>
                    <a:pt x="658075" y="65011"/>
                  </a:lnTo>
                  <a:lnTo>
                    <a:pt x="658075" y="73837"/>
                  </a:lnTo>
                  <a:lnTo>
                    <a:pt x="666089" y="81902"/>
                  </a:lnTo>
                  <a:lnTo>
                    <a:pt x="674839" y="81902"/>
                  </a:lnTo>
                  <a:lnTo>
                    <a:pt x="675982" y="81902"/>
                  </a:lnTo>
                  <a:lnTo>
                    <a:pt x="684720" y="81902"/>
                  </a:lnTo>
                  <a:lnTo>
                    <a:pt x="692721" y="73837"/>
                  </a:lnTo>
                  <a:lnTo>
                    <a:pt x="692721" y="65011"/>
                  </a:lnTo>
                  <a:lnTo>
                    <a:pt x="692721" y="63868"/>
                  </a:lnTo>
                  <a:lnTo>
                    <a:pt x="692721" y="55067"/>
                  </a:lnTo>
                  <a:close/>
                </a:path>
                <a:path w="899160" h="129539">
                  <a:moveTo>
                    <a:pt x="748322" y="86448"/>
                  </a:moveTo>
                  <a:lnTo>
                    <a:pt x="740321" y="78384"/>
                  </a:lnTo>
                  <a:lnTo>
                    <a:pt x="720559" y="78384"/>
                  </a:lnTo>
                  <a:lnTo>
                    <a:pt x="712546" y="86448"/>
                  </a:lnTo>
                  <a:lnTo>
                    <a:pt x="712546" y="106349"/>
                  </a:lnTo>
                  <a:lnTo>
                    <a:pt x="720559" y="114414"/>
                  </a:lnTo>
                  <a:lnTo>
                    <a:pt x="740321" y="114414"/>
                  </a:lnTo>
                  <a:lnTo>
                    <a:pt x="748322" y="106349"/>
                  </a:lnTo>
                  <a:lnTo>
                    <a:pt x="748322" y="96405"/>
                  </a:lnTo>
                  <a:lnTo>
                    <a:pt x="748322" y="86448"/>
                  </a:lnTo>
                  <a:close/>
                </a:path>
                <a:path w="899160" h="129539">
                  <a:moveTo>
                    <a:pt x="802792" y="118948"/>
                  </a:moveTo>
                  <a:lnTo>
                    <a:pt x="794791" y="110896"/>
                  </a:lnTo>
                  <a:lnTo>
                    <a:pt x="786041" y="110896"/>
                  </a:lnTo>
                  <a:lnTo>
                    <a:pt x="784885" y="110896"/>
                  </a:lnTo>
                  <a:lnTo>
                    <a:pt x="776173" y="110896"/>
                  </a:lnTo>
                  <a:lnTo>
                    <a:pt x="768159" y="118948"/>
                  </a:lnTo>
                  <a:lnTo>
                    <a:pt x="768159" y="128917"/>
                  </a:lnTo>
                  <a:lnTo>
                    <a:pt x="784885" y="128917"/>
                  </a:lnTo>
                  <a:lnTo>
                    <a:pt x="786041" y="128917"/>
                  </a:lnTo>
                  <a:lnTo>
                    <a:pt x="802792" y="128917"/>
                  </a:lnTo>
                  <a:lnTo>
                    <a:pt x="802792" y="118948"/>
                  </a:lnTo>
                  <a:close/>
                </a:path>
                <a:path w="899160" h="129539">
                  <a:moveTo>
                    <a:pt x="802792" y="63868"/>
                  </a:moveTo>
                  <a:lnTo>
                    <a:pt x="786041" y="63868"/>
                  </a:lnTo>
                  <a:lnTo>
                    <a:pt x="786041" y="47002"/>
                  </a:lnTo>
                  <a:lnTo>
                    <a:pt x="776173" y="47002"/>
                  </a:lnTo>
                  <a:lnTo>
                    <a:pt x="768159" y="55067"/>
                  </a:lnTo>
                  <a:lnTo>
                    <a:pt x="768159" y="63868"/>
                  </a:lnTo>
                  <a:lnTo>
                    <a:pt x="768159" y="65011"/>
                  </a:lnTo>
                  <a:lnTo>
                    <a:pt x="768159" y="73837"/>
                  </a:lnTo>
                  <a:lnTo>
                    <a:pt x="776173" y="81902"/>
                  </a:lnTo>
                  <a:lnTo>
                    <a:pt x="784885" y="81902"/>
                  </a:lnTo>
                  <a:lnTo>
                    <a:pt x="786041" y="81902"/>
                  </a:lnTo>
                  <a:lnTo>
                    <a:pt x="794791" y="81902"/>
                  </a:lnTo>
                  <a:lnTo>
                    <a:pt x="802792" y="73837"/>
                  </a:lnTo>
                  <a:lnTo>
                    <a:pt x="802792" y="63868"/>
                  </a:lnTo>
                  <a:close/>
                </a:path>
                <a:path w="899160" h="129539">
                  <a:moveTo>
                    <a:pt x="858405" y="86448"/>
                  </a:moveTo>
                  <a:lnTo>
                    <a:pt x="850404" y="78384"/>
                  </a:lnTo>
                  <a:lnTo>
                    <a:pt x="830630" y="78384"/>
                  </a:lnTo>
                  <a:lnTo>
                    <a:pt x="822629" y="86448"/>
                  </a:lnTo>
                  <a:lnTo>
                    <a:pt x="822629" y="106349"/>
                  </a:lnTo>
                  <a:lnTo>
                    <a:pt x="830630" y="114414"/>
                  </a:lnTo>
                  <a:lnTo>
                    <a:pt x="850404" y="114414"/>
                  </a:lnTo>
                  <a:lnTo>
                    <a:pt x="858405" y="106349"/>
                  </a:lnTo>
                  <a:lnTo>
                    <a:pt x="858405" y="96405"/>
                  </a:lnTo>
                  <a:lnTo>
                    <a:pt x="858405" y="86448"/>
                  </a:lnTo>
                  <a:close/>
                </a:path>
                <a:path w="899160" h="129539">
                  <a:moveTo>
                    <a:pt x="898842" y="128917"/>
                  </a:moveTo>
                  <a:lnTo>
                    <a:pt x="897559" y="127393"/>
                  </a:lnTo>
                  <a:lnTo>
                    <a:pt x="896112" y="125628"/>
                  </a:lnTo>
                  <a:lnTo>
                    <a:pt x="895553" y="124955"/>
                  </a:lnTo>
                  <a:lnTo>
                    <a:pt x="894981" y="124244"/>
                  </a:lnTo>
                  <a:lnTo>
                    <a:pt x="885050" y="112090"/>
                  </a:lnTo>
                  <a:lnTo>
                    <a:pt x="878230" y="118948"/>
                  </a:lnTo>
                  <a:lnTo>
                    <a:pt x="878230" y="128917"/>
                  </a:lnTo>
                  <a:lnTo>
                    <a:pt x="894981" y="128917"/>
                  </a:lnTo>
                  <a:lnTo>
                    <a:pt x="896112" y="128917"/>
                  </a:lnTo>
                  <a:lnTo>
                    <a:pt x="898842" y="128917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85">
              <a:extLst>
                <a:ext uri="{FF2B5EF4-FFF2-40B4-BE49-F238E27FC236}">
                  <a16:creationId xmlns:a16="http://schemas.microsoft.com/office/drawing/2014/main" id="{E971A39A-1A6B-29ED-5FC4-796190A613A1}"/>
                </a:ext>
              </a:extLst>
            </p:cNvPr>
            <p:cNvSpPr/>
            <p:nvPr/>
          </p:nvSpPr>
          <p:spPr>
            <a:xfrm>
              <a:off x="5170220" y="2185174"/>
              <a:ext cx="887730" cy="193040"/>
            </a:xfrm>
            <a:custGeom>
              <a:avLst/>
              <a:gdLst/>
              <a:ahLst/>
              <a:cxnLst/>
              <a:rect l="l" t="t" r="r" b="b"/>
              <a:pathLst>
                <a:path w="887729" h="193039">
                  <a:moveTo>
                    <a:pt x="27863" y="22580"/>
                  </a:moveTo>
                  <a:lnTo>
                    <a:pt x="19862" y="14528"/>
                  </a:lnTo>
                  <a:lnTo>
                    <a:pt x="88" y="14528"/>
                  </a:lnTo>
                  <a:lnTo>
                    <a:pt x="7543" y="32626"/>
                  </a:lnTo>
                  <a:lnTo>
                    <a:pt x="15214" y="50546"/>
                  </a:lnTo>
                  <a:lnTo>
                    <a:pt x="19862" y="50546"/>
                  </a:lnTo>
                  <a:lnTo>
                    <a:pt x="27863" y="42481"/>
                  </a:lnTo>
                  <a:lnTo>
                    <a:pt x="27863" y="22580"/>
                  </a:lnTo>
                  <a:close/>
                </a:path>
                <a:path w="887729" h="193039">
                  <a:moveTo>
                    <a:pt x="82321" y="118986"/>
                  </a:moveTo>
                  <a:lnTo>
                    <a:pt x="74320" y="110934"/>
                  </a:lnTo>
                  <a:lnTo>
                    <a:pt x="65582" y="110934"/>
                  </a:lnTo>
                  <a:lnTo>
                    <a:pt x="64427" y="110934"/>
                  </a:lnTo>
                  <a:lnTo>
                    <a:pt x="55689" y="110934"/>
                  </a:lnTo>
                  <a:lnTo>
                    <a:pt x="47688" y="118986"/>
                  </a:lnTo>
                  <a:lnTo>
                    <a:pt x="47688" y="122707"/>
                  </a:lnTo>
                  <a:lnTo>
                    <a:pt x="50609" y="128930"/>
                  </a:lnTo>
                  <a:lnTo>
                    <a:pt x="64427" y="128930"/>
                  </a:lnTo>
                  <a:lnTo>
                    <a:pt x="65582" y="128930"/>
                  </a:lnTo>
                  <a:lnTo>
                    <a:pt x="82321" y="128930"/>
                  </a:lnTo>
                  <a:lnTo>
                    <a:pt x="82321" y="118986"/>
                  </a:lnTo>
                  <a:close/>
                </a:path>
                <a:path w="887729" h="193039">
                  <a:moveTo>
                    <a:pt x="82321" y="55105"/>
                  </a:moveTo>
                  <a:lnTo>
                    <a:pt x="74320" y="47053"/>
                  </a:lnTo>
                  <a:lnTo>
                    <a:pt x="65582" y="47053"/>
                  </a:lnTo>
                  <a:lnTo>
                    <a:pt x="64427" y="47053"/>
                  </a:lnTo>
                  <a:lnTo>
                    <a:pt x="55689" y="47053"/>
                  </a:lnTo>
                  <a:lnTo>
                    <a:pt x="47688" y="55105"/>
                  </a:lnTo>
                  <a:lnTo>
                    <a:pt x="47688" y="63906"/>
                  </a:lnTo>
                  <a:lnTo>
                    <a:pt x="47688" y="65049"/>
                  </a:lnTo>
                  <a:lnTo>
                    <a:pt x="47688" y="73863"/>
                  </a:lnTo>
                  <a:lnTo>
                    <a:pt x="55689" y="81915"/>
                  </a:lnTo>
                  <a:lnTo>
                    <a:pt x="64427" y="81915"/>
                  </a:lnTo>
                  <a:lnTo>
                    <a:pt x="65582" y="81915"/>
                  </a:lnTo>
                  <a:lnTo>
                    <a:pt x="74320" y="81915"/>
                  </a:lnTo>
                  <a:lnTo>
                    <a:pt x="82321" y="73863"/>
                  </a:lnTo>
                  <a:lnTo>
                    <a:pt x="82321" y="65049"/>
                  </a:lnTo>
                  <a:lnTo>
                    <a:pt x="82321" y="63906"/>
                  </a:lnTo>
                  <a:lnTo>
                    <a:pt x="82321" y="55105"/>
                  </a:lnTo>
                  <a:close/>
                </a:path>
                <a:path w="887729" h="193039">
                  <a:moveTo>
                    <a:pt x="82321" y="25"/>
                  </a:moveTo>
                  <a:lnTo>
                    <a:pt x="65582" y="25"/>
                  </a:lnTo>
                  <a:lnTo>
                    <a:pt x="47688" y="0"/>
                  </a:lnTo>
                  <a:lnTo>
                    <a:pt x="47688" y="9982"/>
                  </a:lnTo>
                  <a:lnTo>
                    <a:pt x="55689" y="18034"/>
                  </a:lnTo>
                  <a:lnTo>
                    <a:pt x="64427" y="18034"/>
                  </a:lnTo>
                  <a:lnTo>
                    <a:pt x="65582" y="18034"/>
                  </a:lnTo>
                  <a:lnTo>
                    <a:pt x="74320" y="18034"/>
                  </a:lnTo>
                  <a:lnTo>
                    <a:pt x="82321" y="9982"/>
                  </a:lnTo>
                  <a:lnTo>
                    <a:pt x="82321" y="25"/>
                  </a:lnTo>
                  <a:close/>
                </a:path>
                <a:path w="887729" h="193039">
                  <a:moveTo>
                    <a:pt x="137934" y="86474"/>
                  </a:moveTo>
                  <a:lnTo>
                    <a:pt x="129933" y="78422"/>
                  </a:lnTo>
                  <a:lnTo>
                    <a:pt x="110159" y="78422"/>
                  </a:lnTo>
                  <a:lnTo>
                    <a:pt x="102158" y="86474"/>
                  </a:lnTo>
                  <a:lnTo>
                    <a:pt x="102158" y="106387"/>
                  </a:lnTo>
                  <a:lnTo>
                    <a:pt x="110159" y="114439"/>
                  </a:lnTo>
                  <a:lnTo>
                    <a:pt x="129933" y="114439"/>
                  </a:lnTo>
                  <a:lnTo>
                    <a:pt x="137934" y="106387"/>
                  </a:lnTo>
                  <a:lnTo>
                    <a:pt x="137934" y="96431"/>
                  </a:lnTo>
                  <a:lnTo>
                    <a:pt x="137934" y="86474"/>
                  </a:lnTo>
                  <a:close/>
                </a:path>
                <a:path w="887729" h="193039">
                  <a:moveTo>
                    <a:pt x="137934" y="22580"/>
                  </a:moveTo>
                  <a:lnTo>
                    <a:pt x="129933" y="14528"/>
                  </a:lnTo>
                  <a:lnTo>
                    <a:pt x="110159" y="14528"/>
                  </a:lnTo>
                  <a:lnTo>
                    <a:pt x="102158" y="22580"/>
                  </a:lnTo>
                  <a:lnTo>
                    <a:pt x="102158" y="42481"/>
                  </a:lnTo>
                  <a:lnTo>
                    <a:pt x="110159" y="50546"/>
                  </a:lnTo>
                  <a:lnTo>
                    <a:pt x="129933" y="50546"/>
                  </a:lnTo>
                  <a:lnTo>
                    <a:pt x="137934" y="42481"/>
                  </a:lnTo>
                  <a:lnTo>
                    <a:pt x="137934" y="32537"/>
                  </a:lnTo>
                  <a:lnTo>
                    <a:pt x="137934" y="22580"/>
                  </a:lnTo>
                  <a:close/>
                </a:path>
                <a:path w="887729" h="193039">
                  <a:moveTo>
                    <a:pt x="192405" y="118986"/>
                  </a:moveTo>
                  <a:lnTo>
                    <a:pt x="184404" y="110934"/>
                  </a:lnTo>
                  <a:lnTo>
                    <a:pt x="175653" y="110934"/>
                  </a:lnTo>
                  <a:lnTo>
                    <a:pt x="174536" y="110934"/>
                  </a:lnTo>
                  <a:lnTo>
                    <a:pt x="165785" y="110934"/>
                  </a:lnTo>
                  <a:lnTo>
                    <a:pt x="157772" y="118986"/>
                  </a:lnTo>
                  <a:lnTo>
                    <a:pt x="157772" y="128930"/>
                  </a:lnTo>
                  <a:lnTo>
                    <a:pt x="174536" y="128930"/>
                  </a:lnTo>
                  <a:lnTo>
                    <a:pt x="175653" y="128930"/>
                  </a:lnTo>
                  <a:lnTo>
                    <a:pt x="192405" y="128930"/>
                  </a:lnTo>
                  <a:lnTo>
                    <a:pt x="192405" y="118986"/>
                  </a:lnTo>
                  <a:close/>
                </a:path>
                <a:path w="887729" h="193039">
                  <a:moveTo>
                    <a:pt x="192405" y="55105"/>
                  </a:moveTo>
                  <a:lnTo>
                    <a:pt x="184404" y="47053"/>
                  </a:lnTo>
                  <a:lnTo>
                    <a:pt x="175653" y="47053"/>
                  </a:lnTo>
                  <a:lnTo>
                    <a:pt x="174536" y="47053"/>
                  </a:lnTo>
                  <a:lnTo>
                    <a:pt x="165785" y="47053"/>
                  </a:lnTo>
                  <a:lnTo>
                    <a:pt x="157772" y="55105"/>
                  </a:lnTo>
                  <a:lnTo>
                    <a:pt x="157772" y="63906"/>
                  </a:lnTo>
                  <a:lnTo>
                    <a:pt x="157772" y="65049"/>
                  </a:lnTo>
                  <a:lnTo>
                    <a:pt x="157772" y="73863"/>
                  </a:lnTo>
                  <a:lnTo>
                    <a:pt x="165785" y="81915"/>
                  </a:lnTo>
                  <a:lnTo>
                    <a:pt x="174536" y="81915"/>
                  </a:lnTo>
                  <a:lnTo>
                    <a:pt x="175653" y="81915"/>
                  </a:lnTo>
                  <a:lnTo>
                    <a:pt x="184404" y="81915"/>
                  </a:lnTo>
                  <a:lnTo>
                    <a:pt x="192405" y="73863"/>
                  </a:lnTo>
                  <a:lnTo>
                    <a:pt x="192405" y="65049"/>
                  </a:lnTo>
                  <a:lnTo>
                    <a:pt x="192405" y="63906"/>
                  </a:lnTo>
                  <a:lnTo>
                    <a:pt x="192405" y="55105"/>
                  </a:lnTo>
                  <a:close/>
                </a:path>
                <a:path w="887729" h="193039">
                  <a:moveTo>
                    <a:pt x="192405" y="25"/>
                  </a:moveTo>
                  <a:lnTo>
                    <a:pt x="175653" y="25"/>
                  </a:lnTo>
                  <a:lnTo>
                    <a:pt x="174536" y="25"/>
                  </a:lnTo>
                  <a:lnTo>
                    <a:pt x="157772" y="25"/>
                  </a:lnTo>
                  <a:lnTo>
                    <a:pt x="157772" y="9982"/>
                  </a:lnTo>
                  <a:lnTo>
                    <a:pt x="165785" y="18034"/>
                  </a:lnTo>
                  <a:lnTo>
                    <a:pt x="174536" y="18034"/>
                  </a:lnTo>
                  <a:lnTo>
                    <a:pt x="175653" y="18034"/>
                  </a:lnTo>
                  <a:lnTo>
                    <a:pt x="184404" y="18034"/>
                  </a:lnTo>
                  <a:lnTo>
                    <a:pt x="192405" y="9982"/>
                  </a:lnTo>
                  <a:lnTo>
                    <a:pt x="192405" y="25"/>
                  </a:lnTo>
                  <a:close/>
                </a:path>
                <a:path w="887729" h="193039">
                  <a:moveTo>
                    <a:pt x="248005" y="86474"/>
                  </a:moveTo>
                  <a:lnTo>
                    <a:pt x="240004" y="78422"/>
                  </a:lnTo>
                  <a:lnTo>
                    <a:pt x="220230" y="78422"/>
                  </a:lnTo>
                  <a:lnTo>
                    <a:pt x="212229" y="86474"/>
                  </a:lnTo>
                  <a:lnTo>
                    <a:pt x="212229" y="106387"/>
                  </a:lnTo>
                  <a:lnTo>
                    <a:pt x="220230" y="114439"/>
                  </a:lnTo>
                  <a:lnTo>
                    <a:pt x="240004" y="114439"/>
                  </a:lnTo>
                  <a:lnTo>
                    <a:pt x="248005" y="106387"/>
                  </a:lnTo>
                  <a:lnTo>
                    <a:pt x="248005" y="96431"/>
                  </a:lnTo>
                  <a:lnTo>
                    <a:pt x="248005" y="86474"/>
                  </a:lnTo>
                  <a:close/>
                </a:path>
                <a:path w="887729" h="193039">
                  <a:moveTo>
                    <a:pt x="248005" y="22580"/>
                  </a:moveTo>
                  <a:lnTo>
                    <a:pt x="240004" y="14528"/>
                  </a:lnTo>
                  <a:lnTo>
                    <a:pt x="220230" y="14528"/>
                  </a:lnTo>
                  <a:lnTo>
                    <a:pt x="212229" y="22580"/>
                  </a:lnTo>
                  <a:lnTo>
                    <a:pt x="212229" y="42481"/>
                  </a:lnTo>
                  <a:lnTo>
                    <a:pt x="220230" y="50546"/>
                  </a:lnTo>
                  <a:lnTo>
                    <a:pt x="240004" y="50546"/>
                  </a:lnTo>
                  <a:lnTo>
                    <a:pt x="248005" y="42481"/>
                  </a:lnTo>
                  <a:lnTo>
                    <a:pt x="248005" y="32537"/>
                  </a:lnTo>
                  <a:lnTo>
                    <a:pt x="248005" y="22580"/>
                  </a:lnTo>
                  <a:close/>
                </a:path>
                <a:path w="887729" h="193039">
                  <a:moveTo>
                    <a:pt x="302475" y="118986"/>
                  </a:moveTo>
                  <a:lnTo>
                    <a:pt x="294474" y="110934"/>
                  </a:lnTo>
                  <a:lnTo>
                    <a:pt x="285724" y="110934"/>
                  </a:lnTo>
                  <a:lnTo>
                    <a:pt x="284581" y="110934"/>
                  </a:lnTo>
                  <a:lnTo>
                    <a:pt x="275856" y="110934"/>
                  </a:lnTo>
                  <a:lnTo>
                    <a:pt x="267843" y="118986"/>
                  </a:lnTo>
                  <a:lnTo>
                    <a:pt x="267843" y="128930"/>
                  </a:lnTo>
                  <a:lnTo>
                    <a:pt x="284581" y="128930"/>
                  </a:lnTo>
                  <a:lnTo>
                    <a:pt x="285724" y="128930"/>
                  </a:lnTo>
                  <a:lnTo>
                    <a:pt x="302475" y="128930"/>
                  </a:lnTo>
                  <a:lnTo>
                    <a:pt x="302475" y="118986"/>
                  </a:lnTo>
                  <a:close/>
                </a:path>
                <a:path w="887729" h="193039">
                  <a:moveTo>
                    <a:pt x="302475" y="55105"/>
                  </a:moveTo>
                  <a:lnTo>
                    <a:pt x="294474" y="47053"/>
                  </a:lnTo>
                  <a:lnTo>
                    <a:pt x="285724" y="47053"/>
                  </a:lnTo>
                  <a:lnTo>
                    <a:pt x="284581" y="47053"/>
                  </a:lnTo>
                  <a:lnTo>
                    <a:pt x="275856" y="47053"/>
                  </a:lnTo>
                  <a:lnTo>
                    <a:pt x="267843" y="55105"/>
                  </a:lnTo>
                  <a:lnTo>
                    <a:pt x="267843" y="63906"/>
                  </a:lnTo>
                  <a:lnTo>
                    <a:pt x="267843" y="65049"/>
                  </a:lnTo>
                  <a:lnTo>
                    <a:pt x="267843" y="73863"/>
                  </a:lnTo>
                  <a:lnTo>
                    <a:pt x="275856" y="81915"/>
                  </a:lnTo>
                  <a:lnTo>
                    <a:pt x="284581" y="81915"/>
                  </a:lnTo>
                  <a:lnTo>
                    <a:pt x="285724" y="81915"/>
                  </a:lnTo>
                  <a:lnTo>
                    <a:pt x="294474" y="81915"/>
                  </a:lnTo>
                  <a:lnTo>
                    <a:pt x="302475" y="73863"/>
                  </a:lnTo>
                  <a:lnTo>
                    <a:pt x="302475" y="65049"/>
                  </a:lnTo>
                  <a:lnTo>
                    <a:pt x="302475" y="63906"/>
                  </a:lnTo>
                  <a:lnTo>
                    <a:pt x="302475" y="55105"/>
                  </a:lnTo>
                  <a:close/>
                </a:path>
                <a:path w="887729" h="193039">
                  <a:moveTo>
                    <a:pt x="302475" y="25"/>
                  </a:moveTo>
                  <a:lnTo>
                    <a:pt x="285724" y="25"/>
                  </a:lnTo>
                  <a:lnTo>
                    <a:pt x="284581" y="25"/>
                  </a:lnTo>
                  <a:lnTo>
                    <a:pt x="267843" y="25"/>
                  </a:lnTo>
                  <a:lnTo>
                    <a:pt x="267843" y="9982"/>
                  </a:lnTo>
                  <a:lnTo>
                    <a:pt x="275856" y="18034"/>
                  </a:lnTo>
                  <a:lnTo>
                    <a:pt x="284581" y="18034"/>
                  </a:lnTo>
                  <a:lnTo>
                    <a:pt x="285724" y="18034"/>
                  </a:lnTo>
                  <a:lnTo>
                    <a:pt x="294474" y="18034"/>
                  </a:lnTo>
                  <a:lnTo>
                    <a:pt x="302475" y="9982"/>
                  </a:lnTo>
                  <a:lnTo>
                    <a:pt x="302475" y="25"/>
                  </a:lnTo>
                  <a:close/>
                </a:path>
                <a:path w="887729" h="193039">
                  <a:moveTo>
                    <a:pt x="358089" y="86474"/>
                  </a:moveTo>
                  <a:lnTo>
                    <a:pt x="350088" y="78422"/>
                  </a:lnTo>
                  <a:lnTo>
                    <a:pt x="330314" y="78422"/>
                  </a:lnTo>
                  <a:lnTo>
                    <a:pt x="322313" y="86474"/>
                  </a:lnTo>
                  <a:lnTo>
                    <a:pt x="322313" y="106387"/>
                  </a:lnTo>
                  <a:lnTo>
                    <a:pt x="330314" y="114439"/>
                  </a:lnTo>
                  <a:lnTo>
                    <a:pt x="350088" y="114439"/>
                  </a:lnTo>
                  <a:lnTo>
                    <a:pt x="358089" y="106387"/>
                  </a:lnTo>
                  <a:lnTo>
                    <a:pt x="358089" y="96431"/>
                  </a:lnTo>
                  <a:lnTo>
                    <a:pt x="358089" y="86474"/>
                  </a:lnTo>
                  <a:close/>
                </a:path>
                <a:path w="887729" h="193039">
                  <a:moveTo>
                    <a:pt x="358089" y="22580"/>
                  </a:moveTo>
                  <a:lnTo>
                    <a:pt x="350088" y="14528"/>
                  </a:lnTo>
                  <a:lnTo>
                    <a:pt x="330314" y="14528"/>
                  </a:lnTo>
                  <a:lnTo>
                    <a:pt x="322313" y="22580"/>
                  </a:lnTo>
                  <a:lnTo>
                    <a:pt x="322313" y="42481"/>
                  </a:lnTo>
                  <a:lnTo>
                    <a:pt x="330314" y="50546"/>
                  </a:lnTo>
                  <a:lnTo>
                    <a:pt x="350088" y="50546"/>
                  </a:lnTo>
                  <a:lnTo>
                    <a:pt x="358089" y="42481"/>
                  </a:lnTo>
                  <a:lnTo>
                    <a:pt x="358089" y="32537"/>
                  </a:lnTo>
                  <a:lnTo>
                    <a:pt x="358089" y="22580"/>
                  </a:lnTo>
                  <a:close/>
                </a:path>
                <a:path w="887729" h="193039">
                  <a:moveTo>
                    <a:pt x="412559" y="118986"/>
                  </a:moveTo>
                  <a:lnTo>
                    <a:pt x="404558" y="110934"/>
                  </a:lnTo>
                  <a:lnTo>
                    <a:pt x="395795" y="110934"/>
                  </a:lnTo>
                  <a:lnTo>
                    <a:pt x="394652" y="110934"/>
                  </a:lnTo>
                  <a:lnTo>
                    <a:pt x="385927" y="110934"/>
                  </a:lnTo>
                  <a:lnTo>
                    <a:pt x="377913" y="118986"/>
                  </a:lnTo>
                  <a:lnTo>
                    <a:pt x="377913" y="128930"/>
                  </a:lnTo>
                  <a:lnTo>
                    <a:pt x="394652" y="128930"/>
                  </a:lnTo>
                  <a:lnTo>
                    <a:pt x="395795" y="128930"/>
                  </a:lnTo>
                  <a:lnTo>
                    <a:pt x="412559" y="128930"/>
                  </a:lnTo>
                  <a:lnTo>
                    <a:pt x="412559" y="118986"/>
                  </a:lnTo>
                  <a:close/>
                </a:path>
                <a:path w="887729" h="193039">
                  <a:moveTo>
                    <a:pt x="412559" y="55105"/>
                  </a:moveTo>
                  <a:lnTo>
                    <a:pt x="404558" y="47053"/>
                  </a:lnTo>
                  <a:lnTo>
                    <a:pt x="395795" y="47053"/>
                  </a:lnTo>
                  <a:lnTo>
                    <a:pt x="394652" y="47053"/>
                  </a:lnTo>
                  <a:lnTo>
                    <a:pt x="385927" y="47053"/>
                  </a:lnTo>
                  <a:lnTo>
                    <a:pt x="377913" y="55105"/>
                  </a:lnTo>
                  <a:lnTo>
                    <a:pt x="377913" y="63906"/>
                  </a:lnTo>
                  <a:lnTo>
                    <a:pt x="377913" y="65049"/>
                  </a:lnTo>
                  <a:lnTo>
                    <a:pt x="377913" y="73863"/>
                  </a:lnTo>
                  <a:lnTo>
                    <a:pt x="385927" y="81915"/>
                  </a:lnTo>
                  <a:lnTo>
                    <a:pt x="394652" y="81915"/>
                  </a:lnTo>
                  <a:lnTo>
                    <a:pt x="395795" y="81915"/>
                  </a:lnTo>
                  <a:lnTo>
                    <a:pt x="404558" y="81915"/>
                  </a:lnTo>
                  <a:lnTo>
                    <a:pt x="412559" y="73863"/>
                  </a:lnTo>
                  <a:lnTo>
                    <a:pt x="412559" y="65049"/>
                  </a:lnTo>
                  <a:lnTo>
                    <a:pt x="412559" y="63906"/>
                  </a:lnTo>
                  <a:lnTo>
                    <a:pt x="412559" y="55105"/>
                  </a:lnTo>
                  <a:close/>
                </a:path>
                <a:path w="887729" h="193039">
                  <a:moveTo>
                    <a:pt x="412559" y="25"/>
                  </a:moveTo>
                  <a:lnTo>
                    <a:pt x="395795" y="25"/>
                  </a:lnTo>
                  <a:lnTo>
                    <a:pt x="394652" y="25"/>
                  </a:lnTo>
                  <a:lnTo>
                    <a:pt x="377913" y="25"/>
                  </a:lnTo>
                  <a:lnTo>
                    <a:pt x="377913" y="9982"/>
                  </a:lnTo>
                  <a:lnTo>
                    <a:pt x="385927" y="18034"/>
                  </a:lnTo>
                  <a:lnTo>
                    <a:pt x="394652" y="18034"/>
                  </a:lnTo>
                  <a:lnTo>
                    <a:pt x="395795" y="18034"/>
                  </a:lnTo>
                  <a:lnTo>
                    <a:pt x="404558" y="18034"/>
                  </a:lnTo>
                  <a:lnTo>
                    <a:pt x="412559" y="9982"/>
                  </a:lnTo>
                  <a:lnTo>
                    <a:pt x="412559" y="25"/>
                  </a:lnTo>
                  <a:close/>
                </a:path>
                <a:path w="887729" h="193039">
                  <a:moveTo>
                    <a:pt x="468160" y="86474"/>
                  </a:moveTo>
                  <a:lnTo>
                    <a:pt x="460159" y="78422"/>
                  </a:lnTo>
                  <a:lnTo>
                    <a:pt x="440397" y="78422"/>
                  </a:lnTo>
                  <a:lnTo>
                    <a:pt x="432384" y="86474"/>
                  </a:lnTo>
                  <a:lnTo>
                    <a:pt x="432384" y="106387"/>
                  </a:lnTo>
                  <a:lnTo>
                    <a:pt x="440397" y="114439"/>
                  </a:lnTo>
                  <a:lnTo>
                    <a:pt x="460159" y="114439"/>
                  </a:lnTo>
                  <a:lnTo>
                    <a:pt x="468160" y="106387"/>
                  </a:lnTo>
                  <a:lnTo>
                    <a:pt x="468160" y="96431"/>
                  </a:lnTo>
                  <a:lnTo>
                    <a:pt x="468160" y="86474"/>
                  </a:lnTo>
                  <a:close/>
                </a:path>
                <a:path w="887729" h="193039">
                  <a:moveTo>
                    <a:pt x="468160" y="22580"/>
                  </a:moveTo>
                  <a:lnTo>
                    <a:pt x="460159" y="14528"/>
                  </a:lnTo>
                  <a:lnTo>
                    <a:pt x="440397" y="14528"/>
                  </a:lnTo>
                  <a:lnTo>
                    <a:pt x="432384" y="22580"/>
                  </a:lnTo>
                  <a:lnTo>
                    <a:pt x="432384" y="42481"/>
                  </a:lnTo>
                  <a:lnTo>
                    <a:pt x="440397" y="50546"/>
                  </a:lnTo>
                  <a:lnTo>
                    <a:pt x="460159" y="50546"/>
                  </a:lnTo>
                  <a:lnTo>
                    <a:pt x="468160" y="42481"/>
                  </a:lnTo>
                  <a:lnTo>
                    <a:pt x="468160" y="32537"/>
                  </a:lnTo>
                  <a:lnTo>
                    <a:pt x="468160" y="22580"/>
                  </a:lnTo>
                  <a:close/>
                </a:path>
                <a:path w="887729" h="193039">
                  <a:moveTo>
                    <a:pt x="505879" y="25"/>
                  </a:moveTo>
                  <a:lnTo>
                    <a:pt x="487997" y="25"/>
                  </a:lnTo>
                  <a:lnTo>
                    <a:pt x="487997" y="9982"/>
                  </a:lnTo>
                  <a:lnTo>
                    <a:pt x="496011" y="18034"/>
                  </a:lnTo>
                  <a:lnTo>
                    <a:pt x="505879" y="18034"/>
                  </a:lnTo>
                  <a:lnTo>
                    <a:pt x="505879" y="25"/>
                  </a:lnTo>
                  <a:close/>
                </a:path>
                <a:path w="887729" h="193039">
                  <a:moveTo>
                    <a:pt x="522630" y="118986"/>
                  </a:moveTo>
                  <a:lnTo>
                    <a:pt x="514629" y="110934"/>
                  </a:lnTo>
                  <a:lnTo>
                    <a:pt x="505879" y="110934"/>
                  </a:lnTo>
                  <a:lnTo>
                    <a:pt x="504736" y="110934"/>
                  </a:lnTo>
                  <a:lnTo>
                    <a:pt x="496011" y="110934"/>
                  </a:lnTo>
                  <a:lnTo>
                    <a:pt x="487997" y="118986"/>
                  </a:lnTo>
                  <a:lnTo>
                    <a:pt x="487997" y="128930"/>
                  </a:lnTo>
                  <a:lnTo>
                    <a:pt x="504736" y="128930"/>
                  </a:lnTo>
                  <a:lnTo>
                    <a:pt x="505879" y="128930"/>
                  </a:lnTo>
                  <a:lnTo>
                    <a:pt x="522630" y="128930"/>
                  </a:lnTo>
                  <a:lnTo>
                    <a:pt x="522630" y="118986"/>
                  </a:lnTo>
                  <a:close/>
                </a:path>
                <a:path w="887729" h="193039">
                  <a:moveTo>
                    <a:pt x="522630" y="55105"/>
                  </a:moveTo>
                  <a:lnTo>
                    <a:pt x="514629" y="47053"/>
                  </a:lnTo>
                  <a:lnTo>
                    <a:pt x="505879" y="47053"/>
                  </a:lnTo>
                  <a:lnTo>
                    <a:pt x="504736" y="47053"/>
                  </a:lnTo>
                  <a:lnTo>
                    <a:pt x="496011" y="47053"/>
                  </a:lnTo>
                  <a:lnTo>
                    <a:pt x="487997" y="55105"/>
                  </a:lnTo>
                  <a:lnTo>
                    <a:pt x="487997" y="63906"/>
                  </a:lnTo>
                  <a:lnTo>
                    <a:pt x="487997" y="65049"/>
                  </a:lnTo>
                  <a:lnTo>
                    <a:pt x="487997" y="73863"/>
                  </a:lnTo>
                  <a:lnTo>
                    <a:pt x="496011" y="81915"/>
                  </a:lnTo>
                  <a:lnTo>
                    <a:pt x="504736" y="81915"/>
                  </a:lnTo>
                  <a:lnTo>
                    <a:pt x="505879" y="81915"/>
                  </a:lnTo>
                  <a:lnTo>
                    <a:pt x="514629" y="81915"/>
                  </a:lnTo>
                  <a:lnTo>
                    <a:pt x="522630" y="73863"/>
                  </a:lnTo>
                  <a:lnTo>
                    <a:pt x="522630" y="65049"/>
                  </a:lnTo>
                  <a:lnTo>
                    <a:pt x="522630" y="63906"/>
                  </a:lnTo>
                  <a:lnTo>
                    <a:pt x="522630" y="55105"/>
                  </a:lnTo>
                  <a:close/>
                </a:path>
                <a:path w="887729" h="193039">
                  <a:moveTo>
                    <a:pt x="578231" y="86474"/>
                  </a:moveTo>
                  <a:lnTo>
                    <a:pt x="570230" y="78422"/>
                  </a:lnTo>
                  <a:lnTo>
                    <a:pt x="550468" y="78422"/>
                  </a:lnTo>
                  <a:lnTo>
                    <a:pt x="542455" y="86474"/>
                  </a:lnTo>
                  <a:lnTo>
                    <a:pt x="542455" y="106387"/>
                  </a:lnTo>
                  <a:lnTo>
                    <a:pt x="550468" y="114439"/>
                  </a:lnTo>
                  <a:lnTo>
                    <a:pt x="570230" y="114439"/>
                  </a:lnTo>
                  <a:lnTo>
                    <a:pt x="578231" y="106387"/>
                  </a:lnTo>
                  <a:lnTo>
                    <a:pt x="578231" y="96431"/>
                  </a:lnTo>
                  <a:lnTo>
                    <a:pt x="578231" y="86474"/>
                  </a:lnTo>
                  <a:close/>
                </a:path>
                <a:path w="887729" h="193039">
                  <a:moveTo>
                    <a:pt x="578231" y="22580"/>
                  </a:moveTo>
                  <a:lnTo>
                    <a:pt x="570230" y="14528"/>
                  </a:lnTo>
                  <a:lnTo>
                    <a:pt x="550468" y="14528"/>
                  </a:lnTo>
                  <a:lnTo>
                    <a:pt x="542455" y="22580"/>
                  </a:lnTo>
                  <a:lnTo>
                    <a:pt x="542455" y="42481"/>
                  </a:lnTo>
                  <a:lnTo>
                    <a:pt x="550468" y="50546"/>
                  </a:lnTo>
                  <a:lnTo>
                    <a:pt x="570230" y="50546"/>
                  </a:lnTo>
                  <a:lnTo>
                    <a:pt x="578231" y="42481"/>
                  </a:lnTo>
                  <a:lnTo>
                    <a:pt x="578231" y="32537"/>
                  </a:lnTo>
                  <a:lnTo>
                    <a:pt x="578231" y="22580"/>
                  </a:lnTo>
                  <a:close/>
                </a:path>
                <a:path w="887729" h="193039">
                  <a:moveTo>
                    <a:pt x="615962" y="25"/>
                  </a:moveTo>
                  <a:lnTo>
                    <a:pt x="598068" y="25"/>
                  </a:lnTo>
                  <a:lnTo>
                    <a:pt x="598068" y="9982"/>
                  </a:lnTo>
                  <a:lnTo>
                    <a:pt x="606082" y="18034"/>
                  </a:lnTo>
                  <a:lnTo>
                    <a:pt x="615962" y="18034"/>
                  </a:lnTo>
                  <a:lnTo>
                    <a:pt x="615962" y="25"/>
                  </a:lnTo>
                  <a:close/>
                </a:path>
                <a:path w="887729" h="193039">
                  <a:moveTo>
                    <a:pt x="632701" y="118986"/>
                  </a:moveTo>
                  <a:lnTo>
                    <a:pt x="624700" y="110934"/>
                  </a:lnTo>
                  <a:lnTo>
                    <a:pt x="615962" y="110934"/>
                  </a:lnTo>
                  <a:lnTo>
                    <a:pt x="614832" y="110934"/>
                  </a:lnTo>
                  <a:lnTo>
                    <a:pt x="606082" y="110934"/>
                  </a:lnTo>
                  <a:lnTo>
                    <a:pt x="598068" y="118986"/>
                  </a:lnTo>
                  <a:lnTo>
                    <a:pt x="598068" y="128930"/>
                  </a:lnTo>
                  <a:lnTo>
                    <a:pt x="614832" y="128930"/>
                  </a:lnTo>
                  <a:lnTo>
                    <a:pt x="615962" y="128930"/>
                  </a:lnTo>
                  <a:lnTo>
                    <a:pt x="632701" y="128930"/>
                  </a:lnTo>
                  <a:lnTo>
                    <a:pt x="632701" y="118986"/>
                  </a:lnTo>
                  <a:close/>
                </a:path>
                <a:path w="887729" h="193039">
                  <a:moveTo>
                    <a:pt x="632701" y="63906"/>
                  </a:moveTo>
                  <a:lnTo>
                    <a:pt x="615962" y="63906"/>
                  </a:lnTo>
                  <a:lnTo>
                    <a:pt x="615962" y="47053"/>
                  </a:lnTo>
                  <a:lnTo>
                    <a:pt x="606082" y="47053"/>
                  </a:lnTo>
                  <a:lnTo>
                    <a:pt x="598068" y="55105"/>
                  </a:lnTo>
                  <a:lnTo>
                    <a:pt x="598068" y="63906"/>
                  </a:lnTo>
                  <a:lnTo>
                    <a:pt x="598068" y="65049"/>
                  </a:lnTo>
                  <a:lnTo>
                    <a:pt x="598068" y="73863"/>
                  </a:lnTo>
                  <a:lnTo>
                    <a:pt x="606082" y="81915"/>
                  </a:lnTo>
                  <a:lnTo>
                    <a:pt x="614832" y="81915"/>
                  </a:lnTo>
                  <a:lnTo>
                    <a:pt x="615962" y="81915"/>
                  </a:lnTo>
                  <a:lnTo>
                    <a:pt x="624700" y="81915"/>
                  </a:lnTo>
                  <a:lnTo>
                    <a:pt x="632701" y="73863"/>
                  </a:lnTo>
                  <a:lnTo>
                    <a:pt x="632701" y="63906"/>
                  </a:lnTo>
                  <a:close/>
                </a:path>
                <a:path w="887729" h="193039">
                  <a:moveTo>
                    <a:pt x="688314" y="86474"/>
                  </a:moveTo>
                  <a:lnTo>
                    <a:pt x="680313" y="78422"/>
                  </a:lnTo>
                  <a:lnTo>
                    <a:pt x="660552" y="78422"/>
                  </a:lnTo>
                  <a:lnTo>
                    <a:pt x="652538" y="86474"/>
                  </a:lnTo>
                  <a:lnTo>
                    <a:pt x="652538" y="106387"/>
                  </a:lnTo>
                  <a:lnTo>
                    <a:pt x="660552" y="114439"/>
                  </a:lnTo>
                  <a:lnTo>
                    <a:pt x="680313" y="114439"/>
                  </a:lnTo>
                  <a:lnTo>
                    <a:pt x="688314" y="106387"/>
                  </a:lnTo>
                  <a:lnTo>
                    <a:pt x="688314" y="96431"/>
                  </a:lnTo>
                  <a:lnTo>
                    <a:pt x="688314" y="86474"/>
                  </a:lnTo>
                  <a:close/>
                </a:path>
                <a:path w="887729" h="193039">
                  <a:moveTo>
                    <a:pt x="742784" y="182867"/>
                  </a:moveTo>
                  <a:lnTo>
                    <a:pt x="734783" y="174802"/>
                  </a:lnTo>
                  <a:lnTo>
                    <a:pt x="724903" y="174802"/>
                  </a:lnTo>
                  <a:lnTo>
                    <a:pt x="724903" y="192811"/>
                  </a:lnTo>
                  <a:lnTo>
                    <a:pt x="742784" y="192811"/>
                  </a:lnTo>
                  <a:lnTo>
                    <a:pt x="742784" y="182867"/>
                  </a:lnTo>
                  <a:close/>
                </a:path>
                <a:path w="887729" h="193039">
                  <a:moveTo>
                    <a:pt x="742784" y="118986"/>
                  </a:moveTo>
                  <a:lnTo>
                    <a:pt x="734783" y="110934"/>
                  </a:lnTo>
                  <a:lnTo>
                    <a:pt x="726046" y="110934"/>
                  </a:lnTo>
                  <a:lnTo>
                    <a:pt x="724903" y="110934"/>
                  </a:lnTo>
                  <a:lnTo>
                    <a:pt x="716153" y="110934"/>
                  </a:lnTo>
                  <a:lnTo>
                    <a:pt x="708139" y="118986"/>
                  </a:lnTo>
                  <a:lnTo>
                    <a:pt x="708139" y="128930"/>
                  </a:lnTo>
                  <a:lnTo>
                    <a:pt x="724903" y="128930"/>
                  </a:lnTo>
                  <a:lnTo>
                    <a:pt x="724903" y="145808"/>
                  </a:lnTo>
                  <a:lnTo>
                    <a:pt x="734783" y="145808"/>
                  </a:lnTo>
                  <a:lnTo>
                    <a:pt x="742784" y="137756"/>
                  </a:lnTo>
                  <a:lnTo>
                    <a:pt x="742784" y="128930"/>
                  </a:lnTo>
                  <a:lnTo>
                    <a:pt x="742784" y="127800"/>
                  </a:lnTo>
                  <a:lnTo>
                    <a:pt x="742784" y="118986"/>
                  </a:lnTo>
                  <a:close/>
                </a:path>
                <a:path w="887729" h="193039">
                  <a:moveTo>
                    <a:pt x="742784" y="63906"/>
                  </a:moveTo>
                  <a:lnTo>
                    <a:pt x="726046" y="63906"/>
                  </a:lnTo>
                  <a:lnTo>
                    <a:pt x="724903" y="63906"/>
                  </a:lnTo>
                  <a:lnTo>
                    <a:pt x="708139" y="63906"/>
                  </a:lnTo>
                  <a:lnTo>
                    <a:pt x="708139" y="73863"/>
                  </a:lnTo>
                  <a:lnTo>
                    <a:pt x="716153" y="81915"/>
                  </a:lnTo>
                  <a:lnTo>
                    <a:pt x="724903" y="81915"/>
                  </a:lnTo>
                  <a:lnTo>
                    <a:pt x="726046" y="81915"/>
                  </a:lnTo>
                  <a:lnTo>
                    <a:pt x="734783" y="81915"/>
                  </a:lnTo>
                  <a:lnTo>
                    <a:pt x="742784" y="73863"/>
                  </a:lnTo>
                  <a:lnTo>
                    <a:pt x="742784" y="63906"/>
                  </a:lnTo>
                  <a:close/>
                </a:path>
                <a:path w="887729" h="193039">
                  <a:moveTo>
                    <a:pt x="798385" y="150355"/>
                  </a:moveTo>
                  <a:lnTo>
                    <a:pt x="790384" y="142303"/>
                  </a:lnTo>
                  <a:lnTo>
                    <a:pt x="770623" y="142303"/>
                  </a:lnTo>
                  <a:lnTo>
                    <a:pt x="762609" y="150355"/>
                  </a:lnTo>
                  <a:lnTo>
                    <a:pt x="762609" y="170268"/>
                  </a:lnTo>
                  <a:lnTo>
                    <a:pt x="770623" y="178320"/>
                  </a:lnTo>
                  <a:lnTo>
                    <a:pt x="790384" y="178320"/>
                  </a:lnTo>
                  <a:lnTo>
                    <a:pt x="798385" y="170268"/>
                  </a:lnTo>
                  <a:lnTo>
                    <a:pt x="798385" y="160312"/>
                  </a:lnTo>
                  <a:lnTo>
                    <a:pt x="798385" y="150355"/>
                  </a:lnTo>
                  <a:close/>
                </a:path>
                <a:path w="887729" h="193039">
                  <a:moveTo>
                    <a:pt x="798385" y="86474"/>
                  </a:moveTo>
                  <a:lnTo>
                    <a:pt x="790384" y="78422"/>
                  </a:lnTo>
                  <a:lnTo>
                    <a:pt x="770623" y="78422"/>
                  </a:lnTo>
                  <a:lnTo>
                    <a:pt x="762609" y="86474"/>
                  </a:lnTo>
                  <a:lnTo>
                    <a:pt x="762609" y="106387"/>
                  </a:lnTo>
                  <a:lnTo>
                    <a:pt x="770623" y="114439"/>
                  </a:lnTo>
                  <a:lnTo>
                    <a:pt x="790384" y="114439"/>
                  </a:lnTo>
                  <a:lnTo>
                    <a:pt x="798385" y="106387"/>
                  </a:lnTo>
                  <a:lnTo>
                    <a:pt x="798385" y="96431"/>
                  </a:lnTo>
                  <a:lnTo>
                    <a:pt x="798385" y="86474"/>
                  </a:lnTo>
                  <a:close/>
                </a:path>
                <a:path w="887729" h="193039">
                  <a:moveTo>
                    <a:pt x="852855" y="182867"/>
                  </a:moveTo>
                  <a:lnTo>
                    <a:pt x="844854" y="174802"/>
                  </a:lnTo>
                  <a:lnTo>
                    <a:pt x="834948" y="174802"/>
                  </a:lnTo>
                  <a:lnTo>
                    <a:pt x="834948" y="192811"/>
                  </a:lnTo>
                  <a:lnTo>
                    <a:pt x="852855" y="192811"/>
                  </a:lnTo>
                  <a:lnTo>
                    <a:pt x="852855" y="182867"/>
                  </a:lnTo>
                  <a:close/>
                </a:path>
                <a:path w="887729" h="193039">
                  <a:moveTo>
                    <a:pt x="852855" y="131152"/>
                  </a:moveTo>
                  <a:lnTo>
                    <a:pt x="851255" y="128930"/>
                  </a:lnTo>
                  <a:lnTo>
                    <a:pt x="850468" y="127800"/>
                  </a:lnTo>
                  <a:lnTo>
                    <a:pt x="843076" y="117195"/>
                  </a:lnTo>
                  <a:lnTo>
                    <a:pt x="838758" y="110934"/>
                  </a:lnTo>
                  <a:lnTo>
                    <a:pt x="836104" y="110934"/>
                  </a:lnTo>
                  <a:lnTo>
                    <a:pt x="834948" y="110934"/>
                  </a:lnTo>
                  <a:lnTo>
                    <a:pt x="826236" y="110934"/>
                  </a:lnTo>
                  <a:lnTo>
                    <a:pt x="818222" y="118986"/>
                  </a:lnTo>
                  <a:lnTo>
                    <a:pt x="818222" y="127800"/>
                  </a:lnTo>
                  <a:lnTo>
                    <a:pt x="818222" y="128930"/>
                  </a:lnTo>
                  <a:lnTo>
                    <a:pt x="818222" y="137756"/>
                  </a:lnTo>
                  <a:lnTo>
                    <a:pt x="826236" y="145808"/>
                  </a:lnTo>
                  <a:lnTo>
                    <a:pt x="834948" y="145808"/>
                  </a:lnTo>
                  <a:lnTo>
                    <a:pt x="836104" y="145808"/>
                  </a:lnTo>
                  <a:lnTo>
                    <a:pt x="844854" y="145808"/>
                  </a:lnTo>
                  <a:lnTo>
                    <a:pt x="852855" y="137756"/>
                  </a:lnTo>
                  <a:lnTo>
                    <a:pt x="852855" y="131152"/>
                  </a:lnTo>
                  <a:close/>
                </a:path>
                <a:path w="887729" h="193039">
                  <a:moveTo>
                    <a:pt x="887120" y="178320"/>
                  </a:moveTo>
                  <a:lnTo>
                    <a:pt x="885926" y="176745"/>
                  </a:lnTo>
                  <a:lnTo>
                    <a:pt x="873950" y="160553"/>
                  </a:lnTo>
                  <a:lnTo>
                    <a:pt x="872693" y="158826"/>
                  </a:lnTo>
                  <a:lnTo>
                    <a:pt x="872693" y="170268"/>
                  </a:lnTo>
                  <a:lnTo>
                    <a:pt x="880694" y="178320"/>
                  </a:lnTo>
                  <a:lnTo>
                    <a:pt x="887120" y="17832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86">
              <a:extLst>
                <a:ext uri="{FF2B5EF4-FFF2-40B4-BE49-F238E27FC236}">
                  <a16:creationId xmlns:a16="http://schemas.microsoft.com/office/drawing/2014/main" id="{2E9CBB82-DABF-B9BC-3C39-6E4CC1C21281}"/>
                </a:ext>
              </a:extLst>
            </p:cNvPr>
            <p:cNvSpPr/>
            <p:nvPr/>
          </p:nvSpPr>
          <p:spPr>
            <a:xfrm>
              <a:off x="5115877" y="2057425"/>
              <a:ext cx="850265" cy="193040"/>
            </a:xfrm>
            <a:custGeom>
              <a:avLst/>
              <a:gdLst/>
              <a:ahLst/>
              <a:cxnLst/>
              <a:rect l="l" t="t" r="r" b="b"/>
              <a:pathLst>
                <a:path w="850264" h="193039">
                  <a:moveTo>
                    <a:pt x="26593" y="55067"/>
                  </a:moveTo>
                  <a:lnTo>
                    <a:pt x="18592" y="47015"/>
                  </a:lnTo>
                  <a:lnTo>
                    <a:pt x="16891" y="47015"/>
                  </a:lnTo>
                  <a:lnTo>
                    <a:pt x="19888" y="55067"/>
                  </a:lnTo>
                  <a:lnTo>
                    <a:pt x="23647" y="65011"/>
                  </a:lnTo>
                  <a:lnTo>
                    <a:pt x="26593" y="72732"/>
                  </a:lnTo>
                  <a:lnTo>
                    <a:pt x="26593" y="65011"/>
                  </a:lnTo>
                  <a:lnTo>
                    <a:pt x="26593" y="63893"/>
                  </a:lnTo>
                  <a:lnTo>
                    <a:pt x="26593" y="55067"/>
                  </a:lnTo>
                  <a:close/>
                </a:path>
                <a:path w="850264" h="193039">
                  <a:moveTo>
                    <a:pt x="26593" y="0"/>
                  </a:moveTo>
                  <a:lnTo>
                    <a:pt x="9855" y="0"/>
                  </a:lnTo>
                  <a:lnTo>
                    <a:pt x="8699" y="0"/>
                  </a:lnTo>
                  <a:lnTo>
                    <a:pt x="0" y="0"/>
                  </a:lnTo>
                  <a:lnTo>
                    <a:pt x="2425" y="6946"/>
                  </a:lnTo>
                  <a:lnTo>
                    <a:pt x="6350" y="18008"/>
                  </a:lnTo>
                  <a:lnTo>
                    <a:pt x="8699" y="18008"/>
                  </a:lnTo>
                  <a:lnTo>
                    <a:pt x="9855" y="18008"/>
                  </a:lnTo>
                  <a:lnTo>
                    <a:pt x="18592" y="18008"/>
                  </a:lnTo>
                  <a:lnTo>
                    <a:pt x="26593" y="9931"/>
                  </a:lnTo>
                  <a:lnTo>
                    <a:pt x="26593" y="0"/>
                  </a:lnTo>
                  <a:close/>
                </a:path>
                <a:path w="850264" h="193039">
                  <a:moveTo>
                    <a:pt x="82207" y="86436"/>
                  </a:moveTo>
                  <a:lnTo>
                    <a:pt x="74206" y="78384"/>
                  </a:lnTo>
                  <a:lnTo>
                    <a:pt x="54432" y="78384"/>
                  </a:lnTo>
                  <a:lnTo>
                    <a:pt x="46431" y="86436"/>
                  </a:lnTo>
                  <a:lnTo>
                    <a:pt x="46431" y="106337"/>
                  </a:lnTo>
                  <a:lnTo>
                    <a:pt x="54432" y="114401"/>
                  </a:lnTo>
                  <a:lnTo>
                    <a:pt x="74206" y="114401"/>
                  </a:lnTo>
                  <a:lnTo>
                    <a:pt x="82207" y="106337"/>
                  </a:lnTo>
                  <a:lnTo>
                    <a:pt x="82207" y="96393"/>
                  </a:lnTo>
                  <a:lnTo>
                    <a:pt x="82207" y="86436"/>
                  </a:lnTo>
                  <a:close/>
                </a:path>
                <a:path w="850264" h="193039">
                  <a:moveTo>
                    <a:pt x="82207" y="22555"/>
                  </a:moveTo>
                  <a:lnTo>
                    <a:pt x="74206" y="14490"/>
                  </a:lnTo>
                  <a:lnTo>
                    <a:pt x="54432" y="14490"/>
                  </a:lnTo>
                  <a:lnTo>
                    <a:pt x="46431" y="22555"/>
                  </a:lnTo>
                  <a:lnTo>
                    <a:pt x="46431" y="42456"/>
                  </a:lnTo>
                  <a:lnTo>
                    <a:pt x="54432" y="50520"/>
                  </a:lnTo>
                  <a:lnTo>
                    <a:pt x="74206" y="50520"/>
                  </a:lnTo>
                  <a:lnTo>
                    <a:pt x="82207" y="42456"/>
                  </a:lnTo>
                  <a:lnTo>
                    <a:pt x="82207" y="32512"/>
                  </a:lnTo>
                  <a:lnTo>
                    <a:pt x="82207" y="22555"/>
                  </a:lnTo>
                  <a:close/>
                </a:path>
                <a:path w="850264" h="193039">
                  <a:moveTo>
                    <a:pt x="136664" y="118960"/>
                  </a:moveTo>
                  <a:lnTo>
                    <a:pt x="128663" y="110896"/>
                  </a:lnTo>
                  <a:lnTo>
                    <a:pt x="119926" y="110896"/>
                  </a:lnTo>
                  <a:lnTo>
                    <a:pt x="118770" y="110896"/>
                  </a:lnTo>
                  <a:lnTo>
                    <a:pt x="110032" y="110896"/>
                  </a:lnTo>
                  <a:lnTo>
                    <a:pt x="102031" y="118960"/>
                  </a:lnTo>
                  <a:lnTo>
                    <a:pt x="102031" y="128917"/>
                  </a:lnTo>
                  <a:lnTo>
                    <a:pt x="118770" y="128917"/>
                  </a:lnTo>
                  <a:lnTo>
                    <a:pt x="119926" y="128917"/>
                  </a:lnTo>
                  <a:lnTo>
                    <a:pt x="136664" y="128917"/>
                  </a:lnTo>
                  <a:lnTo>
                    <a:pt x="136664" y="118960"/>
                  </a:lnTo>
                  <a:close/>
                </a:path>
                <a:path w="850264" h="193039">
                  <a:moveTo>
                    <a:pt x="136664" y="55067"/>
                  </a:moveTo>
                  <a:lnTo>
                    <a:pt x="128663" y="47015"/>
                  </a:lnTo>
                  <a:lnTo>
                    <a:pt x="119926" y="47015"/>
                  </a:lnTo>
                  <a:lnTo>
                    <a:pt x="118770" y="47015"/>
                  </a:lnTo>
                  <a:lnTo>
                    <a:pt x="110032" y="47015"/>
                  </a:lnTo>
                  <a:lnTo>
                    <a:pt x="102031" y="55067"/>
                  </a:lnTo>
                  <a:lnTo>
                    <a:pt x="102031" y="63893"/>
                  </a:lnTo>
                  <a:lnTo>
                    <a:pt x="102031" y="65011"/>
                  </a:lnTo>
                  <a:lnTo>
                    <a:pt x="102031" y="73837"/>
                  </a:lnTo>
                  <a:lnTo>
                    <a:pt x="110032" y="81902"/>
                  </a:lnTo>
                  <a:lnTo>
                    <a:pt x="118770" y="81902"/>
                  </a:lnTo>
                  <a:lnTo>
                    <a:pt x="119926" y="81902"/>
                  </a:lnTo>
                  <a:lnTo>
                    <a:pt x="128663" y="81902"/>
                  </a:lnTo>
                  <a:lnTo>
                    <a:pt x="136664" y="73837"/>
                  </a:lnTo>
                  <a:lnTo>
                    <a:pt x="136664" y="65011"/>
                  </a:lnTo>
                  <a:lnTo>
                    <a:pt x="136664" y="63881"/>
                  </a:lnTo>
                  <a:lnTo>
                    <a:pt x="136664" y="55067"/>
                  </a:lnTo>
                  <a:close/>
                </a:path>
                <a:path w="850264" h="193039">
                  <a:moveTo>
                    <a:pt x="136664" y="0"/>
                  </a:moveTo>
                  <a:lnTo>
                    <a:pt x="119926" y="0"/>
                  </a:lnTo>
                  <a:lnTo>
                    <a:pt x="118770" y="0"/>
                  </a:lnTo>
                  <a:lnTo>
                    <a:pt x="102031" y="0"/>
                  </a:lnTo>
                  <a:lnTo>
                    <a:pt x="102031" y="9931"/>
                  </a:lnTo>
                  <a:lnTo>
                    <a:pt x="110032" y="18008"/>
                  </a:lnTo>
                  <a:lnTo>
                    <a:pt x="118770" y="18008"/>
                  </a:lnTo>
                  <a:lnTo>
                    <a:pt x="119926" y="18008"/>
                  </a:lnTo>
                  <a:lnTo>
                    <a:pt x="128663" y="18008"/>
                  </a:lnTo>
                  <a:lnTo>
                    <a:pt x="136664" y="9931"/>
                  </a:lnTo>
                  <a:lnTo>
                    <a:pt x="136664" y="0"/>
                  </a:lnTo>
                  <a:close/>
                </a:path>
                <a:path w="850264" h="193039">
                  <a:moveTo>
                    <a:pt x="192278" y="86436"/>
                  </a:moveTo>
                  <a:lnTo>
                    <a:pt x="184277" y="78384"/>
                  </a:lnTo>
                  <a:lnTo>
                    <a:pt x="164503" y="78384"/>
                  </a:lnTo>
                  <a:lnTo>
                    <a:pt x="156502" y="86436"/>
                  </a:lnTo>
                  <a:lnTo>
                    <a:pt x="156502" y="106337"/>
                  </a:lnTo>
                  <a:lnTo>
                    <a:pt x="164503" y="114401"/>
                  </a:lnTo>
                  <a:lnTo>
                    <a:pt x="184277" y="114401"/>
                  </a:lnTo>
                  <a:lnTo>
                    <a:pt x="192278" y="106337"/>
                  </a:lnTo>
                  <a:lnTo>
                    <a:pt x="192278" y="96393"/>
                  </a:lnTo>
                  <a:lnTo>
                    <a:pt x="192278" y="86436"/>
                  </a:lnTo>
                  <a:close/>
                </a:path>
                <a:path w="850264" h="193039">
                  <a:moveTo>
                    <a:pt x="192278" y="22555"/>
                  </a:moveTo>
                  <a:lnTo>
                    <a:pt x="184277" y="14490"/>
                  </a:lnTo>
                  <a:lnTo>
                    <a:pt x="164503" y="14490"/>
                  </a:lnTo>
                  <a:lnTo>
                    <a:pt x="156502" y="22555"/>
                  </a:lnTo>
                  <a:lnTo>
                    <a:pt x="156502" y="42456"/>
                  </a:lnTo>
                  <a:lnTo>
                    <a:pt x="164503" y="50520"/>
                  </a:lnTo>
                  <a:lnTo>
                    <a:pt x="184277" y="50520"/>
                  </a:lnTo>
                  <a:lnTo>
                    <a:pt x="192278" y="42456"/>
                  </a:lnTo>
                  <a:lnTo>
                    <a:pt x="192278" y="32512"/>
                  </a:lnTo>
                  <a:lnTo>
                    <a:pt x="192278" y="22555"/>
                  </a:lnTo>
                  <a:close/>
                </a:path>
                <a:path w="850264" h="193039">
                  <a:moveTo>
                    <a:pt x="246748" y="118960"/>
                  </a:moveTo>
                  <a:lnTo>
                    <a:pt x="238747" y="110896"/>
                  </a:lnTo>
                  <a:lnTo>
                    <a:pt x="229997" y="110896"/>
                  </a:lnTo>
                  <a:lnTo>
                    <a:pt x="228879" y="110896"/>
                  </a:lnTo>
                  <a:lnTo>
                    <a:pt x="220129" y="110896"/>
                  </a:lnTo>
                  <a:lnTo>
                    <a:pt x="212115" y="118960"/>
                  </a:lnTo>
                  <a:lnTo>
                    <a:pt x="212115" y="128917"/>
                  </a:lnTo>
                  <a:lnTo>
                    <a:pt x="228879" y="128917"/>
                  </a:lnTo>
                  <a:lnTo>
                    <a:pt x="229997" y="128917"/>
                  </a:lnTo>
                  <a:lnTo>
                    <a:pt x="246748" y="128917"/>
                  </a:lnTo>
                  <a:lnTo>
                    <a:pt x="246748" y="118960"/>
                  </a:lnTo>
                  <a:close/>
                </a:path>
                <a:path w="850264" h="193039">
                  <a:moveTo>
                    <a:pt x="246748" y="55067"/>
                  </a:moveTo>
                  <a:lnTo>
                    <a:pt x="238747" y="47015"/>
                  </a:lnTo>
                  <a:lnTo>
                    <a:pt x="229997" y="47015"/>
                  </a:lnTo>
                  <a:lnTo>
                    <a:pt x="228879" y="47015"/>
                  </a:lnTo>
                  <a:lnTo>
                    <a:pt x="220129" y="47015"/>
                  </a:lnTo>
                  <a:lnTo>
                    <a:pt x="212115" y="55067"/>
                  </a:lnTo>
                  <a:lnTo>
                    <a:pt x="212115" y="63881"/>
                  </a:lnTo>
                  <a:lnTo>
                    <a:pt x="212115" y="65011"/>
                  </a:lnTo>
                  <a:lnTo>
                    <a:pt x="212115" y="73837"/>
                  </a:lnTo>
                  <a:lnTo>
                    <a:pt x="220129" y="81902"/>
                  </a:lnTo>
                  <a:lnTo>
                    <a:pt x="228879" y="81902"/>
                  </a:lnTo>
                  <a:lnTo>
                    <a:pt x="229997" y="81902"/>
                  </a:lnTo>
                  <a:lnTo>
                    <a:pt x="238747" y="81902"/>
                  </a:lnTo>
                  <a:lnTo>
                    <a:pt x="246748" y="73837"/>
                  </a:lnTo>
                  <a:lnTo>
                    <a:pt x="246748" y="65011"/>
                  </a:lnTo>
                  <a:lnTo>
                    <a:pt x="246748" y="63881"/>
                  </a:lnTo>
                  <a:lnTo>
                    <a:pt x="246748" y="55067"/>
                  </a:lnTo>
                  <a:close/>
                </a:path>
                <a:path w="850264" h="193039">
                  <a:moveTo>
                    <a:pt x="246748" y="0"/>
                  </a:moveTo>
                  <a:lnTo>
                    <a:pt x="229997" y="0"/>
                  </a:lnTo>
                  <a:lnTo>
                    <a:pt x="228879" y="0"/>
                  </a:lnTo>
                  <a:lnTo>
                    <a:pt x="212115" y="0"/>
                  </a:lnTo>
                  <a:lnTo>
                    <a:pt x="212115" y="9931"/>
                  </a:lnTo>
                  <a:lnTo>
                    <a:pt x="220129" y="18008"/>
                  </a:lnTo>
                  <a:lnTo>
                    <a:pt x="228879" y="18008"/>
                  </a:lnTo>
                  <a:lnTo>
                    <a:pt x="229997" y="18008"/>
                  </a:lnTo>
                  <a:lnTo>
                    <a:pt x="238747" y="18008"/>
                  </a:lnTo>
                  <a:lnTo>
                    <a:pt x="246748" y="9931"/>
                  </a:lnTo>
                  <a:lnTo>
                    <a:pt x="246748" y="0"/>
                  </a:lnTo>
                  <a:close/>
                </a:path>
                <a:path w="850264" h="193039">
                  <a:moveTo>
                    <a:pt x="302348" y="86436"/>
                  </a:moveTo>
                  <a:lnTo>
                    <a:pt x="294347" y="78384"/>
                  </a:lnTo>
                  <a:lnTo>
                    <a:pt x="274574" y="78384"/>
                  </a:lnTo>
                  <a:lnTo>
                    <a:pt x="266573" y="86436"/>
                  </a:lnTo>
                  <a:lnTo>
                    <a:pt x="266573" y="106337"/>
                  </a:lnTo>
                  <a:lnTo>
                    <a:pt x="274574" y="114401"/>
                  </a:lnTo>
                  <a:lnTo>
                    <a:pt x="294347" y="114401"/>
                  </a:lnTo>
                  <a:lnTo>
                    <a:pt x="302348" y="106337"/>
                  </a:lnTo>
                  <a:lnTo>
                    <a:pt x="302348" y="96393"/>
                  </a:lnTo>
                  <a:lnTo>
                    <a:pt x="302348" y="86436"/>
                  </a:lnTo>
                  <a:close/>
                </a:path>
                <a:path w="850264" h="193039">
                  <a:moveTo>
                    <a:pt x="302348" y="22555"/>
                  </a:moveTo>
                  <a:lnTo>
                    <a:pt x="294347" y="14490"/>
                  </a:lnTo>
                  <a:lnTo>
                    <a:pt x="274574" y="14490"/>
                  </a:lnTo>
                  <a:lnTo>
                    <a:pt x="266573" y="22555"/>
                  </a:lnTo>
                  <a:lnTo>
                    <a:pt x="266573" y="42456"/>
                  </a:lnTo>
                  <a:lnTo>
                    <a:pt x="274574" y="50520"/>
                  </a:lnTo>
                  <a:lnTo>
                    <a:pt x="294347" y="50520"/>
                  </a:lnTo>
                  <a:lnTo>
                    <a:pt x="302348" y="42456"/>
                  </a:lnTo>
                  <a:lnTo>
                    <a:pt x="302348" y="32512"/>
                  </a:lnTo>
                  <a:lnTo>
                    <a:pt x="302348" y="22555"/>
                  </a:lnTo>
                  <a:close/>
                </a:path>
                <a:path w="850264" h="193039">
                  <a:moveTo>
                    <a:pt x="356819" y="118960"/>
                  </a:moveTo>
                  <a:lnTo>
                    <a:pt x="348818" y="110896"/>
                  </a:lnTo>
                  <a:lnTo>
                    <a:pt x="340067" y="110896"/>
                  </a:lnTo>
                  <a:lnTo>
                    <a:pt x="338924" y="110896"/>
                  </a:lnTo>
                  <a:lnTo>
                    <a:pt x="330200" y="110896"/>
                  </a:lnTo>
                  <a:lnTo>
                    <a:pt x="322186" y="118960"/>
                  </a:lnTo>
                  <a:lnTo>
                    <a:pt x="322186" y="128917"/>
                  </a:lnTo>
                  <a:lnTo>
                    <a:pt x="338924" y="128917"/>
                  </a:lnTo>
                  <a:lnTo>
                    <a:pt x="340067" y="128917"/>
                  </a:lnTo>
                  <a:lnTo>
                    <a:pt x="356819" y="128917"/>
                  </a:lnTo>
                  <a:lnTo>
                    <a:pt x="356819" y="118960"/>
                  </a:lnTo>
                  <a:close/>
                </a:path>
                <a:path w="850264" h="193039">
                  <a:moveTo>
                    <a:pt x="356819" y="55067"/>
                  </a:moveTo>
                  <a:lnTo>
                    <a:pt x="348818" y="47015"/>
                  </a:lnTo>
                  <a:lnTo>
                    <a:pt x="340067" y="47015"/>
                  </a:lnTo>
                  <a:lnTo>
                    <a:pt x="338924" y="47015"/>
                  </a:lnTo>
                  <a:lnTo>
                    <a:pt x="330200" y="47015"/>
                  </a:lnTo>
                  <a:lnTo>
                    <a:pt x="322186" y="55067"/>
                  </a:lnTo>
                  <a:lnTo>
                    <a:pt x="322186" y="63881"/>
                  </a:lnTo>
                  <a:lnTo>
                    <a:pt x="322186" y="65011"/>
                  </a:lnTo>
                  <a:lnTo>
                    <a:pt x="322186" y="73837"/>
                  </a:lnTo>
                  <a:lnTo>
                    <a:pt x="330200" y="81902"/>
                  </a:lnTo>
                  <a:lnTo>
                    <a:pt x="338924" y="81902"/>
                  </a:lnTo>
                  <a:lnTo>
                    <a:pt x="340067" y="81902"/>
                  </a:lnTo>
                  <a:lnTo>
                    <a:pt x="348818" y="81902"/>
                  </a:lnTo>
                  <a:lnTo>
                    <a:pt x="356819" y="73837"/>
                  </a:lnTo>
                  <a:lnTo>
                    <a:pt x="356819" y="65011"/>
                  </a:lnTo>
                  <a:lnTo>
                    <a:pt x="356819" y="63881"/>
                  </a:lnTo>
                  <a:lnTo>
                    <a:pt x="356819" y="55067"/>
                  </a:lnTo>
                  <a:close/>
                </a:path>
                <a:path w="850264" h="193039">
                  <a:moveTo>
                    <a:pt x="356819" y="0"/>
                  </a:moveTo>
                  <a:lnTo>
                    <a:pt x="340067" y="0"/>
                  </a:lnTo>
                  <a:lnTo>
                    <a:pt x="338924" y="0"/>
                  </a:lnTo>
                  <a:lnTo>
                    <a:pt x="322186" y="0"/>
                  </a:lnTo>
                  <a:lnTo>
                    <a:pt x="322186" y="9931"/>
                  </a:lnTo>
                  <a:lnTo>
                    <a:pt x="330200" y="18008"/>
                  </a:lnTo>
                  <a:lnTo>
                    <a:pt x="338924" y="18008"/>
                  </a:lnTo>
                  <a:lnTo>
                    <a:pt x="340067" y="18008"/>
                  </a:lnTo>
                  <a:lnTo>
                    <a:pt x="348818" y="18008"/>
                  </a:lnTo>
                  <a:lnTo>
                    <a:pt x="356819" y="9931"/>
                  </a:lnTo>
                  <a:lnTo>
                    <a:pt x="356819" y="0"/>
                  </a:lnTo>
                  <a:close/>
                </a:path>
                <a:path w="850264" h="193039">
                  <a:moveTo>
                    <a:pt x="412432" y="86436"/>
                  </a:moveTo>
                  <a:lnTo>
                    <a:pt x="404431" y="78384"/>
                  </a:lnTo>
                  <a:lnTo>
                    <a:pt x="384657" y="78384"/>
                  </a:lnTo>
                  <a:lnTo>
                    <a:pt x="376656" y="86436"/>
                  </a:lnTo>
                  <a:lnTo>
                    <a:pt x="376656" y="106337"/>
                  </a:lnTo>
                  <a:lnTo>
                    <a:pt x="384657" y="114401"/>
                  </a:lnTo>
                  <a:lnTo>
                    <a:pt x="404431" y="114401"/>
                  </a:lnTo>
                  <a:lnTo>
                    <a:pt x="412432" y="106337"/>
                  </a:lnTo>
                  <a:lnTo>
                    <a:pt x="412432" y="96393"/>
                  </a:lnTo>
                  <a:lnTo>
                    <a:pt x="412432" y="86436"/>
                  </a:lnTo>
                  <a:close/>
                </a:path>
                <a:path w="850264" h="193039">
                  <a:moveTo>
                    <a:pt x="412432" y="22555"/>
                  </a:moveTo>
                  <a:lnTo>
                    <a:pt x="404431" y="14490"/>
                  </a:lnTo>
                  <a:lnTo>
                    <a:pt x="384657" y="14490"/>
                  </a:lnTo>
                  <a:lnTo>
                    <a:pt x="376656" y="22555"/>
                  </a:lnTo>
                  <a:lnTo>
                    <a:pt x="376656" y="42456"/>
                  </a:lnTo>
                  <a:lnTo>
                    <a:pt x="384657" y="50520"/>
                  </a:lnTo>
                  <a:lnTo>
                    <a:pt x="404431" y="50520"/>
                  </a:lnTo>
                  <a:lnTo>
                    <a:pt x="412432" y="42456"/>
                  </a:lnTo>
                  <a:lnTo>
                    <a:pt x="412432" y="32512"/>
                  </a:lnTo>
                  <a:lnTo>
                    <a:pt x="412432" y="22555"/>
                  </a:lnTo>
                  <a:close/>
                </a:path>
                <a:path w="850264" h="193039">
                  <a:moveTo>
                    <a:pt x="450138" y="0"/>
                  </a:moveTo>
                  <a:lnTo>
                    <a:pt x="432257" y="0"/>
                  </a:lnTo>
                  <a:lnTo>
                    <a:pt x="432257" y="9931"/>
                  </a:lnTo>
                  <a:lnTo>
                    <a:pt x="440270" y="18008"/>
                  </a:lnTo>
                  <a:lnTo>
                    <a:pt x="450138" y="18008"/>
                  </a:lnTo>
                  <a:lnTo>
                    <a:pt x="450138" y="0"/>
                  </a:lnTo>
                  <a:close/>
                </a:path>
                <a:path w="850264" h="193039">
                  <a:moveTo>
                    <a:pt x="466902" y="118960"/>
                  </a:moveTo>
                  <a:lnTo>
                    <a:pt x="458901" y="110896"/>
                  </a:lnTo>
                  <a:lnTo>
                    <a:pt x="450138" y="110896"/>
                  </a:lnTo>
                  <a:lnTo>
                    <a:pt x="448995" y="110896"/>
                  </a:lnTo>
                  <a:lnTo>
                    <a:pt x="440270" y="110896"/>
                  </a:lnTo>
                  <a:lnTo>
                    <a:pt x="432257" y="118960"/>
                  </a:lnTo>
                  <a:lnTo>
                    <a:pt x="432257" y="128917"/>
                  </a:lnTo>
                  <a:lnTo>
                    <a:pt x="448995" y="128917"/>
                  </a:lnTo>
                  <a:lnTo>
                    <a:pt x="450138" y="128917"/>
                  </a:lnTo>
                  <a:lnTo>
                    <a:pt x="466902" y="128917"/>
                  </a:lnTo>
                  <a:lnTo>
                    <a:pt x="466902" y="118960"/>
                  </a:lnTo>
                  <a:close/>
                </a:path>
                <a:path w="850264" h="193039">
                  <a:moveTo>
                    <a:pt x="466902" y="55067"/>
                  </a:moveTo>
                  <a:lnTo>
                    <a:pt x="458901" y="47015"/>
                  </a:lnTo>
                  <a:lnTo>
                    <a:pt x="450138" y="47015"/>
                  </a:lnTo>
                  <a:lnTo>
                    <a:pt x="448995" y="47015"/>
                  </a:lnTo>
                  <a:lnTo>
                    <a:pt x="440270" y="47015"/>
                  </a:lnTo>
                  <a:lnTo>
                    <a:pt x="432257" y="55067"/>
                  </a:lnTo>
                  <a:lnTo>
                    <a:pt x="432257" y="63881"/>
                  </a:lnTo>
                  <a:lnTo>
                    <a:pt x="432257" y="65011"/>
                  </a:lnTo>
                  <a:lnTo>
                    <a:pt x="432257" y="73837"/>
                  </a:lnTo>
                  <a:lnTo>
                    <a:pt x="440270" y="81902"/>
                  </a:lnTo>
                  <a:lnTo>
                    <a:pt x="448995" y="81902"/>
                  </a:lnTo>
                  <a:lnTo>
                    <a:pt x="450138" y="81902"/>
                  </a:lnTo>
                  <a:lnTo>
                    <a:pt x="458901" y="81902"/>
                  </a:lnTo>
                  <a:lnTo>
                    <a:pt x="466902" y="73837"/>
                  </a:lnTo>
                  <a:lnTo>
                    <a:pt x="466902" y="65011"/>
                  </a:lnTo>
                  <a:lnTo>
                    <a:pt x="466902" y="63881"/>
                  </a:lnTo>
                  <a:lnTo>
                    <a:pt x="466902" y="55067"/>
                  </a:lnTo>
                  <a:close/>
                </a:path>
                <a:path w="850264" h="193039">
                  <a:moveTo>
                    <a:pt x="522503" y="86436"/>
                  </a:moveTo>
                  <a:lnTo>
                    <a:pt x="514502" y="78384"/>
                  </a:lnTo>
                  <a:lnTo>
                    <a:pt x="494741" y="78384"/>
                  </a:lnTo>
                  <a:lnTo>
                    <a:pt x="486727" y="86436"/>
                  </a:lnTo>
                  <a:lnTo>
                    <a:pt x="486727" y="106337"/>
                  </a:lnTo>
                  <a:lnTo>
                    <a:pt x="494741" y="114401"/>
                  </a:lnTo>
                  <a:lnTo>
                    <a:pt x="514502" y="114401"/>
                  </a:lnTo>
                  <a:lnTo>
                    <a:pt x="522503" y="106337"/>
                  </a:lnTo>
                  <a:lnTo>
                    <a:pt x="522503" y="96393"/>
                  </a:lnTo>
                  <a:lnTo>
                    <a:pt x="522503" y="86436"/>
                  </a:lnTo>
                  <a:close/>
                </a:path>
                <a:path w="850264" h="193039">
                  <a:moveTo>
                    <a:pt x="522503" y="22555"/>
                  </a:moveTo>
                  <a:lnTo>
                    <a:pt x="514502" y="14490"/>
                  </a:lnTo>
                  <a:lnTo>
                    <a:pt x="494741" y="14490"/>
                  </a:lnTo>
                  <a:lnTo>
                    <a:pt x="486727" y="22555"/>
                  </a:lnTo>
                  <a:lnTo>
                    <a:pt x="486727" y="42456"/>
                  </a:lnTo>
                  <a:lnTo>
                    <a:pt x="494741" y="50520"/>
                  </a:lnTo>
                  <a:lnTo>
                    <a:pt x="514502" y="50520"/>
                  </a:lnTo>
                  <a:lnTo>
                    <a:pt x="522503" y="42456"/>
                  </a:lnTo>
                  <a:lnTo>
                    <a:pt x="522503" y="32512"/>
                  </a:lnTo>
                  <a:lnTo>
                    <a:pt x="522503" y="22555"/>
                  </a:lnTo>
                  <a:close/>
                </a:path>
                <a:path w="850264" h="193039">
                  <a:moveTo>
                    <a:pt x="560222" y="0"/>
                  </a:moveTo>
                  <a:lnTo>
                    <a:pt x="542340" y="0"/>
                  </a:lnTo>
                  <a:lnTo>
                    <a:pt x="542340" y="9931"/>
                  </a:lnTo>
                  <a:lnTo>
                    <a:pt x="550354" y="18008"/>
                  </a:lnTo>
                  <a:lnTo>
                    <a:pt x="560222" y="18008"/>
                  </a:lnTo>
                  <a:lnTo>
                    <a:pt x="560222" y="0"/>
                  </a:lnTo>
                  <a:close/>
                </a:path>
                <a:path w="850264" h="193039">
                  <a:moveTo>
                    <a:pt x="576973" y="118960"/>
                  </a:moveTo>
                  <a:lnTo>
                    <a:pt x="568972" y="110896"/>
                  </a:lnTo>
                  <a:lnTo>
                    <a:pt x="560222" y="110896"/>
                  </a:lnTo>
                  <a:lnTo>
                    <a:pt x="559079" y="110896"/>
                  </a:lnTo>
                  <a:lnTo>
                    <a:pt x="550354" y="110896"/>
                  </a:lnTo>
                  <a:lnTo>
                    <a:pt x="542340" y="118960"/>
                  </a:lnTo>
                  <a:lnTo>
                    <a:pt x="542340" y="128917"/>
                  </a:lnTo>
                  <a:lnTo>
                    <a:pt x="559079" y="128917"/>
                  </a:lnTo>
                  <a:lnTo>
                    <a:pt x="559079" y="145783"/>
                  </a:lnTo>
                  <a:lnTo>
                    <a:pt x="568972" y="145783"/>
                  </a:lnTo>
                  <a:lnTo>
                    <a:pt x="576973" y="137731"/>
                  </a:lnTo>
                  <a:lnTo>
                    <a:pt x="576973" y="128917"/>
                  </a:lnTo>
                  <a:lnTo>
                    <a:pt x="576973" y="127774"/>
                  </a:lnTo>
                  <a:lnTo>
                    <a:pt x="576973" y="118960"/>
                  </a:lnTo>
                  <a:close/>
                </a:path>
                <a:path w="850264" h="193039">
                  <a:moveTo>
                    <a:pt x="576973" y="63881"/>
                  </a:moveTo>
                  <a:lnTo>
                    <a:pt x="560222" y="63881"/>
                  </a:lnTo>
                  <a:lnTo>
                    <a:pt x="560222" y="47015"/>
                  </a:lnTo>
                  <a:lnTo>
                    <a:pt x="550354" y="47015"/>
                  </a:lnTo>
                  <a:lnTo>
                    <a:pt x="542340" y="55067"/>
                  </a:lnTo>
                  <a:lnTo>
                    <a:pt x="542340" y="63881"/>
                  </a:lnTo>
                  <a:lnTo>
                    <a:pt x="542340" y="65011"/>
                  </a:lnTo>
                  <a:lnTo>
                    <a:pt x="542340" y="73837"/>
                  </a:lnTo>
                  <a:lnTo>
                    <a:pt x="550354" y="81902"/>
                  </a:lnTo>
                  <a:lnTo>
                    <a:pt x="559079" y="81902"/>
                  </a:lnTo>
                  <a:lnTo>
                    <a:pt x="560222" y="81902"/>
                  </a:lnTo>
                  <a:lnTo>
                    <a:pt x="568972" y="81902"/>
                  </a:lnTo>
                  <a:lnTo>
                    <a:pt x="576973" y="73837"/>
                  </a:lnTo>
                  <a:lnTo>
                    <a:pt x="576973" y="63881"/>
                  </a:lnTo>
                  <a:close/>
                </a:path>
                <a:path w="850264" h="193039">
                  <a:moveTo>
                    <a:pt x="632574" y="150329"/>
                  </a:moveTo>
                  <a:lnTo>
                    <a:pt x="624573" y="142278"/>
                  </a:lnTo>
                  <a:lnTo>
                    <a:pt x="604812" y="142278"/>
                  </a:lnTo>
                  <a:lnTo>
                    <a:pt x="596798" y="150329"/>
                  </a:lnTo>
                  <a:lnTo>
                    <a:pt x="596798" y="170230"/>
                  </a:lnTo>
                  <a:lnTo>
                    <a:pt x="604812" y="178295"/>
                  </a:lnTo>
                  <a:lnTo>
                    <a:pt x="624573" y="178295"/>
                  </a:lnTo>
                  <a:lnTo>
                    <a:pt x="632574" y="170230"/>
                  </a:lnTo>
                  <a:lnTo>
                    <a:pt x="632574" y="160286"/>
                  </a:lnTo>
                  <a:lnTo>
                    <a:pt x="632574" y="150329"/>
                  </a:lnTo>
                  <a:close/>
                </a:path>
                <a:path w="850264" h="193039">
                  <a:moveTo>
                    <a:pt x="632574" y="86436"/>
                  </a:moveTo>
                  <a:lnTo>
                    <a:pt x="624573" y="78384"/>
                  </a:lnTo>
                  <a:lnTo>
                    <a:pt x="604812" y="78384"/>
                  </a:lnTo>
                  <a:lnTo>
                    <a:pt x="596798" y="86436"/>
                  </a:lnTo>
                  <a:lnTo>
                    <a:pt x="596798" y="106337"/>
                  </a:lnTo>
                  <a:lnTo>
                    <a:pt x="604812" y="114401"/>
                  </a:lnTo>
                  <a:lnTo>
                    <a:pt x="624573" y="114401"/>
                  </a:lnTo>
                  <a:lnTo>
                    <a:pt x="632574" y="106337"/>
                  </a:lnTo>
                  <a:lnTo>
                    <a:pt x="632574" y="96393"/>
                  </a:lnTo>
                  <a:lnTo>
                    <a:pt x="632574" y="86436"/>
                  </a:lnTo>
                  <a:close/>
                </a:path>
                <a:path w="850264" h="193039">
                  <a:moveTo>
                    <a:pt x="687044" y="182854"/>
                  </a:moveTo>
                  <a:lnTo>
                    <a:pt x="679043" y="174802"/>
                  </a:lnTo>
                  <a:lnTo>
                    <a:pt x="669175" y="174802"/>
                  </a:lnTo>
                  <a:lnTo>
                    <a:pt x="669175" y="192798"/>
                  </a:lnTo>
                  <a:lnTo>
                    <a:pt x="687044" y="192798"/>
                  </a:lnTo>
                  <a:lnTo>
                    <a:pt x="687044" y="182854"/>
                  </a:lnTo>
                  <a:close/>
                </a:path>
                <a:path w="850264" h="193039">
                  <a:moveTo>
                    <a:pt x="687044" y="118960"/>
                  </a:moveTo>
                  <a:lnTo>
                    <a:pt x="679043" y="110896"/>
                  </a:lnTo>
                  <a:lnTo>
                    <a:pt x="670306" y="110896"/>
                  </a:lnTo>
                  <a:lnTo>
                    <a:pt x="669175" y="110896"/>
                  </a:lnTo>
                  <a:lnTo>
                    <a:pt x="660425" y="110896"/>
                  </a:lnTo>
                  <a:lnTo>
                    <a:pt x="652411" y="118960"/>
                  </a:lnTo>
                  <a:lnTo>
                    <a:pt x="652411" y="128917"/>
                  </a:lnTo>
                  <a:lnTo>
                    <a:pt x="669175" y="128917"/>
                  </a:lnTo>
                  <a:lnTo>
                    <a:pt x="669175" y="145783"/>
                  </a:lnTo>
                  <a:lnTo>
                    <a:pt x="679043" y="145783"/>
                  </a:lnTo>
                  <a:lnTo>
                    <a:pt x="687044" y="137731"/>
                  </a:lnTo>
                  <a:lnTo>
                    <a:pt x="687044" y="128917"/>
                  </a:lnTo>
                  <a:lnTo>
                    <a:pt x="687044" y="127774"/>
                  </a:lnTo>
                  <a:lnTo>
                    <a:pt x="687044" y="118960"/>
                  </a:lnTo>
                  <a:close/>
                </a:path>
                <a:path w="850264" h="193039">
                  <a:moveTo>
                    <a:pt x="687044" y="63881"/>
                  </a:moveTo>
                  <a:lnTo>
                    <a:pt x="670306" y="63881"/>
                  </a:lnTo>
                  <a:lnTo>
                    <a:pt x="669175" y="63881"/>
                  </a:lnTo>
                  <a:lnTo>
                    <a:pt x="652411" y="63881"/>
                  </a:lnTo>
                  <a:lnTo>
                    <a:pt x="652411" y="73837"/>
                  </a:lnTo>
                  <a:lnTo>
                    <a:pt x="660425" y="81902"/>
                  </a:lnTo>
                  <a:lnTo>
                    <a:pt x="669175" y="81902"/>
                  </a:lnTo>
                  <a:lnTo>
                    <a:pt x="670306" y="81902"/>
                  </a:lnTo>
                  <a:lnTo>
                    <a:pt x="679043" y="81902"/>
                  </a:lnTo>
                  <a:lnTo>
                    <a:pt x="687044" y="73837"/>
                  </a:lnTo>
                  <a:lnTo>
                    <a:pt x="687044" y="63881"/>
                  </a:lnTo>
                  <a:close/>
                </a:path>
                <a:path w="850264" h="193039">
                  <a:moveTo>
                    <a:pt x="742657" y="150329"/>
                  </a:moveTo>
                  <a:lnTo>
                    <a:pt x="734656" y="142278"/>
                  </a:lnTo>
                  <a:lnTo>
                    <a:pt x="714895" y="142278"/>
                  </a:lnTo>
                  <a:lnTo>
                    <a:pt x="706882" y="150329"/>
                  </a:lnTo>
                  <a:lnTo>
                    <a:pt x="706882" y="170230"/>
                  </a:lnTo>
                  <a:lnTo>
                    <a:pt x="714895" y="178295"/>
                  </a:lnTo>
                  <a:lnTo>
                    <a:pt x="734656" y="178295"/>
                  </a:lnTo>
                  <a:lnTo>
                    <a:pt x="742657" y="170230"/>
                  </a:lnTo>
                  <a:lnTo>
                    <a:pt x="742657" y="160286"/>
                  </a:lnTo>
                  <a:lnTo>
                    <a:pt x="742657" y="150329"/>
                  </a:lnTo>
                  <a:close/>
                </a:path>
                <a:path w="850264" h="193039">
                  <a:moveTo>
                    <a:pt x="742657" y="86436"/>
                  </a:moveTo>
                  <a:lnTo>
                    <a:pt x="734656" y="78384"/>
                  </a:lnTo>
                  <a:lnTo>
                    <a:pt x="714895" y="78384"/>
                  </a:lnTo>
                  <a:lnTo>
                    <a:pt x="706882" y="86436"/>
                  </a:lnTo>
                  <a:lnTo>
                    <a:pt x="706882" y="106337"/>
                  </a:lnTo>
                  <a:lnTo>
                    <a:pt x="714895" y="114401"/>
                  </a:lnTo>
                  <a:lnTo>
                    <a:pt x="734656" y="114401"/>
                  </a:lnTo>
                  <a:lnTo>
                    <a:pt x="742657" y="106337"/>
                  </a:lnTo>
                  <a:lnTo>
                    <a:pt x="742657" y="96393"/>
                  </a:lnTo>
                  <a:lnTo>
                    <a:pt x="742657" y="86436"/>
                  </a:lnTo>
                  <a:close/>
                </a:path>
                <a:path w="850264" h="193039">
                  <a:moveTo>
                    <a:pt x="793381" y="77597"/>
                  </a:moveTo>
                  <a:lnTo>
                    <a:pt x="785837" y="63893"/>
                  </a:lnTo>
                  <a:lnTo>
                    <a:pt x="780389" y="63893"/>
                  </a:lnTo>
                  <a:lnTo>
                    <a:pt x="762482" y="63881"/>
                  </a:lnTo>
                  <a:lnTo>
                    <a:pt x="762482" y="73837"/>
                  </a:lnTo>
                  <a:lnTo>
                    <a:pt x="770496" y="81902"/>
                  </a:lnTo>
                  <a:lnTo>
                    <a:pt x="779246" y="81902"/>
                  </a:lnTo>
                  <a:lnTo>
                    <a:pt x="780389" y="81902"/>
                  </a:lnTo>
                  <a:lnTo>
                    <a:pt x="789127" y="81902"/>
                  </a:lnTo>
                  <a:lnTo>
                    <a:pt x="793381" y="77597"/>
                  </a:lnTo>
                  <a:close/>
                </a:path>
                <a:path w="850264" h="193039">
                  <a:moveTo>
                    <a:pt x="797128" y="182854"/>
                  </a:moveTo>
                  <a:lnTo>
                    <a:pt x="789127" y="174802"/>
                  </a:lnTo>
                  <a:lnTo>
                    <a:pt x="780389" y="174802"/>
                  </a:lnTo>
                  <a:lnTo>
                    <a:pt x="779246" y="174802"/>
                  </a:lnTo>
                  <a:lnTo>
                    <a:pt x="770496" y="174802"/>
                  </a:lnTo>
                  <a:lnTo>
                    <a:pt x="762482" y="182854"/>
                  </a:lnTo>
                  <a:lnTo>
                    <a:pt x="762482" y="192798"/>
                  </a:lnTo>
                  <a:lnTo>
                    <a:pt x="779246" y="192798"/>
                  </a:lnTo>
                  <a:lnTo>
                    <a:pt x="780389" y="192798"/>
                  </a:lnTo>
                  <a:lnTo>
                    <a:pt x="797128" y="192798"/>
                  </a:lnTo>
                  <a:lnTo>
                    <a:pt x="797128" y="182854"/>
                  </a:lnTo>
                  <a:close/>
                </a:path>
                <a:path w="850264" h="193039">
                  <a:moveTo>
                    <a:pt x="797128" y="118960"/>
                  </a:moveTo>
                  <a:lnTo>
                    <a:pt x="789127" y="110896"/>
                  </a:lnTo>
                  <a:lnTo>
                    <a:pt x="780389" y="110896"/>
                  </a:lnTo>
                  <a:lnTo>
                    <a:pt x="779246" y="110896"/>
                  </a:lnTo>
                  <a:lnTo>
                    <a:pt x="770496" y="110896"/>
                  </a:lnTo>
                  <a:lnTo>
                    <a:pt x="762482" y="118960"/>
                  </a:lnTo>
                  <a:lnTo>
                    <a:pt x="762482" y="127774"/>
                  </a:lnTo>
                  <a:lnTo>
                    <a:pt x="762482" y="128917"/>
                  </a:lnTo>
                  <a:lnTo>
                    <a:pt x="762482" y="137731"/>
                  </a:lnTo>
                  <a:lnTo>
                    <a:pt x="770496" y="145783"/>
                  </a:lnTo>
                  <a:lnTo>
                    <a:pt x="779246" y="145783"/>
                  </a:lnTo>
                  <a:lnTo>
                    <a:pt x="780389" y="145783"/>
                  </a:lnTo>
                  <a:lnTo>
                    <a:pt x="789127" y="145783"/>
                  </a:lnTo>
                  <a:lnTo>
                    <a:pt x="797128" y="137731"/>
                  </a:lnTo>
                  <a:lnTo>
                    <a:pt x="797128" y="128917"/>
                  </a:lnTo>
                  <a:lnTo>
                    <a:pt x="797128" y="127749"/>
                  </a:lnTo>
                  <a:lnTo>
                    <a:pt x="797128" y="118960"/>
                  </a:lnTo>
                  <a:close/>
                </a:path>
                <a:path w="850264" h="193039">
                  <a:moveTo>
                    <a:pt x="849922" y="173050"/>
                  </a:moveTo>
                  <a:lnTo>
                    <a:pt x="842060" y="160489"/>
                  </a:lnTo>
                  <a:lnTo>
                    <a:pt x="832040" y="144170"/>
                  </a:lnTo>
                  <a:lnTo>
                    <a:pt x="830910" y="142278"/>
                  </a:lnTo>
                  <a:lnTo>
                    <a:pt x="824966" y="142278"/>
                  </a:lnTo>
                  <a:lnTo>
                    <a:pt x="816952" y="150329"/>
                  </a:lnTo>
                  <a:lnTo>
                    <a:pt x="816952" y="170230"/>
                  </a:lnTo>
                  <a:lnTo>
                    <a:pt x="824966" y="178295"/>
                  </a:lnTo>
                  <a:lnTo>
                    <a:pt x="844727" y="178295"/>
                  </a:lnTo>
                  <a:lnTo>
                    <a:pt x="849922" y="173050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87">
              <a:extLst>
                <a:ext uri="{FF2B5EF4-FFF2-40B4-BE49-F238E27FC236}">
                  <a16:creationId xmlns:a16="http://schemas.microsoft.com/office/drawing/2014/main" id="{638C9141-3A22-5157-8D28-580ED148C529}"/>
                </a:ext>
              </a:extLst>
            </p:cNvPr>
            <p:cNvSpPr/>
            <p:nvPr/>
          </p:nvSpPr>
          <p:spPr>
            <a:xfrm>
              <a:off x="5079123" y="1929625"/>
              <a:ext cx="823594" cy="193040"/>
            </a:xfrm>
            <a:custGeom>
              <a:avLst/>
              <a:gdLst/>
              <a:ahLst/>
              <a:cxnLst/>
              <a:rect l="l" t="t" r="r" b="b"/>
              <a:pathLst>
                <a:path w="823595" h="193039">
                  <a:moveTo>
                    <a:pt x="8877" y="22567"/>
                  </a:moveTo>
                  <a:lnTo>
                    <a:pt x="876" y="14516"/>
                  </a:lnTo>
                  <a:lnTo>
                    <a:pt x="0" y="14516"/>
                  </a:lnTo>
                  <a:lnTo>
                    <a:pt x="5486" y="32600"/>
                  </a:lnTo>
                  <a:lnTo>
                    <a:pt x="8636" y="42735"/>
                  </a:lnTo>
                  <a:lnTo>
                    <a:pt x="8877" y="42481"/>
                  </a:lnTo>
                  <a:lnTo>
                    <a:pt x="8877" y="22567"/>
                  </a:lnTo>
                  <a:close/>
                </a:path>
                <a:path w="823595" h="193039">
                  <a:moveTo>
                    <a:pt x="63347" y="118973"/>
                  </a:moveTo>
                  <a:lnTo>
                    <a:pt x="55346" y="110921"/>
                  </a:lnTo>
                  <a:lnTo>
                    <a:pt x="46609" y="110921"/>
                  </a:lnTo>
                  <a:lnTo>
                    <a:pt x="45453" y="110921"/>
                  </a:lnTo>
                  <a:lnTo>
                    <a:pt x="36728" y="110921"/>
                  </a:lnTo>
                  <a:lnTo>
                    <a:pt x="32410" y="115265"/>
                  </a:lnTo>
                  <a:lnTo>
                    <a:pt x="37147" y="128930"/>
                  </a:lnTo>
                  <a:lnTo>
                    <a:pt x="45453" y="128930"/>
                  </a:lnTo>
                  <a:lnTo>
                    <a:pt x="46609" y="128930"/>
                  </a:lnTo>
                  <a:lnTo>
                    <a:pt x="63347" y="128930"/>
                  </a:lnTo>
                  <a:lnTo>
                    <a:pt x="63347" y="118973"/>
                  </a:lnTo>
                  <a:close/>
                </a:path>
                <a:path w="823595" h="193039">
                  <a:moveTo>
                    <a:pt x="63347" y="55092"/>
                  </a:moveTo>
                  <a:lnTo>
                    <a:pt x="55346" y="47040"/>
                  </a:lnTo>
                  <a:lnTo>
                    <a:pt x="46609" y="47040"/>
                  </a:lnTo>
                  <a:lnTo>
                    <a:pt x="45453" y="47040"/>
                  </a:lnTo>
                  <a:lnTo>
                    <a:pt x="36728" y="47040"/>
                  </a:lnTo>
                  <a:lnTo>
                    <a:pt x="28714" y="55092"/>
                  </a:lnTo>
                  <a:lnTo>
                    <a:pt x="28714" y="63906"/>
                  </a:lnTo>
                  <a:lnTo>
                    <a:pt x="28714" y="65049"/>
                  </a:lnTo>
                  <a:lnTo>
                    <a:pt x="28714" y="73863"/>
                  </a:lnTo>
                  <a:lnTo>
                    <a:pt x="36728" y="81915"/>
                  </a:lnTo>
                  <a:lnTo>
                    <a:pt x="45453" y="81915"/>
                  </a:lnTo>
                  <a:lnTo>
                    <a:pt x="46609" y="81915"/>
                  </a:lnTo>
                  <a:lnTo>
                    <a:pt x="55346" y="81915"/>
                  </a:lnTo>
                  <a:lnTo>
                    <a:pt x="63347" y="73863"/>
                  </a:lnTo>
                  <a:lnTo>
                    <a:pt x="63347" y="65049"/>
                  </a:lnTo>
                  <a:lnTo>
                    <a:pt x="63347" y="63906"/>
                  </a:lnTo>
                  <a:lnTo>
                    <a:pt x="63347" y="55092"/>
                  </a:lnTo>
                  <a:close/>
                </a:path>
                <a:path w="823595" h="193039">
                  <a:moveTo>
                    <a:pt x="63347" y="0"/>
                  </a:moveTo>
                  <a:lnTo>
                    <a:pt x="45453" y="0"/>
                  </a:lnTo>
                  <a:lnTo>
                    <a:pt x="28714" y="12"/>
                  </a:lnTo>
                  <a:lnTo>
                    <a:pt x="28714" y="9982"/>
                  </a:lnTo>
                  <a:lnTo>
                    <a:pt x="36728" y="18034"/>
                  </a:lnTo>
                  <a:lnTo>
                    <a:pt x="45453" y="18034"/>
                  </a:lnTo>
                  <a:lnTo>
                    <a:pt x="46609" y="18034"/>
                  </a:lnTo>
                  <a:lnTo>
                    <a:pt x="55346" y="18034"/>
                  </a:lnTo>
                  <a:lnTo>
                    <a:pt x="63347" y="9982"/>
                  </a:lnTo>
                  <a:lnTo>
                    <a:pt x="63347" y="0"/>
                  </a:lnTo>
                  <a:close/>
                </a:path>
                <a:path w="823595" h="193039">
                  <a:moveTo>
                    <a:pt x="118960" y="86474"/>
                  </a:moveTo>
                  <a:lnTo>
                    <a:pt x="110959" y="78409"/>
                  </a:lnTo>
                  <a:lnTo>
                    <a:pt x="91186" y="78409"/>
                  </a:lnTo>
                  <a:lnTo>
                    <a:pt x="83185" y="86474"/>
                  </a:lnTo>
                  <a:lnTo>
                    <a:pt x="83185" y="106375"/>
                  </a:lnTo>
                  <a:lnTo>
                    <a:pt x="91186" y="114439"/>
                  </a:lnTo>
                  <a:lnTo>
                    <a:pt x="110959" y="114439"/>
                  </a:lnTo>
                  <a:lnTo>
                    <a:pt x="118960" y="106375"/>
                  </a:lnTo>
                  <a:lnTo>
                    <a:pt x="118960" y="96431"/>
                  </a:lnTo>
                  <a:lnTo>
                    <a:pt x="118960" y="86474"/>
                  </a:lnTo>
                  <a:close/>
                </a:path>
                <a:path w="823595" h="193039">
                  <a:moveTo>
                    <a:pt x="118960" y="22567"/>
                  </a:moveTo>
                  <a:lnTo>
                    <a:pt x="110959" y="14516"/>
                  </a:lnTo>
                  <a:lnTo>
                    <a:pt x="91186" y="14516"/>
                  </a:lnTo>
                  <a:lnTo>
                    <a:pt x="83185" y="22567"/>
                  </a:lnTo>
                  <a:lnTo>
                    <a:pt x="83185" y="42481"/>
                  </a:lnTo>
                  <a:lnTo>
                    <a:pt x="91186" y="50546"/>
                  </a:lnTo>
                  <a:lnTo>
                    <a:pt x="110959" y="50546"/>
                  </a:lnTo>
                  <a:lnTo>
                    <a:pt x="118960" y="42481"/>
                  </a:lnTo>
                  <a:lnTo>
                    <a:pt x="118960" y="32524"/>
                  </a:lnTo>
                  <a:lnTo>
                    <a:pt x="118960" y="22567"/>
                  </a:lnTo>
                  <a:close/>
                </a:path>
                <a:path w="823595" h="193039">
                  <a:moveTo>
                    <a:pt x="173418" y="118973"/>
                  </a:moveTo>
                  <a:lnTo>
                    <a:pt x="165417" y="110921"/>
                  </a:lnTo>
                  <a:lnTo>
                    <a:pt x="156667" y="110921"/>
                  </a:lnTo>
                  <a:lnTo>
                    <a:pt x="155524" y="110921"/>
                  </a:lnTo>
                  <a:lnTo>
                    <a:pt x="146786" y="110921"/>
                  </a:lnTo>
                  <a:lnTo>
                    <a:pt x="138785" y="118973"/>
                  </a:lnTo>
                  <a:lnTo>
                    <a:pt x="138785" y="128930"/>
                  </a:lnTo>
                  <a:lnTo>
                    <a:pt x="155524" y="128930"/>
                  </a:lnTo>
                  <a:lnTo>
                    <a:pt x="156667" y="128930"/>
                  </a:lnTo>
                  <a:lnTo>
                    <a:pt x="173418" y="128930"/>
                  </a:lnTo>
                  <a:lnTo>
                    <a:pt x="173418" y="118973"/>
                  </a:lnTo>
                  <a:close/>
                </a:path>
                <a:path w="823595" h="193039">
                  <a:moveTo>
                    <a:pt x="173418" y="55092"/>
                  </a:moveTo>
                  <a:lnTo>
                    <a:pt x="165417" y="47040"/>
                  </a:lnTo>
                  <a:lnTo>
                    <a:pt x="156667" y="47040"/>
                  </a:lnTo>
                  <a:lnTo>
                    <a:pt x="155524" y="47040"/>
                  </a:lnTo>
                  <a:lnTo>
                    <a:pt x="146786" y="47040"/>
                  </a:lnTo>
                  <a:lnTo>
                    <a:pt x="138785" y="55092"/>
                  </a:lnTo>
                  <a:lnTo>
                    <a:pt x="138785" y="63906"/>
                  </a:lnTo>
                  <a:lnTo>
                    <a:pt x="138785" y="65049"/>
                  </a:lnTo>
                  <a:lnTo>
                    <a:pt x="138785" y="73863"/>
                  </a:lnTo>
                  <a:lnTo>
                    <a:pt x="146786" y="81915"/>
                  </a:lnTo>
                  <a:lnTo>
                    <a:pt x="155524" y="81915"/>
                  </a:lnTo>
                  <a:lnTo>
                    <a:pt x="156667" y="81915"/>
                  </a:lnTo>
                  <a:lnTo>
                    <a:pt x="165417" y="81915"/>
                  </a:lnTo>
                  <a:lnTo>
                    <a:pt x="173418" y="73863"/>
                  </a:lnTo>
                  <a:lnTo>
                    <a:pt x="173418" y="65049"/>
                  </a:lnTo>
                  <a:lnTo>
                    <a:pt x="173418" y="63906"/>
                  </a:lnTo>
                  <a:lnTo>
                    <a:pt x="173418" y="55092"/>
                  </a:lnTo>
                  <a:close/>
                </a:path>
                <a:path w="823595" h="193039">
                  <a:moveTo>
                    <a:pt x="173418" y="0"/>
                  </a:moveTo>
                  <a:lnTo>
                    <a:pt x="156667" y="0"/>
                  </a:lnTo>
                  <a:lnTo>
                    <a:pt x="155524" y="0"/>
                  </a:lnTo>
                  <a:lnTo>
                    <a:pt x="138785" y="0"/>
                  </a:lnTo>
                  <a:lnTo>
                    <a:pt x="138785" y="9982"/>
                  </a:lnTo>
                  <a:lnTo>
                    <a:pt x="146786" y="18034"/>
                  </a:lnTo>
                  <a:lnTo>
                    <a:pt x="155524" y="18034"/>
                  </a:lnTo>
                  <a:lnTo>
                    <a:pt x="156667" y="18034"/>
                  </a:lnTo>
                  <a:lnTo>
                    <a:pt x="165417" y="18034"/>
                  </a:lnTo>
                  <a:lnTo>
                    <a:pt x="173418" y="9982"/>
                  </a:lnTo>
                  <a:lnTo>
                    <a:pt x="173418" y="0"/>
                  </a:lnTo>
                  <a:close/>
                </a:path>
                <a:path w="823595" h="193039">
                  <a:moveTo>
                    <a:pt x="229031" y="86474"/>
                  </a:moveTo>
                  <a:lnTo>
                    <a:pt x="221030" y="78409"/>
                  </a:lnTo>
                  <a:lnTo>
                    <a:pt x="201256" y="78409"/>
                  </a:lnTo>
                  <a:lnTo>
                    <a:pt x="193255" y="86474"/>
                  </a:lnTo>
                  <a:lnTo>
                    <a:pt x="193255" y="106375"/>
                  </a:lnTo>
                  <a:lnTo>
                    <a:pt x="201256" y="114439"/>
                  </a:lnTo>
                  <a:lnTo>
                    <a:pt x="221030" y="114439"/>
                  </a:lnTo>
                  <a:lnTo>
                    <a:pt x="229031" y="106375"/>
                  </a:lnTo>
                  <a:lnTo>
                    <a:pt x="229031" y="96431"/>
                  </a:lnTo>
                  <a:lnTo>
                    <a:pt x="229031" y="86474"/>
                  </a:lnTo>
                  <a:close/>
                </a:path>
                <a:path w="823595" h="193039">
                  <a:moveTo>
                    <a:pt x="229031" y="22567"/>
                  </a:moveTo>
                  <a:lnTo>
                    <a:pt x="221030" y="14516"/>
                  </a:lnTo>
                  <a:lnTo>
                    <a:pt x="201256" y="14516"/>
                  </a:lnTo>
                  <a:lnTo>
                    <a:pt x="193255" y="22567"/>
                  </a:lnTo>
                  <a:lnTo>
                    <a:pt x="193255" y="42481"/>
                  </a:lnTo>
                  <a:lnTo>
                    <a:pt x="201256" y="50546"/>
                  </a:lnTo>
                  <a:lnTo>
                    <a:pt x="221030" y="50546"/>
                  </a:lnTo>
                  <a:lnTo>
                    <a:pt x="229031" y="42481"/>
                  </a:lnTo>
                  <a:lnTo>
                    <a:pt x="229031" y="32524"/>
                  </a:lnTo>
                  <a:lnTo>
                    <a:pt x="229031" y="22567"/>
                  </a:lnTo>
                  <a:close/>
                </a:path>
                <a:path w="823595" h="193039">
                  <a:moveTo>
                    <a:pt x="283502" y="118973"/>
                  </a:moveTo>
                  <a:lnTo>
                    <a:pt x="275501" y="110921"/>
                  </a:lnTo>
                  <a:lnTo>
                    <a:pt x="266750" y="110921"/>
                  </a:lnTo>
                  <a:lnTo>
                    <a:pt x="265633" y="110921"/>
                  </a:lnTo>
                  <a:lnTo>
                    <a:pt x="256882" y="110921"/>
                  </a:lnTo>
                  <a:lnTo>
                    <a:pt x="248869" y="118973"/>
                  </a:lnTo>
                  <a:lnTo>
                    <a:pt x="248869" y="128930"/>
                  </a:lnTo>
                  <a:lnTo>
                    <a:pt x="265633" y="128930"/>
                  </a:lnTo>
                  <a:lnTo>
                    <a:pt x="266750" y="128930"/>
                  </a:lnTo>
                  <a:lnTo>
                    <a:pt x="283502" y="128930"/>
                  </a:lnTo>
                  <a:lnTo>
                    <a:pt x="283502" y="118973"/>
                  </a:lnTo>
                  <a:close/>
                </a:path>
                <a:path w="823595" h="193039">
                  <a:moveTo>
                    <a:pt x="283502" y="55092"/>
                  </a:moveTo>
                  <a:lnTo>
                    <a:pt x="275501" y="47040"/>
                  </a:lnTo>
                  <a:lnTo>
                    <a:pt x="266750" y="47040"/>
                  </a:lnTo>
                  <a:lnTo>
                    <a:pt x="265633" y="47040"/>
                  </a:lnTo>
                  <a:lnTo>
                    <a:pt x="256882" y="47040"/>
                  </a:lnTo>
                  <a:lnTo>
                    <a:pt x="248869" y="55092"/>
                  </a:lnTo>
                  <a:lnTo>
                    <a:pt x="248869" y="63906"/>
                  </a:lnTo>
                  <a:lnTo>
                    <a:pt x="248869" y="65049"/>
                  </a:lnTo>
                  <a:lnTo>
                    <a:pt x="248869" y="73863"/>
                  </a:lnTo>
                  <a:lnTo>
                    <a:pt x="256882" y="81915"/>
                  </a:lnTo>
                  <a:lnTo>
                    <a:pt x="265633" y="81915"/>
                  </a:lnTo>
                  <a:lnTo>
                    <a:pt x="266750" y="81915"/>
                  </a:lnTo>
                  <a:lnTo>
                    <a:pt x="275501" y="81915"/>
                  </a:lnTo>
                  <a:lnTo>
                    <a:pt x="283502" y="73863"/>
                  </a:lnTo>
                  <a:lnTo>
                    <a:pt x="283502" y="65049"/>
                  </a:lnTo>
                  <a:lnTo>
                    <a:pt x="283502" y="63906"/>
                  </a:lnTo>
                  <a:lnTo>
                    <a:pt x="283502" y="55092"/>
                  </a:lnTo>
                  <a:close/>
                </a:path>
                <a:path w="823595" h="193039">
                  <a:moveTo>
                    <a:pt x="283502" y="0"/>
                  </a:moveTo>
                  <a:lnTo>
                    <a:pt x="266750" y="0"/>
                  </a:lnTo>
                  <a:lnTo>
                    <a:pt x="265633" y="0"/>
                  </a:lnTo>
                  <a:lnTo>
                    <a:pt x="248869" y="0"/>
                  </a:lnTo>
                  <a:lnTo>
                    <a:pt x="248869" y="9982"/>
                  </a:lnTo>
                  <a:lnTo>
                    <a:pt x="256882" y="18034"/>
                  </a:lnTo>
                  <a:lnTo>
                    <a:pt x="265633" y="18034"/>
                  </a:lnTo>
                  <a:lnTo>
                    <a:pt x="266750" y="18034"/>
                  </a:lnTo>
                  <a:lnTo>
                    <a:pt x="275501" y="18034"/>
                  </a:lnTo>
                  <a:lnTo>
                    <a:pt x="283502" y="9982"/>
                  </a:lnTo>
                  <a:lnTo>
                    <a:pt x="283502" y="0"/>
                  </a:lnTo>
                  <a:close/>
                </a:path>
                <a:path w="823595" h="193039">
                  <a:moveTo>
                    <a:pt x="339102" y="86474"/>
                  </a:moveTo>
                  <a:lnTo>
                    <a:pt x="331101" y="78409"/>
                  </a:lnTo>
                  <a:lnTo>
                    <a:pt x="311327" y="78409"/>
                  </a:lnTo>
                  <a:lnTo>
                    <a:pt x="303326" y="86474"/>
                  </a:lnTo>
                  <a:lnTo>
                    <a:pt x="303326" y="106375"/>
                  </a:lnTo>
                  <a:lnTo>
                    <a:pt x="311327" y="114439"/>
                  </a:lnTo>
                  <a:lnTo>
                    <a:pt x="331101" y="114439"/>
                  </a:lnTo>
                  <a:lnTo>
                    <a:pt x="339102" y="106375"/>
                  </a:lnTo>
                  <a:lnTo>
                    <a:pt x="339102" y="96431"/>
                  </a:lnTo>
                  <a:lnTo>
                    <a:pt x="339102" y="86474"/>
                  </a:lnTo>
                  <a:close/>
                </a:path>
                <a:path w="823595" h="193039">
                  <a:moveTo>
                    <a:pt x="339102" y="22567"/>
                  </a:moveTo>
                  <a:lnTo>
                    <a:pt x="331101" y="14516"/>
                  </a:lnTo>
                  <a:lnTo>
                    <a:pt x="311327" y="14516"/>
                  </a:lnTo>
                  <a:lnTo>
                    <a:pt x="303326" y="22567"/>
                  </a:lnTo>
                  <a:lnTo>
                    <a:pt x="303326" y="42481"/>
                  </a:lnTo>
                  <a:lnTo>
                    <a:pt x="311327" y="50546"/>
                  </a:lnTo>
                  <a:lnTo>
                    <a:pt x="331101" y="50546"/>
                  </a:lnTo>
                  <a:lnTo>
                    <a:pt x="339102" y="42481"/>
                  </a:lnTo>
                  <a:lnTo>
                    <a:pt x="339102" y="32524"/>
                  </a:lnTo>
                  <a:lnTo>
                    <a:pt x="339102" y="22567"/>
                  </a:lnTo>
                  <a:close/>
                </a:path>
                <a:path w="823595" h="193039">
                  <a:moveTo>
                    <a:pt x="393573" y="118973"/>
                  </a:moveTo>
                  <a:lnTo>
                    <a:pt x="385572" y="110921"/>
                  </a:lnTo>
                  <a:lnTo>
                    <a:pt x="376821" y="110921"/>
                  </a:lnTo>
                  <a:lnTo>
                    <a:pt x="375678" y="110921"/>
                  </a:lnTo>
                  <a:lnTo>
                    <a:pt x="366953" y="110921"/>
                  </a:lnTo>
                  <a:lnTo>
                    <a:pt x="358940" y="118973"/>
                  </a:lnTo>
                  <a:lnTo>
                    <a:pt x="358940" y="128930"/>
                  </a:lnTo>
                  <a:lnTo>
                    <a:pt x="375678" y="128930"/>
                  </a:lnTo>
                  <a:lnTo>
                    <a:pt x="376821" y="128930"/>
                  </a:lnTo>
                  <a:lnTo>
                    <a:pt x="393573" y="128930"/>
                  </a:lnTo>
                  <a:lnTo>
                    <a:pt x="393573" y="118973"/>
                  </a:lnTo>
                  <a:close/>
                </a:path>
                <a:path w="823595" h="193039">
                  <a:moveTo>
                    <a:pt x="393573" y="55092"/>
                  </a:moveTo>
                  <a:lnTo>
                    <a:pt x="385572" y="47040"/>
                  </a:lnTo>
                  <a:lnTo>
                    <a:pt x="376821" y="47040"/>
                  </a:lnTo>
                  <a:lnTo>
                    <a:pt x="375678" y="47040"/>
                  </a:lnTo>
                  <a:lnTo>
                    <a:pt x="366953" y="47040"/>
                  </a:lnTo>
                  <a:lnTo>
                    <a:pt x="358940" y="55092"/>
                  </a:lnTo>
                  <a:lnTo>
                    <a:pt x="358940" y="63906"/>
                  </a:lnTo>
                  <a:lnTo>
                    <a:pt x="358940" y="65049"/>
                  </a:lnTo>
                  <a:lnTo>
                    <a:pt x="358940" y="73863"/>
                  </a:lnTo>
                  <a:lnTo>
                    <a:pt x="366953" y="81915"/>
                  </a:lnTo>
                  <a:lnTo>
                    <a:pt x="375678" y="81915"/>
                  </a:lnTo>
                  <a:lnTo>
                    <a:pt x="376821" y="81915"/>
                  </a:lnTo>
                  <a:lnTo>
                    <a:pt x="385572" y="81915"/>
                  </a:lnTo>
                  <a:lnTo>
                    <a:pt x="393573" y="73863"/>
                  </a:lnTo>
                  <a:lnTo>
                    <a:pt x="393573" y="65049"/>
                  </a:lnTo>
                  <a:lnTo>
                    <a:pt x="393573" y="63906"/>
                  </a:lnTo>
                  <a:lnTo>
                    <a:pt x="393573" y="55092"/>
                  </a:lnTo>
                  <a:close/>
                </a:path>
                <a:path w="823595" h="193039">
                  <a:moveTo>
                    <a:pt x="393573" y="0"/>
                  </a:moveTo>
                  <a:lnTo>
                    <a:pt x="376821" y="0"/>
                  </a:lnTo>
                  <a:lnTo>
                    <a:pt x="375678" y="0"/>
                  </a:lnTo>
                  <a:lnTo>
                    <a:pt x="358940" y="0"/>
                  </a:lnTo>
                  <a:lnTo>
                    <a:pt x="358940" y="9982"/>
                  </a:lnTo>
                  <a:lnTo>
                    <a:pt x="366953" y="18034"/>
                  </a:lnTo>
                  <a:lnTo>
                    <a:pt x="375678" y="18034"/>
                  </a:lnTo>
                  <a:lnTo>
                    <a:pt x="376821" y="18034"/>
                  </a:lnTo>
                  <a:lnTo>
                    <a:pt x="385572" y="18034"/>
                  </a:lnTo>
                  <a:lnTo>
                    <a:pt x="393573" y="9982"/>
                  </a:lnTo>
                  <a:lnTo>
                    <a:pt x="393573" y="0"/>
                  </a:lnTo>
                  <a:close/>
                </a:path>
                <a:path w="823595" h="193039">
                  <a:moveTo>
                    <a:pt x="449186" y="86474"/>
                  </a:moveTo>
                  <a:lnTo>
                    <a:pt x="441185" y="78409"/>
                  </a:lnTo>
                  <a:lnTo>
                    <a:pt x="421411" y="78409"/>
                  </a:lnTo>
                  <a:lnTo>
                    <a:pt x="413410" y="86474"/>
                  </a:lnTo>
                  <a:lnTo>
                    <a:pt x="413410" y="106375"/>
                  </a:lnTo>
                  <a:lnTo>
                    <a:pt x="421411" y="114439"/>
                  </a:lnTo>
                  <a:lnTo>
                    <a:pt x="441185" y="114439"/>
                  </a:lnTo>
                  <a:lnTo>
                    <a:pt x="449186" y="106375"/>
                  </a:lnTo>
                  <a:lnTo>
                    <a:pt x="449186" y="96431"/>
                  </a:lnTo>
                  <a:lnTo>
                    <a:pt x="449186" y="86474"/>
                  </a:lnTo>
                  <a:close/>
                </a:path>
                <a:path w="823595" h="193039">
                  <a:moveTo>
                    <a:pt x="449186" y="22567"/>
                  </a:moveTo>
                  <a:lnTo>
                    <a:pt x="441185" y="14516"/>
                  </a:lnTo>
                  <a:lnTo>
                    <a:pt x="421411" y="14516"/>
                  </a:lnTo>
                  <a:lnTo>
                    <a:pt x="413410" y="22567"/>
                  </a:lnTo>
                  <a:lnTo>
                    <a:pt x="413410" y="42481"/>
                  </a:lnTo>
                  <a:lnTo>
                    <a:pt x="421411" y="50546"/>
                  </a:lnTo>
                  <a:lnTo>
                    <a:pt x="441185" y="50546"/>
                  </a:lnTo>
                  <a:lnTo>
                    <a:pt x="449186" y="42481"/>
                  </a:lnTo>
                  <a:lnTo>
                    <a:pt x="449186" y="32524"/>
                  </a:lnTo>
                  <a:lnTo>
                    <a:pt x="449186" y="22567"/>
                  </a:lnTo>
                  <a:close/>
                </a:path>
                <a:path w="823595" h="193039">
                  <a:moveTo>
                    <a:pt x="486892" y="0"/>
                  </a:moveTo>
                  <a:lnTo>
                    <a:pt x="469011" y="0"/>
                  </a:lnTo>
                  <a:lnTo>
                    <a:pt x="469011" y="9982"/>
                  </a:lnTo>
                  <a:lnTo>
                    <a:pt x="477024" y="18034"/>
                  </a:lnTo>
                  <a:lnTo>
                    <a:pt x="486892" y="18034"/>
                  </a:lnTo>
                  <a:lnTo>
                    <a:pt x="486892" y="0"/>
                  </a:lnTo>
                  <a:close/>
                </a:path>
                <a:path w="823595" h="193039">
                  <a:moveTo>
                    <a:pt x="503656" y="118973"/>
                  </a:moveTo>
                  <a:lnTo>
                    <a:pt x="495655" y="110921"/>
                  </a:lnTo>
                  <a:lnTo>
                    <a:pt x="486892" y="110921"/>
                  </a:lnTo>
                  <a:lnTo>
                    <a:pt x="485749" y="110921"/>
                  </a:lnTo>
                  <a:lnTo>
                    <a:pt x="477024" y="110921"/>
                  </a:lnTo>
                  <a:lnTo>
                    <a:pt x="469011" y="118973"/>
                  </a:lnTo>
                  <a:lnTo>
                    <a:pt x="469011" y="128930"/>
                  </a:lnTo>
                  <a:lnTo>
                    <a:pt x="485749" y="128930"/>
                  </a:lnTo>
                  <a:lnTo>
                    <a:pt x="485749" y="145808"/>
                  </a:lnTo>
                  <a:lnTo>
                    <a:pt x="495655" y="145808"/>
                  </a:lnTo>
                  <a:lnTo>
                    <a:pt x="503656" y="137731"/>
                  </a:lnTo>
                  <a:lnTo>
                    <a:pt x="503656" y="128930"/>
                  </a:lnTo>
                  <a:lnTo>
                    <a:pt x="503656" y="127800"/>
                  </a:lnTo>
                  <a:lnTo>
                    <a:pt x="503656" y="118973"/>
                  </a:lnTo>
                  <a:close/>
                </a:path>
                <a:path w="823595" h="193039">
                  <a:moveTo>
                    <a:pt x="503656" y="63906"/>
                  </a:moveTo>
                  <a:lnTo>
                    <a:pt x="486892" y="63906"/>
                  </a:lnTo>
                  <a:lnTo>
                    <a:pt x="486892" y="47040"/>
                  </a:lnTo>
                  <a:lnTo>
                    <a:pt x="477024" y="47040"/>
                  </a:lnTo>
                  <a:lnTo>
                    <a:pt x="469011" y="55092"/>
                  </a:lnTo>
                  <a:lnTo>
                    <a:pt x="469011" y="63906"/>
                  </a:lnTo>
                  <a:lnTo>
                    <a:pt x="469011" y="65049"/>
                  </a:lnTo>
                  <a:lnTo>
                    <a:pt x="469011" y="73863"/>
                  </a:lnTo>
                  <a:lnTo>
                    <a:pt x="477024" y="81915"/>
                  </a:lnTo>
                  <a:lnTo>
                    <a:pt x="485749" y="81915"/>
                  </a:lnTo>
                  <a:lnTo>
                    <a:pt x="486892" y="81915"/>
                  </a:lnTo>
                  <a:lnTo>
                    <a:pt x="495655" y="81915"/>
                  </a:lnTo>
                  <a:lnTo>
                    <a:pt x="503656" y="73863"/>
                  </a:lnTo>
                  <a:lnTo>
                    <a:pt x="503656" y="63906"/>
                  </a:lnTo>
                  <a:close/>
                </a:path>
                <a:path w="823595" h="193039">
                  <a:moveTo>
                    <a:pt x="559257" y="150355"/>
                  </a:moveTo>
                  <a:lnTo>
                    <a:pt x="551256" y="142290"/>
                  </a:lnTo>
                  <a:lnTo>
                    <a:pt x="531495" y="142290"/>
                  </a:lnTo>
                  <a:lnTo>
                    <a:pt x="523481" y="150355"/>
                  </a:lnTo>
                  <a:lnTo>
                    <a:pt x="523481" y="170256"/>
                  </a:lnTo>
                  <a:lnTo>
                    <a:pt x="531495" y="178320"/>
                  </a:lnTo>
                  <a:lnTo>
                    <a:pt x="551256" y="178320"/>
                  </a:lnTo>
                  <a:lnTo>
                    <a:pt x="559257" y="170256"/>
                  </a:lnTo>
                  <a:lnTo>
                    <a:pt x="559257" y="160312"/>
                  </a:lnTo>
                  <a:lnTo>
                    <a:pt x="559257" y="150355"/>
                  </a:lnTo>
                  <a:close/>
                </a:path>
                <a:path w="823595" h="193039">
                  <a:moveTo>
                    <a:pt x="559257" y="86474"/>
                  </a:moveTo>
                  <a:lnTo>
                    <a:pt x="551256" y="78409"/>
                  </a:lnTo>
                  <a:lnTo>
                    <a:pt x="531495" y="78409"/>
                  </a:lnTo>
                  <a:lnTo>
                    <a:pt x="523481" y="86474"/>
                  </a:lnTo>
                  <a:lnTo>
                    <a:pt x="523481" y="106375"/>
                  </a:lnTo>
                  <a:lnTo>
                    <a:pt x="531495" y="114439"/>
                  </a:lnTo>
                  <a:lnTo>
                    <a:pt x="551256" y="114439"/>
                  </a:lnTo>
                  <a:lnTo>
                    <a:pt x="559257" y="106375"/>
                  </a:lnTo>
                  <a:lnTo>
                    <a:pt x="559257" y="96431"/>
                  </a:lnTo>
                  <a:lnTo>
                    <a:pt x="559257" y="86474"/>
                  </a:lnTo>
                  <a:close/>
                </a:path>
                <a:path w="823595" h="193039">
                  <a:moveTo>
                    <a:pt x="613727" y="182867"/>
                  </a:moveTo>
                  <a:lnTo>
                    <a:pt x="605726" y="174815"/>
                  </a:lnTo>
                  <a:lnTo>
                    <a:pt x="595833" y="174815"/>
                  </a:lnTo>
                  <a:lnTo>
                    <a:pt x="595833" y="192811"/>
                  </a:lnTo>
                  <a:lnTo>
                    <a:pt x="613727" y="192811"/>
                  </a:lnTo>
                  <a:lnTo>
                    <a:pt x="613727" y="182867"/>
                  </a:lnTo>
                  <a:close/>
                </a:path>
                <a:path w="823595" h="193039">
                  <a:moveTo>
                    <a:pt x="613727" y="118973"/>
                  </a:moveTo>
                  <a:lnTo>
                    <a:pt x="605726" y="110921"/>
                  </a:lnTo>
                  <a:lnTo>
                    <a:pt x="596976" y="110921"/>
                  </a:lnTo>
                  <a:lnTo>
                    <a:pt x="595833" y="110921"/>
                  </a:lnTo>
                  <a:lnTo>
                    <a:pt x="587108" y="110921"/>
                  </a:lnTo>
                  <a:lnTo>
                    <a:pt x="579094" y="118973"/>
                  </a:lnTo>
                  <a:lnTo>
                    <a:pt x="579094" y="128930"/>
                  </a:lnTo>
                  <a:lnTo>
                    <a:pt x="595833" y="128930"/>
                  </a:lnTo>
                  <a:lnTo>
                    <a:pt x="595833" y="145808"/>
                  </a:lnTo>
                  <a:lnTo>
                    <a:pt x="605726" y="145808"/>
                  </a:lnTo>
                  <a:lnTo>
                    <a:pt x="613727" y="137731"/>
                  </a:lnTo>
                  <a:lnTo>
                    <a:pt x="613727" y="128930"/>
                  </a:lnTo>
                  <a:lnTo>
                    <a:pt x="613727" y="127800"/>
                  </a:lnTo>
                  <a:lnTo>
                    <a:pt x="613727" y="118973"/>
                  </a:lnTo>
                  <a:close/>
                </a:path>
                <a:path w="823595" h="193039">
                  <a:moveTo>
                    <a:pt x="613727" y="63906"/>
                  </a:moveTo>
                  <a:lnTo>
                    <a:pt x="596976" y="63906"/>
                  </a:lnTo>
                  <a:lnTo>
                    <a:pt x="596976" y="47040"/>
                  </a:lnTo>
                  <a:lnTo>
                    <a:pt x="587108" y="47040"/>
                  </a:lnTo>
                  <a:lnTo>
                    <a:pt x="579094" y="55092"/>
                  </a:lnTo>
                  <a:lnTo>
                    <a:pt x="579094" y="63906"/>
                  </a:lnTo>
                  <a:lnTo>
                    <a:pt x="579094" y="65049"/>
                  </a:lnTo>
                  <a:lnTo>
                    <a:pt x="579094" y="73863"/>
                  </a:lnTo>
                  <a:lnTo>
                    <a:pt x="587108" y="81915"/>
                  </a:lnTo>
                  <a:lnTo>
                    <a:pt x="595833" y="81915"/>
                  </a:lnTo>
                  <a:lnTo>
                    <a:pt x="596976" y="81915"/>
                  </a:lnTo>
                  <a:lnTo>
                    <a:pt x="605726" y="81915"/>
                  </a:lnTo>
                  <a:lnTo>
                    <a:pt x="613727" y="73863"/>
                  </a:lnTo>
                  <a:lnTo>
                    <a:pt x="613727" y="63906"/>
                  </a:lnTo>
                  <a:close/>
                </a:path>
                <a:path w="823595" h="193039">
                  <a:moveTo>
                    <a:pt x="669328" y="150355"/>
                  </a:moveTo>
                  <a:lnTo>
                    <a:pt x="661327" y="142290"/>
                  </a:lnTo>
                  <a:lnTo>
                    <a:pt x="641565" y="142290"/>
                  </a:lnTo>
                  <a:lnTo>
                    <a:pt x="633552" y="150355"/>
                  </a:lnTo>
                  <a:lnTo>
                    <a:pt x="633552" y="170256"/>
                  </a:lnTo>
                  <a:lnTo>
                    <a:pt x="641565" y="178320"/>
                  </a:lnTo>
                  <a:lnTo>
                    <a:pt x="661327" y="178320"/>
                  </a:lnTo>
                  <a:lnTo>
                    <a:pt x="669328" y="170256"/>
                  </a:lnTo>
                  <a:lnTo>
                    <a:pt x="669328" y="160312"/>
                  </a:lnTo>
                  <a:lnTo>
                    <a:pt x="669328" y="150355"/>
                  </a:lnTo>
                  <a:close/>
                </a:path>
                <a:path w="823595" h="193039">
                  <a:moveTo>
                    <a:pt x="669328" y="86474"/>
                  </a:moveTo>
                  <a:lnTo>
                    <a:pt x="661327" y="78409"/>
                  </a:lnTo>
                  <a:lnTo>
                    <a:pt x="641565" y="78409"/>
                  </a:lnTo>
                  <a:lnTo>
                    <a:pt x="633552" y="86474"/>
                  </a:lnTo>
                  <a:lnTo>
                    <a:pt x="633552" y="106375"/>
                  </a:lnTo>
                  <a:lnTo>
                    <a:pt x="641565" y="114439"/>
                  </a:lnTo>
                  <a:lnTo>
                    <a:pt x="661327" y="114439"/>
                  </a:lnTo>
                  <a:lnTo>
                    <a:pt x="669328" y="106375"/>
                  </a:lnTo>
                  <a:lnTo>
                    <a:pt x="669328" y="96431"/>
                  </a:lnTo>
                  <a:lnTo>
                    <a:pt x="669328" y="86474"/>
                  </a:lnTo>
                  <a:close/>
                </a:path>
                <a:path w="823595" h="193039">
                  <a:moveTo>
                    <a:pt x="723798" y="182867"/>
                  </a:moveTo>
                  <a:lnTo>
                    <a:pt x="715797" y="174815"/>
                  </a:lnTo>
                  <a:lnTo>
                    <a:pt x="707059" y="174815"/>
                  </a:lnTo>
                  <a:lnTo>
                    <a:pt x="705929" y="174815"/>
                  </a:lnTo>
                  <a:lnTo>
                    <a:pt x="697179" y="174815"/>
                  </a:lnTo>
                  <a:lnTo>
                    <a:pt x="689165" y="182867"/>
                  </a:lnTo>
                  <a:lnTo>
                    <a:pt x="689165" y="192811"/>
                  </a:lnTo>
                  <a:lnTo>
                    <a:pt x="705929" y="192811"/>
                  </a:lnTo>
                  <a:lnTo>
                    <a:pt x="707059" y="192811"/>
                  </a:lnTo>
                  <a:lnTo>
                    <a:pt x="723798" y="192811"/>
                  </a:lnTo>
                  <a:lnTo>
                    <a:pt x="723798" y="182867"/>
                  </a:lnTo>
                  <a:close/>
                </a:path>
                <a:path w="823595" h="193039">
                  <a:moveTo>
                    <a:pt x="723798" y="118973"/>
                  </a:moveTo>
                  <a:lnTo>
                    <a:pt x="715797" y="110921"/>
                  </a:lnTo>
                  <a:lnTo>
                    <a:pt x="707059" y="110921"/>
                  </a:lnTo>
                  <a:lnTo>
                    <a:pt x="705929" y="110921"/>
                  </a:lnTo>
                  <a:lnTo>
                    <a:pt x="697179" y="110921"/>
                  </a:lnTo>
                  <a:lnTo>
                    <a:pt x="689165" y="118973"/>
                  </a:lnTo>
                  <a:lnTo>
                    <a:pt x="689165" y="127800"/>
                  </a:lnTo>
                  <a:lnTo>
                    <a:pt x="689165" y="128930"/>
                  </a:lnTo>
                  <a:lnTo>
                    <a:pt x="689165" y="137731"/>
                  </a:lnTo>
                  <a:lnTo>
                    <a:pt x="697179" y="145808"/>
                  </a:lnTo>
                  <a:lnTo>
                    <a:pt x="705929" y="145808"/>
                  </a:lnTo>
                  <a:lnTo>
                    <a:pt x="707059" y="145808"/>
                  </a:lnTo>
                  <a:lnTo>
                    <a:pt x="715797" y="145808"/>
                  </a:lnTo>
                  <a:lnTo>
                    <a:pt x="723798" y="137731"/>
                  </a:lnTo>
                  <a:lnTo>
                    <a:pt x="723798" y="128930"/>
                  </a:lnTo>
                  <a:lnTo>
                    <a:pt x="723798" y="127800"/>
                  </a:lnTo>
                  <a:lnTo>
                    <a:pt x="723798" y="118973"/>
                  </a:lnTo>
                  <a:close/>
                </a:path>
                <a:path w="823595" h="193039">
                  <a:moveTo>
                    <a:pt x="723798" y="63906"/>
                  </a:moveTo>
                  <a:lnTo>
                    <a:pt x="707059" y="63906"/>
                  </a:lnTo>
                  <a:lnTo>
                    <a:pt x="705929" y="63906"/>
                  </a:lnTo>
                  <a:lnTo>
                    <a:pt x="689165" y="63906"/>
                  </a:lnTo>
                  <a:lnTo>
                    <a:pt x="689165" y="73863"/>
                  </a:lnTo>
                  <a:lnTo>
                    <a:pt x="697179" y="81915"/>
                  </a:lnTo>
                  <a:lnTo>
                    <a:pt x="705929" y="81915"/>
                  </a:lnTo>
                  <a:lnTo>
                    <a:pt x="707059" y="81915"/>
                  </a:lnTo>
                  <a:lnTo>
                    <a:pt x="715797" y="81915"/>
                  </a:lnTo>
                  <a:lnTo>
                    <a:pt x="723798" y="73863"/>
                  </a:lnTo>
                  <a:lnTo>
                    <a:pt x="723798" y="63906"/>
                  </a:lnTo>
                  <a:close/>
                </a:path>
                <a:path w="823595" h="193039">
                  <a:moveTo>
                    <a:pt x="778929" y="106857"/>
                  </a:moveTo>
                  <a:lnTo>
                    <a:pt x="773963" y="96583"/>
                  </a:lnTo>
                  <a:lnTo>
                    <a:pt x="766279" y="80289"/>
                  </a:lnTo>
                  <a:lnTo>
                    <a:pt x="765403" y="78409"/>
                  </a:lnTo>
                  <a:lnTo>
                    <a:pt x="751649" y="78409"/>
                  </a:lnTo>
                  <a:lnTo>
                    <a:pt x="743635" y="86474"/>
                  </a:lnTo>
                  <a:lnTo>
                    <a:pt x="743635" y="106375"/>
                  </a:lnTo>
                  <a:lnTo>
                    <a:pt x="751649" y="114439"/>
                  </a:lnTo>
                  <a:lnTo>
                    <a:pt x="771410" y="114439"/>
                  </a:lnTo>
                  <a:lnTo>
                    <a:pt x="778929" y="106857"/>
                  </a:lnTo>
                  <a:close/>
                </a:path>
                <a:path w="823595" h="193039">
                  <a:moveTo>
                    <a:pt x="779411" y="150355"/>
                  </a:moveTo>
                  <a:lnTo>
                    <a:pt x="771410" y="142290"/>
                  </a:lnTo>
                  <a:lnTo>
                    <a:pt x="751649" y="142290"/>
                  </a:lnTo>
                  <a:lnTo>
                    <a:pt x="743635" y="150355"/>
                  </a:lnTo>
                  <a:lnTo>
                    <a:pt x="743635" y="170256"/>
                  </a:lnTo>
                  <a:lnTo>
                    <a:pt x="751649" y="178320"/>
                  </a:lnTo>
                  <a:lnTo>
                    <a:pt x="771410" y="178320"/>
                  </a:lnTo>
                  <a:lnTo>
                    <a:pt x="779411" y="170256"/>
                  </a:lnTo>
                  <a:lnTo>
                    <a:pt x="779411" y="160312"/>
                  </a:lnTo>
                  <a:lnTo>
                    <a:pt x="779411" y="150355"/>
                  </a:lnTo>
                  <a:close/>
                </a:path>
                <a:path w="823595" h="193039">
                  <a:moveTo>
                    <a:pt x="823175" y="192811"/>
                  </a:moveTo>
                  <a:lnTo>
                    <a:pt x="818375" y="183946"/>
                  </a:lnTo>
                  <a:lnTo>
                    <a:pt x="817143" y="181648"/>
                  </a:lnTo>
                  <a:lnTo>
                    <a:pt x="816000" y="179514"/>
                  </a:lnTo>
                  <a:lnTo>
                    <a:pt x="813485" y="174815"/>
                  </a:lnTo>
                  <a:lnTo>
                    <a:pt x="807250" y="174815"/>
                  </a:lnTo>
                  <a:lnTo>
                    <a:pt x="799236" y="182867"/>
                  </a:lnTo>
                  <a:lnTo>
                    <a:pt x="799236" y="192811"/>
                  </a:lnTo>
                  <a:lnTo>
                    <a:pt x="816000" y="192811"/>
                  </a:lnTo>
                  <a:lnTo>
                    <a:pt x="817143" y="192811"/>
                  </a:lnTo>
                  <a:lnTo>
                    <a:pt x="823175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88">
              <a:extLst>
                <a:ext uri="{FF2B5EF4-FFF2-40B4-BE49-F238E27FC236}">
                  <a16:creationId xmlns:a16="http://schemas.microsoft.com/office/drawing/2014/main" id="{9399F8F3-BE1B-DE45-419C-AC7B04205B90}"/>
                </a:ext>
              </a:extLst>
            </p:cNvPr>
            <p:cNvSpPr/>
            <p:nvPr/>
          </p:nvSpPr>
          <p:spPr>
            <a:xfrm>
              <a:off x="5052225" y="1801863"/>
              <a:ext cx="779780" cy="193040"/>
            </a:xfrm>
            <a:custGeom>
              <a:avLst/>
              <a:gdLst/>
              <a:ahLst/>
              <a:cxnLst/>
              <a:rect l="l" t="t" r="r" b="b"/>
              <a:pathLst>
                <a:path w="779779" h="193039">
                  <a:moveTo>
                    <a:pt x="35775" y="86448"/>
                  </a:moveTo>
                  <a:lnTo>
                    <a:pt x="27774" y="78397"/>
                  </a:lnTo>
                  <a:lnTo>
                    <a:pt x="8610" y="78397"/>
                  </a:lnTo>
                  <a:lnTo>
                    <a:pt x="13614" y="96481"/>
                  </a:lnTo>
                  <a:lnTo>
                    <a:pt x="18707" y="114414"/>
                  </a:lnTo>
                  <a:lnTo>
                    <a:pt x="27774" y="114414"/>
                  </a:lnTo>
                  <a:lnTo>
                    <a:pt x="35775" y="106362"/>
                  </a:lnTo>
                  <a:lnTo>
                    <a:pt x="35775" y="86448"/>
                  </a:lnTo>
                  <a:close/>
                </a:path>
                <a:path w="779779" h="193039">
                  <a:moveTo>
                    <a:pt x="35775" y="22567"/>
                  </a:moveTo>
                  <a:lnTo>
                    <a:pt x="27774" y="14516"/>
                  </a:lnTo>
                  <a:lnTo>
                    <a:pt x="8013" y="14516"/>
                  </a:lnTo>
                  <a:lnTo>
                    <a:pt x="0" y="22567"/>
                  </a:lnTo>
                  <a:lnTo>
                    <a:pt x="0" y="42468"/>
                  </a:lnTo>
                  <a:lnTo>
                    <a:pt x="8013" y="50533"/>
                  </a:lnTo>
                  <a:lnTo>
                    <a:pt x="27774" y="50533"/>
                  </a:lnTo>
                  <a:lnTo>
                    <a:pt x="35775" y="42468"/>
                  </a:lnTo>
                  <a:lnTo>
                    <a:pt x="35775" y="32524"/>
                  </a:lnTo>
                  <a:lnTo>
                    <a:pt x="35775" y="22567"/>
                  </a:lnTo>
                  <a:close/>
                </a:path>
                <a:path w="779779" h="193039">
                  <a:moveTo>
                    <a:pt x="90246" y="118973"/>
                  </a:moveTo>
                  <a:lnTo>
                    <a:pt x="82245" y="110909"/>
                  </a:lnTo>
                  <a:lnTo>
                    <a:pt x="73507" y="110909"/>
                  </a:lnTo>
                  <a:lnTo>
                    <a:pt x="72351" y="110909"/>
                  </a:lnTo>
                  <a:lnTo>
                    <a:pt x="63627" y="110909"/>
                  </a:lnTo>
                  <a:lnTo>
                    <a:pt x="55613" y="118973"/>
                  </a:lnTo>
                  <a:lnTo>
                    <a:pt x="55613" y="128943"/>
                  </a:lnTo>
                  <a:lnTo>
                    <a:pt x="72351" y="128943"/>
                  </a:lnTo>
                  <a:lnTo>
                    <a:pt x="73507" y="128943"/>
                  </a:lnTo>
                  <a:lnTo>
                    <a:pt x="90246" y="128943"/>
                  </a:lnTo>
                  <a:lnTo>
                    <a:pt x="90246" y="118973"/>
                  </a:lnTo>
                  <a:close/>
                </a:path>
                <a:path w="779779" h="193039">
                  <a:moveTo>
                    <a:pt x="90246" y="55067"/>
                  </a:moveTo>
                  <a:lnTo>
                    <a:pt x="82245" y="47015"/>
                  </a:lnTo>
                  <a:lnTo>
                    <a:pt x="73507" y="47015"/>
                  </a:lnTo>
                  <a:lnTo>
                    <a:pt x="72351" y="47015"/>
                  </a:lnTo>
                  <a:lnTo>
                    <a:pt x="63627" y="47015"/>
                  </a:lnTo>
                  <a:lnTo>
                    <a:pt x="55613" y="55067"/>
                  </a:lnTo>
                  <a:lnTo>
                    <a:pt x="55613" y="63881"/>
                  </a:lnTo>
                  <a:lnTo>
                    <a:pt x="55613" y="65024"/>
                  </a:lnTo>
                  <a:lnTo>
                    <a:pt x="55613" y="73837"/>
                  </a:lnTo>
                  <a:lnTo>
                    <a:pt x="63627" y="81902"/>
                  </a:lnTo>
                  <a:lnTo>
                    <a:pt x="72351" y="81902"/>
                  </a:lnTo>
                  <a:lnTo>
                    <a:pt x="73507" y="81902"/>
                  </a:lnTo>
                  <a:lnTo>
                    <a:pt x="82245" y="81902"/>
                  </a:lnTo>
                  <a:lnTo>
                    <a:pt x="90246" y="73837"/>
                  </a:lnTo>
                  <a:lnTo>
                    <a:pt x="90246" y="65024"/>
                  </a:lnTo>
                  <a:lnTo>
                    <a:pt x="90246" y="63893"/>
                  </a:lnTo>
                  <a:lnTo>
                    <a:pt x="90246" y="55067"/>
                  </a:lnTo>
                  <a:close/>
                </a:path>
                <a:path w="779779" h="193039">
                  <a:moveTo>
                    <a:pt x="90246" y="0"/>
                  </a:moveTo>
                  <a:lnTo>
                    <a:pt x="72351" y="0"/>
                  </a:lnTo>
                  <a:lnTo>
                    <a:pt x="55613" y="12"/>
                  </a:lnTo>
                  <a:lnTo>
                    <a:pt x="55613" y="9944"/>
                  </a:lnTo>
                  <a:lnTo>
                    <a:pt x="63627" y="18008"/>
                  </a:lnTo>
                  <a:lnTo>
                    <a:pt x="72351" y="18008"/>
                  </a:lnTo>
                  <a:lnTo>
                    <a:pt x="73507" y="18008"/>
                  </a:lnTo>
                  <a:lnTo>
                    <a:pt x="82245" y="18008"/>
                  </a:lnTo>
                  <a:lnTo>
                    <a:pt x="90246" y="9944"/>
                  </a:lnTo>
                  <a:lnTo>
                    <a:pt x="90246" y="0"/>
                  </a:lnTo>
                  <a:close/>
                </a:path>
                <a:path w="779779" h="193039">
                  <a:moveTo>
                    <a:pt x="145859" y="86448"/>
                  </a:moveTo>
                  <a:lnTo>
                    <a:pt x="137858" y="78397"/>
                  </a:lnTo>
                  <a:lnTo>
                    <a:pt x="118084" y="78397"/>
                  </a:lnTo>
                  <a:lnTo>
                    <a:pt x="110083" y="86448"/>
                  </a:lnTo>
                  <a:lnTo>
                    <a:pt x="110083" y="106362"/>
                  </a:lnTo>
                  <a:lnTo>
                    <a:pt x="118084" y="114414"/>
                  </a:lnTo>
                  <a:lnTo>
                    <a:pt x="137858" y="114414"/>
                  </a:lnTo>
                  <a:lnTo>
                    <a:pt x="145859" y="106362"/>
                  </a:lnTo>
                  <a:lnTo>
                    <a:pt x="145859" y="96405"/>
                  </a:lnTo>
                  <a:lnTo>
                    <a:pt x="145859" y="86448"/>
                  </a:lnTo>
                  <a:close/>
                </a:path>
                <a:path w="779779" h="193039">
                  <a:moveTo>
                    <a:pt x="145859" y="22567"/>
                  </a:moveTo>
                  <a:lnTo>
                    <a:pt x="137858" y="14516"/>
                  </a:lnTo>
                  <a:lnTo>
                    <a:pt x="118084" y="14516"/>
                  </a:lnTo>
                  <a:lnTo>
                    <a:pt x="110083" y="22567"/>
                  </a:lnTo>
                  <a:lnTo>
                    <a:pt x="110083" y="42468"/>
                  </a:lnTo>
                  <a:lnTo>
                    <a:pt x="118084" y="50533"/>
                  </a:lnTo>
                  <a:lnTo>
                    <a:pt x="137858" y="50533"/>
                  </a:lnTo>
                  <a:lnTo>
                    <a:pt x="145859" y="42468"/>
                  </a:lnTo>
                  <a:lnTo>
                    <a:pt x="145859" y="32524"/>
                  </a:lnTo>
                  <a:lnTo>
                    <a:pt x="145859" y="22567"/>
                  </a:lnTo>
                  <a:close/>
                </a:path>
                <a:path w="779779" h="193039">
                  <a:moveTo>
                    <a:pt x="200317" y="118973"/>
                  </a:moveTo>
                  <a:lnTo>
                    <a:pt x="192316" y="110909"/>
                  </a:lnTo>
                  <a:lnTo>
                    <a:pt x="183565" y="110909"/>
                  </a:lnTo>
                  <a:lnTo>
                    <a:pt x="182422" y="110909"/>
                  </a:lnTo>
                  <a:lnTo>
                    <a:pt x="173685" y="110909"/>
                  </a:lnTo>
                  <a:lnTo>
                    <a:pt x="165684" y="118973"/>
                  </a:lnTo>
                  <a:lnTo>
                    <a:pt x="165684" y="128943"/>
                  </a:lnTo>
                  <a:lnTo>
                    <a:pt x="182422" y="128943"/>
                  </a:lnTo>
                  <a:lnTo>
                    <a:pt x="183565" y="128943"/>
                  </a:lnTo>
                  <a:lnTo>
                    <a:pt x="200317" y="128943"/>
                  </a:lnTo>
                  <a:lnTo>
                    <a:pt x="200317" y="118973"/>
                  </a:lnTo>
                  <a:close/>
                </a:path>
                <a:path w="779779" h="193039">
                  <a:moveTo>
                    <a:pt x="200317" y="55067"/>
                  </a:moveTo>
                  <a:lnTo>
                    <a:pt x="192316" y="47015"/>
                  </a:lnTo>
                  <a:lnTo>
                    <a:pt x="183565" y="47015"/>
                  </a:lnTo>
                  <a:lnTo>
                    <a:pt x="182422" y="47015"/>
                  </a:lnTo>
                  <a:lnTo>
                    <a:pt x="173685" y="47015"/>
                  </a:lnTo>
                  <a:lnTo>
                    <a:pt x="165684" y="55067"/>
                  </a:lnTo>
                  <a:lnTo>
                    <a:pt x="165684" y="63893"/>
                  </a:lnTo>
                  <a:lnTo>
                    <a:pt x="165684" y="65024"/>
                  </a:lnTo>
                  <a:lnTo>
                    <a:pt x="165684" y="73837"/>
                  </a:lnTo>
                  <a:lnTo>
                    <a:pt x="173685" y="81902"/>
                  </a:lnTo>
                  <a:lnTo>
                    <a:pt x="182422" y="81902"/>
                  </a:lnTo>
                  <a:lnTo>
                    <a:pt x="183565" y="81902"/>
                  </a:lnTo>
                  <a:lnTo>
                    <a:pt x="192316" y="81902"/>
                  </a:lnTo>
                  <a:lnTo>
                    <a:pt x="200317" y="73837"/>
                  </a:lnTo>
                  <a:lnTo>
                    <a:pt x="200317" y="65024"/>
                  </a:lnTo>
                  <a:lnTo>
                    <a:pt x="200317" y="63893"/>
                  </a:lnTo>
                  <a:lnTo>
                    <a:pt x="200317" y="55067"/>
                  </a:lnTo>
                  <a:close/>
                </a:path>
                <a:path w="779779" h="193039">
                  <a:moveTo>
                    <a:pt x="200317" y="0"/>
                  </a:moveTo>
                  <a:lnTo>
                    <a:pt x="183565" y="0"/>
                  </a:lnTo>
                  <a:lnTo>
                    <a:pt x="182422" y="0"/>
                  </a:lnTo>
                  <a:lnTo>
                    <a:pt x="165684" y="0"/>
                  </a:lnTo>
                  <a:lnTo>
                    <a:pt x="165684" y="9944"/>
                  </a:lnTo>
                  <a:lnTo>
                    <a:pt x="173685" y="18008"/>
                  </a:lnTo>
                  <a:lnTo>
                    <a:pt x="182422" y="18008"/>
                  </a:lnTo>
                  <a:lnTo>
                    <a:pt x="183565" y="18008"/>
                  </a:lnTo>
                  <a:lnTo>
                    <a:pt x="192316" y="18008"/>
                  </a:lnTo>
                  <a:lnTo>
                    <a:pt x="200317" y="9944"/>
                  </a:lnTo>
                  <a:lnTo>
                    <a:pt x="200317" y="0"/>
                  </a:lnTo>
                  <a:close/>
                </a:path>
                <a:path w="779779" h="193039">
                  <a:moveTo>
                    <a:pt x="255930" y="86448"/>
                  </a:moveTo>
                  <a:lnTo>
                    <a:pt x="247929" y="78397"/>
                  </a:lnTo>
                  <a:lnTo>
                    <a:pt x="228155" y="78397"/>
                  </a:lnTo>
                  <a:lnTo>
                    <a:pt x="220154" y="86448"/>
                  </a:lnTo>
                  <a:lnTo>
                    <a:pt x="220154" y="106362"/>
                  </a:lnTo>
                  <a:lnTo>
                    <a:pt x="228155" y="114414"/>
                  </a:lnTo>
                  <a:lnTo>
                    <a:pt x="247929" y="114414"/>
                  </a:lnTo>
                  <a:lnTo>
                    <a:pt x="255930" y="106362"/>
                  </a:lnTo>
                  <a:lnTo>
                    <a:pt x="255930" y="96405"/>
                  </a:lnTo>
                  <a:lnTo>
                    <a:pt x="255930" y="86448"/>
                  </a:lnTo>
                  <a:close/>
                </a:path>
                <a:path w="779779" h="193039">
                  <a:moveTo>
                    <a:pt x="255930" y="22567"/>
                  </a:moveTo>
                  <a:lnTo>
                    <a:pt x="247929" y="14516"/>
                  </a:lnTo>
                  <a:lnTo>
                    <a:pt x="228155" y="14516"/>
                  </a:lnTo>
                  <a:lnTo>
                    <a:pt x="220154" y="22567"/>
                  </a:lnTo>
                  <a:lnTo>
                    <a:pt x="220154" y="42468"/>
                  </a:lnTo>
                  <a:lnTo>
                    <a:pt x="228155" y="50533"/>
                  </a:lnTo>
                  <a:lnTo>
                    <a:pt x="247929" y="50533"/>
                  </a:lnTo>
                  <a:lnTo>
                    <a:pt x="255930" y="42468"/>
                  </a:lnTo>
                  <a:lnTo>
                    <a:pt x="255930" y="32524"/>
                  </a:lnTo>
                  <a:lnTo>
                    <a:pt x="255930" y="22567"/>
                  </a:lnTo>
                  <a:close/>
                </a:path>
                <a:path w="779779" h="193039">
                  <a:moveTo>
                    <a:pt x="310400" y="118973"/>
                  </a:moveTo>
                  <a:lnTo>
                    <a:pt x="302399" y="110909"/>
                  </a:lnTo>
                  <a:lnTo>
                    <a:pt x="293649" y="110909"/>
                  </a:lnTo>
                  <a:lnTo>
                    <a:pt x="292531" y="110909"/>
                  </a:lnTo>
                  <a:lnTo>
                    <a:pt x="283781" y="110909"/>
                  </a:lnTo>
                  <a:lnTo>
                    <a:pt x="275767" y="118973"/>
                  </a:lnTo>
                  <a:lnTo>
                    <a:pt x="275767" y="128943"/>
                  </a:lnTo>
                  <a:lnTo>
                    <a:pt x="292531" y="128943"/>
                  </a:lnTo>
                  <a:lnTo>
                    <a:pt x="293649" y="128943"/>
                  </a:lnTo>
                  <a:lnTo>
                    <a:pt x="310400" y="128943"/>
                  </a:lnTo>
                  <a:lnTo>
                    <a:pt x="310400" y="118973"/>
                  </a:lnTo>
                  <a:close/>
                </a:path>
                <a:path w="779779" h="193039">
                  <a:moveTo>
                    <a:pt x="310400" y="55067"/>
                  </a:moveTo>
                  <a:lnTo>
                    <a:pt x="302399" y="47015"/>
                  </a:lnTo>
                  <a:lnTo>
                    <a:pt x="293649" y="47015"/>
                  </a:lnTo>
                  <a:lnTo>
                    <a:pt x="292531" y="47015"/>
                  </a:lnTo>
                  <a:lnTo>
                    <a:pt x="283781" y="47015"/>
                  </a:lnTo>
                  <a:lnTo>
                    <a:pt x="275767" y="55067"/>
                  </a:lnTo>
                  <a:lnTo>
                    <a:pt x="275767" y="63893"/>
                  </a:lnTo>
                  <a:lnTo>
                    <a:pt x="275767" y="65024"/>
                  </a:lnTo>
                  <a:lnTo>
                    <a:pt x="275767" y="73837"/>
                  </a:lnTo>
                  <a:lnTo>
                    <a:pt x="283781" y="81902"/>
                  </a:lnTo>
                  <a:lnTo>
                    <a:pt x="292531" y="81902"/>
                  </a:lnTo>
                  <a:lnTo>
                    <a:pt x="293649" y="81902"/>
                  </a:lnTo>
                  <a:lnTo>
                    <a:pt x="302399" y="81902"/>
                  </a:lnTo>
                  <a:lnTo>
                    <a:pt x="310400" y="73837"/>
                  </a:lnTo>
                  <a:lnTo>
                    <a:pt x="310400" y="65024"/>
                  </a:lnTo>
                  <a:lnTo>
                    <a:pt x="310400" y="63893"/>
                  </a:lnTo>
                  <a:lnTo>
                    <a:pt x="310400" y="55067"/>
                  </a:lnTo>
                  <a:close/>
                </a:path>
                <a:path w="779779" h="193039">
                  <a:moveTo>
                    <a:pt x="310400" y="0"/>
                  </a:moveTo>
                  <a:lnTo>
                    <a:pt x="293649" y="0"/>
                  </a:lnTo>
                  <a:lnTo>
                    <a:pt x="292531" y="0"/>
                  </a:lnTo>
                  <a:lnTo>
                    <a:pt x="275767" y="0"/>
                  </a:lnTo>
                  <a:lnTo>
                    <a:pt x="275767" y="9944"/>
                  </a:lnTo>
                  <a:lnTo>
                    <a:pt x="283781" y="18008"/>
                  </a:lnTo>
                  <a:lnTo>
                    <a:pt x="292531" y="18008"/>
                  </a:lnTo>
                  <a:lnTo>
                    <a:pt x="293649" y="18008"/>
                  </a:lnTo>
                  <a:lnTo>
                    <a:pt x="302399" y="18008"/>
                  </a:lnTo>
                  <a:lnTo>
                    <a:pt x="310400" y="9944"/>
                  </a:lnTo>
                  <a:lnTo>
                    <a:pt x="310400" y="0"/>
                  </a:lnTo>
                  <a:close/>
                </a:path>
                <a:path w="779779" h="193039">
                  <a:moveTo>
                    <a:pt x="366001" y="86448"/>
                  </a:moveTo>
                  <a:lnTo>
                    <a:pt x="358000" y="78397"/>
                  </a:lnTo>
                  <a:lnTo>
                    <a:pt x="338226" y="78397"/>
                  </a:lnTo>
                  <a:lnTo>
                    <a:pt x="330225" y="86448"/>
                  </a:lnTo>
                  <a:lnTo>
                    <a:pt x="330225" y="106362"/>
                  </a:lnTo>
                  <a:lnTo>
                    <a:pt x="338226" y="114414"/>
                  </a:lnTo>
                  <a:lnTo>
                    <a:pt x="358000" y="114414"/>
                  </a:lnTo>
                  <a:lnTo>
                    <a:pt x="366001" y="106362"/>
                  </a:lnTo>
                  <a:lnTo>
                    <a:pt x="366001" y="96405"/>
                  </a:lnTo>
                  <a:lnTo>
                    <a:pt x="366001" y="86448"/>
                  </a:lnTo>
                  <a:close/>
                </a:path>
                <a:path w="779779" h="193039">
                  <a:moveTo>
                    <a:pt x="366001" y="22567"/>
                  </a:moveTo>
                  <a:lnTo>
                    <a:pt x="358000" y="14516"/>
                  </a:lnTo>
                  <a:lnTo>
                    <a:pt x="338226" y="14516"/>
                  </a:lnTo>
                  <a:lnTo>
                    <a:pt x="330225" y="22567"/>
                  </a:lnTo>
                  <a:lnTo>
                    <a:pt x="330225" y="42468"/>
                  </a:lnTo>
                  <a:lnTo>
                    <a:pt x="338226" y="50533"/>
                  </a:lnTo>
                  <a:lnTo>
                    <a:pt x="358000" y="50533"/>
                  </a:lnTo>
                  <a:lnTo>
                    <a:pt x="366001" y="42468"/>
                  </a:lnTo>
                  <a:lnTo>
                    <a:pt x="366001" y="32524"/>
                  </a:lnTo>
                  <a:lnTo>
                    <a:pt x="366001" y="22567"/>
                  </a:lnTo>
                  <a:close/>
                </a:path>
                <a:path w="779779" h="193039">
                  <a:moveTo>
                    <a:pt x="420471" y="118973"/>
                  </a:moveTo>
                  <a:lnTo>
                    <a:pt x="412470" y="110909"/>
                  </a:lnTo>
                  <a:lnTo>
                    <a:pt x="403720" y="110909"/>
                  </a:lnTo>
                  <a:lnTo>
                    <a:pt x="402577" y="110909"/>
                  </a:lnTo>
                  <a:lnTo>
                    <a:pt x="393852" y="110909"/>
                  </a:lnTo>
                  <a:lnTo>
                    <a:pt x="385838" y="118973"/>
                  </a:lnTo>
                  <a:lnTo>
                    <a:pt x="385838" y="128943"/>
                  </a:lnTo>
                  <a:lnTo>
                    <a:pt x="402577" y="128943"/>
                  </a:lnTo>
                  <a:lnTo>
                    <a:pt x="403720" y="128943"/>
                  </a:lnTo>
                  <a:lnTo>
                    <a:pt x="420471" y="128943"/>
                  </a:lnTo>
                  <a:lnTo>
                    <a:pt x="420471" y="118973"/>
                  </a:lnTo>
                  <a:close/>
                </a:path>
                <a:path w="779779" h="193039">
                  <a:moveTo>
                    <a:pt x="420471" y="55067"/>
                  </a:moveTo>
                  <a:lnTo>
                    <a:pt x="412470" y="47015"/>
                  </a:lnTo>
                  <a:lnTo>
                    <a:pt x="403720" y="47015"/>
                  </a:lnTo>
                  <a:lnTo>
                    <a:pt x="402577" y="47015"/>
                  </a:lnTo>
                  <a:lnTo>
                    <a:pt x="393852" y="47015"/>
                  </a:lnTo>
                  <a:lnTo>
                    <a:pt x="385838" y="55067"/>
                  </a:lnTo>
                  <a:lnTo>
                    <a:pt x="385838" y="63893"/>
                  </a:lnTo>
                  <a:lnTo>
                    <a:pt x="385838" y="65024"/>
                  </a:lnTo>
                  <a:lnTo>
                    <a:pt x="385838" y="73837"/>
                  </a:lnTo>
                  <a:lnTo>
                    <a:pt x="393852" y="81902"/>
                  </a:lnTo>
                  <a:lnTo>
                    <a:pt x="402577" y="81902"/>
                  </a:lnTo>
                  <a:lnTo>
                    <a:pt x="403720" y="81902"/>
                  </a:lnTo>
                  <a:lnTo>
                    <a:pt x="412470" y="81902"/>
                  </a:lnTo>
                  <a:lnTo>
                    <a:pt x="420471" y="73837"/>
                  </a:lnTo>
                  <a:lnTo>
                    <a:pt x="420471" y="65024"/>
                  </a:lnTo>
                  <a:lnTo>
                    <a:pt x="420471" y="63893"/>
                  </a:lnTo>
                  <a:lnTo>
                    <a:pt x="420471" y="55067"/>
                  </a:lnTo>
                  <a:close/>
                </a:path>
                <a:path w="779779" h="193039">
                  <a:moveTo>
                    <a:pt x="420471" y="0"/>
                  </a:moveTo>
                  <a:lnTo>
                    <a:pt x="403720" y="0"/>
                  </a:lnTo>
                  <a:lnTo>
                    <a:pt x="402577" y="0"/>
                  </a:lnTo>
                  <a:lnTo>
                    <a:pt x="385838" y="0"/>
                  </a:lnTo>
                  <a:lnTo>
                    <a:pt x="385838" y="9944"/>
                  </a:lnTo>
                  <a:lnTo>
                    <a:pt x="393852" y="18008"/>
                  </a:lnTo>
                  <a:lnTo>
                    <a:pt x="402577" y="18008"/>
                  </a:lnTo>
                  <a:lnTo>
                    <a:pt x="403720" y="18008"/>
                  </a:lnTo>
                  <a:lnTo>
                    <a:pt x="412470" y="18008"/>
                  </a:lnTo>
                  <a:lnTo>
                    <a:pt x="420471" y="9944"/>
                  </a:lnTo>
                  <a:lnTo>
                    <a:pt x="420471" y="0"/>
                  </a:lnTo>
                  <a:close/>
                </a:path>
                <a:path w="779779" h="193039">
                  <a:moveTo>
                    <a:pt x="476084" y="86448"/>
                  </a:moveTo>
                  <a:lnTo>
                    <a:pt x="468083" y="78397"/>
                  </a:lnTo>
                  <a:lnTo>
                    <a:pt x="448310" y="78397"/>
                  </a:lnTo>
                  <a:lnTo>
                    <a:pt x="440309" y="86448"/>
                  </a:lnTo>
                  <a:lnTo>
                    <a:pt x="440309" y="106362"/>
                  </a:lnTo>
                  <a:lnTo>
                    <a:pt x="448310" y="114414"/>
                  </a:lnTo>
                  <a:lnTo>
                    <a:pt x="468083" y="114414"/>
                  </a:lnTo>
                  <a:lnTo>
                    <a:pt x="476084" y="106362"/>
                  </a:lnTo>
                  <a:lnTo>
                    <a:pt x="476084" y="96405"/>
                  </a:lnTo>
                  <a:lnTo>
                    <a:pt x="476084" y="86448"/>
                  </a:lnTo>
                  <a:close/>
                </a:path>
                <a:path w="779779" h="193039">
                  <a:moveTo>
                    <a:pt x="476084" y="22567"/>
                  </a:moveTo>
                  <a:lnTo>
                    <a:pt x="468083" y="14516"/>
                  </a:lnTo>
                  <a:lnTo>
                    <a:pt x="448310" y="14516"/>
                  </a:lnTo>
                  <a:lnTo>
                    <a:pt x="440309" y="22567"/>
                  </a:lnTo>
                  <a:lnTo>
                    <a:pt x="440309" y="42468"/>
                  </a:lnTo>
                  <a:lnTo>
                    <a:pt x="448310" y="50533"/>
                  </a:lnTo>
                  <a:lnTo>
                    <a:pt x="468083" y="50533"/>
                  </a:lnTo>
                  <a:lnTo>
                    <a:pt x="476084" y="42468"/>
                  </a:lnTo>
                  <a:lnTo>
                    <a:pt x="476084" y="32524"/>
                  </a:lnTo>
                  <a:lnTo>
                    <a:pt x="476084" y="22567"/>
                  </a:lnTo>
                  <a:close/>
                </a:path>
                <a:path w="779779" h="193039">
                  <a:moveTo>
                    <a:pt x="513791" y="0"/>
                  </a:moveTo>
                  <a:lnTo>
                    <a:pt x="495909" y="0"/>
                  </a:lnTo>
                  <a:lnTo>
                    <a:pt x="495909" y="9944"/>
                  </a:lnTo>
                  <a:lnTo>
                    <a:pt x="503923" y="18008"/>
                  </a:lnTo>
                  <a:lnTo>
                    <a:pt x="513791" y="18008"/>
                  </a:lnTo>
                  <a:lnTo>
                    <a:pt x="513791" y="0"/>
                  </a:lnTo>
                  <a:close/>
                </a:path>
                <a:path w="779779" h="193039">
                  <a:moveTo>
                    <a:pt x="530555" y="182854"/>
                  </a:moveTo>
                  <a:lnTo>
                    <a:pt x="522554" y="174802"/>
                  </a:lnTo>
                  <a:lnTo>
                    <a:pt x="512648" y="174802"/>
                  </a:lnTo>
                  <a:lnTo>
                    <a:pt x="512648" y="192811"/>
                  </a:lnTo>
                  <a:lnTo>
                    <a:pt x="530555" y="192811"/>
                  </a:lnTo>
                  <a:lnTo>
                    <a:pt x="530555" y="182854"/>
                  </a:lnTo>
                  <a:close/>
                </a:path>
                <a:path w="779779" h="193039">
                  <a:moveTo>
                    <a:pt x="530555" y="118973"/>
                  </a:moveTo>
                  <a:lnTo>
                    <a:pt x="522554" y="110909"/>
                  </a:lnTo>
                  <a:lnTo>
                    <a:pt x="513791" y="110909"/>
                  </a:lnTo>
                  <a:lnTo>
                    <a:pt x="512648" y="110909"/>
                  </a:lnTo>
                  <a:lnTo>
                    <a:pt x="503923" y="110909"/>
                  </a:lnTo>
                  <a:lnTo>
                    <a:pt x="495909" y="118973"/>
                  </a:lnTo>
                  <a:lnTo>
                    <a:pt x="495909" y="128943"/>
                  </a:lnTo>
                  <a:lnTo>
                    <a:pt x="512648" y="128943"/>
                  </a:lnTo>
                  <a:lnTo>
                    <a:pt x="512648" y="145796"/>
                  </a:lnTo>
                  <a:lnTo>
                    <a:pt x="522554" y="145796"/>
                  </a:lnTo>
                  <a:lnTo>
                    <a:pt x="530555" y="137744"/>
                  </a:lnTo>
                  <a:lnTo>
                    <a:pt x="530555" y="128943"/>
                  </a:lnTo>
                  <a:lnTo>
                    <a:pt x="530555" y="127762"/>
                  </a:lnTo>
                  <a:lnTo>
                    <a:pt x="530555" y="118973"/>
                  </a:lnTo>
                  <a:close/>
                </a:path>
                <a:path w="779779" h="193039">
                  <a:moveTo>
                    <a:pt x="530555" y="63893"/>
                  </a:moveTo>
                  <a:lnTo>
                    <a:pt x="513791" y="63893"/>
                  </a:lnTo>
                  <a:lnTo>
                    <a:pt x="513791" y="47015"/>
                  </a:lnTo>
                  <a:lnTo>
                    <a:pt x="503923" y="47015"/>
                  </a:lnTo>
                  <a:lnTo>
                    <a:pt x="495909" y="55067"/>
                  </a:lnTo>
                  <a:lnTo>
                    <a:pt x="495909" y="63893"/>
                  </a:lnTo>
                  <a:lnTo>
                    <a:pt x="495909" y="65024"/>
                  </a:lnTo>
                  <a:lnTo>
                    <a:pt x="495909" y="73837"/>
                  </a:lnTo>
                  <a:lnTo>
                    <a:pt x="503923" y="81902"/>
                  </a:lnTo>
                  <a:lnTo>
                    <a:pt x="512648" y="81902"/>
                  </a:lnTo>
                  <a:lnTo>
                    <a:pt x="513791" y="81902"/>
                  </a:lnTo>
                  <a:lnTo>
                    <a:pt x="522554" y="81902"/>
                  </a:lnTo>
                  <a:lnTo>
                    <a:pt x="530555" y="73837"/>
                  </a:lnTo>
                  <a:lnTo>
                    <a:pt x="530555" y="63893"/>
                  </a:lnTo>
                  <a:close/>
                </a:path>
                <a:path w="779779" h="193039">
                  <a:moveTo>
                    <a:pt x="586155" y="150329"/>
                  </a:moveTo>
                  <a:lnTo>
                    <a:pt x="578154" y="142278"/>
                  </a:lnTo>
                  <a:lnTo>
                    <a:pt x="558393" y="142278"/>
                  </a:lnTo>
                  <a:lnTo>
                    <a:pt x="550379" y="150329"/>
                  </a:lnTo>
                  <a:lnTo>
                    <a:pt x="550379" y="170243"/>
                  </a:lnTo>
                  <a:lnTo>
                    <a:pt x="558393" y="178308"/>
                  </a:lnTo>
                  <a:lnTo>
                    <a:pt x="578154" y="178308"/>
                  </a:lnTo>
                  <a:lnTo>
                    <a:pt x="586155" y="170243"/>
                  </a:lnTo>
                  <a:lnTo>
                    <a:pt x="586155" y="160286"/>
                  </a:lnTo>
                  <a:lnTo>
                    <a:pt x="586155" y="150329"/>
                  </a:lnTo>
                  <a:close/>
                </a:path>
                <a:path w="779779" h="193039">
                  <a:moveTo>
                    <a:pt x="586155" y="86448"/>
                  </a:moveTo>
                  <a:lnTo>
                    <a:pt x="578154" y="78397"/>
                  </a:lnTo>
                  <a:lnTo>
                    <a:pt x="558393" y="78397"/>
                  </a:lnTo>
                  <a:lnTo>
                    <a:pt x="550379" y="86448"/>
                  </a:lnTo>
                  <a:lnTo>
                    <a:pt x="550379" y="106362"/>
                  </a:lnTo>
                  <a:lnTo>
                    <a:pt x="558393" y="114414"/>
                  </a:lnTo>
                  <a:lnTo>
                    <a:pt x="578154" y="114414"/>
                  </a:lnTo>
                  <a:lnTo>
                    <a:pt x="586155" y="106362"/>
                  </a:lnTo>
                  <a:lnTo>
                    <a:pt x="586155" y="96405"/>
                  </a:lnTo>
                  <a:lnTo>
                    <a:pt x="586155" y="86448"/>
                  </a:lnTo>
                  <a:close/>
                </a:path>
                <a:path w="779779" h="193039">
                  <a:moveTo>
                    <a:pt x="640626" y="182854"/>
                  </a:moveTo>
                  <a:lnTo>
                    <a:pt x="632625" y="174802"/>
                  </a:lnTo>
                  <a:lnTo>
                    <a:pt x="623874" y="174802"/>
                  </a:lnTo>
                  <a:lnTo>
                    <a:pt x="622731" y="174802"/>
                  </a:lnTo>
                  <a:lnTo>
                    <a:pt x="614006" y="174802"/>
                  </a:lnTo>
                  <a:lnTo>
                    <a:pt x="605993" y="182854"/>
                  </a:lnTo>
                  <a:lnTo>
                    <a:pt x="605993" y="192811"/>
                  </a:lnTo>
                  <a:lnTo>
                    <a:pt x="622731" y="192811"/>
                  </a:lnTo>
                  <a:lnTo>
                    <a:pt x="623874" y="192811"/>
                  </a:lnTo>
                  <a:lnTo>
                    <a:pt x="640626" y="192811"/>
                  </a:lnTo>
                  <a:lnTo>
                    <a:pt x="640626" y="182854"/>
                  </a:lnTo>
                  <a:close/>
                </a:path>
                <a:path w="779779" h="193039">
                  <a:moveTo>
                    <a:pt x="640626" y="118973"/>
                  </a:moveTo>
                  <a:lnTo>
                    <a:pt x="632625" y="110909"/>
                  </a:lnTo>
                  <a:lnTo>
                    <a:pt x="623874" y="110909"/>
                  </a:lnTo>
                  <a:lnTo>
                    <a:pt x="622731" y="110909"/>
                  </a:lnTo>
                  <a:lnTo>
                    <a:pt x="614006" y="110909"/>
                  </a:lnTo>
                  <a:lnTo>
                    <a:pt x="605993" y="118973"/>
                  </a:lnTo>
                  <a:lnTo>
                    <a:pt x="605993" y="127762"/>
                  </a:lnTo>
                  <a:lnTo>
                    <a:pt x="605993" y="128943"/>
                  </a:lnTo>
                  <a:lnTo>
                    <a:pt x="605993" y="137744"/>
                  </a:lnTo>
                  <a:lnTo>
                    <a:pt x="614006" y="145796"/>
                  </a:lnTo>
                  <a:lnTo>
                    <a:pt x="622731" y="145796"/>
                  </a:lnTo>
                  <a:lnTo>
                    <a:pt x="623874" y="145796"/>
                  </a:lnTo>
                  <a:lnTo>
                    <a:pt x="632625" y="145796"/>
                  </a:lnTo>
                  <a:lnTo>
                    <a:pt x="640626" y="137744"/>
                  </a:lnTo>
                  <a:lnTo>
                    <a:pt x="640626" y="128943"/>
                  </a:lnTo>
                  <a:lnTo>
                    <a:pt x="640626" y="127762"/>
                  </a:lnTo>
                  <a:lnTo>
                    <a:pt x="640626" y="118973"/>
                  </a:lnTo>
                  <a:close/>
                </a:path>
                <a:path w="779779" h="193039">
                  <a:moveTo>
                    <a:pt x="640626" y="63881"/>
                  </a:moveTo>
                  <a:lnTo>
                    <a:pt x="622731" y="63881"/>
                  </a:lnTo>
                  <a:lnTo>
                    <a:pt x="605993" y="63893"/>
                  </a:lnTo>
                  <a:lnTo>
                    <a:pt x="605993" y="73837"/>
                  </a:lnTo>
                  <a:lnTo>
                    <a:pt x="614006" y="81902"/>
                  </a:lnTo>
                  <a:lnTo>
                    <a:pt x="622731" y="81902"/>
                  </a:lnTo>
                  <a:lnTo>
                    <a:pt x="623874" y="81902"/>
                  </a:lnTo>
                  <a:lnTo>
                    <a:pt x="632625" y="81902"/>
                  </a:lnTo>
                  <a:lnTo>
                    <a:pt x="640626" y="73837"/>
                  </a:lnTo>
                  <a:lnTo>
                    <a:pt x="640626" y="63881"/>
                  </a:lnTo>
                  <a:close/>
                </a:path>
                <a:path w="779779" h="193039">
                  <a:moveTo>
                    <a:pt x="696226" y="150329"/>
                  </a:moveTo>
                  <a:lnTo>
                    <a:pt x="688225" y="142278"/>
                  </a:lnTo>
                  <a:lnTo>
                    <a:pt x="668464" y="142278"/>
                  </a:lnTo>
                  <a:lnTo>
                    <a:pt x="660450" y="150329"/>
                  </a:lnTo>
                  <a:lnTo>
                    <a:pt x="660450" y="170243"/>
                  </a:lnTo>
                  <a:lnTo>
                    <a:pt x="668464" y="178308"/>
                  </a:lnTo>
                  <a:lnTo>
                    <a:pt x="688225" y="178308"/>
                  </a:lnTo>
                  <a:lnTo>
                    <a:pt x="696226" y="170243"/>
                  </a:lnTo>
                  <a:lnTo>
                    <a:pt x="696226" y="160286"/>
                  </a:lnTo>
                  <a:lnTo>
                    <a:pt x="696226" y="150329"/>
                  </a:lnTo>
                  <a:close/>
                </a:path>
                <a:path w="779779" h="193039">
                  <a:moveTo>
                    <a:pt x="696226" y="86448"/>
                  </a:moveTo>
                  <a:lnTo>
                    <a:pt x="688225" y="78397"/>
                  </a:lnTo>
                  <a:lnTo>
                    <a:pt x="668464" y="78397"/>
                  </a:lnTo>
                  <a:lnTo>
                    <a:pt x="660450" y="86448"/>
                  </a:lnTo>
                  <a:lnTo>
                    <a:pt x="660450" y="106362"/>
                  </a:lnTo>
                  <a:lnTo>
                    <a:pt x="668464" y="114414"/>
                  </a:lnTo>
                  <a:lnTo>
                    <a:pt x="688225" y="114414"/>
                  </a:lnTo>
                  <a:lnTo>
                    <a:pt x="696226" y="106362"/>
                  </a:lnTo>
                  <a:lnTo>
                    <a:pt x="696226" y="96405"/>
                  </a:lnTo>
                  <a:lnTo>
                    <a:pt x="696226" y="86448"/>
                  </a:lnTo>
                  <a:close/>
                </a:path>
                <a:path w="779779" h="193039">
                  <a:moveTo>
                    <a:pt x="739533" y="81902"/>
                  </a:moveTo>
                  <a:lnTo>
                    <a:pt x="733526" y="66090"/>
                  </a:lnTo>
                  <a:lnTo>
                    <a:pt x="732828" y="64249"/>
                  </a:lnTo>
                  <a:lnTo>
                    <a:pt x="732688" y="63881"/>
                  </a:lnTo>
                  <a:lnTo>
                    <a:pt x="716064" y="63881"/>
                  </a:lnTo>
                  <a:lnTo>
                    <a:pt x="716064" y="73837"/>
                  </a:lnTo>
                  <a:lnTo>
                    <a:pt x="724077" y="81902"/>
                  </a:lnTo>
                  <a:lnTo>
                    <a:pt x="732828" y="81902"/>
                  </a:lnTo>
                  <a:lnTo>
                    <a:pt x="733958" y="81902"/>
                  </a:lnTo>
                  <a:lnTo>
                    <a:pt x="739533" y="81902"/>
                  </a:lnTo>
                  <a:close/>
                </a:path>
                <a:path w="779779" h="193039">
                  <a:moveTo>
                    <a:pt x="750697" y="182854"/>
                  </a:moveTo>
                  <a:lnTo>
                    <a:pt x="742696" y="174802"/>
                  </a:lnTo>
                  <a:lnTo>
                    <a:pt x="733958" y="174802"/>
                  </a:lnTo>
                  <a:lnTo>
                    <a:pt x="732828" y="174802"/>
                  </a:lnTo>
                  <a:lnTo>
                    <a:pt x="724077" y="174802"/>
                  </a:lnTo>
                  <a:lnTo>
                    <a:pt x="716064" y="182854"/>
                  </a:lnTo>
                  <a:lnTo>
                    <a:pt x="716064" y="192811"/>
                  </a:lnTo>
                  <a:lnTo>
                    <a:pt x="732828" y="192811"/>
                  </a:lnTo>
                  <a:lnTo>
                    <a:pt x="733958" y="192811"/>
                  </a:lnTo>
                  <a:lnTo>
                    <a:pt x="750697" y="192811"/>
                  </a:lnTo>
                  <a:lnTo>
                    <a:pt x="750697" y="182854"/>
                  </a:lnTo>
                  <a:close/>
                </a:path>
                <a:path w="779779" h="193039">
                  <a:moveTo>
                    <a:pt x="750697" y="118973"/>
                  </a:moveTo>
                  <a:lnTo>
                    <a:pt x="742696" y="110909"/>
                  </a:lnTo>
                  <a:lnTo>
                    <a:pt x="733958" y="110909"/>
                  </a:lnTo>
                  <a:lnTo>
                    <a:pt x="732828" y="110909"/>
                  </a:lnTo>
                  <a:lnTo>
                    <a:pt x="724077" y="110909"/>
                  </a:lnTo>
                  <a:lnTo>
                    <a:pt x="716064" y="118973"/>
                  </a:lnTo>
                  <a:lnTo>
                    <a:pt x="716064" y="127762"/>
                  </a:lnTo>
                  <a:lnTo>
                    <a:pt x="716064" y="128943"/>
                  </a:lnTo>
                  <a:lnTo>
                    <a:pt x="716064" y="137744"/>
                  </a:lnTo>
                  <a:lnTo>
                    <a:pt x="724077" y="145796"/>
                  </a:lnTo>
                  <a:lnTo>
                    <a:pt x="732828" y="145796"/>
                  </a:lnTo>
                  <a:lnTo>
                    <a:pt x="733958" y="145796"/>
                  </a:lnTo>
                  <a:lnTo>
                    <a:pt x="742696" y="145796"/>
                  </a:lnTo>
                  <a:lnTo>
                    <a:pt x="750697" y="137744"/>
                  </a:lnTo>
                  <a:lnTo>
                    <a:pt x="750697" y="128943"/>
                  </a:lnTo>
                  <a:lnTo>
                    <a:pt x="750697" y="127774"/>
                  </a:lnTo>
                  <a:lnTo>
                    <a:pt x="750697" y="118973"/>
                  </a:lnTo>
                  <a:close/>
                </a:path>
                <a:path w="779779" h="193039">
                  <a:moveTo>
                    <a:pt x="779602" y="178308"/>
                  </a:moveTo>
                  <a:lnTo>
                    <a:pt x="778852" y="176669"/>
                  </a:lnTo>
                  <a:lnTo>
                    <a:pt x="771702" y="160439"/>
                  </a:lnTo>
                  <a:lnTo>
                    <a:pt x="770534" y="157695"/>
                  </a:lnTo>
                  <a:lnTo>
                    <a:pt x="770534" y="170243"/>
                  </a:lnTo>
                  <a:lnTo>
                    <a:pt x="778548" y="178308"/>
                  </a:lnTo>
                  <a:lnTo>
                    <a:pt x="779602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89">
              <a:extLst>
                <a:ext uri="{FF2B5EF4-FFF2-40B4-BE49-F238E27FC236}">
                  <a16:creationId xmlns:a16="http://schemas.microsoft.com/office/drawing/2014/main" id="{AA230FC9-CC1E-C363-14B2-0D9999674291}"/>
                </a:ext>
              </a:extLst>
            </p:cNvPr>
            <p:cNvSpPr/>
            <p:nvPr/>
          </p:nvSpPr>
          <p:spPr>
            <a:xfrm>
              <a:off x="5013261" y="1674075"/>
              <a:ext cx="772160" cy="193040"/>
            </a:xfrm>
            <a:custGeom>
              <a:avLst/>
              <a:gdLst/>
              <a:ahLst/>
              <a:cxnLst/>
              <a:rect l="l" t="t" r="r" b="b"/>
              <a:pathLst>
                <a:path w="772160" h="193039">
                  <a:moveTo>
                    <a:pt x="19138" y="55092"/>
                  </a:moveTo>
                  <a:lnTo>
                    <a:pt x="11137" y="47028"/>
                  </a:lnTo>
                  <a:lnTo>
                    <a:pt x="9372" y="47028"/>
                  </a:lnTo>
                  <a:lnTo>
                    <a:pt x="10071" y="50431"/>
                  </a:lnTo>
                  <a:lnTo>
                    <a:pt x="13169" y="65062"/>
                  </a:lnTo>
                  <a:lnTo>
                    <a:pt x="15824" y="77190"/>
                  </a:lnTo>
                  <a:lnTo>
                    <a:pt x="19138" y="73850"/>
                  </a:lnTo>
                  <a:lnTo>
                    <a:pt x="19138" y="65062"/>
                  </a:lnTo>
                  <a:lnTo>
                    <a:pt x="19138" y="63893"/>
                  </a:lnTo>
                  <a:lnTo>
                    <a:pt x="19138" y="55092"/>
                  </a:lnTo>
                  <a:close/>
                </a:path>
                <a:path w="772160" h="193039">
                  <a:moveTo>
                    <a:pt x="19138" y="0"/>
                  </a:moveTo>
                  <a:lnTo>
                    <a:pt x="2387" y="0"/>
                  </a:lnTo>
                  <a:lnTo>
                    <a:pt x="1257" y="0"/>
                  </a:lnTo>
                  <a:lnTo>
                    <a:pt x="0" y="0"/>
                  </a:lnTo>
                  <a:lnTo>
                    <a:pt x="1574" y="8242"/>
                  </a:lnTo>
                  <a:lnTo>
                    <a:pt x="2387" y="12382"/>
                  </a:lnTo>
                  <a:lnTo>
                    <a:pt x="3505" y="18021"/>
                  </a:lnTo>
                  <a:lnTo>
                    <a:pt x="11137" y="18021"/>
                  </a:lnTo>
                  <a:lnTo>
                    <a:pt x="19138" y="9969"/>
                  </a:lnTo>
                  <a:lnTo>
                    <a:pt x="19138" y="0"/>
                  </a:lnTo>
                  <a:close/>
                </a:path>
                <a:path w="772160" h="193039">
                  <a:moveTo>
                    <a:pt x="74739" y="86474"/>
                  </a:moveTo>
                  <a:lnTo>
                    <a:pt x="66738" y="78409"/>
                  </a:lnTo>
                  <a:lnTo>
                    <a:pt x="46977" y="78409"/>
                  </a:lnTo>
                  <a:lnTo>
                    <a:pt x="38963" y="86474"/>
                  </a:lnTo>
                  <a:lnTo>
                    <a:pt x="38963" y="106375"/>
                  </a:lnTo>
                  <a:lnTo>
                    <a:pt x="46977" y="114439"/>
                  </a:lnTo>
                  <a:lnTo>
                    <a:pt x="66738" y="114439"/>
                  </a:lnTo>
                  <a:lnTo>
                    <a:pt x="74739" y="106375"/>
                  </a:lnTo>
                  <a:lnTo>
                    <a:pt x="74739" y="96431"/>
                  </a:lnTo>
                  <a:lnTo>
                    <a:pt x="74739" y="86474"/>
                  </a:lnTo>
                  <a:close/>
                </a:path>
                <a:path w="772160" h="193039">
                  <a:moveTo>
                    <a:pt x="74739" y="22567"/>
                  </a:moveTo>
                  <a:lnTo>
                    <a:pt x="66738" y="14516"/>
                  </a:lnTo>
                  <a:lnTo>
                    <a:pt x="46977" y="14516"/>
                  </a:lnTo>
                  <a:lnTo>
                    <a:pt x="38963" y="22567"/>
                  </a:lnTo>
                  <a:lnTo>
                    <a:pt x="38963" y="42481"/>
                  </a:lnTo>
                  <a:lnTo>
                    <a:pt x="46977" y="50533"/>
                  </a:lnTo>
                  <a:lnTo>
                    <a:pt x="66738" y="50533"/>
                  </a:lnTo>
                  <a:lnTo>
                    <a:pt x="74739" y="42481"/>
                  </a:lnTo>
                  <a:lnTo>
                    <a:pt x="74739" y="32524"/>
                  </a:lnTo>
                  <a:lnTo>
                    <a:pt x="74739" y="22567"/>
                  </a:lnTo>
                  <a:close/>
                </a:path>
                <a:path w="772160" h="193039">
                  <a:moveTo>
                    <a:pt x="129209" y="118973"/>
                  </a:moveTo>
                  <a:lnTo>
                    <a:pt x="121208" y="110921"/>
                  </a:lnTo>
                  <a:lnTo>
                    <a:pt x="112471" y="110921"/>
                  </a:lnTo>
                  <a:lnTo>
                    <a:pt x="111315" y="110921"/>
                  </a:lnTo>
                  <a:lnTo>
                    <a:pt x="102590" y="110921"/>
                  </a:lnTo>
                  <a:lnTo>
                    <a:pt x="94576" y="118973"/>
                  </a:lnTo>
                  <a:lnTo>
                    <a:pt x="94576" y="128943"/>
                  </a:lnTo>
                  <a:lnTo>
                    <a:pt x="111315" y="128943"/>
                  </a:lnTo>
                  <a:lnTo>
                    <a:pt x="112471" y="128943"/>
                  </a:lnTo>
                  <a:lnTo>
                    <a:pt x="129209" y="128943"/>
                  </a:lnTo>
                  <a:lnTo>
                    <a:pt x="129209" y="118973"/>
                  </a:lnTo>
                  <a:close/>
                </a:path>
                <a:path w="772160" h="193039">
                  <a:moveTo>
                    <a:pt x="129209" y="55092"/>
                  </a:moveTo>
                  <a:lnTo>
                    <a:pt x="121208" y="47028"/>
                  </a:lnTo>
                  <a:lnTo>
                    <a:pt x="112471" y="47028"/>
                  </a:lnTo>
                  <a:lnTo>
                    <a:pt x="111315" y="47028"/>
                  </a:lnTo>
                  <a:lnTo>
                    <a:pt x="102590" y="47028"/>
                  </a:lnTo>
                  <a:lnTo>
                    <a:pt x="94576" y="55092"/>
                  </a:lnTo>
                  <a:lnTo>
                    <a:pt x="94576" y="63893"/>
                  </a:lnTo>
                  <a:lnTo>
                    <a:pt x="94576" y="65062"/>
                  </a:lnTo>
                  <a:lnTo>
                    <a:pt x="94576" y="73850"/>
                  </a:lnTo>
                  <a:lnTo>
                    <a:pt x="102590" y="81915"/>
                  </a:lnTo>
                  <a:lnTo>
                    <a:pt x="111315" y="81915"/>
                  </a:lnTo>
                  <a:lnTo>
                    <a:pt x="112471" y="81915"/>
                  </a:lnTo>
                  <a:lnTo>
                    <a:pt x="121208" y="81915"/>
                  </a:lnTo>
                  <a:lnTo>
                    <a:pt x="129209" y="73850"/>
                  </a:lnTo>
                  <a:lnTo>
                    <a:pt x="129209" y="65062"/>
                  </a:lnTo>
                  <a:lnTo>
                    <a:pt x="129209" y="63893"/>
                  </a:lnTo>
                  <a:lnTo>
                    <a:pt x="129209" y="55092"/>
                  </a:lnTo>
                  <a:close/>
                </a:path>
                <a:path w="772160" h="193039">
                  <a:moveTo>
                    <a:pt x="129209" y="12"/>
                  </a:moveTo>
                  <a:lnTo>
                    <a:pt x="112471" y="12"/>
                  </a:lnTo>
                  <a:lnTo>
                    <a:pt x="94576" y="0"/>
                  </a:lnTo>
                  <a:lnTo>
                    <a:pt x="94576" y="9969"/>
                  </a:lnTo>
                  <a:lnTo>
                    <a:pt x="102590" y="18021"/>
                  </a:lnTo>
                  <a:lnTo>
                    <a:pt x="111315" y="18021"/>
                  </a:lnTo>
                  <a:lnTo>
                    <a:pt x="112471" y="18021"/>
                  </a:lnTo>
                  <a:lnTo>
                    <a:pt x="121208" y="18021"/>
                  </a:lnTo>
                  <a:lnTo>
                    <a:pt x="129209" y="9969"/>
                  </a:lnTo>
                  <a:lnTo>
                    <a:pt x="129209" y="12"/>
                  </a:lnTo>
                  <a:close/>
                </a:path>
                <a:path w="772160" h="193039">
                  <a:moveTo>
                    <a:pt x="184823" y="86461"/>
                  </a:moveTo>
                  <a:lnTo>
                    <a:pt x="176822" y="78397"/>
                  </a:lnTo>
                  <a:lnTo>
                    <a:pt x="157048" y="78397"/>
                  </a:lnTo>
                  <a:lnTo>
                    <a:pt x="149047" y="86461"/>
                  </a:lnTo>
                  <a:lnTo>
                    <a:pt x="149047" y="106362"/>
                  </a:lnTo>
                  <a:lnTo>
                    <a:pt x="157048" y="114427"/>
                  </a:lnTo>
                  <a:lnTo>
                    <a:pt x="176822" y="114427"/>
                  </a:lnTo>
                  <a:lnTo>
                    <a:pt x="184823" y="106362"/>
                  </a:lnTo>
                  <a:lnTo>
                    <a:pt x="184823" y="96418"/>
                  </a:lnTo>
                  <a:lnTo>
                    <a:pt x="184823" y="86461"/>
                  </a:lnTo>
                  <a:close/>
                </a:path>
                <a:path w="772160" h="193039">
                  <a:moveTo>
                    <a:pt x="184823" y="22567"/>
                  </a:moveTo>
                  <a:lnTo>
                    <a:pt x="176822" y="14516"/>
                  </a:lnTo>
                  <a:lnTo>
                    <a:pt x="157048" y="14516"/>
                  </a:lnTo>
                  <a:lnTo>
                    <a:pt x="149047" y="22567"/>
                  </a:lnTo>
                  <a:lnTo>
                    <a:pt x="149047" y="42481"/>
                  </a:lnTo>
                  <a:lnTo>
                    <a:pt x="157048" y="50533"/>
                  </a:lnTo>
                  <a:lnTo>
                    <a:pt x="176822" y="50533"/>
                  </a:lnTo>
                  <a:lnTo>
                    <a:pt x="184823" y="42481"/>
                  </a:lnTo>
                  <a:lnTo>
                    <a:pt x="184823" y="32524"/>
                  </a:lnTo>
                  <a:lnTo>
                    <a:pt x="184823" y="22567"/>
                  </a:lnTo>
                  <a:close/>
                </a:path>
                <a:path w="772160" h="193039">
                  <a:moveTo>
                    <a:pt x="239280" y="118973"/>
                  </a:moveTo>
                  <a:lnTo>
                    <a:pt x="231279" y="110921"/>
                  </a:lnTo>
                  <a:lnTo>
                    <a:pt x="222529" y="110921"/>
                  </a:lnTo>
                  <a:lnTo>
                    <a:pt x="221386" y="110921"/>
                  </a:lnTo>
                  <a:lnTo>
                    <a:pt x="212648" y="110921"/>
                  </a:lnTo>
                  <a:lnTo>
                    <a:pt x="204647" y="118973"/>
                  </a:lnTo>
                  <a:lnTo>
                    <a:pt x="204647" y="128943"/>
                  </a:lnTo>
                  <a:lnTo>
                    <a:pt x="221386" y="128943"/>
                  </a:lnTo>
                  <a:lnTo>
                    <a:pt x="222529" y="128943"/>
                  </a:lnTo>
                  <a:lnTo>
                    <a:pt x="239280" y="128943"/>
                  </a:lnTo>
                  <a:lnTo>
                    <a:pt x="239280" y="118973"/>
                  </a:lnTo>
                  <a:close/>
                </a:path>
                <a:path w="772160" h="193039">
                  <a:moveTo>
                    <a:pt x="239280" y="55092"/>
                  </a:moveTo>
                  <a:lnTo>
                    <a:pt x="231279" y="47028"/>
                  </a:lnTo>
                  <a:lnTo>
                    <a:pt x="222529" y="47028"/>
                  </a:lnTo>
                  <a:lnTo>
                    <a:pt x="221386" y="47028"/>
                  </a:lnTo>
                  <a:lnTo>
                    <a:pt x="212648" y="47028"/>
                  </a:lnTo>
                  <a:lnTo>
                    <a:pt x="204647" y="55092"/>
                  </a:lnTo>
                  <a:lnTo>
                    <a:pt x="204647" y="63893"/>
                  </a:lnTo>
                  <a:lnTo>
                    <a:pt x="204647" y="65062"/>
                  </a:lnTo>
                  <a:lnTo>
                    <a:pt x="204647" y="73850"/>
                  </a:lnTo>
                  <a:lnTo>
                    <a:pt x="212648" y="81915"/>
                  </a:lnTo>
                  <a:lnTo>
                    <a:pt x="221386" y="81915"/>
                  </a:lnTo>
                  <a:lnTo>
                    <a:pt x="222529" y="81915"/>
                  </a:lnTo>
                  <a:lnTo>
                    <a:pt x="231279" y="81915"/>
                  </a:lnTo>
                  <a:lnTo>
                    <a:pt x="239280" y="73850"/>
                  </a:lnTo>
                  <a:lnTo>
                    <a:pt x="239280" y="65062"/>
                  </a:lnTo>
                  <a:lnTo>
                    <a:pt x="239280" y="63893"/>
                  </a:lnTo>
                  <a:lnTo>
                    <a:pt x="239280" y="55092"/>
                  </a:lnTo>
                  <a:close/>
                </a:path>
                <a:path w="772160" h="193039">
                  <a:moveTo>
                    <a:pt x="239280" y="12"/>
                  </a:moveTo>
                  <a:lnTo>
                    <a:pt x="222529" y="12"/>
                  </a:lnTo>
                  <a:lnTo>
                    <a:pt x="221386" y="12"/>
                  </a:lnTo>
                  <a:lnTo>
                    <a:pt x="204647" y="12"/>
                  </a:lnTo>
                  <a:lnTo>
                    <a:pt x="204647" y="9969"/>
                  </a:lnTo>
                  <a:lnTo>
                    <a:pt x="212648" y="18021"/>
                  </a:lnTo>
                  <a:lnTo>
                    <a:pt x="221386" y="18021"/>
                  </a:lnTo>
                  <a:lnTo>
                    <a:pt x="222529" y="18021"/>
                  </a:lnTo>
                  <a:lnTo>
                    <a:pt x="231279" y="18021"/>
                  </a:lnTo>
                  <a:lnTo>
                    <a:pt x="239280" y="9969"/>
                  </a:lnTo>
                  <a:lnTo>
                    <a:pt x="239280" y="12"/>
                  </a:lnTo>
                  <a:close/>
                </a:path>
                <a:path w="772160" h="193039">
                  <a:moveTo>
                    <a:pt x="294894" y="86461"/>
                  </a:moveTo>
                  <a:lnTo>
                    <a:pt x="286893" y="78397"/>
                  </a:lnTo>
                  <a:lnTo>
                    <a:pt x="267119" y="78397"/>
                  </a:lnTo>
                  <a:lnTo>
                    <a:pt x="259118" y="86461"/>
                  </a:lnTo>
                  <a:lnTo>
                    <a:pt x="259118" y="106362"/>
                  </a:lnTo>
                  <a:lnTo>
                    <a:pt x="267119" y="114427"/>
                  </a:lnTo>
                  <a:lnTo>
                    <a:pt x="286893" y="114427"/>
                  </a:lnTo>
                  <a:lnTo>
                    <a:pt x="294894" y="106362"/>
                  </a:lnTo>
                  <a:lnTo>
                    <a:pt x="294894" y="96418"/>
                  </a:lnTo>
                  <a:lnTo>
                    <a:pt x="294894" y="86461"/>
                  </a:lnTo>
                  <a:close/>
                </a:path>
                <a:path w="772160" h="193039">
                  <a:moveTo>
                    <a:pt x="294894" y="22567"/>
                  </a:moveTo>
                  <a:lnTo>
                    <a:pt x="286893" y="14516"/>
                  </a:lnTo>
                  <a:lnTo>
                    <a:pt x="267119" y="14516"/>
                  </a:lnTo>
                  <a:lnTo>
                    <a:pt x="259118" y="22567"/>
                  </a:lnTo>
                  <a:lnTo>
                    <a:pt x="259118" y="42481"/>
                  </a:lnTo>
                  <a:lnTo>
                    <a:pt x="267119" y="50533"/>
                  </a:lnTo>
                  <a:lnTo>
                    <a:pt x="286893" y="50533"/>
                  </a:lnTo>
                  <a:lnTo>
                    <a:pt x="294894" y="42481"/>
                  </a:lnTo>
                  <a:lnTo>
                    <a:pt x="294894" y="32524"/>
                  </a:lnTo>
                  <a:lnTo>
                    <a:pt x="294894" y="22567"/>
                  </a:lnTo>
                  <a:close/>
                </a:path>
                <a:path w="772160" h="193039">
                  <a:moveTo>
                    <a:pt x="349364" y="118973"/>
                  </a:moveTo>
                  <a:lnTo>
                    <a:pt x="341363" y="110921"/>
                  </a:lnTo>
                  <a:lnTo>
                    <a:pt x="332613" y="110921"/>
                  </a:lnTo>
                  <a:lnTo>
                    <a:pt x="331495" y="110921"/>
                  </a:lnTo>
                  <a:lnTo>
                    <a:pt x="322745" y="110921"/>
                  </a:lnTo>
                  <a:lnTo>
                    <a:pt x="314731" y="118973"/>
                  </a:lnTo>
                  <a:lnTo>
                    <a:pt x="314731" y="128943"/>
                  </a:lnTo>
                  <a:lnTo>
                    <a:pt x="331495" y="128943"/>
                  </a:lnTo>
                  <a:lnTo>
                    <a:pt x="332613" y="128943"/>
                  </a:lnTo>
                  <a:lnTo>
                    <a:pt x="349364" y="128943"/>
                  </a:lnTo>
                  <a:lnTo>
                    <a:pt x="349364" y="118973"/>
                  </a:lnTo>
                  <a:close/>
                </a:path>
                <a:path w="772160" h="193039">
                  <a:moveTo>
                    <a:pt x="349364" y="55092"/>
                  </a:moveTo>
                  <a:lnTo>
                    <a:pt x="341363" y="47028"/>
                  </a:lnTo>
                  <a:lnTo>
                    <a:pt x="332613" y="47028"/>
                  </a:lnTo>
                  <a:lnTo>
                    <a:pt x="331495" y="47028"/>
                  </a:lnTo>
                  <a:lnTo>
                    <a:pt x="322745" y="47028"/>
                  </a:lnTo>
                  <a:lnTo>
                    <a:pt x="314731" y="55092"/>
                  </a:lnTo>
                  <a:lnTo>
                    <a:pt x="314731" y="63893"/>
                  </a:lnTo>
                  <a:lnTo>
                    <a:pt x="314731" y="65062"/>
                  </a:lnTo>
                  <a:lnTo>
                    <a:pt x="314731" y="73850"/>
                  </a:lnTo>
                  <a:lnTo>
                    <a:pt x="322745" y="81915"/>
                  </a:lnTo>
                  <a:lnTo>
                    <a:pt x="331495" y="81915"/>
                  </a:lnTo>
                  <a:lnTo>
                    <a:pt x="332613" y="81915"/>
                  </a:lnTo>
                  <a:lnTo>
                    <a:pt x="341363" y="81915"/>
                  </a:lnTo>
                  <a:lnTo>
                    <a:pt x="349364" y="73850"/>
                  </a:lnTo>
                  <a:lnTo>
                    <a:pt x="349364" y="65062"/>
                  </a:lnTo>
                  <a:lnTo>
                    <a:pt x="349364" y="63893"/>
                  </a:lnTo>
                  <a:lnTo>
                    <a:pt x="349364" y="55092"/>
                  </a:lnTo>
                  <a:close/>
                </a:path>
                <a:path w="772160" h="193039">
                  <a:moveTo>
                    <a:pt x="349364" y="12"/>
                  </a:moveTo>
                  <a:lnTo>
                    <a:pt x="332613" y="12"/>
                  </a:lnTo>
                  <a:lnTo>
                    <a:pt x="331495" y="12"/>
                  </a:lnTo>
                  <a:lnTo>
                    <a:pt x="314731" y="12"/>
                  </a:lnTo>
                  <a:lnTo>
                    <a:pt x="314731" y="9969"/>
                  </a:lnTo>
                  <a:lnTo>
                    <a:pt x="322745" y="18021"/>
                  </a:lnTo>
                  <a:lnTo>
                    <a:pt x="331495" y="18021"/>
                  </a:lnTo>
                  <a:lnTo>
                    <a:pt x="332613" y="18021"/>
                  </a:lnTo>
                  <a:lnTo>
                    <a:pt x="341363" y="18021"/>
                  </a:lnTo>
                  <a:lnTo>
                    <a:pt x="349364" y="9969"/>
                  </a:lnTo>
                  <a:lnTo>
                    <a:pt x="349364" y="12"/>
                  </a:lnTo>
                  <a:close/>
                </a:path>
                <a:path w="772160" h="193039">
                  <a:moveTo>
                    <a:pt x="404964" y="86461"/>
                  </a:moveTo>
                  <a:lnTo>
                    <a:pt x="396963" y="78397"/>
                  </a:lnTo>
                  <a:lnTo>
                    <a:pt x="377190" y="78397"/>
                  </a:lnTo>
                  <a:lnTo>
                    <a:pt x="369189" y="86461"/>
                  </a:lnTo>
                  <a:lnTo>
                    <a:pt x="369189" y="106362"/>
                  </a:lnTo>
                  <a:lnTo>
                    <a:pt x="377190" y="114427"/>
                  </a:lnTo>
                  <a:lnTo>
                    <a:pt x="396963" y="114427"/>
                  </a:lnTo>
                  <a:lnTo>
                    <a:pt x="404964" y="106362"/>
                  </a:lnTo>
                  <a:lnTo>
                    <a:pt x="404964" y="96418"/>
                  </a:lnTo>
                  <a:lnTo>
                    <a:pt x="404964" y="86461"/>
                  </a:lnTo>
                  <a:close/>
                </a:path>
                <a:path w="772160" h="193039">
                  <a:moveTo>
                    <a:pt x="404964" y="22567"/>
                  </a:moveTo>
                  <a:lnTo>
                    <a:pt x="396963" y="14516"/>
                  </a:lnTo>
                  <a:lnTo>
                    <a:pt x="377190" y="14516"/>
                  </a:lnTo>
                  <a:lnTo>
                    <a:pt x="369189" y="22567"/>
                  </a:lnTo>
                  <a:lnTo>
                    <a:pt x="369189" y="42481"/>
                  </a:lnTo>
                  <a:lnTo>
                    <a:pt x="377190" y="50533"/>
                  </a:lnTo>
                  <a:lnTo>
                    <a:pt x="396963" y="50533"/>
                  </a:lnTo>
                  <a:lnTo>
                    <a:pt x="404964" y="42481"/>
                  </a:lnTo>
                  <a:lnTo>
                    <a:pt x="404964" y="32524"/>
                  </a:lnTo>
                  <a:lnTo>
                    <a:pt x="404964" y="22567"/>
                  </a:lnTo>
                  <a:close/>
                </a:path>
                <a:path w="772160" h="193039">
                  <a:moveTo>
                    <a:pt x="459435" y="118973"/>
                  </a:moveTo>
                  <a:lnTo>
                    <a:pt x="451434" y="110921"/>
                  </a:lnTo>
                  <a:lnTo>
                    <a:pt x="442683" y="110921"/>
                  </a:lnTo>
                  <a:lnTo>
                    <a:pt x="441540" y="110921"/>
                  </a:lnTo>
                  <a:lnTo>
                    <a:pt x="432816" y="110921"/>
                  </a:lnTo>
                  <a:lnTo>
                    <a:pt x="424802" y="118973"/>
                  </a:lnTo>
                  <a:lnTo>
                    <a:pt x="424802" y="128943"/>
                  </a:lnTo>
                  <a:lnTo>
                    <a:pt x="441540" y="128943"/>
                  </a:lnTo>
                  <a:lnTo>
                    <a:pt x="441540" y="145796"/>
                  </a:lnTo>
                  <a:lnTo>
                    <a:pt x="451434" y="145796"/>
                  </a:lnTo>
                  <a:lnTo>
                    <a:pt x="459435" y="137731"/>
                  </a:lnTo>
                  <a:lnTo>
                    <a:pt x="459435" y="128943"/>
                  </a:lnTo>
                  <a:lnTo>
                    <a:pt x="459435" y="127787"/>
                  </a:lnTo>
                  <a:lnTo>
                    <a:pt x="459435" y="118973"/>
                  </a:lnTo>
                  <a:close/>
                </a:path>
                <a:path w="772160" h="193039">
                  <a:moveTo>
                    <a:pt x="459435" y="55092"/>
                  </a:moveTo>
                  <a:lnTo>
                    <a:pt x="451434" y="47028"/>
                  </a:lnTo>
                  <a:lnTo>
                    <a:pt x="442683" y="47028"/>
                  </a:lnTo>
                  <a:lnTo>
                    <a:pt x="441540" y="47028"/>
                  </a:lnTo>
                  <a:lnTo>
                    <a:pt x="432816" y="47028"/>
                  </a:lnTo>
                  <a:lnTo>
                    <a:pt x="424802" y="55092"/>
                  </a:lnTo>
                  <a:lnTo>
                    <a:pt x="424802" y="63893"/>
                  </a:lnTo>
                  <a:lnTo>
                    <a:pt x="424802" y="65062"/>
                  </a:lnTo>
                  <a:lnTo>
                    <a:pt x="424802" y="73850"/>
                  </a:lnTo>
                  <a:lnTo>
                    <a:pt x="432816" y="81915"/>
                  </a:lnTo>
                  <a:lnTo>
                    <a:pt x="441540" y="81915"/>
                  </a:lnTo>
                  <a:lnTo>
                    <a:pt x="442683" y="81915"/>
                  </a:lnTo>
                  <a:lnTo>
                    <a:pt x="451434" y="81915"/>
                  </a:lnTo>
                  <a:lnTo>
                    <a:pt x="459435" y="73850"/>
                  </a:lnTo>
                  <a:lnTo>
                    <a:pt x="459435" y="65062"/>
                  </a:lnTo>
                  <a:lnTo>
                    <a:pt x="459435" y="63893"/>
                  </a:lnTo>
                  <a:lnTo>
                    <a:pt x="459435" y="55092"/>
                  </a:lnTo>
                  <a:close/>
                </a:path>
                <a:path w="772160" h="193039">
                  <a:moveTo>
                    <a:pt x="459435" y="12"/>
                  </a:moveTo>
                  <a:lnTo>
                    <a:pt x="442683" y="12"/>
                  </a:lnTo>
                  <a:lnTo>
                    <a:pt x="441540" y="12"/>
                  </a:lnTo>
                  <a:lnTo>
                    <a:pt x="424802" y="12"/>
                  </a:lnTo>
                  <a:lnTo>
                    <a:pt x="424802" y="9969"/>
                  </a:lnTo>
                  <a:lnTo>
                    <a:pt x="432816" y="18021"/>
                  </a:lnTo>
                  <a:lnTo>
                    <a:pt x="441540" y="18021"/>
                  </a:lnTo>
                  <a:lnTo>
                    <a:pt x="442683" y="18021"/>
                  </a:lnTo>
                  <a:lnTo>
                    <a:pt x="451434" y="18021"/>
                  </a:lnTo>
                  <a:lnTo>
                    <a:pt x="459435" y="9969"/>
                  </a:lnTo>
                  <a:lnTo>
                    <a:pt x="459435" y="12"/>
                  </a:lnTo>
                  <a:close/>
                </a:path>
                <a:path w="772160" h="193039">
                  <a:moveTo>
                    <a:pt x="515048" y="86461"/>
                  </a:moveTo>
                  <a:lnTo>
                    <a:pt x="507047" y="78397"/>
                  </a:lnTo>
                  <a:lnTo>
                    <a:pt x="487273" y="78397"/>
                  </a:lnTo>
                  <a:lnTo>
                    <a:pt x="479272" y="86461"/>
                  </a:lnTo>
                  <a:lnTo>
                    <a:pt x="479272" y="106362"/>
                  </a:lnTo>
                  <a:lnTo>
                    <a:pt x="487273" y="114427"/>
                  </a:lnTo>
                  <a:lnTo>
                    <a:pt x="507047" y="114427"/>
                  </a:lnTo>
                  <a:lnTo>
                    <a:pt x="515048" y="106362"/>
                  </a:lnTo>
                  <a:lnTo>
                    <a:pt x="515048" y="96418"/>
                  </a:lnTo>
                  <a:lnTo>
                    <a:pt x="515048" y="86461"/>
                  </a:lnTo>
                  <a:close/>
                </a:path>
                <a:path w="772160" h="193039">
                  <a:moveTo>
                    <a:pt x="515048" y="22567"/>
                  </a:moveTo>
                  <a:lnTo>
                    <a:pt x="507047" y="14516"/>
                  </a:lnTo>
                  <a:lnTo>
                    <a:pt x="487273" y="14516"/>
                  </a:lnTo>
                  <a:lnTo>
                    <a:pt x="479272" y="22567"/>
                  </a:lnTo>
                  <a:lnTo>
                    <a:pt x="479272" y="42481"/>
                  </a:lnTo>
                  <a:lnTo>
                    <a:pt x="487273" y="50533"/>
                  </a:lnTo>
                  <a:lnTo>
                    <a:pt x="507047" y="50533"/>
                  </a:lnTo>
                  <a:lnTo>
                    <a:pt x="515048" y="42481"/>
                  </a:lnTo>
                  <a:lnTo>
                    <a:pt x="515048" y="32524"/>
                  </a:lnTo>
                  <a:lnTo>
                    <a:pt x="515048" y="22567"/>
                  </a:lnTo>
                  <a:close/>
                </a:path>
                <a:path w="772160" h="193039">
                  <a:moveTo>
                    <a:pt x="552754" y="12"/>
                  </a:moveTo>
                  <a:lnTo>
                    <a:pt x="534873" y="12"/>
                  </a:lnTo>
                  <a:lnTo>
                    <a:pt x="534873" y="9969"/>
                  </a:lnTo>
                  <a:lnTo>
                    <a:pt x="542886" y="18021"/>
                  </a:lnTo>
                  <a:lnTo>
                    <a:pt x="552754" y="18021"/>
                  </a:lnTo>
                  <a:lnTo>
                    <a:pt x="552754" y="12"/>
                  </a:lnTo>
                  <a:close/>
                </a:path>
                <a:path w="772160" h="193039">
                  <a:moveTo>
                    <a:pt x="569518" y="182854"/>
                  </a:moveTo>
                  <a:lnTo>
                    <a:pt x="561517" y="174802"/>
                  </a:lnTo>
                  <a:lnTo>
                    <a:pt x="551611" y="174802"/>
                  </a:lnTo>
                  <a:lnTo>
                    <a:pt x="551611" y="192811"/>
                  </a:lnTo>
                  <a:lnTo>
                    <a:pt x="569518" y="192811"/>
                  </a:lnTo>
                  <a:lnTo>
                    <a:pt x="569518" y="182854"/>
                  </a:lnTo>
                  <a:close/>
                </a:path>
                <a:path w="772160" h="193039">
                  <a:moveTo>
                    <a:pt x="569518" y="118973"/>
                  </a:moveTo>
                  <a:lnTo>
                    <a:pt x="561517" y="110921"/>
                  </a:lnTo>
                  <a:lnTo>
                    <a:pt x="552754" y="110921"/>
                  </a:lnTo>
                  <a:lnTo>
                    <a:pt x="551611" y="110921"/>
                  </a:lnTo>
                  <a:lnTo>
                    <a:pt x="542886" y="110921"/>
                  </a:lnTo>
                  <a:lnTo>
                    <a:pt x="534873" y="118973"/>
                  </a:lnTo>
                  <a:lnTo>
                    <a:pt x="534873" y="128943"/>
                  </a:lnTo>
                  <a:lnTo>
                    <a:pt x="551611" y="128943"/>
                  </a:lnTo>
                  <a:lnTo>
                    <a:pt x="551611" y="145796"/>
                  </a:lnTo>
                  <a:lnTo>
                    <a:pt x="561517" y="145796"/>
                  </a:lnTo>
                  <a:lnTo>
                    <a:pt x="569518" y="137731"/>
                  </a:lnTo>
                  <a:lnTo>
                    <a:pt x="569518" y="128943"/>
                  </a:lnTo>
                  <a:lnTo>
                    <a:pt x="569518" y="127787"/>
                  </a:lnTo>
                  <a:lnTo>
                    <a:pt x="569518" y="118973"/>
                  </a:lnTo>
                  <a:close/>
                </a:path>
                <a:path w="772160" h="193039">
                  <a:moveTo>
                    <a:pt x="569518" y="55092"/>
                  </a:moveTo>
                  <a:lnTo>
                    <a:pt x="561517" y="47028"/>
                  </a:lnTo>
                  <a:lnTo>
                    <a:pt x="552754" y="47028"/>
                  </a:lnTo>
                  <a:lnTo>
                    <a:pt x="551611" y="47028"/>
                  </a:lnTo>
                  <a:lnTo>
                    <a:pt x="542886" y="47028"/>
                  </a:lnTo>
                  <a:lnTo>
                    <a:pt x="534873" y="55092"/>
                  </a:lnTo>
                  <a:lnTo>
                    <a:pt x="534873" y="63893"/>
                  </a:lnTo>
                  <a:lnTo>
                    <a:pt x="534873" y="65062"/>
                  </a:lnTo>
                  <a:lnTo>
                    <a:pt x="534873" y="73850"/>
                  </a:lnTo>
                  <a:lnTo>
                    <a:pt x="542886" y="81915"/>
                  </a:lnTo>
                  <a:lnTo>
                    <a:pt x="551611" y="81915"/>
                  </a:lnTo>
                  <a:lnTo>
                    <a:pt x="552754" y="81915"/>
                  </a:lnTo>
                  <a:lnTo>
                    <a:pt x="561517" y="81915"/>
                  </a:lnTo>
                  <a:lnTo>
                    <a:pt x="569518" y="73850"/>
                  </a:lnTo>
                  <a:lnTo>
                    <a:pt x="569518" y="65062"/>
                  </a:lnTo>
                  <a:lnTo>
                    <a:pt x="569518" y="63893"/>
                  </a:lnTo>
                  <a:lnTo>
                    <a:pt x="569518" y="55092"/>
                  </a:lnTo>
                  <a:close/>
                </a:path>
                <a:path w="772160" h="193039">
                  <a:moveTo>
                    <a:pt x="625119" y="150355"/>
                  </a:moveTo>
                  <a:lnTo>
                    <a:pt x="617118" y="142303"/>
                  </a:lnTo>
                  <a:lnTo>
                    <a:pt x="597357" y="142303"/>
                  </a:lnTo>
                  <a:lnTo>
                    <a:pt x="589343" y="150355"/>
                  </a:lnTo>
                  <a:lnTo>
                    <a:pt x="589343" y="170256"/>
                  </a:lnTo>
                  <a:lnTo>
                    <a:pt x="597357" y="178320"/>
                  </a:lnTo>
                  <a:lnTo>
                    <a:pt x="617118" y="178320"/>
                  </a:lnTo>
                  <a:lnTo>
                    <a:pt x="625119" y="170256"/>
                  </a:lnTo>
                  <a:lnTo>
                    <a:pt x="625119" y="160312"/>
                  </a:lnTo>
                  <a:lnTo>
                    <a:pt x="625119" y="150355"/>
                  </a:lnTo>
                  <a:close/>
                </a:path>
                <a:path w="772160" h="193039">
                  <a:moveTo>
                    <a:pt x="625119" y="86461"/>
                  </a:moveTo>
                  <a:lnTo>
                    <a:pt x="617118" y="78397"/>
                  </a:lnTo>
                  <a:lnTo>
                    <a:pt x="597357" y="78397"/>
                  </a:lnTo>
                  <a:lnTo>
                    <a:pt x="589343" y="86461"/>
                  </a:lnTo>
                  <a:lnTo>
                    <a:pt x="589343" y="106362"/>
                  </a:lnTo>
                  <a:lnTo>
                    <a:pt x="597357" y="114427"/>
                  </a:lnTo>
                  <a:lnTo>
                    <a:pt x="617118" y="114427"/>
                  </a:lnTo>
                  <a:lnTo>
                    <a:pt x="625119" y="106362"/>
                  </a:lnTo>
                  <a:lnTo>
                    <a:pt x="625119" y="96418"/>
                  </a:lnTo>
                  <a:lnTo>
                    <a:pt x="625119" y="86461"/>
                  </a:lnTo>
                  <a:close/>
                </a:path>
                <a:path w="772160" h="193039">
                  <a:moveTo>
                    <a:pt x="679589" y="182854"/>
                  </a:moveTo>
                  <a:lnTo>
                    <a:pt x="671588" y="174802"/>
                  </a:lnTo>
                  <a:lnTo>
                    <a:pt x="662838" y="174802"/>
                  </a:lnTo>
                  <a:lnTo>
                    <a:pt x="661695" y="174802"/>
                  </a:lnTo>
                  <a:lnTo>
                    <a:pt x="652970" y="174802"/>
                  </a:lnTo>
                  <a:lnTo>
                    <a:pt x="644956" y="182854"/>
                  </a:lnTo>
                  <a:lnTo>
                    <a:pt x="644956" y="192811"/>
                  </a:lnTo>
                  <a:lnTo>
                    <a:pt x="661695" y="192811"/>
                  </a:lnTo>
                  <a:lnTo>
                    <a:pt x="662838" y="192811"/>
                  </a:lnTo>
                  <a:lnTo>
                    <a:pt x="679589" y="192811"/>
                  </a:lnTo>
                  <a:lnTo>
                    <a:pt x="679589" y="182854"/>
                  </a:lnTo>
                  <a:close/>
                </a:path>
                <a:path w="772160" h="193039">
                  <a:moveTo>
                    <a:pt x="679589" y="118973"/>
                  </a:moveTo>
                  <a:lnTo>
                    <a:pt x="671588" y="110921"/>
                  </a:lnTo>
                  <a:lnTo>
                    <a:pt x="662838" y="110921"/>
                  </a:lnTo>
                  <a:lnTo>
                    <a:pt x="661695" y="110921"/>
                  </a:lnTo>
                  <a:lnTo>
                    <a:pt x="652970" y="110921"/>
                  </a:lnTo>
                  <a:lnTo>
                    <a:pt x="644956" y="118973"/>
                  </a:lnTo>
                  <a:lnTo>
                    <a:pt x="644956" y="127787"/>
                  </a:lnTo>
                  <a:lnTo>
                    <a:pt x="644956" y="128943"/>
                  </a:lnTo>
                  <a:lnTo>
                    <a:pt x="644956" y="137731"/>
                  </a:lnTo>
                  <a:lnTo>
                    <a:pt x="652970" y="145796"/>
                  </a:lnTo>
                  <a:lnTo>
                    <a:pt x="661695" y="145796"/>
                  </a:lnTo>
                  <a:lnTo>
                    <a:pt x="662838" y="145796"/>
                  </a:lnTo>
                  <a:lnTo>
                    <a:pt x="671588" y="145796"/>
                  </a:lnTo>
                  <a:lnTo>
                    <a:pt x="679589" y="137731"/>
                  </a:lnTo>
                  <a:lnTo>
                    <a:pt x="679589" y="128943"/>
                  </a:lnTo>
                  <a:lnTo>
                    <a:pt x="679589" y="127800"/>
                  </a:lnTo>
                  <a:lnTo>
                    <a:pt x="679589" y="118973"/>
                  </a:lnTo>
                  <a:close/>
                </a:path>
                <a:path w="772160" h="193039">
                  <a:moveTo>
                    <a:pt x="679589" y="63893"/>
                  </a:moveTo>
                  <a:lnTo>
                    <a:pt x="662838" y="63893"/>
                  </a:lnTo>
                  <a:lnTo>
                    <a:pt x="662838" y="47028"/>
                  </a:lnTo>
                  <a:lnTo>
                    <a:pt x="652970" y="47028"/>
                  </a:lnTo>
                  <a:lnTo>
                    <a:pt x="644956" y="55092"/>
                  </a:lnTo>
                  <a:lnTo>
                    <a:pt x="644956" y="63893"/>
                  </a:lnTo>
                  <a:lnTo>
                    <a:pt x="644956" y="65062"/>
                  </a:lnTo>
                  <a:lnTo>
                    <a:pt x="644956" y="73850"/>
                  </a:lnTo>
                  <a:lnTo>
                    <a:pt x="652970" y="81915"/>
                  </a:lnTo>
                  <a:lnTo>
                    <a:pt x="661695" y="81915"/>
                  </a:lnTo>
                  <a:lnTo>
                    <a:pt x="662838" y="81915"/>
                  </a:lnTo>
                  <a:lnTo>
                    <a:pt x="671588" y="81915"/>
                  </a:lnTo>
                  <a:lnTo>
                    <a:pt x="679589" y="73850"/>
                  </a:lnTo>
                  <a:lnTo>
                    <a:pt x="679589" y="63893"/>
                  </a:lnTo>
                  <a:close/>
                </a:path>
                <a:path w="772160" h="193039">
                  <a:moveTo>
                    <a:pt x="735190" y="150355"/>
                  </a:moveTo>
                  <a:lnTo>
                    <a:pt x="727189" y="142303"/>
                  </a:lnTo>
                  <a:lnTo>
                    <a:pt x="707428" y="142303"/>
                  </a:lnTo>
                  <a:lnTo>
                    <a:pt x="699414" y="150355"/>
                  </a:lnTo>
                  <a:lnTo>
                    <a:pt x="699414" y="170256"/>
                  </a:lnTo>
                  <a:lnTo>
                    <a:pt x="707428" y="178320"/>
                  </a:lnTo>
                  <a:lnTo>
                    <a:pt x="727189" y="178320"/>
                  </a:lnTo>
                  <a:lnTo>
                    <a:pt x="735190" y="170256"/>
                  </a:lnTo>
                  <a:lnTo>
                    <a:pt x="735190" y="160312"/>
                  </a:lnTo>
                  <a:lnTo>
                    <a:pt x="735190" y="150355"/>
                  </a:lnTo>
                  <a:close/>
                </a:path>
                <a:path w="772160" h="193039">
                  <a:moveTo>
                    <a:pt x="735190" y="86474"/>
                  </a:moveTo>
                  <a:lnTo>
                    <a:pt x="727189" y="78409"/>
                  </a:lnTo>
                  <a:lnTo>
                    <a:pt x="707428" y="78409"/>
                  </a:lnTo>
                  <a:lnTo>
                    <a:pt x="699414" y="86474"/>
                  </a:lnTo>
                  <a:lnTo>
                    <a:pt x="699414" y="106375"/>
                  </a:lnTo>
                  <a:lnTo>
                    <a:pt x="707428" y="114439"/>
                  </a:lnTo>
                  <a:lnTo>
                    <a:pt x="727189" y="114439"/>
                  </a:lnTo>
                  <a:lnTo>
                    <a:pt x="735190" y="106375"/>
                  </a:lnTo>
                  <a:lnTo>
                    <a:pt x="735190" y="96431"/>
                  </a:lnTo>
                  <a:lnTo>
                    <a:pt x="735190" y="86474"/>
                  </a:lnTo>
                  <a:close/>
                </a:path>
                <a:path w="772160" h="193039">
                  <a:moveTo>
                    <a:pt x="772096" y="192811"/>
                  </a:moveTo>
                  <a:lnTo>
                    <a:pt x="771791" y="192024"/>
                  </a:lnTo>
                  <a:lnTo>
                    <a:pt x="766102" y="176657"/>
                  </a:lnTo>
                  <a:lnTo>
                    <a:pt x="765441" y="174802"/>
                  </a:lnTo>
                  <a:lnTo>
                    <a:pt x="763041" y="174802"/>
                  </a:lnTo>
                  <a:lnTo>
                    <a:pt x="755027" y="182854"/>
                  </a:lnTo>
                  <a:lnTo>
                    <a:pt x="755027" y="192811"/>
                  </a:lnTo>
                  <a:lnTo>
                    <a:pt x="771791" y="192811"/>
                  </a:lnTo>
                  <a:lnTo>
                    <a:pt x="772096" y="19281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90">
              <a:extLst>
                <a:ext uri="{FF2B5EF4-FFF2-40B4-BE49-F238E27FC236}">
                  <a16:creationId xmlns:a16="http://schemas.microsoft.com/office/drawing/2014/main" id="{C4F361EA-27F8-13EE-82EA-3B1623FEFB71}"/>
                </a:ext>
              </a:extLst>
            </p:cNvPr>
            <p:cNvSpPr/>
            <p:nvPr/>
          </p:nvSpPr>
          <p:spPr>
            <a:xfrm>
              <a:off x="4997754" y="1546301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39">
                  <a:moveTo>
                    <a:pt x="34645" y="118986"/>
                  </a:moveTo>
                  <a:lnTo>
                    <a:pt x="26644" y="110934"/>
                  </a:lnTo>
                  <a:lnTo>
                    <a:pt x="17894" y="110934"/>
                  </a:lnTo>
                  <a:lnTo>
                    <a:pt x="16764" y="110934"/>
                  </a:lnTo>
                  <a:lnTo>
                    <a:pt x="12382" y="110934"/>
                  </a:lnTo>
                  <a:lnTo>
                    <a:pt x="15722" y="128930"/>
                  </a:lnTo>
                  <a:lnTo>
                    <a:pt x="16764" y="128930"/>
                  </a:lnTo>
                  <a:lnTo>
                    <a:pt x="17894" y="128930"/>
                  </a:lnTo>
                  <a:lnTo>
                    <a:pt x="34645" y="128930"/>
                  </a:lnTo>
                  <a:lnTo>
                    <a:pt x="34645" y="118986"/>
                  </a:lnTo>
                  <a:close/>
                </a:path>
                <a:path w="740410" h="193039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2413" y="52666"/>
                  </a:lnTo>
                  <a:lnTo>
                    <a:pt x="4406" y="65062"/>
                  </a:lnTo>
                  <a:lnTo>
                    <a:pt x="7086" y="80975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63"/>
                  </a:lnTo>
                  <a:lnTo>
                    <a:pt x="34645" y="65062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740410" h="193039">
                  <a:moveTo>
                    <a:pt x="34645" y="25"/>
                  </a:moveTo>
                  <a:lnTo>
                    <a:pt x="17894" y="25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25"/>
                  </a:lnTo>
                  <a:close/>
                </a:path>
                <a:path w="740410" h="193039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75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75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740410" h="193039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40410" h="193039">
                  <a:moveTo>
                    <a:pt x="144716" y="118986"/>
                  </a:moveTo>
                  <a:lnTo>
                    <a:pt x="136715" y="110934"/>
                  </a:lnTo>
                  <a:lnTo>
                    <a:pt x="127977" y="110934"/>
                  </a:lnTo>
                  <a:lnTo>
                    <a:pt x="126822" y="110934"/>
                  </a:lnTo>
                  <a:lnTo>
                    <a:pt x="118097" y="110934"/>
                  </a:lnTo>
                  <a:lnTo>
                    <a:pt x="110083" y="118986"/>
                  </a:lnTo>
                  <a:lnTo>
                    <a:pt x="110083" y="128930"/>
                  </a:lnTo>
                  <a:lnTo>
                    <a:pt x="126822" y="128930"/>
                  </a:lnTo>
                  <a:lnTo>
                    <a:pt x="127977" y="128930"/>
                  </a:lnTo>
                  <a:lnTo>
                    <a:pt x="144716" y="128930"/>
                  </a:lnTo>
                  <a:lnTo>
                    <a:pt x="144716" y="118986"/>
                  </a:lnTo>
                  <a:close/>
                </a:path>
                <a:path w="740410" h="193039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62"/>
                  </a:lnTo>
                  <a:lnTo>
                    <a:pt x="110083" y="73863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63"/>
                  </a:lnTo>
                  <a:lnTo>
                    <a:pt x="144716" y="65062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740410" h="193039">
                  <a:moveTo>
                    <a:pt x="144716" y="25"/>
                  </a:moveTo>
                  <a:lnTo>
                    <a:pt x="127977" y="25"/>
                  </a:lnTo>
                  <a:lnTo>
                    <a:pt x="126822" y="25"/>
                  </a:lnTo>
                  <a:lnTo>
                    <a:pt x="110083" y="25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25"/>
                  </a:lnTo>
                  <a:close/>
                </a:path>
                <a:path w="740410" h="193039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75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75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740410" h="193039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740410" h="193039">
                  <a:moveTo>
                    <a:pt x="254787" y="118986"/>
                  </a:moveTo>
                  <a:lnTo>
                    <a:pt x="246786" y="110934"/>
                  </a:lnTo>
                  <a:lnTo>
                    <a:pt x="238036" y="110934"/>
                  </a:lnTo>
                  <a:lnTo>
                    <a:pt x="236893" y="110934"/>
                  </a:lnTo>
                  <a:lnTo>
                    <a:pt x="228155" y="110934"/>
                  </a:lnTo>
                  <a:lnTo>
                    <a:pt x="220154" y="118986"/>
                  </a:lnTo>
                  <a:lnTo>
                    <a:pt x="220154" y="128930"/>
                  </a:lnTo>
                  <a:lnTo>
                    <a:pt x="236893" y="128930"/>
                  </a:lnTo>
                  <a:lnTo>
                    <a:pt x="238036" y="128930"/>
                  </a:lnTo>
                  <a:lnTo>
                    <a:pt x="254787" y="128930"/>
                  </a:lnTo>
                  <a:lnTo>
                    <a:pt x="254787" y="118986"/>
                  </a:lnTo>
                  <a:close/>
                </a:path>
                <a:path w="740410" h="193039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62"/>
                  </a:lnTo>
                  <a:lnTo>
                    <a:pt x="220154" y="73863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63"/>
                  </a:lnTo>
                  <a:lnTo>
                    <a:pt x="254787" y="65062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740410" h="193039">
                  <a:moveTo>
                    <a:pt x="254787" y="25"/>
                  </a:moveTo>
                  <a:lnTo>
                    <a:pt x="238036" y="25"/>
                  </a:lnTo>
                  <a:lnTo>
                    <a:pt x="236893" y="25"/>
                  </a:lnTo>
                  <a:lnTo>
                    <a:pt x="220154" y="25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6893" y="18008"/>
                  </a:lnTo>
                  <a:lnTo>
                    <a:pt x="238036" y="18008"/>
                  </a:lnTo>
                  <a:lnTo>
                    <a:pt x="246786" y="18008"/>
                  </a:lnTo>
                  <a:lnTo>
                    <a:pt x="254787" y="9956"/>
                  </a:lnTo>
                  <a:lnTo>
                    <a:pt x="254787" y="25"/>
                  </a:lnTo>
                  <a:close/>
                </a:path>
                <a:path w="740410" h="193039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75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75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740410" h="193039">
                  <a:moveTo>
                    <a:pt x="310400" y="22567"/>
                  </a:moveTo>
                  <a:lnTo>
                    <a:pt x="302399" y="14516"/>
                  </a:lnTo>
                  <a:lnTo>
                    <a:pt x="282625" y="14516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740410" h="193039">
                  <a:moveTo>
                    <a:pt x="364871" y="118986"/>
                  </a:moveTo>
                  <a:lnTo>
                    <a:pt x="356870" y="110934"/>
                  </a:lnTo>
                  <a:lnTo>
                    <a:pt x="348119" y="110934"/>
                  </a:lnTo>
                  <a:lnTo>
                    <a:pt x="347002" y="110934"/>
                  </a:lnTo>
                  <a:lnTo>
                    <a:pt x="338251" y="110934"/>
                  </a:lnTo>
                  <a:lnTo>
                    <a:pt x="330238" y="118986"/>
                  </a:lnTo>
                  <a:lnTo>
                    <a:pt x="330238" y="128930"/>
                  </a:lnTo>
                  <a:lnTo>
                    <a:pt x="347002" y="128930"/>
                  </a:lnTo>
                  <a:lnTo>
                    <a:pt x="348119" y="128930"/>
                  </a:lnTo>
                  <a:lnTo>
                    <a:pt x="364871" y="128930"/>
                  </a:lnTo>
                  <a:lnTo>
                    <a:pt x="364871" y="118986"/>
                  </a:lnTo>
                  <a:close/>
                </a:path>
                <a:path w="740410" h="193039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62"/>
                  </a:lnTo>
                  <a:lnTo>
                    <a:pt x="330238" y="73863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63"/>
                  </a:lnTo>
                  <a:lnTo>
                    <a:pt x="364871" y="65062"/>
                  </a:lnTo>
                  <a:lnTo>
                    <a:pt x="364871" y="63893"/>
                  </a:lnTo>
                  <a:lnTo>
                    <a:pt x="364871" y="55079"/>
                  </a:lnTo>
                  <a:close/>
                </a:path>
                <a:path w="740410" h="193039">
                  <a:moveTo>
                    <a:pt x="364871" y="25"/>
                  </a:moveTo>
                  <a:lnTo>
                    <a:pt x="348119" y="25"/>
                  </a:lnTo>
                  <a:lnTo>
                    <a:pt x="347002" y="25"/>
                  </a:lnTo>
                  <a:lnTo>
                    <a:pt x="330238" y="25"/>
                  </a:lnTo>
                  <a:lnTo>
                    <a:pt x="330238" y="9956"/>
                  </a:lnTo>
                  <a:lnTo>
                    <a:pt x="338251" y="18008"/>
                  </a:lnTo>
                  <a:lnTo>
                    <a:pt x="347002" y="18008"/>
                  </a:lnTo>
                  <a:lnTo>
                    <a:pt x="348119" y="18008"/>
                  </a:lnTo>
                  <a:lnTo>
                    <a:pt x="356870" y="18008"/>
                  </a:lnTo>
                  <a:lnTo>
                    <a:pt x="364871" y="9956"/>
                  </a:lnTo>
                  <a:lnTo>
                    <a:pt x="364871" y="25"/>
                  </a:lnTo>
                  <a:close/>
                </a:path>
                <a:path w="740410" h="193039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75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75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740410" h="193039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40410" h="193039">
                  <a:moveTo>
                    <a:pt x="474941" y="118986"/>
                  </a:moveTo>
                  <a:lnTo>
                    <a:pt x="466940" y="110934"/>
                  </a:lnTo>
                  <a:lnTo>
                    <a:pt x="458190" y="110934"/>
                  </a:lnTo>
                  <a:lnTo>
                    <a:pt x="457047" y="110934"/>
                  </a:lnTo>
                  <a:lnTo>
                    <a:pt x="448322" y="110934"/>
                  </a:lnTo>
                  <a:lnTo>
                    <a:pt x="440309" y="118986"/>
                  </a:lnTo>
                  <a:lnTo>
                    <a:pt x="440309" y="128930"/>
                  </a:lnTo>
                  <a:lnTo>
                    <a:pt x="457047" y="128930"/>
                  </a:lnTo>
                  <a:lnTo>
                    <a:pt x="458190" y="128930"/>
                  </a:lnTo>
                  <a:lnTo>
                    <a:pt x="474941" y="128930"/>
                  </a:lnTo>
                  <a:lnTo>
                    <a:pt x="474941" y="118986"/>
                  </a:lnTo>
                  <a:close/>
                </a:path>
                <a:path w="740410" h="193039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93"/>
                  </a:lnTo>
                  <a:lnTo>
                    <a:pt x="440309" y="65062"/>
                  </a:lnTo>
                  <a:lnTo>
                    <a:pt x="440309" y="73863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63"/>
                  </a:lnTo>
                  <a:lnTo>
                    <a:pt x="474941" y="65062"/>
                  </a:lnTo>
                  <a:lnTo>
                    <a:pt x="474941" y="63893"/>
                  </a:lnTo>
                  <a:lnTo>
                    <a:pt x="474941" y="55079"/>
                  </a:lnTo>
                  <a:close/>
                </a:path>
                <a:path w="740410" h="193039">
                  <a:moveTo>
                    <a:pt x="474941" y="25"/>
                  </a:moveTo>
                  <a:lnTo>
                    <a:pt x="458190" y="25"/>
                  </a:lnTo>
                  <a:lnTo>
                    <a:pt x="457047" y="25"/>
                  </a:lnTo>
                  <a:lnTo>
                    <a:pt x="440309" y="25"/>
                  </a:lnTo>
                  <a:lnTo>
                    <a:pt x="440309" y="9956"/>
                  </a:lnTo>
                  <a:lnTo>
                    <a:pt x="448322" y="18008"/>
                  </a:lnTo>
                  <a:lnTo>
                    <a:pt x="457047" y="18008"/>
                  </a:lnTo>
                  <a:lnTo>
                    <a:pt x="458190" y="18008"/>
                  </a:lnTo>
                  <a:lnTo>
                    <a:pt x="466940" y="18008"/>
                  </a:lnTo>
                  <a:lnTo>
                    <a:pt x="474941" y="9956"/>
                  </a:lnTo>
                  <a:lnTo>
                    <a:pt x="474941" y="25"/>
                  </a:lnTo>
                  <a:close/>
                </a:path>
                <a:path w="740410" h="193039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75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75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740410" h="193039">
                  <a:moveTo>
                    <a:pt x="530555" y="22567"/>
                  </a:moveTo>
                  <a:lnTo>
                    <a:pt x="522554" y="14516"/>
                  </a:lnTo>
                  <a:lnTo>
                    <a:pt x="502780" y="14516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740410" h="193039">
                  <a:moveTo>
                    <a:pt x="568261" y="25"/>
                  </a:moveTo>
                  <a:lnTo>
                    <a:pt x="550379" y="25"/>
                  </a:lnTo>
                  <a:lnTo>
                    <a:pt x="550379" y="9956"/>
                  </a:lnTo>
                  <a:lnTo>
                    <a:pt x="558393" y="18008"/>
                  </a:lnTo>
                  <a:lnTo>
                    <a:pt x="568261" y="18008"/>
                  </a:lnTo>
                  <a:lnTo>
                    <a:pt x="568261" y="25"/>
                  </a:lnTo>
                  <a:close/>
                </a:path>
                <a:path w="740410" h="193039">
                  <a:moveTo>
                    <a:pt x="585025" y="182867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67"/>
                  </a:lnTo>
                  <a:close/>
                </a:path>
                <a:path w="740410" h="193039">
                  <a:moveTo>
                    <a:pt x="585025" y="118986"/>
                  </a:moveTo>
                  <a:lnTo>
                    <a:pt x="577024" y="110934"/>
                  </a:lnTo>
                  <a:lnTo>
                    <a:pt x="568261" y="110934"/>
                  </a:lnTo>
                  <a:lnTo>
                    <a:pt x="567118" y="110934"/>
                  </a:lnTo>
                  <a:lnTo>
                    <a:pt x="558393" y="110934"/>
                  </a:lnTo>
                  <a:lnTo>
                    <a:pt x="550379" y="118986"/>
                  </a:lnTo>
                  <a:lnTo>
                    <a:pt x="550379" y="128930"/>
                  </a:lnTo>
                  <a:lnTo>
                    <a:pt x="567118" y="128930"/>
                  </a:lnTo>
                  <a:lnTo>
                    <a:pt x="567118" y="145796"/>
                  </a:lnTo>
                  <a:lnTo>
                    <a:pt x="577024" y="145796"/>
                  </a:lnTo>
                  <a:lnTo>
                    <a:pt x="585025" y="137744"/>
                  </a:lnTo>
                  <a:lnTo>
                    <a:pt x="585025" y="128930"/>
                  </a:lnTo>
                  <a:lnTo>
                    <a:pt x="585025" y="127787"/>
                  </a:lnTo>
                  <a:lnTo>
                    <a:pt x="585025" y="118986"/>
                  </a:lnTo>
                  <a:close/>
                </a:path>
                <a:path w="740410" h="193039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93"/>
                  </a:lnTo>
                  <a:lnTo>
                    <a:pt x="550379" y="65062"/>
                  </a:lnTo>
                  <a:lnTo>
                    <a:pt x="550379" y="73863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63"/>
                  </a:lnTo>
                  <a:lnTo>
                    <a:pt x="585025" y="65062"/>
                  </a:lnTo>
                  <a:lnTo>
                    <a:pt x="585025" y="63893"/>
                  </a:lnTo>
                  <a:lnTo>
                    <a:pt x="585025" y="55079"/>
                  </a:lnTo>
                  <a:close/>
                </a:path>
                <a:path w="740410" h="193039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56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56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740410" h="193039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75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75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740410" h="193039">
                  <a:moveTo>
                    <a:pt x="695096" y="182867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67"/>
                  </a:lnTo>
                  <a:close/>
                </a:path>
                <a:path w="740410" h="193039">
                  <a:moveTo>
                    <a:pt x="695096" y="118986"/>
                  </a:moveTo>
                  <a:lnTo>
                    <a:pt x="687095" y="110934"/>
                  </a:lnTo>
                  <a:lnTo>
                    <a:pt x="678345" y="110934"/>
                  </a:lnTo>
                  <a:lnTo>
                    <a:pt x="677202" y="110934"/>
                  </a:lnTo>
                  <a:lnTo>
                    <a:pt x="668477" y="110934"/>
                  </a:lnTo>
                  <a:lnTo>
                    <a:pt x="660463" y="118986"/>
                  </a:lnTo>
                  <a:lnTo>
                    <a:pt x="660463" y="127787"/>
                  </a:lnTo>
                  <a:lnTo>
                    <a:pt x="660463" y="128930"/>
                  </a:lnTo>
                  <a:lnTo>
                    <a:pt x="660463" y="137744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45" y="145796"/>
                  </a:lnTo>
                  <a:lnTo>
                    <a:pt x="687095" y="145796"/>
                  </a:lnTo>
                  <a:lnTo>
                    <a:pt x="695096" y="137744"/>
                  </a:lnTo>
                  <a:lnTo>
                    <a:pt x="695096" y="128930"/>
                  </a:lnTo>
                  <a:lnTo>
                    <a:pt x="695096" y="127774"/>
                  </a:lnTo>
                  <a:lnTo>
                    <a:pt x="695096" y="118986"/>
                  </a:lnTo>
                  <a:close/>
                </a:path>
                <a:path w="740410" h="193039">
                  <a:moveTo>
                    <a:pt x="695096" y="63906"/>
                  </a:moveTo>
                  <a:lnTo>
                    <a:pt x="678345" y="63906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93"/>
                  </a:lnTo>
                  <a:lnTo>
                    <a:pt x="660463" y="65062"/>
                  </a:lnTo>
                  <a:lnTo>
                    <a:pt x="660463" y="73863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63"/>
                  </a:lnTo>
                  <a:lnTo>
                    <a:pt x="695096" y="63906"/>
                  </a:lnTo>
                  <a:close/>
                </a:path>
                <a:path w="740410" h="193039">
                  <a:moveTo>
                    <a:pt x="722896" y="114376"/>
                  </a:moveTo>
                  <a:lnTo>
                    <a:pt x="722477" y="112750"/>
                  </a:lnTo>
                  <a:lnTo>
                    <a:pt x="718426" y="96520"/>
                  </a:lnTo>
                  <a:lnTo>
                    <a:pt x="715797" y="85572"/>
                  </a:lnTo>
                  <a:lnTo>
                    <a:pt x="714921" y="86461"/>
                  </a:lnTo>
                  <a:lnTo>
                    <a:pt x="714921" y="106375"/>
                  </a:lnTo>
                  <a:lnTo>
                    <a:pt x="722896" y="114376"/>
                  </a:lnTo>
                  <a:close/>
                </a:path>
                <a:path w="740410" h="193039">
                  <a:moveTo>
                    <a:pt x="740321" y="178308"/>
                  </a:moveTo>
                  <a:lnTo>
                    <a:pt x="739838" y="176644"/>
                  </a:lnTo>
                  <a:lnTo>
                    <a:pt x="735203" y="160413"/>
                  </a:lnTo>
                  <a:lnTo>
                    <a:pt x="730707" y="144132"/>
                  </a:lnTo>
                  <a:lnTo>
                    <a:pt x="730224" y="142290"/>
                  </a:lnTo>
                  <a:lnTo>
                    <a:pt x="722934" y="142290"/>
                  </a:lnTo>
                  <a:lnTo>
                    <a:pt x="714921" y="150342"/>
                  </a:lnTo>
                  <a:lnTo>
                    <a:pt x="714921" y="170256"/>
                  </a:lnTo>
                  <a:lnTo>
                    <a:pt x="722934" y="178308"/>
                  </a:lnTo>
                  <a:lnTo>
                    <a:pt x="740321" y="17830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91">
              <a:extLst>
                <a:ext uri="{FF2B5EF4-FFF2-40B4-BE49-F238E27FC236}">
                  <a16:creationId xmlns:a16="http://schemas.microsoft.com/office/drawing/2014/main" id="{F19A92D3-A59E-C9EA-8CA1-48FABD233FD4}"/>
                </a:ext>
              </a:extLst>
            </p:cNvPr>
            <p:cNvSpPr/>
            <p:nvPr/>
          </p:nvSpPr>
          <p:spPr>
            <a:xfrm>
              <a:off x="4997754" y="1418526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73"/>
                  </a:moveTo>
                  <a:lnTo>
                    <a:pt x="26644" y="110921"/>
                  </a:lnTo>
                  <a:lnTo>
                    <a:pt x="17894" y="110921"/>
                  </a:lnTo>
                  <a:lnTo>
                    <a:pt x="16764" y="110921"/>
                  </a:lnTo>
                  <a:lnTo>
                    <a:pt x="8013" y="110921"/>
                  </a:lnTo>
                  <a:lnTo>
                    <a:pt x="0" y="118973"/>
                  </a:lnTo>
                  <a:lnTo>
                    <a:pt x="0" y="128917"/>
                  </a:lnTo>
                  <a:lnTo>
                    <a:pt x="16764" y="128917"/>
                  </a:lnTo>
                  <a:lnTo>
                    <a:pt x="17894" y="128917"/>
                  </a:lnTo>
                  <a:lnTo>
                    <a:pt x="34645" y="128917"/>
                  </a:lnTo>
                  <a:lnTo>
                    <a:pt x="34645" y="118973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24"/>
                  </a:lnTo>
                  <a:lnTo>
                    <a:pt x="0" y="73837"/>
                  </a:lnTo>
                  <a:lnTo>
                    <a:pt x="8013" y="81902"/>
                  </a:lnTo>
                  <a:lnTo>
                    <a:pt x="16764" y="81902"/>
                  </a:lnTo>
                  <a:lnTo>
                    <a:pt x="17894" y="81902"/>
                  </a:lnTo>
                  <a:lnTo>
                    <a:pt x="26644" y="81902"/>
                  </a:lnTo>
                  <a:lnTo>
                    <a:pt x="34645" y="73837"/>
                  </a:lnTo>
                  <a:lnTo>
                    <a:pt x="34645" y="65024"/>
                  </a:lnTo>
                  <a:lnTo>
                    <a:pt x="34645" y="63881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7894" y="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9956"/>
                  </a:lnTo>
                  <a:lnTo>
                    <a:pt x="8013" y="18021"/>
                  </a:lnTo>
                  <a:lnTo>
                    <a:pt x="16764" y="18021"/>
                  </a:lnTo>
                  <a:lnTo>
                    <a:pt x="17894" y="18021"/>
                  </a:lnTo>
                  <a:lnTo>
                    <a:pt x="26644" y="18021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61"/>
                  </a:moveTo>
                  <a:lnTo>
                    <a:pt x="82245" y="78409"/>
                  </a:lnTo>
                  <a:lnTo>
                    <a:pt x="62484" y="78409"/>
                  </a:lnTo>
                  <a:lnTo>
                    <a:pt x="54470" y="86461"/>
                  </a:lnTo>
                  <a:lnTo>
                    <a:pt x="54470" y="106362"/>
                  </a:lnTo>
                  <a:lnTo>
                    <a:pt x="62484" y="114427"/>
                  </a:lnTo>
                  <a:lnTo>
                    <a:pt x="82245" y="114427"/>
                  </a:lnTo>
                  <a:lnTo>
                    <a:pt x="90246" y="106362"/>
                  </a:lnTo>
                  <a:lnTo>
                    <a:pt x="90246" y="96418"/>
                  </a:lnTo>
                  <a:lnTo>
                    <a:pt x="90246" y="86461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03"/>
                  </a:lnTo>
                  <a:lnTo>
                    <a:pt x="62484" y="14503"/>
                  </a:lnTo>
                  <a:lnTo>
                    <a:pt x="54470" y="22567"/>
                  </a:lnTo>
                  <a:lnTo>
                    <a:pt x="54470" y="42468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68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73"/>
                  </a:moveTo>
                  <a:lnTo>
                    <a:pt x="136715" y="110921"/>
                  </a:lnTo>
                  <a:lnTo>
                    <a:pt x="127977" y="110921"/>
                  </a:lnTo>
                  <a:lnTo>
                    <a:pt x="126822" y="110921"/>
                  </a:lnTo>
                  <a:lnTo>
                    <a:pt x="118097" y="110921"/>
                  </a:lnTo>
                  <a:lnTo>
                    <a:pt x="110083" y="118973"/>
                  </a:lnTo>
                  <a:lnTo>
                    <a:pt x="110083" y="128917"/>
                  </a:lnTo>
                  <a:lnTo>
                    <a:pt x="126822" y="128917"/>
                  </a:lnTo>
                  <a:lnTo>
                    <a:pt x="127977" y="128917"/>
                  </a:lnTo>
                  <a:lnTo>
                    <a:pt x="144716" y="128917"/>
                  </a:lnTo>
                  <a:lnTo>
                    <a:pt x="144716" y="118973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81"/>
                  </a:lnTo>
                  <a:lnTo>
                    <a:pt x="110083" y="65024"/>
                  </a:lnTo>
                  <a:lnTo>
                    <a:pt x="110083" y="73837"/>
                  </a:lnTo>
                  <a:lnTo>
                    <a:pt x="118097" y="81902"/>
                  </a:lnTo>
                  <a:lnTo>
                    <a:pt x="126822" y="81902"/>
                  </a:lnTo>
                  <a:lnTo>
                    <a:pt x="127977" y="81902"/>
                  </a:lnTo>
                  <a:lnTo>
                    <a:pt x="136715" y="81902"/>
                  </a:lnTo>
                  <a:lnTo>
                    <a:pt x="144716" y="73837"/>
                  </a:lnTo>
                  <a:lnTo>
                    <a:pt x="144716" y="65024"/>
                  </a:lnTo>
                  <a:lnTo>
                    <a:pt x="144716" y="63881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21"/>
                  </a:lnTo>
                  <a:lnTo>
                    <a:pt x="126822" y="18021"/>
                  </a:lnTo>
                  <a:lnTo>
                    <a:pt x="127977" y="18021"/>
                  </a:lnTo>
                  <a:lnTo>
                    <a:pt x="136715" y="18021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61"/>
                  </a:moveTo>
                  <a:lnTo>
                    <a:pt x="192328" y="78409"/>
                  </a:lnTo>
                  <a:lnTo>
                    <a:pt x="172554" y="78409"/>
                  </a:lnTo>
                  <a:lnTo>
                    <a:pt x="164553" y="86461"/>
                  </a:lnTo>
                  <a:lnTo>
                    <a:pt x="164553" y="106362"/>
                  </a:lnTo>
                  <a:lnTo>
                    <a:pt x="172554" y="114427"/>
                  </a:lnTo>
                  <a:lnTo>
                    <a:pt x="192328" y="114427"/>
                  </a:lnTo>
                  <a:lnTo>
                    <a:pt x="200329" y="106362"/>
                  </a:lnTo>
                  <a:lnTo>
                    <a:pt x="200329" y="96418"/>
                  </a:lnTo>
                  <a:lnTo>
                    <a:pt x="200329" y="86461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03"/>
                  </a:lnTo>
                  <a:lnTo>
                    <a:pt x="172554" y="14503"/>
                  </a:lnTo>
                  <a:lnTo>
                    <a:pt x="164553" y="22567"/>
                  </a:lnTo>
                  <a:lnTo>
                    <a:pt x="164553" y="42468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68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54787" y="118973"/>
                  </a:moveTo>
                  <a:lnTo>
                    <a:pt x="246786" y="110921"/>
                  </a:lnTo>
                  <a:lnTo>
                    <a:pt x="238036" y="110921"/>
                  </a:lnTo>
                  <a:lnTo>
                    <a:pt x="236893" y="110921"/>
                  </a:lnTo>
                  <a:lnTo>
                    <a:pt x="228155" y="110921"/>
                  </a:lnTo>
                  <a:lnTo>
                    <a:pt x="220154" y="118973"/>
                  </a:lnTo>
                  <a:lnTo>
                    <a:pt x="220154" y="128917"/>
                  </a:lnTo>
                  <a:lnTo>
                    <a:pt x="236893" y="128917"/>
                  </a:lnTo>
                  <a:lnTo>
                    <a:pt x="238036" y="128917"/>
                  </a:lnTo>
                  <a:lnTo>
                    <a:pt x="254787" y="128917"/>
                  </a:lnTo>
                  <a:lnTo>
                    <a:pt x="254787" y="118973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81"/>
                  </a:lnTo>
                  <a:lnTo>
                    <a:pt x="220154" y="65024"/>
                  </a:lnTo>
                  <a:lnTo>
                    <a:pt x="220154" y="73837"/>
                  </a:lnTo>
                  <a:lnTo>
                    <a:pt x="228155" y="81902"/>
                  </a:lnTo>
                  <a:lnTo>
                    <a:pt x="236893" y="81902"/>
                  </a:lnTo>
                  <a:lnTo>
                    <a:pt x="238036" y="81902"/>
                  </a:lnTo>
                  <a:lnTo>
                    <a:pt x="246786" y="81902"/>
                  </a:lnTo>
                  <a:lnTo>
                    <a:pt x="254787" y="73837"/>
                  </a:lnTo>
                  <a:lnTo>
                    <a:pt x="254787" y="65024"/>
                  </a:lnTo>
                  <a:lnTo>
                    <a:pt x="254787" y="63881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254787" y="0"/>
                  </a:moveTo>
                  <a:lnTo>
                    <a:pt x="238036" y="0"/>
                  </a:lnTo>
                  <a:lnTo>
                    <a:pt x="236893" y="0"/>
                  </a:lnTo>
                  <a:lnTo>
                    <a:pt x="220154" y="0"/>
                  </a:lnTo>
                  <a:lnTo>
                    <a:pt x="220154" y="9956"/>
                  </a:lnTo>
                  <a:lnTo>
                    <a:pt x="228155" y="18021"/>
                  </a:lnTo>
                  <a:lnTo>
                    <a:pt x="236893" y="18021"/>
                  </a:lnTo>
                  <a:lnTo>
                    <a:pt x="238036" y="18021"/>
                  </a:lnTo>
                  <a:lnTo>
                    <a:pt x="246786" y="18021"/>
                  </a:lnTo>
                  <a:lnTo>
                    <a:pt x="254787" y="9956"/>
                  </a:lnTo>
                  <a:lnTo>
                    <a:pt x="254787" y="0"/>
                  </a:lnTo>
                  <a:close/>
                </a:path>
                <a:path w="695325" h="193040">
                  <a:moveTo>
                    <a:pt x="310400" y="86461"/>
                  </a:moveTo>
                  <a:lnTo>
                    <a:pt x="302399" y="78409"/>
                  </a:lnTo>
                  <a:lnTo>
                    <a:pt x="282625" y="78409"/>
                  </a:lnTo>
                  <a:lnTo>
                    <a:pt x="274624" y="86461"/>
                  </a:lnTo>
                  <a:lnTo>
                    <a:pt x="274624" y="106362"/>
                  </a:lnTo>
                  <a:lnTo>
                    <a:pt x="282625" y="114427"/>
                  </a:lnTo>
                  <a:lnTo>
                    <a:pt x="302399" y="114427"/>
                  </a:lnTo>
                  <a:lnTo>
                    <a:pt x="310400" y="106362"/>
                  </a:lnTo>
                  <a:lnTo>
                    <a:pt x="310400" y="96418"/>
                  </a:lnTo>
                  <a:lnTo>
                    <a:pt x="310400" y="86461"/>
                  </a:lnTo>
                  <a:close/>
                </a:path>
                <a:path w="695325" h="193040">
                  <a:moveTo>
                    <a:pt x="310400" y="22567"/>
                  </a:moveTo>
                  <a:lnTo>
                    <a:pt x="302399" y="14503"/>
                  </a:lnTo>
                  <a:lnTo>
                    <a:pt x="282625" y="14503"/>
                  </a:lnTo>
                  <a:lnTo>
                    <a:pt x="274624" y="22567"/>
                  </a:lnTo>
                  <a:lnTo>
                    <a:pt x="274624" y="42468"/>
                  </a:lnTo>
                  <a:lnTo>
                    <a:pt x="282625" y="50533"/>
                  </a:lnTo>
                  <a:lnTo>
                    <a:pt x="302399" y="50533"/>
                  </a:lnTo>
                  <a:lnTo>
                    <a:pt x="310400" y="42468"/>
                  </a:lnTo>
                  <a:lnTo>
                    <a:pt x="310400" y="32524"/>
                  </a:lnTo>
                  <a:lnTo>
                    <a:pt x="310400" y="22567"/>
                  </a:lnTo>
                  <a:close/>
                </a:path>
                <a:path w="695325" h="193040">
                  <a:moveTo>
                    <a:pt x="364871" y="118973"/>
                  </a:moveTo>
                  <a:lnTo>
                    <a:pt x="356870" y="110921"/>
                  </a:lnTo>
                  <a:lnTo>
                    <a:pt x="348119" y="110921"/>
                  </a:lnTo>
                  <a:lnTo>
                    <a:pt x="347002" y="110921"/>
                  </a:lnTo>
                  <a:lnTo>
                    <a:pt x="338251" y="110921"/>
                  </a:lnTo>
                  <a:lnTo>
                    <a:pt x="330238" y="118973"/>
                  </a:lnTo>
                  <a:lnTo>
                    <a:pt x="330238" y="128917"/>
                  </a:lnTo>
                  <a:lnTo>
                    <a:pt x="347002" y="128917"/>
                  </a:lnTo>
                  <a:lnTo>
                    <a:pt x="348119" y="128917"/>
                  </a:lnTo>
                  <a:lnTo>
                    <a:pt x="364871" y="128917"/>
                  </a:lnTo>
                  <a:lnTo>
                    <a:pt x="364871" y="118973"/>
                  </a:lnTo>
                  <a:close/>
                </a:path>
                <a:path w="695325" h="193040">
                  <a:moveTo>
                    <a:pt x="364871" y="55079"/>
                  </a:moveTo>
                  <a:lnTo>
                    <a:pt x="356870" y="47028"/>
                  </a:lnTo>
                  <a:lnTo>
                    <a:pt x="348119" y="47028"/>
                  </a:lnTo>
                  <a:lnTo>
                    <a:pt x="347002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81"/>
                  </a:lnTo>
                  <a:lnTo>
                    <a:pt x="330238" y="65024"/>
                  </a:lnTo>
                  <a:lnTo>
                    <a:pt x="330238" y="73837"/>
                  </a:lnTo>
                  <a:lnTo>
                    <a:pt x="338251" y="81902"/>
                  </a:lnTo>
                  <a:lnTo>
                    <a:pt x="347002" y="81902"/>
                  </a:lnTo>
                  <a:lnTo>
                    <a:pt x="348119" y="81902"/>
                  </a:lnTo>
                  <a:lnTo>
                    <a:pt x="356870" y="81902"/>
                  </a:lnTo>
                  <a:lnTo>
                    <a:pt x="364871" y="73837"/>
                  </a:lnTo>
                  <a:lnTo>
                    <a:pt x="364871" y="65024"/>
                  </a:lnTo>
                  <a:lnTo>
                    <a:pt x="364871" y="63881"/>
                  </a:lnTo>
                  <a:lnTo>
                    <a:pt x="364871" y="55079"/>
                  </a:lnTo>
                  <a:close/>
                </a:path>
                <a:path w="695325" h="193040">
                  <a:moveTo>
                    <a:pt x="364871" y="0"/>
                  </a:moveTo>
                  <a:lnTo>
                    <a:pt x="348119" y="0"/>
                  </a:lnTo>
                  <a:lnTo>
                    <a:pt x="347002" y="0"/>
                  </a:lnTo>
                  <a:lnTo>
                    <a:pt x="330238" y="0"/>
                  </a:lnTo>
                  <a:lnTo>
                    <a:pt x="330238" y="9956"/>
                  </a:lnTo>
                  <a:lnTo>
                    <a:pt x="338251" y="18021"/>
                  </a:lnTo>
                  <a:lnTo>
                    <a:pt x="347002" y="18021"/>
                  </a:lnTo>
                  <a:lnTo>
                    <a:pt x="348119" y="18021"/>
                  </a:lnTo>
                  <a:lnTo>
                    <a:pt x="356870" y="18021"/>
                  </a:lnTo>
                  <a:lnTo>
                    <a:pt x="364871" y="9956"/>
                  </a:lnTo>
                  <a:lnTo>
                    <a:pt x="364871" y="0"/>
                  </a:lnTo>
                  <a:close/>
                </a:path>
                <a:path w="695325" h="193040">
                  <a:moveTo>
                    <a:pt x="420471" y="86461"/>
                  </a:moveTo>
                  <a:lnTo>
                    <a:pt x="412470" y="78409"/>
                  </a:lnTo>
                  <a:lnTo>
                    <a:pt x="392696" y="78409"/>
                  </a:lnTo>
                  <a:lnTo>
                    <a:pt x="384695" y="86461"/>
                  </a:lnTo>
                  <a:lnTo>
                    <a:pt x="384695" y="106362"/>
                  </a:lnTo>
                  <a:lnTo>
                    <a:pt x="392696" y="114427"/>
                  </a:lnTo>
                  <a:lnTo>
                    <a:pt x="412470" y="114427"/>
                  </a:lnTo>
                  <a:lnTo>
                    <a:pt x="420471" y="106362"/>
                  </a:lnTo>
                  <a:lnTo>
                    <a:pt x="420471" y="96418"/>
                  </a:lnTo>
                  <a:lnTo>
                    <a:pt x="420471" y="86461"/>
                  </a:lnTo>
                  <a:close/>
                </a:path>
                <a:path w="695325" h="193040">
                  <a:moveTo>
                    <a:pt x="420471" y="22567"/>
                  </a:moveTo>
                  <a:lnTo>
                    <a:pt x="412470" y="14503"/>
                  </a:lnTo>
                  <a:lnTo>
                    <a:pt x="392696" y="14503"/>
                  </a:lnTo>
                  <a:lnTo>
                    <a:pt x="384695" y="22567"/>
                  </a:lnTo>
                  <a:lnTo>
                    <a:pt x="384695" y="42468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68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695325" h="193040">
                  <a:moveTo>
                    <a:pt x="474941" y="118973"/>
                  </a:moveTo>
                  <a:lnTo>
                    <a:pt x="466940" y="110921"/>
                  </a:lnTo>
                  <a:lnTo>
                    <a:pt x="458190" y="110921"/>
                  </a:lnTo>
                  <a:lnTo>
                    <a:pt x="457047" y="110921"/>
                  </a:lnTo>
                  <a:lnTo>
                    <a:pt x="448322" y="110921"/>
                  </a:lnTo>
                  <a:lnTo>
                    <a:pt x="440309" y="118973"/>
                  </a:lnTo>
                  <a:lnTo>
                    <a:pt x="440309" y="128917"/>
                  </a:lnTo>
                  <a:lnTo>
                    <a:pt x="457047" y="128917"/>
                  </a:lnTo>
                  <a:lnTo>
                    <a:pt x="458190" y="128917"/>
                  </a:lnTo>
                  <a:lnTo>
                    <a:pt x="474941" y="128917"/>
                  </a:lnTo>
                  <a:lnTo>
                    <a:pt x="474941" y="118973"/>
                  </a:lnTo>
                  <a:close/>
                </a:path>
                <a:path w="695325" h="193040">
                  <a:moveTo>
                    <a:pt x="474941" y="55079"/>
                  </a:moveTo>
                  <a:lnTo>
                    <a:pt x="466940" y="47028"/>
                  </a:lnTo>
                  <a:lnTo>
                    <a:pt x="458190" y="47028"/>
                  </a:lnTo>
                  <a:lnTo>
                    <a:pt x="457047" y="47028"/>
                  </a:lnTo>
                  <a:lnTo>
                    <a:pt x="448322" y="47028"/>
                  </a:lnTo>
                  <a:lnTo>
                    <a:pt x="440309" y="55079"/>
                  </a:lnTo>
                  <a:lnTo>
                    <a:pt x="440309" y="63881"/>
                  </a:lnTo>
                  <a:lnTo>
                    <a:pt x="440309" y="65024"/>
                  </a:lnTo>
                  <a:lnTo>
                    <a:pt x="440309" y="73837"/>
                  </a:lnTo>
                  <a:lnTo>
                    <a:pt x="448322" y="81902"/>
                  </a:lnTo>
                  <a:lnTo>
                    <a:pt x="457047" y="81902"/>
                  </a:lnTo>
                  <a:lnTo>
                    <a:pt x="458190" y="81902"/>
                  </a:lnTo>
                  <a:lnTo>
                    <a:pt x="466940" y="81902"/>
                  </a:lnTo>
                  <a:lnTo>
                    <a:pt x="474941" y="73837"/>
                  </a:lnTo>
                  <a:lnTo>
                    <a:pt x="474941" y="65024"/>
                  </a:lnTo>
                  <a:lnTo>
                    <a:pt x="474941" y="63881"/>
                  </a:lnTo>
                  <a:lnTo>
                    <a:pt x="474941" y="55079"/>
                  </a:lnTo>
                  <a:close/>
                </a:path>
                <a:path w="695325" h="193040">
                  <a:moveTo>
                    <a:pt x="474941" y="0"/>
                  </a:moveTo>
                  <a:lnTo>
                    <a:pt x="458190" y="0"/>
                  </a:lnTo>
                  <a:lnTo>
                    <a:pt x="457047" y="0"/>
                  </a:lnTo>
                  <a:lnTo>
                    <a:pt x="440309" y="0"/>
                  </a:lnTo>
                  <a:lnTo>
                    <a:pt x="440309" y="9956"/>
                  </a:lnTo>
                  <a:lnTo>
                    <a:pt x="448322" y="18021"/>
                  </a:lnTo>
                  <a:lnTo>
                    <a:pt x="457047" y="18021"/>
                  </a:lnTo>
                  <a:lnTo>
                    <a:pt x="458190" y="18021"/>
                  </a:lnTo>
                  <a:lnTo>
                    <a:pt x="466940" y="18021"/>
                  </a:lnTo>
                  <a:lnTo>
                    <a:pt x="474941" y="9956"/>
                  </a:lnTo>
                  <a:lnTo>
                    <a:pt x="474941" y="0"/>
                  </a:lnTo>
                  <a:close/>
                </a:path>
                <a:path w="695325" h="193040">
                  <a:moveTo>
                    <a:pt x="530555" y="86461"/>
                  </a:moveTo>
                  <a:lnTo>
                    <a:pt x="522554" y="78409"/>
                  </a:lnTo>
                  <a:lnTo>
                    <a:pt x="502780" y="78409"/>
                  </a:lnTo>
                  <a:lnTo>
                    <a:pt x="494779" y="86461"/>
                  </a:lnTo>
                  <a:lnTo>
                    <a:pt x="494779" y="106362"/>
                  </a:lnTo>
                  <a:lnTo>
                    <a:pt x="502780" y="114427"/>
                  </a:lnTo>
                  <a:lnTo>
                    <a:pt x="522554" y="114427"/>
                  </a:lnTo>
                  <a:lnTo>
                    <a:pt x="530555" y="106362"/>
                  </a:lnTo>
                  <a:lnTo>
                    <a:pt x="530555" y="96418"/>
                  </a:lnTo>
                  <a:lnTo>
                    <a:pt x="530555" y="86461"/>
                  </a:lnTo>
                  <a:close/>
                </a:path>
                <a:path w="695325" h="193040">
                  <a:moveTo>
                    <a:pt x="530555" y="22567"/>
                  </a:moveTo>
                  <a:lnTo>
                    <a:pt x="522554" y="14503"/>
                  </a:lnTo>
                  <a:lnTo>
                    <a:pt x="502780" y="14503"/>
                  </a:lnTo>
                  <a:lnTo>
                    <a:pt x="494779" y="22567"/>
                  </a:lnTo>
                  <a:lnTo>
                    <a:pt x="494779" y="42468"/>
                  </a:lnTo>
                  <a:lnTo>
                    <a:pt x="502780" y="50533"/>
                  </a:lnTo>
                  <a:lnTo>
                    <a:pt x="522554" y="50533"/>
                  </a:lnTo>
                  <a:lnTo>
                    <a:pt x="530555" y="42468"/>
                  </a:lnTo>
                  <a:lnTo>
                    <a:pt x="530555" y="32524"/>
                  </a:lnTo>
                  <a:lnTo>
                    <a:pt x="530555" y="22567"/>
                  </a:lnTo>
                  <a:close/>
                </a:path>
                <a:path w="695325" h="193040">
                  <a:moveTo>
                    <a:pt x="568261" y="0"/>
                  </a:moveTo>
                  <a:lnTo>
                    <a:pt x="550379" y="0"/>
                  </a:lnTo>
                  <a:lnTo>
                    <a:pt x="550379" y="9956"/>
                  </a:lnTo>
                  <a:lnTo>
                    <a:pt x="558393" y="18021"/>
                  </a:lnTo>
                  <a:lnTo>
                    <a:pt x="568261" y="18021"/>
                  </a:lnTo>
                  <a:lnTo>
                    <a:pt x="568261" y="0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7118" y="174802"/>
                  </a:lnTo>
                  <a:lnTo>
                    <a:pt x="567118" y="192836"/>
                  </a:lnTo>
                  <a:lnTo>
                    <a:pt x="585025" y="192836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73"/>
                  </a:moveTo>
                  <a:lnTo>
                    <a:pt x="577024" y="110921"/>
                  </a:lnTo>
                  <a:lnTo>
                    <a:pt x="568261" y="110921"/>
                  </a:lnTo>
                  <a:lnTo>
                    <a:pt x="567118" y="110921"/>
                  </a:lnTo>
                  <a:lnTo>
                    <a:pt x="558393" y="110921"/>
                  </a:lnTo>
                  <a:lnTo>
                    <a:pt x="550379" y="118973"/>
                  </a:lnTo>
                  <a:lnTo>
                    <a:pt x="550379" y="128917"/>
                  </a:lnTo>
                  <a:lnTo>
                    <a:pt x="567118" y="128917"/>
                  </a:lnTo>
                  <a:lnTo>
                    <a:pt x="567118" y="145783"/>
                  </a:lnTo>
                  <a:lnTo>
                    <a:pt x="577024" y="145783"/>
                  </a:lnTo>
                  <a:lnTo>
                    <a:pt x="585025" y="137731"/>
                  </a:lnTo>
                  <a:lnTo>
                    <a:pt x="585025" y="128917"/>
                  </a:lnTo>
                  <a:lnTo>
                    <a:pt x="585025" y="127800"/>
                  </a:lnTo>
                  <a:lnTo>
                    <a:pt x="585025" y="118973"/>
                  </a:lnTo>
                  <a:close/>
                </a:path>
                <a:path w="695325" h="193040">
                  <a:moveTo>
                    <a:pt x="585025" y="55079"/>
                  </a:moveTo>
                  <a:lnTo>
                    <a:pt x="577024" y="47028"/>
                  </a:lnTo>
                  <a:lnTo>
                    <a:pt x="568261" y="47028"/>
                  </a:lnTo>
                  <a:lnTo>
                    <a:pt x="567118" y="47028"/>
                  </a:lnTo>
                  <a:lnTo>
                    <a:pt x="558393" y="47028"/>
                  </a:lnTo>
                  <a:lnTo>
                    <a:pt x="550379" y="55079"/>
                  </a:lnTo>
                  <a:lnTo>
                    <a:pt x="550379" y="63881"/>
                  </a:lnTo>
                  <a:lnTo>
                    <a:pt x="550379" y="65024"/>
                  </a:lnTo>
                  <a:lnTo>
                    <a:pt x="550379" y="73837"/>
                  </a:lnTo>
                  <a:lnTo>
                    <a:pt x="558393" y="81902"/>
                  </a:lnTo>
                  <a:lnTo>
                    <a:pt x="567118" y="81902"/>
                  </a:lnTo>
                  <a:lnTo>
                    <a:pt x="568261" y="81902"/>
                  </a:lnTo>
                  <a:lnTo>
                    <a:pt x="577024" y="81902"/>
                  </a:lnTo>
                  <a:lnTo>
                    <a:pt x="585025" y="73837"/>
                  </a:lnTo>
                  <a:lnTo>
                    <a:pt x="585025" y="65024"/>
                  </a:lnTo>
                  <a:lnTo>
                    <a:pt x="585025" y="63881"/>
                  </a:lnTo>
                  <a:lnTo>
                    <a:pt x="585025" y="55079"/>
                  </a:lnTo>
                  <a:close/>
                </a:path>
                <a:path w="695325" h="193040">
                  <a:moveTo>
                    <a:pt x="640626" y="150342"/>
                  </a:moveTo>
                  <a:lnTo>
                    <a:pt x="632625" y="142290"/>
                  </a:lnTo>
                  <a:lnTo>
                    <a:pt x="612863" y="142290"/>
                  </a:lnTo>
                  <a:lnTo>
                    <a:pt x="604850" y="150342"/>
                  </a:lnTo>
                  <a:lnTo>
                    <a:pt x="604850" y="170243"/>
                  </a:lnTo>
                  <a:lnTo>
                    <a:pt x="612863" y="178308"/>
                  </a:lnTo>
                  <a:lnTo>
                    <a:pt x="632625" y="178308"/>
                  </a:lnTo>
                  <a:lnTo>
                    <a:pt x="640626" y="170243"/>
                  </a:lnTo>
                  <a:lnTo>
                    <a:pt x="640626" y="160299"/>
                  </a:lnTo>
                  <a:lnTo>
                    <a:pt x="640626" y="150342"/>
                  </a:lnTo>
                  <a:close/>
                </a:path>
                <a:path w="695325" h="193040">
                  <a:moveTo>
                    <a:pt x="640626" y="86461"/>
                  </a:moveTo>
                  <a:lnTo>
                    <a:pt x="632625" y="78409"/>
                  </a:lnTo>
                  <a:lnTo>
                    <a:pt x="612863" y="78409"/>
                  </a:lnTo>
                  <a:lnTo>
                    <a:pt x="604850" y="86461"/>
                  </a:lnTo>
                  <a:lnTo>
                    <a:pt x="604850" y="106362"/>
                  </a:lnTo>
                  <a:lnTo>
                    <a:pt x="612863" y="114427"/>
                  </a:lnTo>
                  <a:lnTo>
                    <a:pt x="632625" y="114427"/>
                  </a:lnTo>
                  <a:lnTo>
                    <a:pt x="640626" y="106362"/>
                  </a:lnTo>
                  <a:lnTo>
                    <a:pt x="640626" y="96418"/>
                  </a:lnTo>
                  <a:lnTo>
                    <a:pt x="640626" y="86461"/>
                  </a:lnTo>
                  <a:close/>
                </a:path>
                <a:path w="695325" h="193040">
                  <a:moveTo>
                    <a:pt x="640626" y="22567"/>
                  </a:moveTo>
                  <a:lnTo>
                    <a:pt x="632625" y="14503"/>
                  </a:lnTo>
                  <a:lnTo>
                    <a:pt x="612863" y="14503"/>
                  </a:lnTo>
                  <a:lnTo>
                    <a:pt x="604850" y="22567"/>
                  </a:lnTo>
                  <a:lnTo>
                    <a:pt x="604850" y="42468"/>
                  </a:lnTo>
                  <a:lnTo>
                    <a:pt x="612863" y="50533"/>
                  </a:lnTo>
                  <a:lnTo>
                    <a:pt x="632625" y="50533"/>
                  </a:lnTo>
                  <a:lnTo>
                    <a:pt x="640626" y="42468"/>
                  </a:lnTo>
                  <a:lnTo>
                    <a:pt x="640626" y="32524"/>
                  </a:lnTo>
                  <a:lnTo>
                    <a:pt x="640626" y="22567"/>
                  </a:lnTo>
                  <a:close/>
                </a:path>
                <a:path w="695325" h="193040">
                  <a:moveTo>
                    <a:pt x="678345" y="18021"/>
                  </a:moveTo>
                  <a:lnTo>
                    <a:pt x="678281" y="9956"/>
                  </a:lnTo>
                  <a:lnTo>
                    <a:pt x="677011" y="0"/>
                  </a:lnTo>
                  <a:lnTo>
                    <a:pt x="660463" y="0"/>
                  </a:lnTo>
                  <a:lnTo>
                    <a:pt x="660463" y="9956"/>
                  </a:lnTo>
                  <a:lnTo>
                    <a:pt x="668477" y="18021"/>
                  </a:lnTo>
                  <a:lnTo>
                    <a:pt x="678345" y="18021"/>
                  </a:lnTo>
                  <a:close/>
                </a:path>
                <a:path w="695325" h="193040">
                  <a:moveTo>
                    <a:pt x="688771" y="80213"/>
                  </a:moveTo>
                  <a:lnTo>
                    <a:pt x="686104" y="63881"/>
                  </a:lnTo>
                  <a:lnTo>
                    <a:pt x="678345" y="63881"/>
                  </a:lnTo>
                  <a:lnTo>
                    <a:pt x="678345" y="47028"/>
                  </a:lnTo>
                  <a:lnTo>
                    <a:pt x="668477" y="47028"/>
                  </a:lnTo>
                  <a:lnTo>
                    <a:pt x="660463" y="55079"/>
                  </a:lnTo>
                  <a:lnTo>
                    <a:pt x="660463" y="63881"/>
                  </a:lnTo>
                  <a:lnTo>
                    <a:pt x="660463" y="65024"/>
                  </a:lnTo>
                  <a:lnTo>
                    <a:pt x="660463" y="73837"/>
                  </a:lnTo>
                  <a:lnTo>
                    <a:pt x="668477" y="81902"/>
                  </a:lnTo>
                  <a:lnTo>
                    <a:pt x="677202" y="81902"/>
                  </a:lnTo>
                  <a:lnTo>
                    <a:pt x="678345" y="81902"/>
                  </a:lnTo>
                  <a:lnTo>
                    <a:pt x="687095" y="81902"/>
                  </a:lnTo>
                  <a:lnTo>
                    <a:pt x="688771" y="80213"/>
                  </a:lnTo>
                  <a:close/>
                </a:path>
                <a:path w="695325" h="193040">
                  <a:moveTo>
                    <a:pt x="695096" y="182854"/>
                  </a:moveTo>
                  <a:lnTo>
                    <a:pt x="687095" y="174802"/>
                  </a:lnTo>
                  <a:lnTo>
                    <a:pt x="677202" y="174802"/>
                  </a:lnTo>
                  <a:lnTo>
                    <a:pt x="677202" y="192836"/>
                  </a:lnTo>
                  <a:lnTo>
                    <a:pt x="695096" y="192836"/>
                  </a:lnTo>
                  <a:lnTo>
                    <a:pt x="695096" y="182854"/>
                  </a:lnTo>
                  <a:close/>
                </a:path>
                <a:path w="695325" h="193040">
                  <a:moveTo>
                    <a:pt x="695096" y="118973"/>
                  </a:moveTo>
                  <a:lnTo>
                    <a:pt x="687095" y="110921"/>
                  </a:lnTo>
                  <a:lnTo>
                    <a:pt x="678345" y="110921"/>
                  </a:lnTo>
                  <a:lnTo>
                    <a:pt x="677202" y="110921"/>
                  </a:lnTo>
                  <a:lnTo>
                    <a:pt x="668477" y="110921"/>
                  </a:lnTo>
                  <a:lnTo>
                    <a:pt x="660463" y="118973"/>
                  </a:lnTo>
                  <a:lnTo>
                    <a:pt x="660463" y="127800"/>
                  </a:lnTo>
                  <a:lnTo>
                    <a:pt x="660463" y="128917"/>
                  </a:lnTo>
                  <a:lnTo>
                    <a:pt x="660463" y="137731"/>
                  </a:lnTo>
                  <a:lnTo>
                    <a:pt x="668477" y="145783"/>
                  </a:lnTo>
                  <a:lnTo>
                    <a:pt x="677202" y="145783"/>
                  </a:lnTo>
                  <a:lnTo>
                    <a:pt x="678345" y="145783"/>
                  </a:lnTo>
                  <a:lnTo>
                    <a:pt x="687095" y="145783"/>
                  </a:lnTo>
                  <a:lnTo>
                    <a:pt x="695096" y="137731"/>
                  </a:lnTo>
                  <a:lnTo>
                    <a:pt x="695096" y="128917"/>
                  </a:lnTo>
                  <a:lnTo>
                    <a:pt x="695096" y="127774"/>
                  </a:lnTo>
                  <a:lnTo>
                    <a:pt x="695096" y="11897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92">
              <a:extLst>
                <a:ext uri="{FF2B5EF4-FFF2-40B4-BE49-F238E27FC236}">
                  <a16:creationId xmlns:a16="http://schemas.microsoft.com/office/drawing/2014/main" id="{D338918A-6049-1695-6130-C25AF0BF4237}"/>
                </a:ext>
              </a:extLst>
            </p:cNvPr>
            <p:cNvSpPr/>
            <p:nvPr/>
          </p:nvSpPr>
          <p:spPr>
            <a:xfrm>
              <a:off x="4969421" y="1273886"/>
              <a:ext cx="715010" cy="210185"/>
            </a:xfrm>
            <a:custGeom>
              <a:avLst/>
              <a:gdLst/>
              <a:ahLst/>
              <a:cxnLst/>
              <a:rect l="l" t="t" r="r" b="b"/>
              <a:pathLst>
                <a:path w="715010" h="210184">
                  <a:moveTo>
                    <a:pt x="8509" y="103314"/>
                  </a:moveTo>
                  <a:lnTo>
                    <a:pt x="4216" y="98996"/>
                  </a:lnTo>
                  <a:lnTo>
                    <a:pt x="5321" y="113309"/>
                  </a:lnTo>
                  <a:lnTo>
                    <a:pt x="6324" y="125412"/>
                  </a:lnTo>
                  <a:lnTo>
                    <a:pt x="8509" y="123215"/>
                  </a:lnTo>
                  <a:lnTo>
                    <a:pt x="8509" y="103314"/>
                  </a:lnTo>
                  <a:close/>
                </a:path>
                <a:path w="715010" h="210184">
                  <a:moveTo>
                    <a:pt x="8509" y="39433"/>
                  </a:moveTo>
                  <a:lnTo>
                    <a:pt x="508" y="31381"/>
                  </a:lnTo>
                  <a:lnTo>
                    <a:pt x="0" y="31381"/>
                  </a:lnTo>
                  <a:lnTo>
                    <a:pt x="952" y="49415"/>
                  </a:lnTo>
                  <a:lnTo>
                    <a:pt x="1943" y="65963"/>
                  </a:lnTo>
                  <a:lnTo>
                    <a:pt x="8509" y="59347"/>
                  </a:lnTo>
                  <a:lnTo>
                    <a:pt x="8509" y="39433"/>
                  </a:lnTo>
                  <a:close/>
                </a:path>
                <a:path w="715010" h="210184">
                  <a:moveTo>
                    <a:pt x="62979" y="135839"/>
                  </a:moveTo>
                  <a:lnTo>
                    <a:pt x="54978" y="127787"/>
                  </a:lnTo>
                  <a:lnTo>
                    <a:pt x="46228" y="127787"/>
                  </a:lnTo>
                  <a:lnTo>
                    <a:pt x="45097" y="127787"/>
                  </a:lnTo>
                  <a:lnTo>
                    <a:pt x="36347" y="127787"/>
                  </a:lnTo>
                  <a:lnTo>
                    <a:pt x="28333" y="135839"/>
                  </a:lnTo>
                  <a:lnTo>
                    <a:pt x="28333" y="145783"/>
                  </a:lnTo>
                  <a:lnTo>
                    <a:pt x="45097" y="145783"/>
                  </a:lnTo>
                  <a:lnTo>
                    <a:pt x="46228" y="145783"/>
                  </a:lnTo>
                  <a:lnTo>
                    <a:pt x="62979" y="145783"/>
                  </a:lnTo>
                  <a:lnTo>
                    <a:pt x="62979" y="135839"/>
                  </a:lnTo>
                  <a:close/>
                </a:path>
                <a:path w="715010" h="210184">
                  <a:moveTo>
                    <a:pt x="62979" y="71945"/>
                  </a:moveTo>
                  <a:lnTo>
                    <a:pt x="54978" y="63893"/>
                  </a:lnTo>
                  <a:lnTo>
                    <a:pt x="46228" y="63893"/>
                  </a:lnTo>
                  <a:lnTo>
                    <a:pt x="45097" y="63893"/>
                  </a:lnTo>
                  <a:lnTo>
                    <a:pt x="36347" y="63893"/>
                  </a:lnTo>
                  <a:lnTo>
                    <a:pt x="28333" y="71945"/>
                  </a:lnTo>
                  <a:lnTo>
                    <a:pt x="28333" y="80733"/>
                  </a:lnTo>
                  <a:lnTo>
                    <a:pt x="28333" y="81889"/>
                  </a:lnTo>
                  <a:lnTo>
                    <a:pt x="28333" y="90728"/>
                  </a:lnTo>
                  <a:lnTo>
                    <a:pt x="36347" y="98780"/>
                  </a:lnTo>
                  <a:lnTo>
                    <a:pt x="45097" y="98780"/>
                  </a:lnTo>
                  <a:lnTo>
                    <a:pt x="46228" y="98780"/>
                  </a:lnTo>
                  <a:lnTo>
                    <a:pt x="54978" y="98780"/>
                  </a:lnTo>
                  <a:lnTo>
                    <a:pt x="62979" y="90728"/>
                  </a:lnTo>
                  <a:lnTo>
                    <a:pt x="62979" y="81889"/>
                  </a:lnTo>
                  <a:lnTo>
                    <a:pt x="62979" y="80759"/>
                  </a:lnTo>
                  <a:lnTo>
                    <a:pt x="62979" y="71945"/>
                  </a:lnTo>
                  <a:close/>
                </a:path>
                <a:path w="715010" h="210184">
                  <a:moveTo>
                    <a:pt x="62979" y="16865"/>
                  </a:moveTo>
                  <a:lnTo>
                    <a:pt x="46228" y="16865"/>
                  </a:lnTo>
                  <a:lnTo>
                    <a:pt x="46228" y="0"/>
                  </a:lnTo>
                  <a:lnTo>
                    <a:pt x="36347" y="0"/>
                  </a:lnTo>
                  <a:lnTo>
                    <a:pt x="28333" y="8051"/>
                  </a:lnTo>
                  <a:lnTo>
                    <a:pt x="28333" y="16865"/>
                  </a:lnTo>
                  <a:lnTo>
                    <a:pt x="28333" y="18021"/>
                  </a:lnTo>
                  <a:lnTo>
                    <a:pt x="28333" y="26835"/>
                  </a:lnTo>
                  <a:lnTo>
                    <a:pt x="36347" y="34886"/>
                  </a:lnTo>
                  <a:lnTo>
                    <a:pt x="45097" y="34886"/>
                  </a:lnTo>
                  <a:lnTo>
                    <a:pt x="46228" y="34886"/>
                  </a:lnTo>
                  <a:lnTo>
                    <a:pt x="54978" y="34886"/>
                  </a:lnTo>
                  <a:lnTo>
                    <a:pt x="62979" y="26835"/>
                  </a:lnTo>
                  <a:lnTo>
                    <a:pt x="62979" y="16865"/>
                  </a:lnTo>
                  <a:close/>
                </a:path>
                <a:path w="715010" h="210184">
                  <a:moveTo>
                    <a:pt x="118579" y="103314"/>
                  </a:moveTo>
                  <a:lnTo>
                    <a:pt x="110578" y="95250"/>
                  </a:lnTo>
                  <a:lnTo>
                    <a:pt x="90817" y="95250"/>
                  </a:lnTo>
                  <a:lnTo>
                    <a:pt x="82804" y="103314"/>
                  </a:lnTo>
                  <a:lnTo>
                    <a:pt x="82804" y="123215"/>
                  </a:lnTo>
                  <a:lnTo>
                    <a:pt x="90817" y="131279"/>
                  </a:lnTo>
                  <a:lnTo>
                    <a:pt x="110578" y="131279"/>
                  </a:lnTo>
                  <a:lnTo>
                    <a:pt x="118579" y="123215"/>
                  </a:lnTo>
                  <a:lnTo>
                    <a:pt x="118579" y="113271"/>
                  </a:lnTo>
                  <a:lnTo>
                    <a:pt x="118579" y="103314"/>
                  </a:lnTo>
                  <a:close/>
                </a:path>
                <a:path w="715010" h="210184">
                  <a:moveTo>
                    <a:pt x="118579" y="39433"/>
                  </a:moveTo>
                  <a:lnTo>
                    <a:pt x="110578" y="31381"/>
                  </a:lnTo>
                  <a:lnTo>
                    <a:pt x="90817" y="31381"/>
                  </a:lnTo>
                  <a:lnTo>
                    <a:pt x="82804" y="39433"/>
                  </a:lnTo>
                  <a:lnTo>
                    <a:pt x="82804" y="59347"/>
                  </a:lnTo>
                  <a:lnTo>
                    <a:pt x="90817" y="67411"/>
                  </a:lnTo>
                  <a:lnTo>
                    <a:pt x="110578" y="67411"/>
                  </a:lnTo>
                  <a:lnTo>
                    <a:pt x="118579" y="59347"/>
                  </a:lnTo>
                  <a:lnTo>
                    <a:pt x="118579" y="49390"/>
                  </a:lnTo>
                  <a:lnTo>
                    <a:pt x="118579" y="39433"/>
                  </a:lnTo>
                  <a:close/>
                </a:path>
                <a:path w="715010" h="210184">
                  <a:moveTo>
                    <a:pt x="173050" y="135839"/>
                  </a:moveTo>
                  <a:lnTo>
                    <a:pt x="165049" y="127787"/>
                  </a:lnTo>
                  <a:lnTo>
                    <a:pt x="156311" y="127787"/>
                  </a:lnTo>
                  <a:lnTo>
                    <a:pt x="155155" y="127787"/>
                  </a:lnTo>
                  <a:lnTo>
                    <a:pt x="146431" y="127787"/>
                  </a:lnTo>
                  <a:lnTo>
                    <a:pt x="138417" y="135839"/>
                  </a:lnTo>
                  <a:lnTo>
                    <a:pt x="138417" y="145783"/>
                  </a:lnTo>
                  <a:lnTo>
                    <a:pt x="155155" y="145783"/>
                  </a:lnTo>
                  <a:lnTo>
                    <a:pt x="156311" y="145783"/>
                  </a:lnTo>
                  <a:lnTo>
                    <a:pt x="173050" y="145783"/>
                  </a:lnTo>
                  <a:lnTo>
                    <a:pt x="173050" y="135839"/>
                  </a:lnTo>
                  <a:close/>
                </a:path>
                <a:path w="715010" h="210184">
                  <a:moveTo>
                    <a:pt x="173050" y="71945"/>
                  </a:moveTo>
                  <a:lnTo>
                    <a:pt x="165049" y="63893"/>
                  </a:lnTo>
                  <a:lnTo>
                    <a:pt x="156311" y="63893"/>
                  </a:lnTo>
                  <a:lnTo>
                    <a:pt x="155155" y="63893"/>
                  </a:lnTo>
                  <a:lnTo>
                    <a:pt x="146431" y="63893"/>
                  </a:lnTo>
                  <a:lnTo>
                    <a:pt x="138417" y="71945"/>
                  </a:lnTo>
                  <a:lnTo>
                    <a:pt x="138417" y="80759"/>
                  </a:lnTo>
                  <a:lnTo>
                    <a:pt x="138417" y="81889"/>
                  </a:lnTo>
                  <a:lnTo>
                    <a:pt x="138417" y="90728"/>
                  </a:lnTo>
                  <a:lnTo>
                    <a:pt x="146431" y="98780"/>
                  </a:lnTo>
                  <a:lnTo>
                    <a:pt x="155155" y="98780"/>
                  </a:lnTo>
                  <a:lnTo>
                    <a:pt x="156311" y="98780"/>
                  </a:lnTo>
                  <a:lnTo>
                    <a:pt x="165049" y="98780"/>
                  </a:lnTo>
                  <a:lnTo>
                    <a:pt x="173050" y="90728"/>
                  </a:lnTo>
                  <a:lnTo>
                    <a:pt x="173050" y="81889"/>
                  </a:lnTo>
                  <a:lnTo>
                    <a:pt x="173050" y="80759"/>
                  </a:lnTo>
                  <a:lnTo>
                    <a:pt x="173050" y="71945"/>
                  </a:lnTo>
                  <a:close/>
                </a:path>
                <a:path w="715010" h="210184">
                  <a:moveTo>
                    <a:pt x="173050" y="16865"/>
                  </a:moveTo>
                  <a:lnTo>
                    <a:pt x="156311" y="16865"/>
                  </a:lnTo>
                  <a:lnTo>
                    <a:pt x="155155" y="16865"/>
                  </a:lnTo>
                  <a:lnTo>
                    <a:pt x="138417" y="16865"/>
                  </a:lnTo>
                  <a:lnTo>
                    <a:pt x="138417" y="26835"/>
                  </a:lnTo>
                  <a:lnTo>
                    <a:pt x="146431" y="34886"/>
                  </a:lnTo>
                  <a:lnTo>
                    <a:pt x="155155" y="34886"/>
                  </a:lnTo>
                  <a:lnTo>
                    <a:pt x="156311" y="34886"/>
                  </a:lnTo>
                  <a:lnTo>
                    <a:pt x="165049" y="34886"/>
                  </a:lnTo>
                  <a:lnTo>
                    <a:pt x="173050" y="26835"/>
                  </a:lnTo>
                  <a:lnTo>
                    <a:pt x="173050" y="16865"/>
                  </a:lnTo>
                  <a:close/>
                </a:path>
                <a:path w="715010" h="210184">
                  <a:moveTo>
                    <a:pt x="228663" y="103314"/>
                  </a:moveTo>
                  <a:lnTo>
                    <a:pt x="220662" y="95250"/>
                  </a:lnTo>
                  <a:lnTo>
                    <a:pt x="200888" y="95250"/>
                  </a:lnTo>
                  <a:lnTo>
                    <a:pt x="192887" y="103314"/>
                  </a:lnTo>
                  <a:lnTo>
                    <a:pt x="192887" y="123215"/>
                  </a:lnTo>
                  <a:lnTo>
                    <a:pt x="200888" y="131279"/>
                  </a:lnTo>
                  <a:lnTo>
                    <a:pt x="220662" y="131279"/>
                  </a:lnTo>
                  <a:lnTo>
                    <a:pt x="228663" y="123215"/>
                  </a:lnTo>
                  <a:lnTo>
                    <a:pt x="228663" y="113271"/>
                  </a:lnTo>
                  <a:lnTo>
                    <a:pt x="228663" y="103314"/>
                  </a:lnTo>
                  <a:close/>
                </a:path>
                <a:path w="715010" h="210184">
                  <a:moveTo>
                    <a:pt x="228663" y="39433"/>
                  </a:moveTo>
                  <a:lnTo>
                    <a:pt x="220662" y="31381"/>
                  </a:lnTo>
                  <a:lnTo>
                    <a:pt x="200888" y="31381"/>
                  </a:lnTo>
                  <a:lnTo>
                    <a:pt x="192887" y="39433"/>
                  </a:lnTo>
                  <a:lnTo>
                    <a:pt x="192887" y="59347"/>
                  </a:lnTo>
                  <a:lnTo>
                    <a:pt x="200888" y="67411"/>
                  </a:lnTo>
                  <a:lnTo>
                    <a:pt x="220662" y="67411"/>
                  </a:lnTo>
                  <a:lnTo>
                    <a:pt x="228663" y="59347"/>
                  </a:lnTo>
                  <a:lnTo>
                    <a:pt x="228663" y="49390"/>
                  </a:lnTo>
                  <a:lnTo>
                    <a:pt x="228663" y="39433"/>
                  </a:lnTo>
                  <a:close/>
                </a:path>
                <a:path w="715010" h="210184">
                  <a:moveTo>
                    <a:pt x="283121" y="135839"/>
                  </a:moveTo>
                  <a:lnTo>
                    <a:pt x="275120" y="127787"/>
                  </a:lnTo>
                  <a:lnTo>
                    <a:pt x="266369" y="127787"/>
                  </a:lnTo>
                  <a:lnTo>
                    <a:pt x="265226" y="127787"/>
                  </a:lnTo>
                  <a:lnTo>
                    <a:pt x="256489" y="127787"/>
                  </a:lnTo>
                  <a:lnTo>
                    <a:pt x="248488" y="135839"/>
                  </a:lnTo>
                  <a:lnTo>
                    <a:pt x="248488" y="145783"/>
                  </a:lnTo>
                  <a:lnTo>
                    <a:pt x="265226" y="145783"/>
                  </a:lnTo>
                  <a:lnTo>
                    <a:pt x="266369" y="145783"/>
                  </a:lnTo>
                  <a:lnTo>
                    <a:pt x="283121" y="145783"/>
                  </a:lnTo>
                  <a:lnTo>
                    <a:pt x="283121" y="135839"/>
                  </a:lnTo>
                  <a:close/>
                </a:path>
                <a:path w="715010" h="210184">
                  <a:moveTo>
                    <a:pt x="283121" y="71945"/>
                  </a:moveTo>
                  <a:lnTo>
                    <a:pt x="275120" y="63893"/>
                  </a:lnTo>
                  <a:lnTo>
                    <a:pt x="266369" y="63893"/>
                  </a:lnTo>
                  <a:lnTo>
                    <a:pt x="265226" y="63893"/>
                  </a:lnTo>
                  <a:lnTo>
                    <a:pt x="256489" y="63893"/>
                  </a:lnTo>
                  <a:lnTo>
                    <a:pt x="248488" y="71945"/>
                  </a:lnTo>
                  <a:lnTo>
                    <a:pt x="248488" y="80759"/>
                  </a:lnTo>
                  <a:lnTo>
                    <a:pt x="248488" y="81889"/>
                  </a:lnTo>
                  <a:lnTo>
                    <a:pt x="248488" y="90728"/>
                  </a:lnTo>
                  <a:lnTo>
                    <a:pt x="256489" y="98780"/>
                  </a:lnTo>
                  <a:lnTo>
                    <a:pt x="265226" y="98780"/>
                  </a:lnTo>
                  <a:lnTo>
                    <a:pt x="266369" y="98780"/>
                  </a:lnTo>
                  <a:lnTo>
                    <a:pt x="275120" y="98780"/>
                  </a:lnTo>
                  <a:lnTo>
                    <a:pt x="283121" y="90728"/>
                  </a:lnTo>
                  <a:lnTo>
                    <a:pt x="283121" y="81889"/>
                  </a:lnTo>
                  <a:lnTo>
                    <a:pt x="283121" y="80759"/>
                  </a:lnTo>
                  <a:lnTo>
                    <a:pt x="283121" y="71945"/>
                  </a:lnTo>
                  <a:close/>
                </a:path>
                <a:path w="715010" h="210184">
                  <a:moveTo>
                    <a:pt x="283121" y="16865"/>
                  </a:moveTo>
                  <a:lnTo>
                    <a:pt x="266369" y="16865"/>
                  </a:lnTo>
                  <a:lnTo>
                    <a:pt x="265226" y="16865"/>
                  </a:lnTo>
                  <a:lnTo>
                    <a:pt x="248488" y="16865"/>
                  </a:lnTo>
                  <a:lnTo>
                    <a:pt x="248488" y="26835"/>
                  </a:lnTo>
                  <a:lnTo>
                    <a:pt x="256489" y="34886"/>
                  </a:lnTo>
                  <a:lnTo>
                    <a:pt x="265226" y="34886"/>
                  </a:lnTo>
                  <a:lnTo>
                    <a:pt x="266369" y="34886"/>
                  </a:lnTo>
                  <a:lnTo>
                    <a:pt x="275120" y="34886"/>
                  </a:lnTo>
                  <a:lnTo>
                    <a:pt x="283121" y="26835"/>
                  </a:lnTo>
                  <a:lnTo>
                    <a:pt x="283121" y="16865"/>
                  </a:lnTo>
                  <a:close/>
                </a:path>
                <a:path w="715010" h="210184">
                  <a:moveTo>
                    <a:pt x="338734" y="103314"/>
                  </a:moveTo>
                  <a:lnTo>
                    <a:pt x="330733" y="95250"/>
                  </a:lnTo>
                  <a:lnTo>
                    <a:pt x="310959" y="95250"/>
                  </a:lnTo>
                  <a:lnTo>
                    <a:pt x="302958" y="103314"/>
                  </a:lnTo>
                  <a:lnTo>
                    <a:pt x="302958" y="123215"/>
                  </a:lnTo>
                  <a:lnTo>
                    <a:pt x="310959" y="131279"/>
                  </a:lnTo>
                  <a:lnTo>
                    <a:pt x="330733" y="131279"/>
                  </a:lnTo>
                  <a:lnTo>
                    <a:pt x="338734" y="123215"/>
                  </a:lnTo>
                  <a:lnTo>
                    <a:pt x="338734" y="113271"/>
                  </a:lnTo>
                  <a:lnTo>
                    <a:pt x="338734" y="103314"/>
                  </a:lnTo>
                  <a:close/>
                </a:path>
                <a:path w="715010" h="210184">
                  <a:moveTo>
                    <a:pt x="338734" y="39433"/>
                  </a:moveTo>
                  <a:lnTo>
                    <a:pt x="330733" y="31381"/>
                  </a:lnTo>
                  <a:lnTo>
                    <a:pt x="310959" y="31381"/>
                  </a:lnTo>
                  <a:lnTo>
                    <a:pt x="302958" y="39433"/>
                  </a:lnTo>
                  <a:lnTo>
                    <a:pt x="302958" y="59347"/>
                  </a:lnTo>
                  <a:lnTo>
                    <a:pt x="310959" y="67411"/>
                  </a:lnTo>
                  <a:lnTo>
                    <a:pt x="330733" y="67411"/>
                  </a:lnTo>
                  <a:lnTo>
                    <a:pt x="338734" y="59347"/>
                  </a:lnTo>
                  <a:lnTo>
                    <a:pt x="338734" y="49390"/>
                  </a:lnTo>
                  <a:lnTo>
                    <a:pt x="338734" y="39433"/>
                  </a:lnTo>
                  <a:close/>
                </a:path>
                <a:path w="715010" h="210184">
                  <a:moveTo>
                    <a:pt x="393204" y="135839"/>
                  </a:moveTo>
                  <a:lnTo>
                    <a:pt x="385203" y="127787"/>
                  </a:lnTo>
                  <a:lnTo>
                    <a:pt x="376453" y="127787"/>
                  </a:lnTo>
                  <a:lnTo>
                    <a:pt x="375335" y="127787"/>
                  </a:lnTo>
                  <a:lnTo>
                    <a:pt x="366585" y="127787"/>
                  </a:lnTo>
                  <a:lnTo>
                    <a:pt x="358571" y="135839"/>
                  </a:lnTo>
                  <a:lnTo>
                    <a:pt x="358571" y="145783"/>
                  </a:lnTo>
                  <a:lnTo>
                    <a:pt x="375335" y="145783"/>
                  </a:lnTo>
                  <a:lnTo>
                    <a:pt x="376453" y="145783"/>
                  </a:lnTo>
                  <a:lnTo>
                    <a:pt x="393204" y="145783"/>
                  </a:lnTo>
                  <a:lnTo>
                    <a:pt x="393204" y="135839"/>
                  </a:lnTo>
                  <a:close/>
                </a:path>
                <a:path w="715010" h="210184">
                  <a:moveTo>
                    <a:pt x="393204" y="71945"/>
                  </a:moveTo>
                  <a:lnTo>
                    <a:pt x="385203" y="63893"/>
                  </a:lnTo>
                  <a:lnTo>
                    <a:pt x="376453" y="63893"/>
                  </a:lnTo>
                  <a:lnTo>
                    <a:pt x="375335" y="63893"/>
                  </a:lnTo>
                  <a:lnTo>
                    <a:pt x="366585" y="63893"/>
                  </a:lnTo>
                  <a:lnTo>
                    <a:pt x="358571" y="71945"/>
                  </a:lnTo>
                  <a:lnTo>
                    <a:pt x="358571" y="80759"/>
                  </a:lnTo>
                  <a:lnTo>
                    <a:pt x="358571" y="81889"/>
                  </a:lnTo>
                  <a:lnTo>
                    <a:pt x="358571" y="90728"/>
                  </a:lnTo>
                  <a:lnTo>
                    <a:pt x="366585" y="98780"/>
                  </a:lnTo>
                  <a:lnTo>
                    <a:pt x="375335" y="98780"/>
                  </a:lnTo>
                  <a:lnTo>
                    <a:pt x="376453" y="98780"/>
                  </a:lnTo>
                  <a:lnTo>
                    <a:pt x="385203" y="98780"/>
                  </a:lnTo>
                  <a:lnTo>
                    <a:pt x="393204" y="90728"/>
                  </a:lnTo>
                  <a:lnTo>
                    <a:pt x="393204" y="81889"/>
                  </a:lnTo>
                  <a:lnTo>
                    <a:pt x="393204" y="80759"/>
                  </a:lnTo>
                  <a:lnTo>
                    <a:pt x="393204" y="71945"/>
                  </a:lnTo>
                  <a:close/>
                </a:path>
                <a:path w="715010" h="210184">
                  <a:moveTo>
                    <a:pt x="393204" y="16865"/>
                  </a:moveTo>
                  <a:lnTo>
                    <a:pt x="376453" y="16865"/>
                  </a:lnTo>
                  <a:lnTo>
                    <a:pt x="375335" y="16865"/>
                  </a:lnTo>
                  <a:lnTo>
                    <a:pt x="358571" y="16865"/>
                  </a:lnTo>
                  <a:lnTo>
                    <a:pt x="358571" y="26835"/>
                  </a:lnTo>
                  <a:lnTo>
                    <a:pt x="366585" y="34886"/>
                  </a:lnTo>
                  <a:lnTo>
                    <a:pt x="375335" y="34886"/>
                  </a:lnTo>
                  <a:lnTo>
                    <a:pt x="376453" y="34886"/>
                  </a:lnTo>
                  <a:lnTo>
                    <a:pt x="385203" y="34886"/>
                  </a:lnTo>
                  <a:lnTo>
                    <a:pt x="393204" y="26835"/>
                  </a:lnTo>
                  <a:lnTo>
                    <a:pt x="393204" y="16865"/>
                  </a:lnTo>
                  <a:close/>
                </a:path>
                <a:path w="715010" h="210184">
                  <a:moveTo>
                    <a:pt x="448805" y="103314"/>
                  </a:moveTo>
                  <a:lnTo>
                    <a:pt x="440804" y="95250"/>
                  </a:lnTo>
                  <a:lnTo>
                    <a:pt x="421030" y="95250"/>
                  </a:lnTo>
                  <a:lnTo>
                    <a:pt x="413029" y="103314"/>
                  </a:lnTo>
                  <a:lnTo>
                    <a:pt x="413029" y="123215"/>
                  </a:lnTo>
                  <a:lnTo>
                    <a:pt x="421030" y="131279"/>
                  </a:lnTo>
                  <a:lnTo>
                    <a:pt x="440804" y="131279"/>
                  </a:lnTo>
                  <a:lnTo>
                    <a:pt x="448805" y="123215"/>
                  </a:lnTo>
                  <a:lnTo>
                    <a:pt x="448805" y="113271"/>
                  </a:lnTo>
                  <a:lnTo>
                    <a:pt x="448805" y="103314"/>
                  </a:lnTo>
                  <a:close/>
                </a:path>
                <a:path w="715010" h="210184">
                  <a:moveTo>
                    <a:pt x="448805" y="39433"/>
                  </a:moveTo>
                  <a:lnTo>
                    <a:pt x="440804" y="31381"/>
                  </a:lnTo>
                  <a:lnTo>
                    <a:pt x="421030" y="31381"/>
                  </a:lnTo>
                  <a:lnTo>
                    <a:pt x="413029" y="39433"/>
                  </a:lnTo>
                  <a:lnTo>
                    <a:pt x="413029" y="59347"/>
                  </a:lnTo>
                  <a:lnTo>
                    <a:pt x="421030" y="67411"/>
                  </a:lnTo>
                  <a:lnTo>
                    <a:pt x="440804" y="67411"/>
                  </a:lnTo>
                  <a:lnTo>
                    <a:pt x="448805" y="59347"/>
                  </a:lnTo>
                  <a:lnTo>
                    <a:pt x="448805" y="49390"/>
                  </a:lnTo>
                  <a:lnTo>
                    <a:pt x="448805" y="39433"/>
                  </a:lnTo>
                  <a:close/>
                </a:path>
                <a:path w="715010" h="210184">
                  <a:moveTo>
                    <a:pt x="503275" y="135839"/>
                  </a:moveTo>
                  <a:lnTo>
                    <a:pt x="495274" y="127787"/>
                  </a:lnTo>
                  <a:lnTo>
                    <a:pt x="486524" y="127787"/>
                  </a:lnTo>
                  <a:lnTo>
                    <a:pt x="485381" y="127787"/>
                  </a:lnTo>
                  <a:lnTo>
                    <a:pt x="476656" y="127787"/>
                  </a:lnTo>
                  <a:lnTo>
                    <a:pt x="468642" y="135839"/>
                  </a:lnTo>
                  <a:lnTo>
                    <a:pt x="468642" y="145783"/>
                  </a:lnTo>
                  <a:lnTo>
                    <a:pt x="485381" y="145783"/>
                  </a:lnTo>
                  <a:lnTo>
                    <a:pt x="486524" y="145783"/>
                  </a:lnTo>
                  <a:lnTo>
                    <a:pt x="503275" y="145783"/>
                  </a:lnTo>
                  <a:lnTo>
                    <a:pt x="503275" y="135839"/>
                  </a:lnTo>
                  <a:close/>
                </a:path>
                <a:path w="715010" h="210184">
                  <a:moveTo>
                    <a:pt x="503275" y="71945"/>
                  </a:moveTo>
                  <a:lnTo>
                    <a:pt x="495274" y="63893"/>
                  </a:lnTo>
                  <a:lnTo>
                    <a:pt x="486524" y="63893"/>
                  </a:lnTo>
                  <a:lnTo>
                    <a:pt x="485381" y="63893"/>
                  </a:lnTo>
                  <a:lnTo>
                    <a:pt x="476656" y="63893"/>
                  </a:lnTo>
                  <a:lnTo>
                    <a:pt x="468642" y="71945"/>
                  </a:lnTo>
                  <a:lnTo>
                    <a:pt x="468642" y="80759"/>
                  </a:lnTo>
                  <a:lnTo>
                    <a:pt x="468642" y="81889"/>
                  </a:lnTo>
                  <a:lnTo>
                    <a:pt x="468642" y="90728"/>
                  </a:lnTo>
                  <a:lnTo>
                    <a:pt x="476656" y="98780"/>
                  </a:lnTo>
                  <a:lnTo>
                    <a:pt x="485381" y="98780"/>
                  </a:lnTo>
                  <a:lnTo>
                    <a:pt x="486524" y="98780"/>
                  </a:lnTo>
                  <a:lnTo>
                    <a:pt x="495274" y="98780"/>
                  </a:lnTo>
                  <a:lnTo>
                    <a:pt x="503275" y="90728"/>
                  </a:lnTo>
                  <a:lnTo>
                    <a:pt x="503275" y="81889"/>
                  </a:lnTo>
                  <a:lnTo>
                    <a:pt x="503275" y="80759"/>
                  </a:lnTo>
                  <a:lnTo>
                    <a:pt x="503275" y="71945"/>
                  </a:lnTo>
                  <a:close/>
                </a:path>
                <a:path w="715010" h="210184">
                  <a:moveTo>
                    <a:pt x="503275" y="16865"/>
                  </a:moveTo>
                  <a:lnTo>
                    <a:pt x="486524" y="16865"/>
                  </a:lnTo>
                  <a:lnTo>
                    <a:pt x="485381" y="16865"/>
                  </a:lnTo>
                  <a:lnTo>
                    <a:pt x="468642" y="16865"/>
                  </a:lnTo>
                  <a:lnTo>
                    <a:pt x="468642" y="26835"/>
                  </a:lnTo>
                  <a:lnTo>
                    <a:pt x="476656" y="34886"/>
                  </a:lnTo>
                  <a:lnTo>
                    <a:pt x="485381" y="34886"/>
                  </a:lnTo>
                  <a:lnTo>
                    <a:pt x="486524" y="34886"/>
                  </a:lnTo>
                  <a:lnTo>
                    <a:pt x="495274" y="34886"/>
                  </a:lnTo>
                  <a:lnTo>
                    <a:pt x="503275" y="26835"/>
                  </a:lnTo>
                  <a:lnTo>
                    <a:pt x="503275" y="16865"/>
                  </a:lnTo>
                  <a:close/>
                </a:path>
                <a:path w="715010" h="210184">
                  <a:moveTo>
                    <a:pt x="558888" y="103314"/>
                  </a:moveTo>
                  <a:lnTo>
                    <a:pt x="550887" y="95250"/>
                  </a:lnTo>
                  <a:lnTo>
                    <a:pt x="531114" y="95250"/>
                  </a:lnTo>
                  <a:lnTo>
                    <a:pt x="523113" y="103314"/>
                  </a:lnTo>
                  <a:lnTo>
                    <a:pt x="523113" y="123215"/>
                  </a:lnTo>
                  <a:lnTo>
                    <a:pt x="531114" y="131279"/>
                  </a:lnTo>
                  <a:lnTo>
                    <a:pt x="550887" y="131279"/>
                  </a:lnTo>
                  <a:lnTo>
                    <a:pt x="558888" y="123215"/>
                  </a:lnTo>
                  <a:lnTo>
                    <a:pt x="558888" y="113271"/>
                  </a:lnTo>
                  <a:lnTo>
                    <a:pt x="558888" y="103314"/>
                  </a:lnTo>
                  <a:close/>
                </a:path>
                <a:path w="715010" h="210184">
                  <a:moveTo>
                    <a:pt x="558888" y="39433"/>
                  </a:moveTo>
                  <a:lnTo>
                    <a:pt x="550887" y="31381"/>
                  </a:lnTo>
                  <a:lnTo>
                    <a:pt x="531114" y="31381"/>
                  </a:lnTo>
                  <a:lnTo>
                    <a:pt x="523113" y="39433"/>
                  </a:lnTo>
                  <a:lnTo>
                    <a:pt x="523113" y="59347"/>
                  </a:lnTo>
                  <a:lnTo>
                    <a:pt x="531114" y="67411"/>
                  </a:lnTo>
                  <a:lnTo>
                    <a:pt x="550887" y="67411"/>
                  </a:lnTo>
                  <a:lnTo>
                    <a:pt x="558888" y="59347"/>
                  </a:lnTo>
                  <a:lnTo>
                    <a:pt x="558888" y="49390"/>
                  </a:lnTo>
                  <a:lnTo>
                    <a:pt x="558888" y="39433"/>
                  </a:lnTo>
                  <a:close/>
                </a:path>
                <a:path w="715010" h="210184">
                  <a:moveTo>
                    <a:pt x="613359" y="135839"/>
                  </a:moveTo>
                  <a:lnTo>
                    <a:pt x="605358" y="127787"/>
                  </a:lnTo>
                  <a:lnTo>
                    <a:pt x="596595" y="127787"/>
                  </a:lnTo>
                  <a:lnTo>
                    <a:pt x="595452" y="127787"/>
                  </a:lnTo>
                  <a:lnTo>
                    <a:pt x="586727" y="127787"/>
                  </a:lnTo>
                  <a:lnTo>
                    <a:pt x="578713" y="135839"/>
                  </a:lnTo>
                  <a:lnTo>
                    <a:pt x="578713" y="145783"/>
                  </a:lnTo>
                  <a:lnTo>
                    <a:pt x="595452" y="145783"/>
                  </a:lnTo>
                  <a:lnTo>
                    <a:pt x="595452" y="162661"/>
                  </a:lnTo>
                  <a:lnTo>
                    <a:pt x="605358" y="162661"/>
                  </a:lnTo>
                  <a:lnTo>
                    <a:pt x="613359" y="154597"/>
                  </a:lnTo>
                  <a:lnTo>
                    <a:pt x="613359" y="145783"/>
                  </a:lnTo>
                  <a:lnTo>
                    <a:pt x="613359" y="144640"/>
                  </a:lnTo>
                  <a:lnTo>
                    <a:pt x="613359" y="135839"/>
                  </a:lnTo>
                  <a:close/>
                </a:path>
                <a:path w="715010" h="210184">
                  <a:moveTo>
                    <a:pt x="613359" y="71945"/>
                  </a:moveTo>
                  <a:lnTo>
                    <a:pt x="605358" y="63893"/>
                  </a:lnTo>
                  <a:lnTo>
                    <a:pt x="596595" y="63893"/>
                  </a:lnTo>
                  <a:lnTo>
                    <a:pt x="595452" y="63893"/>
                  </a:lnTo>
                  <a:lnTo>
                    <a:pt x="586727" y="63893"/>
                  </a:lnTo>
                  <a:lnTo>
                    <a:pt x="578713" y="71945"/>
                  </a:lnTo>
                  <a:lnTo>
                    <a:pt x="578713" y="80759"/>
                  </a:lnTo>
                  <a:lnTo>
                    <a:pt x="578713" y="81889"/>
                  </a:lnTo>
                  <a:lnTo>
                    <a:pt x="578713" y="90728"/>
                  </a:lnTo>
                  <a:lnTo>
                    <a:pt x="586727" y="98780"/>
                  </a:lnTo>
                  <a:lnTo>
                    <a:pt x="595452" y="98780"/>
                  </a:lnTo>
                  <a:lnTo>
                    <a:pt x="596595" y="98780"/>
                  </a:lnTo>
                  <a:lnTo>
                    <a:pt x="605358" y="98780"/>
                  </a:lnTo>
                  <a:lnTo>
                    <a:pt x="613359" y="90728"/>
                  </a:lnTo>
                  <a:lnTo>
                    <a:pt x="613359" y="81889"/>
                  </a:lnTo>
                  <a:lnTo>
                    <a:pt x="613359" y="80733"/>
                  </a:lnTo>
                  <a:lnTo>
                    <a:pt x="613359" y="71945"/>
                  </a:lnTo>
                  <a:close/>
                </a:path>
                <a:path w="715010" h="210184">
                  <a:moveTo>
                    <a:pt x="613359" y="16865"/>
                  </a:moveTo>
                  <a:lnTo>
                    <a:pt x="596595" y="16865"/>
                  </a:lnTo>
                  <a:lnTo>
                    <a:pt x="595452" y="16865"/>
                  </a:lnTo>
                  <a:lnTo>
                    <a:pt x="578713" y="16865"/>
                  </a:lnTo>
                  <a:lnTo>
                    <a:pt x="578713" y="26835"/>
                  </a:lnTo>
                  <a:lnTo>
                    <a:pt x="586727" y="34886"/>
                  </a:lnTo>
                  <a:lnTo>
                    <a:pt x="595452" y="34886"/>
                  </a:lnTo>
                  <a:lnTo>
                    <a:pt x="596595" y="34886"/>
                  </a:lnTo>
                  <a:lnTo>
                    <a:pt x="605358" y="34886"/>
                  </a:lnTo>
                  <a:lnTo>
                    <a:pt x="613359" y="26835"/>
                  </a:lnTo>
                  <a:lnTo>
                    <a:pt x="613359" y="16865"/>
                  </a:lnTo>
                  <a:close/>
                </a:path>
                <a:path w="715010" h="210184">
                  <a:moveTo>
                    <a:pt x="668959" y="167208"/>
                  </a:moveTo>
                  <a:lnTo>
                    <a:pt x="660958" y="159143"/>
                  </a:lnTo>
                  <a:lnTo>
                    <a:pt x="641197" y="159143"/>
                  </a:lnTo>
                  <a:lnTo>
                    <a:pt x="633183" y="167208"/>
                  </a:lnTo>
                  <a:lnTo>
                    <a:pt x="633183" y="187109"/>
                  </a:lnTo>
                  <a:lnTo>
                    <a:pt x="641197" y="195173"/>
                  </a:lnTo>
                  <a:lnTo>
                    <a:pt x="660958" y="195173"/>
                  </a:lnTo>
                  <a:lnTo>
                    <a:pt x="668959" y="187109"/>
                  </a:lnTo>
                  <a:lnTo>
                    <a:pt x="668959" y="177165"/>
                  </a:lnTo>
                  <a:lnTo>
                    <a:pt x="668959" y="167208"/>
                  </a:lnTo>
                  <a:close/>
                </a:path>
                <a:path w="715010" h="210184">
                  <a:moveTo>
                    <a:pt x="668959" y="103314"/>
                  </a:moveTo>
                  <a:lnTo>
                    <a:pt x="660958" y="95250"/>
                  </a:lnTo>
                  <a:lnTo>
                    <a:pt x="641197" y="95250"/>
                  </a:lnTo>
                  <a:lnTo>
                    <a:pt x="633183" y="103314"/>
                  </a:lnTo>
                  <a:lnTo>
                    <a:pt x="633183" y="123215"/>
                  </a:lnTo>
                  <a:lnTo>
                    <a:pt x="641197" y="131279"/>
                  </a:lnTo>
                  <a:lnTo>
                    <a:pt x="660958" y="131279"/>
                  </a:lnTo>
                  <a:lnTo>
                    <a:pt x="668959" y="123215"/>
                  </a:lnTo>
                  <a:lnTo>
                    <a:pt x="668959" y="113271"/>
                  </a:lnTo>
                  <a:lnTo>
                    <a:pt x="668959" y="103314"/>
                  </a:lnTo>
                  <a:close/>
                </a:path>
                <a:path w="715010" h="210184">
                  <a:moveTo>
                    <a:pt x="668959" y="39433"/>
                  </a:moveTo>
                  <a:lnTo>
                    <a:pt x="660958" y="31381"/>
                  </a:lnTo>
                  <a:lnTo>
                    <a:pt x="641197" y="31381"/>
                  </a:lnTo>
                  <a:lnTo>
                    <a:pt x="633183" y="39433"/>
                  </a:lnTo>
                  <a:lnTo>
                    <a:pt x="633183" y="59347"/>
                  </a:lnTo>
                  <a:lnTo>
                    <a:pt x="641197" y="67411"/>
                  </a:lnTo>
                  <a:lnTo>
                    <a:pt x="660958" y="67411"/>
                  </a:lnTo>
                  <a:lnTo>
                    <a:pt x="668959" y="59347"/>
                  </a:lnTo>
                  <a:lnTo>
                    <a:pt x="668959" y="49390"/>
                  </a:lnTo>
                  <a:lnTo>
                    <a:pt x="668959" y="39433"/>
                  </a:lnTo>
                  <a:close/>
                </a:path>
                <a:path w="715010" h="210184">
                  <a:moveTo>
                    <a:pt x="694423" y="32499"/>
                  </a:moveTo>
                  <a:lnTo>
                    <a:pt x="693407" y="16865"/>
                  </a:lnTo>
                  <a:lnTo>
                    <a:pt x="688797" y="16865"/>
                  </a:lnTo>
                  <a:lnTo>
                    <a:pt x="688797" y="26835"/>
                  </a:lnTo>
                  <a:lnTo>
                    <a:pt x="694423" y="32499"/>
                  </a:lnTo>
                  <a:close/>
                </a:path>
                <a:path w="715010" h="210184">
                  <a:moveTo>
                    <a:pt x="700112" y="98780"/>
                  </a:moveTo>
                  <a:lnTo>
                    <a:pt x="699935" y="97078"/>
                  </a:lnTo>
                  <a:lnTo>
                    <a:pt x="698449" y="81889"/>
                  </a:lnTo>
                  <a:lnTo>
                    <a:pt x="698347" y="80733"/>
                  </a:lnTo>
                  <a:lnTo>
                    <a:pt x="696988" y="65709"/>
                  </a:lnTo>
                  <a:lnTo>
                    <a:pt x="696836" y="63893"/>
                  </a:lnTo>
                  <a:lnTo>
                    <a:pt x="688797" y="71945"/>
                  </a:lnTo>
                  <a:lnTo>
                    <a:pt x="688797" y="80733"/>
                  </a:lnTo>
                  <a:lnTo>
                    <a:pt x="688797" y="81889"/>
                  </a:lnTo>
                  <a:lnTo>
                    <a:pt x="688797" y="90728"/>
                  </a:lnTo>
                  <a:lnTo>
                    <a:pt x="696810" y="98780"/>
                  </a:lnTo>
                  <a:lnTo>
                    <a:pt x="700112" y="98780"/>
                  </a:lnTo>
                  <a:close/>
                </a:path>
                <a:path w="715010" h="210184">
                  <a:moveTo>
                    <a:pt x="705510" y="145783"/>
                  </a:moveTo>
                  <a:lnTo>
                    <a:pt x="703503" y="129578"/>
                  </a:lnTo>
                  <a:lnTo>
                    <a:pt x="703300" y="127787"/>
                  </a:lnTo>
                  <a:lnTo>
                    <a:pt x="696810" y="127787"/>
                  </a:lnTo>
                  <a:lnTo>
                    <a:pt x="688797" y="135839"/>
                  </a:lnTo>
                  <a:lnTo>
                    <a:pt x="688797" y="145783"/>
                  </a:lnTo>
                  <a:lnTo>
                    <a:pt x="705510" y="145783"/>
                  </a:lnTo>
                  <a:close/>
                </a:path>
                <a:path w="715010" h="210184">
                  <a:moveTo>
                    <a:pt x="707694" y="162661"/>
                  </a:moveTo>
                  <a:lnTo>
                    <a:pt x="705535" y="146265"/>
                  </a:lnTo>
                  <a:lnTo>
                    <a:pt x="705535" y="162661"/>
                  </a:lnTo>
                  <a:lnTo>
                    <a:pt x="707694" y="162661"/>
                  </a:lnTo>
                  <a:close/>
                </a:path>
                <a:path w="715010" h="210184">
                  <a:moveTo>
                    <a:pt x="714616" y="209664"/>
                  </a:moveTo>
                  <a:lnTo>
                    <a:pt x="712165" y="193865"/>
                  </a:lnTo>
                  <a:lnTo>
                    <a:pt x="711835" y="191668"/>
                  </a:lnTo>
                  <a:lnTo>
                    <a:pt x="705535" y="191668"/>
                  </a:lnTo>
                  <a:lnTo>
                    <a:pt x="705535" y="209664"/>
                  </a:lnTo>
                  <a:lnTo>
                    <a:pt x="714616" y="20966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93">
              <a:extLst>
                <a:ext uri="{FF2B5EF4-FFF2-40B4-BE49-F238E27FC236}">
                  <a16:creationId xmlns:a16="http://schemas.microsoft.com/office/drawing/2014/main" id="{D3ACD53D-DE4E-A731-A2D5-3C342D87A160}"/>
                </a:ext>
              </a:extLst>
            </p:cNvPr>
            <p:cNvSpPr/>
            <p:nvPr/>
          </p:nvSpPr>
          <p:spPr>
            <a:xfrm>
              <a:off x="4966970" y="1099083"/>
              <a:ext cx="695960" cy="193040"/>
            </a:xfrm>
            <a:custGeom>
              <a:avLst/>
              <a:gdLst/>
              <a:ahLst/>
              <a:cxnLst/>
              <a:rect l="l" t="t" r="r" b="b"/>
              <a:pathLst>
                <a:path w="695960" h="193040">
                  <a:moveTo>
                    <a:pt x="10960" y="150355"/>
                  </a:moveTo>
                  <a:lnTo>
                    <a:pt x="2959" y="142303"/>
                  </a:lnTo>
                  <a:lnTo>
                    <a:pt x="0" y="142303"/>
                  </a:lnTo>
                  <a:lnTo>
                    <a:pt x="0" y="143383"/>
                  </a:lnTo>
                  <a:lnTo>
                    <a:pt x="368" y="155752"/>
                  </a:lnTo>
                  <a:lnTo>
                    <a:pt x="876" y="170268"/>
                  </a:lnTo>
                  <a:lnTo>
                    <a:pt x="1193" y="178320"/>
                  </a:lnTo>
                  <a:lnTo>
                    <a:pt x="2959" y="178320"/>
                  </a:lnTo>
                  <a:lnTo>
                    <a:pt x="10960" y="170268"/>
                  </a:lnTo>
                  <a:lnTo>
                    <a:pt x="10960" y="150355"/>
                  </a:lnTo>
                  <a:close/>
                </a:path>
                <a:path w="695960" h="193040">
                  <a:moveTo>
                    <a:pt x="10960" y="86448"/>
                  </a:moveTo>
                  <a:lnTo>
                    <a:pt x="2959" y="78409"/>
                  </a:lnTo>
                  <a:lnTo>
                    <a:pt x="0" y="78409"/>
                  </a:lnTo>
                  <a:lnTo>
                    <a:pt x="0" y="114414"/>
                  </a:lnTo>
                  <a:lnTo>
                    <a:pt x="2959" y="114414"/>
                  </a:lnTo>
                  <a:lnTo>
                    <a:pt x="10960" y="106349"/>
                  </a:lnTo>
                  <a:lnTo>
                    <a:pt x="10960" y="86448"/>
                  </a:lnTo>
                  <a:close/>
                </a:path>
                <a:path w="695960" h="193040">
                  <a:moveTo>
                    <a:pt x="10960" y="22567"/>
                  </a:moveTo>
                  <a:lnTo>
                    <a:pt x="2959" y="14516"/>
                  </a:lnTo>
                  <a:lnTo>
                    <a:pt x="0" y="14516"/>
                  </a:lnTo>
                  <a:lnTo>
                    <a:pt x="0" y="50533"/>
                  </a:lnTo>
                  <a:lnTo>
                    <a:pt x="2959" y="50533"/>
                  </a:lnTo>
                  <a:lnTo>
                    <a:pt x="10960" y="42468"/>
                  </a:lnTo>
                  <a:lnTo>
                    <a:pt x="10960" y="22567"/>
                  </a:lnTo>
                  <a:close/>
                </a:path>
                <a:path w="695960" h="193040">
                  <a:moveTo>
                    <a:pt x="48679" y="0"/>
                  </a:moveTo>
                  <a:lnTo>
                    <a:pt x="30784" y="0"/>
                  </a:lnTo>
                  <a:lnTo>
                    <a:pt x="30784" y="9956"/>
                  </a:lnTo>
                  <a:lnTo>
                    <a:pt x="38798" y="18021"/>
                  </a:lnTo>
                  <a:lnTo>
                    <a:pt x="48679" y="18021"/>
                  </a:lnTo>
                  <a:lnTo>
                    <a:pt x="48679" y="0"/>
                  </a:lnTo>
                  <a:close/>
                </a:path>
                <a:path w="695960" h="193040">
                  <a:moveTo>
                    <a:pt x="65430" y="182854"/>
                  </a:moveTo>
                  <a:lnTo>
                    <a:pt x="57429" y="174802"/>
                  </a:lnTo>
                  <a:lnTo>
                    <a:pt x="48679" y="174802"/>
                  </a:lnTo>
                  <a:lnTo>
                    <a:pt x="47548" y="174802"/>
                  </a:lnTo>
                  <a:lnTo>
                    <a:pt x="38798" y="174802"/>
                  </a:lnTo>
                  <a:lnTo>
                    <a:pt x="30784" y="182854"/>
                  </a:lnTo>
                  <a:lnTo>
                    <a:pt x="30784" y="192824"/>
                  </a:lnTo>
                  <a:lnTo>
                    <a:pt x="47548" y="192824"/>
                  </a:lnTo>
                  <a:lnTo>
                    <a:pt x="48679" y="192824"/>
                  </a:lnTo>
                  <a:lnTo>
                    <a:pt x="65430" y="192824"/>
                  </a:lnTo>
                  <a:lnTo>
                    <a:pt x="65430" y="182854"/>
                  </a:lnTo>
                  <a:close/>
                </a:path>
                <a:path w="695960" h="193040">
                  <a:moveTo>
                    <a:pt x="65430" y="118973"/>
                  </a:moveTo>
                  <a:lnTo>
                    <a:pt x="57429" y="110921"/>
                  </a:lnTo>
                  <a:lnTo>
                    <a:pt x="48679" y="110921"/>
                  </a:lnTo>
                  <a:lnTo>
                    <a:pt x="47548" y="110921"/>
                  </a:lnTo>
                  <a:lnTo>
                    <a:pt x="38798" y="110921"/>
                  </a:lnTo>
                  <a:lnTo>
                    <a:pt x="30784" y="118973"/>
                  </a:lnTo>
                  <a:lnTo>
                    <a:pt x="30784" y="127774"/>
                  </a:lnTo>
                  <a:lnTo>
                    <a:pt x="30784" y="128917"/>
                  </a:lnTo>
                  <a:lnTo>
                    <a:pt x="30784" y="137731"/>
                  </a:lnTo>
                  <a:lnTo>
                    <a:pt x="38798" y="145796"/>
                  </a:lnTo>
                  <a:lnTo>
                    <a:pt x="47548" y="145796"/>
                  </a:lnTo>
                  <a:lnTo>
                    <a:pt x="48679" y="145796"/>
                  </a:lnTo>
                  <a:lnTo>
                    <a:pt x="57429" y="145796"/>
                  </a:lnTo>
                  <a:lnTo>
                    <a:pt x="65430" y="137731"/>
                  </a:lnTo>
                  <a:lnTo>
                    <a:pt x="65430" y="128917"/>
                  </a:lnTo>
                  <a:lnTo>
                    <a:pt x="65430" y="127774"/>
                  </a:lnTo>
                  <a:lnTo>
                    <a:pt x="65430" y="118973"/>
                  </a:lnTo>
                  <a:close/>
                </a:path>
                <a:path w="695960" h="193040">
                  <a:moveTo>
                    <a:pt x="65430" y="55092"/>
                  </a:moveTo>
                  <a:lnTo>
                    <a:pt x="57429" y="47040"/>
                  </a:lnTo>
                  <a:lnTo>
                    <a:pt x="48679" y="47040"/>
                  </a:lnTo>
                  <a:lnTo>
                    <a:pt x="47548" y="47040"/>
                  </a:lnTo>
                  <a:lnTo>
                    <a:pt x="38798" y="47040"/>
                  </a:lnTo>
                  <a:lnTo>
                    <a:pt x="30784" y="55092"/>
                  </a:lnTo>
                  <a:lnTo>
                    <a:pt x="30784" y="63906"/>
                  </a:lnTo>
                  <a:lnTo>
                    <a:pt x="30784" y="65036"/>
                  </a:lnTo>
                  <a:lnTo>
                    <a:pt x="30784" y="73863"/>
                  </a:lnTo>
                  <a:lnTo>
                    <a:pt x="38798" y="81915"/>
                  </a:lnTo>
                  <a:lnTo>
                    <a:pt x="47548" y="81915"/>
                  </a:lnTo>
                  <a:lnTo>
                    <a:pt x="48679" y="81915"/>
                  </a:lnTo>
                  <a:lnTo>
                    <a:pt x="57429" y="81915"/>
                  </a:lnTo>
                  <a:lnTo>
                    <a:pt x="65430" y="73863"/>
                  </a:lnTo>
                  <a:lnTo>
                    <a:pt x="65430" y="65036"/>
                  </a:lnTo>
                  <a:lnTo>
                    <a:pt x="65430" y="63906"/>
                  </a:lnTo>
                  <a:lnTo>
                    <a:pt x="65430" y="55092"/>
                  </a:lnTo>
                  <a:close/>
                </a:path>
                <a:path w="695960" h="193040">
                  <a:moveTo>
                    <a:pt x="121031" y="150355"/>
                  </a:moveTo>
                  <a:lnTo>
                    <a:pt x="113030" y="142303"/>
                  </a:lnTo>
                  <a:lnTo>
                    <a:pt x="93268" y="142303"/>
                  </a:lnTo>
                  <a:lnTo>
                    <a:pt x="85255" y="150355"/>
                  </a:lnTo>
                  <a:lnTo>
                    <a:pt x="85255" y="170268"/>
                  </a:lnTo>
                  <a:lnTo>
                    <a:pt x="93268" y="178320"/>
                  </a:lnTo>
                  <a:lnTo>
                    <a:pt x="113030" y="178320"/>
                  </a:lnTo>
                  <a:lnTo>
                    <a:pt x="121031" y="170268"/>
                  </a:lnTo>
                  <a:lnTo>
                    <a:pt x="121031" y="160312"/>
                  </a:lnTo>
                  <a:lnTo>
                    <a:pt x="121031" y="150355"/>
                  </a:lnTo>
                  <a:close/>
                </a:path>
                <a:path w="695960" h="193040">
                  <a:moveTo>
                    <a:pt x="121031" y="86448"/>
                  </a:moveTo>
                  <a:lnTo>
                    <a:pt x="113030" y="78409"/>
                  </a:lnTo>
                  <a:lnTo>
                    <a:pt x="93268" y="78409"/>
                  </a:lnTo>
                  <a:lnTo>
                    <a:pt x="85255" y="86448"/>
                  </a:lnTo>
                  <a:lnTo>
                    <a:pt x="85255" y="106349"/>
                  </a:lnTo>
                  <a:lnTo>
                    <a:pt x="93268" y="114414"/>
                  </a:lnTo>
                  <a:lnTo>
                    <a:pt x="113030" y="114414"/>
                  </a:lnTo>
                  <a:lnTo>
                    <a:pt x="121031" y="106349"/>
                  </a:lnTo>
                  <a:lnTo>
                    <a:pt x="121031" y="96418"/>
                  </a:lnTo>
                  <a:lnTo>
                    <a:pt x="121031" y="86448"/>
                  </a:lnTo>
                  <a:close/>
                </a:path>
                <a:path w="695960" h="193040">
                  <a:moveTo>
                    <a:pt x="175501" y="182854"/>
                  </a:moveTo>
                  <a:lnTo>
                    <a:pt x="167500" y="174802"/>
                  </a:lnTo>
                  <a:lnTo>
                    <a:pt x="158762" y="174802"/>
                  </a:lnTo>
                  <a:lnTo>
                    <a:pt x="157607" y="174802"/>
                  </a:lnTo>
                  <a:lnTo>
                    <a:pt x="148882" y="174802"/>
                  </a:lnTo>
                  <a:lnTo>
                    <a:pt x="140868" y="182854"/>
                  </a:lnTo>
                  <a:lnTo>
                    <a:pt x="140868" y="192824"/>
                  </a:lnTo>
                  <a:lnTo>
                    <a:pt x="157607" y="192824"/>
                  </a:lnTo>
                  <a:lnTo>
                    <a:pt x="158762" y="192824"/>
                  </a:lnTo>
                  <a:lnTo>
                    <a:pt x="175501" y="192824"/>
                  </a:lnTo>
                  <a:lnTo>
                    <a:pt x="175501" y="182854"/>
                  </a:lnTo>
                  <a:close/>
                </a:path>
                <a:path w="695960" h="193040">
                  <a:moveTo>
                    <a:pt x="175501" y="118973"/>
                  </a:moveTo>
                  <a:lnTo>
                    <a:pt x="167500" y="110921"/>
                  </a:lnTo>
                  <a:lnTo>
                    <a:pt x="158762" y="110921"/>
                  </a:lnTo>
                  <a:lnTo>
                    <a:pt x="157607" y="110921"/>
                  </a:lnTo>
                  <a:lnTo>
                    <a:pt x="148882" y="110921"/>
                  </a:lnTo>
                  <a:lnTo>
                    <a:pt x="140868" y="118973"/>
                  </a:lnTo>
                  <a:lnTo>
                    <a:pt x="140868" y="127774"/>
                  </a:lnTo>
                  <a:lnTo>
                    <a:pt x="140868" y="128917"/>
                  </a:lnTo>
                  <a:lnTo>
                    <a:pt x="140868" y="137731"/>
                  </a:lnTo>
                  <a:lnTo>
                    <a:pt x="148882" y="145796"/>
                  </a:lnTo>
                  <a:lnTo>
                    <a:pt x="157607" y="145796"/>
                  </a:lnTo>
                  <a:lnTo>
                    <a:pt x="158762" y="145796"/>
                  </a:lnTo>
                  <a:lnTo>
                    <a:pt x="167500" y="145796"/>
                  </a:lnTo>
                  <a:lnTo>
                    <a:pt x="175501" y="137731"/>
                  </a:lnTo>
                  <a:lnTo>
                    <a:pt x="175501" y="128917"/>
                  </a:lnTo>
                  <a:lnTo>
                    <a:pt x="175501" y="127774"/>
                  </a:lnTo>
                  <a:lnTo>
                    <a:pt x="175501" y="118973"/>
                  </a:lnTo>
                  <a:close/>
                </a:path>
                <a:path w="695960" h="193040">
                  <a:moveTo>
                    <a:pt x="175501" y="63906"/>
                  </a:moveTo>
                  <a:lnTo>
                    <a:pt x="158762" y="63906"/>
                  </a:lnTo>
                  <a:lnTo>
                    <a:pt x="158762" y="47040"/>
                  </a:lnTo>
                  <a:lnTo>
                    <a:pt x="148882" y="47040"/>
                  </a:lnTo>
                  <a:lnTo>
                    <a:pt x="140868" y="55092"/>
                  </a:lnTo>
                  <a:lnTo>
                    <a:pt x="140868" y="63906"/>
                  </a:lnTo>
                  <a:lnTo>
                    <a:pt x="140868" y="65036"/>
                  </a:lnTo>
                  <a:lnTo>
                    <a:pt x="140868" y="73863"/>
                  </a:lnTo>
                  <a:lnTo>
                    <a:pt x="148882" y="81915"/>
                  </a:lnTo>
                  <a:lnTo>
                    <a:pt x="157607" y="81915"/>
                  </a:lnTo>
                  <a:lnTo>
                    <a:pt x="158762" y="81915"/>
                  </a:lnTo>
                  <a:lnTo>
                    <a:pt x="167500" y="81915"/>
                  </a:lnTo>
                  <a:lnTo>
                    <a:pt x="175501" y="73863"/>
                  </a:lnTo>
                  <a:lnTo>
                    <a:pt x="175501" y="63906"/>
                  </a:lnTo>
                  <a:close/>
                </a:path>
                <a:path w="695960" h="193040">
                  <a:moveTo>
                    <a:pt x="231114" y="150355"/>
                  </a:moveTo>
                  <a:lnTo>
                    <a:pt x="223113" y="142303"/>
                  </a:lnTo>
                  <a:lnTo>
                    <a:pt x="203339" y="142303"/>
                  </a:lnTo>
                  <a:lnTo>
                    <a:pt x="195338" y="150355"/>
                  </a:lnTo>
                  <a:lnTo>
                    <a:pt x="195338" y="170268"/>
                  </a:lnTo>
                  <a:lnTo>
                    <a:pt x="203339" y="178320"/>
                  </a:lnTo>
                  <a:lnTo>
                    <a:pt x="223113" y="178320"/>
                  </a:lnTo>
                  <a:lnTo>
                    <a:pt x="231114" y="170268"/>
                  </a:lnTo>
                  <a:lnTo>
                    <a:pt x="231114" y="160312"/>
                  </a:lnTo>
                  <a:lnTo>
                    <a:pt x="231114" y="150355"/>
                  </a:lnTo>
                  <a:close/>
                </a:path>
                <a:path w="695960" h="193040">
                  <a:moveTo>
                    <a:pt x="231114" y="86448"/>
                  </a:moveTo>
                  <a:lnTo>
                    <a:pt x="223113" y="78409"/>
                  </a:lnTo>
                  <a:lnTo>
                    <a:pt x="203339" y="78409"/>
                  </a:lnTo>
                  <a:lnTo>
                    <a:pt x="195338" y="86448"/>
                  </a:lnTo>
                  <a:lnTo>
                    <a:pt x="195338" y="106349"/>
                  </a:lnTo>
                  <a:lnTo>
                    <a:pt x="203339" y="114414"/>
                  </a:lnTo>
                  <a:lnTo>
                    <a:pt x="223113" y="114414"/>
                  </a:lnTo>
                  <a:lnTo>
                    <a:pt x="231114" y="106349"/>
                  </a:lnTo>
                  <a:lnTo>
                    <a:pt x="231114" y="96418"/>
                  </a:lnTo>
                  <a:lnTo>
                    <a:pt x="231114" y="86448"/>
                  </a:lnTo>
                  <a:close/>
                </a:path>
                <a:path w="695960" h="193040">
                  <a:moveTo>
                    <a:pt x="285572" y="182854"/>
                  </a:moveTo>
                  <a:lnTo>
                    <a:pt x="277571" y="174802"/>
                  </a:lnTo>
                  <a:lnTo>
                    <a:pt x="268820" y="174802"/>
                  </a:lnTo>
                  <a:lnTo>
                    <a:pt x="267677" y="174802"/>
                  </a:lnTo>
                  <a:lnTo>
                    <a:pt x="258940" y="174802"/>
                  </a:lnTo>
                  <a:lnTo>
                    <a:pt x="250939" y="182854"/>
                  </a:lnTo>
                  <a:lnTo>
                    <a:pt x="250939" y="192824"/>
                  </a:lnTo>
                  <a:lnTo>
                    <a:pt x="267677" y="192824"/>
                  </a:lnTo>
                  <a:lnTo>
                    <a:pt x="268820" y="192824"/>
                  </a:lnTo>
                  <a:lnTo>
                    <a:pt x="285572" y="192824"/>
                  </a:lnTo>
                  <a:lnTo>
                    <a:pt x="285572" y="182854"/>
                  </a:lnTo>
                  <a:close/>
                </a:path>
                <a:path w="695960" h="193040">
                  <a:moveTo>
                    <a:pt x="285572" y="118973"/>
                  </a:moveTo>
                  <a:lnTo>
                    <a:pt x="277571" y="110921"/>
                  </a:lnTo>
                  <a:lnTo>
                    <a:pt x="268820" y="110921"/>
                  </a:lnTo>
                  <a:lnTo>
                    <a:pt x="267677" y="110921"/>
                  </a:lnTo>
                  <a:lnTo>
                    <a:pt x="258940" y="110921"/>
                  </a:lnTo>
                  <a:lnTo>
                    <a:pt x="250939" y="118973"/>
                  </a:lnTo>
                  <a:lnTo>
                    <a:pt x="250939" y="127774"/>
                  </a:lnTo>
                  <a:lnTo>
                    <a:pt x="250939" y="128917"/>
                  </a:lnTo>
                  <a:lnTo>
                    <a:pt x="250939" y="137731"/>
                  </a:lnTo>
                  <a:lnTo>
                    <a:pt x="258940" y="145796"/>
                  </a:lnTo>
                  <a:lnTo>
                    <a:pt x="267677" y="145796"/>
                  </a:lnTo>
                  <a:lnTo>
                    <a:pt x="268820" y="145796"/>
                  </a:lnTo>
                  <a:lnTo>
                    <a:pt x="277571" y="145796"/>
                  </a:lnTo>
                  <a:lnTo>
                    <a:pt x="285572" y="137731"/>
                  </a:lnTo>
                  <a:lnTo>
                    <a:pt x="285572" y="128917"/>
                  </a:lnTo>
                  <a:lnTo>
                    <a:pt x="285572" y="127774"/>
                  </a:lnTo>
                  <a:lnTo>
                    <a:pt x="285572" y="118973"/>
                  </a:lnTo>
                  <a:close/>
                </a:path>
                <a:path w="695960" h="193040">
                  <a:moveTo>
                    <a:pt x="285572" y="63906"/>
                  </a:moveTo>
                  <a:lnTo>
                    <a:pt x="268820" y="63906"/>
                  </a:lnTo>
                  <a:lnTo>
                    <a:pt x="267677" y="63906"/>
                  </a:lnTo>
                  <a:lnTo>
                    <a:pt x="250939" y="63906"/>
                  </a:lnTo>
                  <a:lnTo>
                    <a:pt x="250939" y="73863"/>
                  </a:lnTo>
                  <a:lnTo>
                    <a:pt x="258940" y="81915"/>
                  </a:lnTo>
                  <a:lnTo>
                    <a:pt x="267677" y="81915"/>
                  </a:lnTo>
                  <a:lnTo>
                    <a:pt x="268820" y="81915"/>
                  </a:lnTo>
                  <a:lnTo>
                    <a:pt x="277571" y="81915"/>
                  </a:lnTo>
                  <a:lnTo>
                    <a:pt x="285572" y="73863"/>
                  </a:lnTo>
                  <a:lnTo>
                    <a:pt x="285572" y="63906"/>
                  </a:lnTo>
                  <a:close/>
                </a:path>
                <a:path w="695960" h="193040">
                  <a:moveTo>
                    <a:pt x="341185" y="150355"/>
                  </a:moveTo>
                  <a:lnTo>
                    <a:pt x="333184" y="142303"/>
                  </a:lnTo>
                  <a:lnTo>
                    <a:pt x="313410" y="142303"/>
                  </a:lnTo>
                  <a:lnTo>
                    <a:pt x="305409" y="150355"/>
                  </a:lnTo>
                  <a:lnTo>
                    <a:pt x="305409" y="170268"/>
                  </a:lnTo>
                  <a:lnTo>
                    <a:pt x="313410" y="178320"/>
                  </a:lnTo>
                  <a:lnTo>
                    <a:pt x="333184" y="178320"/>
                  </a:lnTo>
                  <a:lnTo>
                    <a:pt x="341185" y="170268"/>
                  </a:lnTo>
                  <a:lnTo>
                    <a:pt x="341185" y="160312"/>
                  </a:lnTo>
                  <a:lnTo>
                    <a:pt x="341185" y="150355"/>
                  </a:lnTo>
                  <a:close/>
                </a:path>
                <a:path w="695960" h="193040">
                  <a:moveTo>
                    <a:pt x="341185" y="86448"/>
                  </a:moveTo>
                  <a:lnTo>
                    <a:pt x="333184" y="78409"/>
                  </a:lnTo>
                  <a:lnTo>
                    <a:pt x="313410" y="78409"/>
                  </a:lnTo>
                  <a:lnTo>
                    <a:pt x="305409" y="86448"/>
                  </a:lnTo>
                  <a:lnTo>
                    <a:pt x="305409" y="106349"/>
                  </a:lnTo>
                  <a:lnTo>
                    <a:pt x="313410" y="114414"/>
                  </a:lnTo>
                  <a:lnTo>
                    <a:pt x="333184" y="114414"/>
                  </a:lnTo>
                  <a:lnTo>
                    <a:pt x="341185" y="106349"/>
                  </a:lnTo>
                  <a:lnTo>
                    <a:pt x="341185" y="96418"/>
                  </a:lnTo>
                  <a:lnTo>
                    <a:pt x="341185" y="86448"/>
                  </a:lnTo>
                  <a:close/>
                </a:path>
                <a:path w="695960" h="193040">
                  <a:moveTo>
                    <a:pt x="395655" y="182854"/>
                  </a:moveTo>
                  <a:lnTo>
                    <a:pt x="387654" y="174802"/>
                  </a:lnTo>
                  <a:lnTo>
                    <a:pt x="378904" y="174802"/>
                  </a:lnTo>
                  <a:lnTo>
                    <a:pt x="377786" y="174802"/>
                  </a:lnTo>
                  <a:lnTo>
                    <a:pt x="369036" y="174802"/>
                  </a:lnTo>
                  <a:lnTo>
                    <a:pt x="361022" y="182854"/>
                  </a:lnTo>
                  <a:lnTo>
                    <a:pt x="361022" y="192824"/>
                  </a:lnTo>
                  <a:lnTo>
                    <a:pt x="377786" y="192824"/>
                  </a:lnTo>
                  <a:lnTo>
                    <a:pt x="378904" y="192824"/>
                  </a:lnTo>
                  <a:lnTo>
                    <a:pt x="395655" y="192824"/>
                  </a:lnTo>
                  <a:lnTo>
                    <a:pt x="395655" y="182854"/>
                  </a:lnTo>
                  <a:close/>
                </a:path>
                <a:path w="695960" h="193040">
                  <a:moveTo>
                    <a:pt x="395655" y="118973"/>
                  </a:moveTo>
                  <a:lnTo>
                    <a:pt x="387654" y="110921"/>
                  </a:lnTo>
                  <a:lnTo>
                    <a:pt x="378904" y="110921"/>
                  </a:lnTo>
                  <a:lnTo>
                    <a:pt x="377786" y="110921"/>
                  </a:lnTo>
                  <a:lnTo>
                    <a:pt x="369036" y="110921"/>
                  </a:lnTo>
                  <a:lnTo>
                    <a:pt x="361022" y="118973"/>
                  </a:lnTo>
                  <a:lnTo>
                    <a:pt x="361022" y="127774"/>
                  </a:lnTo>
                  <a:lnTo>
                    <a:pt x="361022" y="128917"/>
                  </a:lnTo>
                  <a:lnTo>
                    <a:pt x="361022" y="137731"/>
                  </a:lnTo>
                  <a:lnTo>
                    <a:pt x="369036" y="145796"/>
                  </a:lnTo>
                  <a:lnTo>
                    <a:pt x="377786" y="145796"/>
                  </a:lnTo>
                  <a:lnTo>
                    <a:pt x="378904" y="145796"/>
                  </a:lnTo>
                  <a:lnTo>
                    <a:pt x="387654" y="145796"/>
                  </a:lnTo>
                  <a:lnTo>
                    <a:pt x="395655" y="137731"/>
                  </a:lnTo>
                  <a:lnTo>
                    <a:pt x="395655" y="128917"/>
                  </a:lnTo>
                  <a:lnTo>
                    <a:pt x="395655" y="127774"/>
                  </a:lnTo>
                  <a:lnTo>
                    <a:pt x="395655" y="118973"/>
                  </a:lnTo>
                  <a:close/>
                </a:path>
                <a:path w="695960" h="193040">
                  <a:moveTo>
                    <a:pt x="395655" y="63906"/>
                  </a:moveTo>
                  <a:lnTo>
                    <a:pt x="378904" y="63906"/>
                  </a:lnTo>
                  <a:lnTo>
                    <a:pt x="377786" y="63906"/>
                  </a:lnTo>
                  <a:lnTo>
                    <a:pt x="361022" y="63906"/>
                  </a:lnTo>
                  <a:lnTo>
                    <a:pt x="361022" y="73863"/>
                  </a:lnTo>
                  <a:lnTo>
                    <a:pt x="369036" y="81915"/>
                  </a:lnTo>
                  <a:lnTo>
                    <a:pt x="377786" y="81915"/>
                  </a:lnTo>
                  <a:lnTo>
                    <a:pt x="378904" y="81915"/>
                  </a:lnTo>
                  <a:lnTo>
                    <a:pt x="387654" y="81915"/>
                  </a:lnTo>
                  <a:lnTo>
                    <a:pt x="395655" y="73863"/>
                  </a:lnTo>
                  <a:lnTo>
                    <a:pt x="395655" y="63906"/>
                  </a:lnTo>
                  <a:close/>
                </a:path>
                <a:path w="695960" h="193040">
                  <a:moveTo>
                    <a:pt x="451256" y="150355"/>
                  </a:moveTo>
                  <a:lnTo>
                    <a:pt x="443255" y="142303"/>
                  </a:lnTo>
                  <a:lnTo>
                    <a:pt x="423481" y="142303"/>
                  </a:lnTo>
                  <a:lnTo>
                    <a:pt x="415480" y="150355"/>
                  </a:lnTo>
                  <a:lnTo>
                    <a:pt x="415480" y="170268"/>
                  </a:lnTo>
                  <a:lnTo>
                    <a:pt x="423481" y="178320"/>
                  </a:lnTo>
                  <a:lnTo>
                    <a:pt x="443255" y="178320"/>
                  </a:lnTo>
                  <a:lnTo>
                    <a:pt x="451256" y="170268"/>
                  </a:lnTo>
                  <a:lnTo>
                    <a:pt x="451256" y="160312"/>
                  </a:lnTo>
                  <a:lnTo>
                    <a:pt x="451256" y="150355"/>
                  </a:lnTo>
                  <a:close/>
                </a:path>
                <a:path w="695960" h="193040">
                  <a:moveTo>
                    <a:pt x="451256" y="86448"/>
                  </a:moveTo>
                  <a:lnTo>
                    <a:pt x="443255" y="78409"/>
                  </a:lnTo>
                  <a:lnTo>
                    <a:pt x="423481" y="78409"/>
                  </a:lnTo>
                  <a:lnTo>
                    <a:pt x="415480" y="86448"/>
                  </a:lnTo>
                  <a:lnTo>
                    <a:pt x="415480" y="106349"/>
                  </a:lnTo>
                  <a:lnTo>
                    <a:pt x="423481" y="114414"/>
                  </a:lnTo>
                  <a:lnTo>
                    <a:pt x="443255" y="114414"/>
                  </a:lnTo>
                  <a:lnTo>
                    <a:pt x="451256" y="106349"/>
                  </a:lnTo>
                  <a:lnTo>
                    <a:pt x="451256" y="96418"/>
                  </a:lnTo>
                  <a:lnTo>
                    <a:pt x="451256" y="86448"/>
                  </a:lnTo>
                  <a:close/>
                </a:path>
                <a:path w="695960" h="193040">
                  <a:moveTo>
                    <a:pt x="505726" y="182854"/>
                  </a:moveTo>
                  <a:lnTo>
                    <a:pt x="497725" y="174802"/>
                  </a:lnTo>
                  <a:lnTo>
                    <a:pt x="488975" y="174802"/>
                  </a:lnTo>
                  <a:lnTo>
                    <a:pt x="487832" y="174802"/>
                  </a:lnTo>
                  <a:lnTo>
                    <a:pt x="479107" y="174802"/>
                  </a:lnTo>
                  <a:lnTo>
                    <a:pt x="471093" y="182854"/>
                  </a:lnTo>
                  <a:lnTo>
                    <a:pt x="471093" y="192824"/>
                  </a:lnTo>
                  <a:lnTo>
                    <a:pt x="487832" y="192824"/>
                  </a:lnTo>
                  <a:lnTo>
                    <a:pt x="488975" y="192824"/>
                  </a:lnTo>
                  <a:lnTo>
                    <a:pt x="505726" y="192824"/>
                  </a:lnTo>
                  <a:lnTo>
                    <a:pt x="505726" y="182854"/>
                  </a:lnTo>
                  <a:close/>
                </a:path>
                <a:path w="695960" h="193040">
                  <a:moveTo>
                    <a:pt x="505726" y="118973"/>
                  </a:moveTo>
                  <a:lnTo>
                    <a:pt x="497725" y="110921"/>
                  </a:lnTo>
                  <a:lnTo>
                    <a:pt x="488975" y="110921"/>
                  </a:lnTo>
                  <a:lnTo>
                    <a:pt x="487832" y="110921"/>
                  </a:lnTo>
                  <a:lnTo>
                    <a:pt x="479107" y="110921"/>
                  </a:lnTo>
                  <a:lnTo>
                    <a:pt x="471093" y="118973"/>
                  </a:lnTo>
                  <a:lnTo>
                    <a:pt x="471093" y="127774"/>
                  </a:lnTo>
                  <a:lnTo>
                    <a:pt x="471093" y="128917"/>
                  </a:lnTo>
                  <a:lnTo>
                    <a:pt x="471093" y="137731"/>
                  </a:lnTo>
                  <a:lnTo>
                    <a:pt x="479107" y="145796"/>
                  </a:lnTo>
                  <a:lnTo>
                    <a:pt x="487832" y="145796"/>
                  </a:lnTo>
                  <a:lnTo>
                    <a:pt x="488975" y="145796"/>
                  </a:lnTo>
                  <a:lnTo>
                    <a:pt x="497725" y="145796"/>
                  </a:lnTo>
                  <a:lnTo>
                    <a:pt x="505726" y="137731"/>
                  </a:lnTo>
                  <a:lnTo>
                    <a:pt x="505726" y="128917"/>
                  </a:lnTo>
                  <a:lnTo>
                    <a:pt x="505726" y="127774"/>
                  </a:lnTo>
                  <a:lnTo>
                    <a:pt x="505726" y="118973"/>
                  </a:lnTo>
                  <a:close/>
                </a:path>
                <a:path w="695960" h="193040">
                  <a:moveTo>
                    <a:pt x="505726" y="63906"/>
                  </a:moveTo>
                  <a:lnTo>
                    <a:pt x="488975" y="63906"/>
                  </a:lnTo>
                  <a:lnTo>
                    <a:pt x="487832" y="63906"/>
                  </a:lnTo>
                  <a:lnTo>
                    <a:pt x="471093" y="63906"/>
                  </a:lnTo>
                  <a:lnTo>
                    <a:pt x="471093" y="73863"/>
                  </a:lnTo>
                  <a:lnTo>
                    <a:pt x="479107" y="81915"/>
                  </a:lnTo>
                  <a:lnTo>
                    <a:pt x="487832" y="81915"/>
                  </a:lnTo>
                  <a:lnTo>
                    <a:pt x="488975" y="81915"/>
                  </a:lnTo>
                  <a:lnTo>
                    <a:pt x="497725" y="81915"/>
                  </a:lnTo>
                  <a:lnTo>
                    <a:pt x="505726" y="73863"/>
                  </a:lnTo>
                  <a:lnTo>
                    <a:pt x="505726" y="63906"/>
                  </a:lnTo>
                  <a:close/>
                </a:path>
                <a:path w="695960" h="193040">
                  <a:moveTo>
                    <a:pt x="561340" y="150355"/>
                  </a:moveTo>
                  <a:lnTo>
                    <a:pt x="553339" y="142303"/>
                  </a:lnTo>
                  <a:lnTo>
                    <a:pt x="533565" y="142303"/>
                  </a:lnTo>
                  <a:lnTo>
                    <a:pt x="525564" y="150355"/>
                  </a:lnTo>
                  <a:lnTo>
                    <a:pt x="525564" y="170268"/>
                  </a:lnTo>
                  <a:lnTo>
                    <a:pt x="533565" y="178320"/>
                  </a:lnTo>
                  <a:lnTo>
                    <a:pt x="553339" y="178320"/>
                  </a:lnTo>
                  <a:lnTo>
                    <a:pt x="561340" y="170268"/>
                  </a:lnTo>
                  <a:lnTo>
                    <a:pt x="561340" y="160312"/>
                  </a:lnTo>
                  <a:lnTo>
                    <a:pt x="561340" y="150355"/>
                  </a:lnTo>
                  <a:close/>
                </a:path>
                <a:path w="695960" h="193040">
                  <a:moveTo>
                    <a:pt x="561340" y="86448"/>
                  </a:moveTo>
                  <a:lnTo>
                    <a:pt x="553339" y="78409"/>
                  </a:lnTo>
                  <a:lnTo>
                    <a:pt x="533565" y="78409"/>
                  </a:lnTo>
                  <a:lnTo>
                    <a:pt x="525564" y="86448"/>
                  </a:lnTo>
                  <a:lnTo>
                    <a:pt x="525564" y="106349"/>
                  </a:lnTo>
                  <a:lnTo>
                    <a:pt x="533565" y="114414"/>
                  </a:lnTo>
                  <a:lnTo>
                    <a:pt x="553339" y="114414"/>
                  </a:lnTo>
                  <a:lnTo>
                    <a:pt x="561340" y="106349"/>
                  </a:lnTo>
                  <a:lnTo>
                    <a:pt x="561340" y="96418"/>
                  </a:lnTo>
                  <a:lnTo>
                    <a:pt x="561340" y="86448"/>
                  </a:lnTo>
                  <a:close/>
                </a:path>
                <a:path w="695960" h="193040">
                  <a:moveTo>
                    <a:pt x="615810" y="182854"/>
                  </a:moveTo>
                  <a:lnTo>
                    <a:pt x="607809" y="174802"/>
                  </a:lnTo>
                  <a:lnTo>
                    <a:pt x="599046" y="174802"/>
                  </a:lnTo>
                  <a:lnTo>
                    <a:pt x="597903" y="174802"/>
                  </a:lnTo>
                  <a:lnTo>
                    <a:pt x="589178" y="174802"/>
                  </a:lnTo>
                  <a:lnTo>
                    <a:pt x="581164" y="182854"/>
                  </a:lnTo>
                  <a:lnTo>
                    <a:pt x="581164" y="192824"/>
                  </a:lnTo>
                  <a:lnTo>
                    <a:pt x="597903" y="192824"/>
                  </a:lnTo>
                  <a:lnTo>
                    <a:pt x="599046" y="192824"/>
                  </a:lnTo>
                  <a:lnTo>
                    <a:pt x="615810" y="192824"/>
                  </a:lnTo>
                  <a:lnTo>
                    <a:pt x="615810" y="182854"/>
                  </a:lnTo>
                  <a:close/>
                </a:path>
                <a:path w="695960" h="193040">
                  <a:moveTo>
                    <a:pt x="615810" y="118973"/>
                  </a:moveTo>
                  <a:lnTo>
                    <a:pt x="607809" y="110921"/>
                  </a:lnTo>
                  <a:lnTo>
                    <a:pt x="599046" y="110921"/>
                  </a:lnTo>
                  <a:lnTo>
                    <a:pt x="597903" y="110921"/>
                  </a:lnTo>
                  <a:lnTo>
                    <a:pt x="589178" y="110921"/>
                  </a:lnTo>
                  <a:lnTo>
                    <a:pt x="581164" y="118973"/>
                  </a:lnTo>
                  <a:lnTo>
                    <a:pt x="581164" y="127774"/>
                  </a:lnTo>
                  <a:lnTo>
                    <a:pt x="581164" y="128917"/>
                  </a:lnTo>
                  <a:lnTo>
                    <a:pt x="581164" y="137731"/>
                  </a:lnTo>
                  <a:lnTo>
                    <a:pt x="589178" y="145796"/>
                  </a:lnTo>
                  <a:lnTo>
                    <a:pt x="597903" y="145796"/>
                  </a:lnTo>
                  <a:lnTo>
                    <a:pt x="599046" y="145796"/>
                  </a:lnTo>
                  <a:lnTo>
                    <a:pt x="607809" y="145796"/>
                  </a:lnTo>
                  <a:lnTo>
                    <a:pt x="615810" y="137731"/>
                  </a:lnTo>
                  <a:lnTo>
                    <a:pt x="615810" y="128917"/>
                  </a:lnTo>
                  <a:lnTo>
                    <a:pt x="615810" y="127774"/>
                  </a:lnTo>
                  <a:lnTo>
                    <a:pt x="615810" y="118973"/>
                  </a:lnTo>
                  <a:close/>
                </a:path>
                <a:path w="695960" h="193040">
                  <a:moveTo>
                    <a:pt x="615810" y="63906"/>
                  </a:moveTo>
                  <a:lnTo>
                    <a:pt x="599046" y="63906"/>
                  </a:lnTo>
                  <a:lnTo>
                    <a:pt x="597903" y="63906"/>
                  </a:lnTo>
                  <a:lnTo>
                    <a:pt x="581164" y="63906"/>
                  </a:lnTo>
                  <a:lnTo>
                    <a:pt x="581164" y="73863"/>
                  </a:lnTo>
                  <a:lnTo>
                    <a:pt x="589178" y="81915"/>
                  </a:lnTo>
                  <a:lnTo>
                    <a:pt x="597903" y="81915"/>
                  </a:lnTo>
                  <a:lnTo>
                    <a:pt x="599046" y="81915"/>
                  </a:lnTo>
                  <a:lnTo>
                    <a:pt x="607809" y="81915"/>
                  </a:lnTo>
                  <a:lnTo>
                    <a:pt x="615810" y="73863"/>
                  </a:lnTo>
                  <a:lnTo>
                    <a:pt x="615810" y="63906"/>
                  </a:lnTo>
                  <a:close/>
                </a:path>
                <a:path w="695960" h="193040">
                  <a:moveTo>
                    <a:pt x="671410" y="150355"/>
                  </a:moveTo>
                  <a:lnTo>
                    <a:pt x="663409" y="142303"/>
                  </a:lnTo>
                  <a:lnTo>
                    <a:pt x="643648" y="142303"/>
                  </a:lnTo>
                  <a:lnTo>
                    <a:pt x="635635" y="150355"/>
                  </a:lnTo>
                  <a:lnTo>
                    <a:pt x="635635" y="170268"/>
                  </a:lnTo>
                  <a:lnTo>
                    <a:pt x="643648" y="178320"/>
                  </a:lnTo>
                  <a:lnTo>
                    <a:pt x="663409" y="178320"/>
                  </a:lnTo>
                  <a:lnTo>
                    <a:pt x="671410" y="170268"/>
                  </a:lnTo>
                  <a:lnTo>
                    <a:pt x="671410" y="160312"/>
                  </a:lnTo>
                  <a:lnTo>
                    <a:pt x="671410" y="150355"/>
                  </a:lnTo>
                  <a:close/>
                </a:path>
                <a:path w="695960" h="193040">
                  <a:moveTo>
                    <a:pt x="671410" y="86448"/>
                  </a:moveTo>
                  <a:lnTo>
                    <a:pt x="663409" y="78409"/>
                  </a:lnTo>
                  <a:lnTo>
                    <a:pt x="643648" y="78409"/>
                  </a:lnTo>
                  <a:lnTo>
                    <a:pt x="635635" y="86448"/>
                  </a:lnTo>
                  <a:lnTo>
                    <a:pt x="635635" y="106349"/>
                  </a:lnTo>
                  <a:lnTo>
                    <a:pt x="643648" y="114414"/>
                  </a:lnTo>
                  <a:lnTo>
                    <a:pt x="663409" y="114414"/>
                  </a:lnTo>
                  <a:lnTo>
                    <a:pt x="671410" y="106349"/>
                  </a:lnTo>
                  <a:lnTo>
                    <a:pt x="671410" y="96418"/>
                  </a:lnTo>
                  <a:lnTo>
                    <a:pt x="671410" y="86448"/>
                  </a:lnTo>
                  <a:close/>
                </a:path>
                <a:path w="695960" h="193040">
                  <a:moveTo>
                    <a:pt x="692111" y="74726"/>
                  </a:moveTo>
                  <a:lnTo>
                    <a:pt x="692086" y="63906"/>
                  </a:lnTo>
                  <a:lnTo>
                    <a:pt x="691248" y="63906"/>
                  </a:lnTo>
                  <a:lnTo>
                    <a:pt x="691248" y="73863"/>
                  </a:lnTo>
                  <a:lnTo>
                    <a:pt x="692111" y="74726"/>
                  </a:lnTo>
                  <a:close/>
                </a:path>
                <a:path w="695960" h="193040">
                  <a:moveTo>
                    <a:pt x="693381" y="139877"/>
                  </a:moveTo>
                  <a:lnTo>
                    <a:pt x="692988" y="127774"/>
                  </a:lnTo>
                  <a:lnTo>
                    <a:pt x="692696" y="117513"/>
                  </a:lnTo>
                  <a:lnTo>
                    <a:pt x="691248" y="118973"/>
                  </a:lnTo>
                  <a:lnTo>
                    <a:pt x="691248" y="127774"/>
                  </a:lnTo>
                  <a:lnTo>
                    <a:pt x="691248" y="128917"/>
                  </a:lnTo>
                  <a:lnTo>
                    <a:pt x="691248" y="137731"/>
                  </a:lnTo>
                  <a:lnTo>
                    <a:pt x="693381" y="139877"/>
                  </a:lnTo>
                  <a:close/>
                </a:path>
                <a:path w="695960" h="193040">
                  <a:moveTo>
                    <a:pt x="695934" y="192824"/>
                  </a:moveTo>
                  <a:lnTo>
                    <a:pt x="695121" y="178955"/>
                  </a:lnTo>
                  <a:lnTo>
                    <a:pt x="691248" y="182854"/>
                  </a:lnTo>
                  <a:lnTo>
                    <a:pt x="691248" y="192824"/>
                  </a:lnTo>
                  <a:lnTo>
                    <a:pt x="695934" y="192824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94">
              <a:extLst>
                <a:ext uri="{FF2B5EF4-FFF2-40B4-BE49-F238E27FC236}">
                  <a16:creationId xmlns:a16="http://schemas.microsoft.com/office/drawing/2014/main" id="{50F2AC26-B815-AD67-4480-BFC5B46983A0}"/>
                </a:ext>
              </a:extLst>
            </p:cNvPr>
            <p:cNvSpPr/>
            <p:nvPr/>
          </p:nvSpPr>
          <p:spPr>
            <a:xfrm>
              <a:off x="4967173" y="971321"/>
              <a:ext cx="696595" cy="193040"/>
            </a:xfrm>
            <a:custGeom>
              <a:avLst/>
              <a:gdLst/>
              <a:ahLst/>
              <a:cxnLst/>
              <a:rect l="l" t="t" r="r" b="b"/>
              <a:pathLst>
                <a:path w="696595" h="193040">
                  <a:moveTo>
                    <a:pt x="10756" y="86448"/>
                  </a:moveTo>
                  <a:lnTo>
                    <a:pt x="2755" y="78397"/>
                  </a:lnTo>
                  <a:lnTo>
                    <a:pt x="1295" y="78397"/>
                  </a:lnTo>
                  <a:lnTo>
                    <a:pt x="736" y="92506"/>
                  </a:lnTo>
                  <a:lnTo>
                    <a:pt x="228" y="106845"/>
                  </a:lnTo>
                  <a:lnTo>
                    <a:pt x="0" y="114427"/>
                  </a:lnTo>
                  <a:lnTo>
                    <a:pt x="2755" y="114427"/>
                  </a:lnTo>
                  <a:lnTo>
                    <a:pt x="10756" y="106362"/>
                  </a:lnTo>
                  <a:lnTo>
                    <a:pt x="10756" y="86448"/>
                  </a:lnTo>
                  <a:close/>
                </a:path>
                <a:path w="696595" h="193040">
                  <a:moveTo>
                    <a:pt x="10756" y="22555"/>
                  </a:moveTo>
                  <a:lnTo>
                    <a:pt x="4648" y="16421"/>
                  </a:lnTo>
                  <a:lnTo>
                    <a:pt x="3644" y="32512"/>
                  </a:lnTo>
                  <a:lnTo>
                    <a:pt x="2641" y="50520"/>
                  </a:lnTo>
                  <a:lnTo>
                    <a:pt x="10756" y="42468"/>
                  </a:lnTo>
                  <a:lnTo>
                    <a:pt x="10756" y="22555"/>
                  </a:lnTo>
                  <a:close/>
                </a:path>
                <a:path w="696595" h="193040">
                  <a:moveTo>
                    <a:pt x="65227" y="182854"/>
                  </a:moveTo>
                  <a:lnTo>
                    <a:pt x="57226" y="174802"/>
                  </a:lnTo>
                  <a:lnTo>
                    <a:pt x="47345" y="174802"/>
                  </a:lnTo>
                  <a:lnTo>
                    <a:pt x="47345" y="192798"/>
                  </a:lnTo>
                  <a:lnTo>
                    <a:pt x="65227" y="192798"/>
                  </a:lnTo>
                  <a:lnTo>
                    <a:pt x="65227" y="182854"/>
                  </a:lnTo>
                  <a:close/>
                </a:path>
                <a:path w="696595" h="193040">
                  <a:moveTo>
                    <a:pt x="65227" y="118948"/>
                  </a:moveTo>
                  <a:lnTo>
                    <a:pt x="57226" y="110883"/>
                  </a:lnTo>
                  <a:lnTo>
                    <a:pt x="48475" y="110883"/>
                  </a:lnTo>
                  <a:lnTo>
                    <a:pt x="47345" y="110883"/>
                  </a:lnTo>
                  <a:lnTo>
                    <a:pt x="38595" y="110883"/>
                  </a:lnTo>
                  <a:lnTo>
                    <a:pt x="30581" y="118948"/>
                  </a:lnTo>
                  <a:lnTo>
                    <a:pt x="30581" y="128905"/>
                  </a:lnTo>
                  <a:lnTo>
                    <a:pt x="47345" y="128905"/>
                  </a:lnTo>
                  <a:lnTo>
                    <a:pt x="47345" y="145783"/>
                  </a:lnTo>
                  <a:lnTo>
                    <a:pt x="57226" y="145783"/>
                  </a:lnTo>
                  <a:lnTo>
                    <a:pt x="65227" y="137718"/>
                  </a:lnTo>
                  <a:lnTo>
                    <a:pt x="65227" y="128905"/>
                  </a:lnTo>
                  <a:lnTo>
                    <a:pt x="65227" y="127762"/>
                  </a:lnTo>
                  <a:lnTo>
                    <a:pt x="65227" y="118948"/>
                  </a:lnTo>
                  <a:close/>
                </a:path>
                <a:path w="696595" h="193040">
                  <a:moveTo>
                    <a:pt x="65227" y="55067"/>
                  </a:moveTo>
                  <a:lnTo>
                    <a:pt x="57226" y="47015"/>
                  </a:lnTo>
                  <a:lnTo>
                    <a:pt x="48475" y="47015"/>
                  </a:lnTo>
                  <a:lnTo>
                    <a:pt x="47345" y="47015"/>
                  </a:lnTo>
                  <a:lnTo>
                    <a:pt x="38595" y="47015"/>
                  </a:lnTo>
                  <a:lnTo>
                    <a:pt x="30581" y="55067"/>
                  </a:lnTo>
                  <a:lnTo>
                    <a:pt x="30581" y="63868"/>
                  </a:lnTo>
                  <a:lnTo>
                    <a:pt x="30581" y="65011"/>
                  </a:lnTo>
                  <a:lnTo>
                    <a:pt x="30581" y="73850"/>
                  </a:lnTo>
                  <a:lnTo>
                    <a:pt x="38595" y="81902"/>
                  </a:lnTo>
                  <a:lnTo>
                    <a:pt x="47345" y="81902"/>
                  </a:lnTo>
                  <a:lnTo>
                    <a:pt x="48475" y="81902"/>
                  </a:lnTo>
                  <a:lnTo>
                    <a:pt x="57226" y="81902"/>
                  </a:lnTo>
                  <a:lnTo>
                    <a:pt x="65227" y="73850"/>
                  </a:lnTo>
                  <a:lnTo>
                    <a:pt x="65227" y="65011"/>
                  </a:lnTo>
                  <a:lnTo>
                    <a:pt x="65227" y="63868"/>
                  </a:lnTo>
                  <a:lnTo>
                    <a:pt x="65227" y="55067"/>
                  </a:lnTo>
                  <a:close/>
                </a:path>
                <a:path w="696595" h="193040">
                  <a:moveTo>
                    <a:pt x="65227" y="0"/>
                  </a:moveTo>
                  <a:lnTo>
                    <a:pt x="48475" y="0"/>
                  </a:lnTo>
                  <a:lnTo>
                    <a:pt x="47345" y="0"/>
                  </a:lnTo>
                  <a:lnTo>
                    <a:pt x="30581" y="0"/>
                  </a:lnTo>
                  <a:lnTo>
                    <a:pt x="30581" y="9944"/>
                  </a:lnTo>
                  <a:lnTo>
                    <a:pt x="38595" y="18008"/>
                  </a:lnTo>
                  <a:lnTo>
                    <a:pt x="47345" y="18008"/>
                  </a:lnTo>
                  <a:lnTo>
                    <a:pt x="48475" y="18008"/>
                  </a:lnTo>
                  <a:lnTo>
                    <a:pt x="57226" y="18008"/>
                  </a:lnTo>
                  <a:lnTo>
                    <a:pt x="65227" y="9944"/>
                  </a:lnTo>
                  <a:lnTo>
                    <a:pt x="65227" y="0"/>
                  </a:lnTo>
                  <a:close/>
                </a:path>
                <a:path w="696595" h="193040">
                  <a:moveTo>
                    <a:pt x="120827" y="150329"/>
                  </a:moveTo>
                  <a:lnTo>
                    <a:pt x="112826" y="142278"/>
                  </a:lnTo>
                  <a:lnTo>
                    <a:pt x="93065" y="142278"/>
                  </a:lnTo>
                  <a:lnTo>
                    <a:pt x="85051" y="150329"/>
                  </a:lnTo>
                  <a:lnTo>
                    <a:pt x="85051" y="170230"/>
                  </a:lnTo>
                  <a:lnTo>
                    <a:pt x="93065" y="178295"/>
                  </a:lnTo>
                  <a:lnTo>
                    <a:pt x="112826" y="178295"/>
                  </a:lnTo>
                  <a:lnTo>
                    <a:pt x="120827" y="170230"/>
                  </a:lnTo>
                  <a:lnTo>
                    <a:pt x="120827" y="160286"/>
                  </a:lnTo>
                  <a:lnTo>
                    <a:pt x="120827" y="150329"/>
                  </a:lnTo>
                  <a:close/>
                </a:path>
                <a:path w="696595" h="193040">
                  <a:moveTo>
                    <a:pt x="120827" y="86448"/>
                  </a:moveTo>
                  <a:lnTo>
                    <a:pt x="112826" y="78397"/>
                  </a:lnTo>
                  <a:lnTo>
                    <a:pt x="93065" y="78397"/>
                  </a:lnTo>
                  <a:lnTo>
                    <a:pt x="85051" y="86448"/>
                  </a:lnTo>
                  <a:lnTo>
                    <a:pt x="85051" y="106362"/>
                  </a:lnTo>
                  <a:lnTo>
                    <a:pt x="93065" y="114427"/>
                  </a:lnTo>
                  <a:lnTo>
                    <a:pt x="112826" y="114427"/>
                  </a:lnTo>
                  <a:lnTo>
                    <a:pt x="120827" y="106362"/>
                  </a:lnTo>
                  <a:lnTo>
                    <a:pt x="120827" y="96405"/>
                  </a:lnTo>
                  <a:lnTo>
                    <a:pt x="120827" y="86448"/>
                  </a:lnTo>
                  <a:close/>
                </a:path>
                <a:path w="696595" h="193040">
                  <a:moveTo>
                    <a:pt x="120827" y="22555"/>
                  </a:moveTo>
                  <a:lnTo>
                    <a:pt x="112826" y="14503"/>
                  </a:lnTo>
                  <a:lnTo>
                    <a:pt x="93065" y="14503"/>
                  </a:lnTo>
                  <a:lnTo>
                    <a:pt x="85051" y="22555"/>
                  </a:lnTo>
                  <a:lnTo>
                    <a:pt x="85051" y="42468"/>
                  </a:lnTo>
                  <a:lnTo>
                    <a:pt x="93065" y="50520"/>
                  </a:lnTo>
                  <a:lnTo>
                    <a:pt x="112826" y="50520"/>
                  </a:lnTo>
                  <a:lnTo>
                    <a:pt x="120827" y="42468"/>
                  </a:lnTo>
                  <a:lnTo>
                    <a:pt x="120827" y="32512"/>
                  </a:lnTo>
                  <a:lnTo>
                    <a:pt x="120827" y="22555"/>
                  </a:lnTo>
                  <a:close/>
                </a:path>
                <a:path w="696595" h="193040">
                  <a:moveTo>
                    <a:pt x="158559" y="0"/>
                  </a:moveTo>
                  <a:lnTo>
                    <a:pt x="140665" y="0"/>
                  </a:lnTo>
                  <a:lnTo>
                    <a:pt x="140665" y="9944"/>
                  </a:lnTo>
                  <a:lnTo>
                    <a:pt x="148678" y="18008"/>
                  </a:lnTo>
                  <a:lnTo>
                    <a:pt x="158559" y="18008"/>
                  </a:lnTo>
                  <a:lnTo>
                    <a:pt x="158559" y="0"/>
                  </a:lnTo>
                  <a:close/>
                </a:path>
                <a:path w="696595" h="193040">
                  <a:moveTo>
                    <a:pt x="175298" y="182854"/>
                  </a:moveTo>
                  <a:lnTo>
                    <a:pt x="167297" y="174802"/>
                  </a:lnTo>
                  <a:lnTo>
                    <a:pt x="157403" y="174802"/>
                  </a:lnTo>
                  <a:lnTo>
                    <a:pt x="157403" y="192798"/>
                  </a:lnTo>
                  <a:lnTo>
                    <a:pt x="175298" y="192798"/>
                  </a:lnTo>
                  <a:lnTo>
                    <a:pt x="175298" y="182854"/>
                  </a:lnTo>
                  <a:close/>
                </a:path>
                <a:path w="696595" h="193040">
                  <a:moveTo>
                    <a:pt x="175298" y="118948"/>
                  </a:moveTo>
                  <a:lnTo>
                    <a:pt x="167297" y="110883"/>
                  </a:lnTo>
                  <a:lnTo>
                    <a:pt x="158559" y="110883"/>
                  </a:lnTo>
                  <a:lnTo>
                    <a:pt x="157403" y="110883"/>
                  </a:lnTo>
                  <a:lnTo>
                    <a:pt x="148678" y="110883"/>
                  </a:lnTo>
                  <a:lnTo>
                    <a:pt x="140665" y="118948"/>
                  </a:lnTo>
                  <a:lnTo>
                    <a:pt x="140665" y="127762"/>
                  </a:lnTo>
                  <a:lnTo>
                    <a:pt x="140665" y="128905"/>
                  </a:lnTo>
                  <a:lnTo>
                    <a:pt x="140665" y="137718"/>
                  </a:lnTo>
                  <a:lnTo>
                    <a:pt x="148678" y="145783"/>
                  </a:lnTo>
                  <a:lnTo>
                    <a:pt x="157403" y="145783"/>
                  </a:lnTo>
                  <a:lnTo>
                    <a:pt x="158559" y="145783"/>
                  </a:lnTo>
                  <a:lnTo>
                    <a:pt x="167297" y="145783"/>
                  </a:lnTo>
                  <a:lnTo>
                    <a:pt x="175298" y="137718"/>
                  </a:lnTo>
                  <a:lnTo>
                    <a:pt x="175298" y="128905"/>
                  </a:lnTo>
                  <a:lnTo>
                    <a:pt x="175298" y="127762"/>
                  </a:lnTo>
                  <a:lnTo>
                    <a:pt x="175298" y="118948"/>
                  </a:lnTo>
                  <a:close/>
                </a:path>
                <a:path w="696595" h="193040">
                  <a:moveTo>
                    <a:pt x="175298" y="63868"/>
                  </a:moveTo>
                  <a:lnTo>
                    <a:pt x="158559" y="63868"/>
                  </a:lnTo>
                  <a:lnTo>
                    <a:pt x="158559" y="47015"/>
                  </a:lnTo>
                  <a:lnTo>
                    <a:pt x="148678" y="47015"/>
                  </a:lnTo>
                  <a:lnTo>
                    <a:pt x="140665" y="55067"/>
                  </a:lnTo>
                  <a:lnTo>
                    <a:pt x="140665" y="63868"/>
                  </a:lnTo>
                  <a:lnTo>
                    <a:pt x="140665" y="65011"/>
                  </a:lnTo>
                  <a:lnTo>
                    <a:pt x="140665" y="73850"/>
                  </a:lnTo>
                  <a:lnTo>
                    <a:pt x="148678" y="81902"/>
                  </a:lnTo>
                  <a:lnTo>
                    <a:pt x="157403" y="81902"/>
                  </a:lnTo>
                  <a:lnTo>
                    <a:pt x="158559" y="81902"/>
                  </a:lnTo>
                  <a:lnTo>
                    <a:pt x="167297" y="81902"/>
                  </a:lnTo>
                  <a:lnTo>
                    <a:pt x="175298" y="73850"/>
                  </a:lnTo>
                  <a:lnTo>
                    <a:pt x="175298" y="63868"/>
                  </a:lnTo>
                  <a:close/>
                </a:path>
                <a:path w="696595" h="193040">
                  <a:moveTo>
                    <a:pt x="230911" y="150329"/>
                  </a:moveTo>
                  <a:lnTo>
                    <a:pt x="222910" y="142278"/>
                  </a:lnTo>
                  <a:lnTo>
                    <a:pt x="203136" y="142278"/>
                  </a:lnTo>
                  <a:lnTo>
                    <a:pt x="195135" y="150329"/>
                  </a:lnTo>
                  <a:lnTo>
                    <a:pt x="195135" y="170230"/>
                  </a:lnTo>
                  <a:lnTo>
                    <a:pt x="203136" y="178295"/>
                  </a:lnTo>
                  <a:lnTo>
                    <a:pt x="222910" y="178295"/>
                  </a:lnTo>
                  <a:lnTo>
                    <a:pt x="230911" y="170230"/>
                  </a:lnTo>
                  <a:lnTo>
                    <a:pt x="230911" y="160286"/>
                  </a:lnTo>
                  <a:lnTo>
                    <a:pt x="230911" y="150329"/>
                  </a:lnTo>
                  <a:close/>
                </a:path>
                <a:path w="696595" h="193040">
                  <a:moveTo>
                    <a:pt x="230911" y="86448"/>
                  </a:moveTo>
                  <a:lnTo>
                    <a:pt x="222910" y="78397"/>
                  </a:lnTo>
                  <a:lnTo>
                    <a:pt x="203136" y="78397"/>
                  </a:lnTo>
                  <a:lnTo>
                    <a:pt x="195135" y="86448"/>
                  </a:lnTo>
                  <a:lnTo>
                    <a:pt x="195135" y="106362"/>
                  </a:lnTo>
                  <a:lnTo>
                    <a:pt x="203136" y="114427"/>
                  </a:lnTo>
                  <a:lnTo>
                    <a:pt x="222910" y="114427"/>
                  </a:lnTo>
                  <a:lnTo>
                    <a:pt x="230911" y="106362"/>
                  </a:lnTo>
                  <a:lnTo>
                    <a:pt x="230911" y="96405"/>
                  </a:lnTo>
                  <a:lnTo>
                    <a:pt x="230911" y="86448"/>
                  </a:lnTo>
                  <a:close/>
                </a:path>
                <a:path w="696595" h="193040">
                  <a:moveTo>
                    <a:pt x="285369" y="182854"/>
                  </a:moveTo>
                  <a:lnTo>
                    <a:pt x="277368" y="174802"/>
                  </a:lnTo>
                  <a:lnTo>
                    <a:pt x="268617" y="174802"/>
                  </a:lnTo>
                  <a:lnTo>
                    <a:pt x="267474" y="174802"/>
                  </a:lnTo>
                  <a:lnTo>
                    <a:pt x="258737" y="174802"/>
                  </a:lnTo>
                  <a:lnTo>
                    <a:pt x="250736" y="182854"/>
                  </a:lnTo>
                  <a:lnTo>
                    <a:pt x="250736" y="192798"/>
                  </a:lnTo>
                  <a:lnTo>
                    <a:pt x="267474" y="192798"/>
                  </a:lnTo>
                  <a:lnTo>
                    <a:pt x="268617" y="192798"/>
                  </a:lnTo>
                  <a:lnTo>
                    <a:pt x="285369" y="192798"/>
                  </a:lnTo>
                  <a:lnTo>
                    <a:pt x="285369" y="182854"/>
                  </a:lnTo>
                  <a:close/>
                </a:path>
                <a:path w="696595" h="193040">
                  <a:moveTo>
                    <a:pt x="285369" y="118948"/>
                  </a:moveTo>
                  <a:lnTo>
                    <a:pt x="277368" y="110883"/>
                  </a:lnTo>
                  <a:lnTo>
                    <a:pt x="268617" y="110883"/>
                  </a:lnTo>
                  <a:lnTo>
                    <a:pt x="267474" y="110883"/>
                  </a:lnTo>
                  <a:lnTo>
                    <a:pt x="258737" y="110883"/>
                  </a:lnTo>
                  <a:lnTo>
                    <a:pt x="250736" y="118948"/>
                  </a:lnTo>
                  <a:lnTo>
                    <a:pt x="250736" y="127762"/>
                  </a:lnTo>
                  <a:lnTo>
                    <a:pt x="250736" y="128905"/>
                  </a:lnTo>
                  <a:lnTo>
                    <a:pt x="250736" y="137718"/>
                  </a:lnTo>
                  <a:lnTo>
                    <a:pt x="258737" y="145783"/>
                  </a:lnTo>
                  <a:lnTo>
                    <a:pt x="267474" y="145783"/>
                  </a:lnTo>
                  <a:lnTo>
                    <a:pt x="268617" y="145783"/>
                  </a:lnTo>
                  <a:lnTo>
                    <a:pt x="277368" y="145783"/>
                  </a:lnTo>
                  <a:lnTo>
                    <a:pt x="285369" y="137718"/>
                  </a:lnTo>
                  <a:lnTo>
                    <a:pt x="285369" y="128905"/>
                  </a:lnTo>
                  <a:lnTo>
                    <a:pt x="285369" y="127762"/>
                  </a:lnTo>
                  <a:lnTo>
                    <a:pt x="285369" y="118948"/>
                  </a:lnTo>
                  <a:close/>
                </a:path>
                <a:path w="696595" h="193040">
                  <a:moveTo>
                    <a:pt x="285369" y="63868"/>
                  </a:moveTo>
                  <a:lnTo>
                    <a:pt x="268617" y="63868"/>
                  </a:lnTo>
                  <a:lnTo>
                    <a:pt x="268617" y="47015"/>
                  </a:lnTo>
                  <a:lnTo>
                    <a:pt x="258737" y="47015"/>
                  </a:lnTo>
                  <a:lnTo>
                    <a:pt x="250736" y="55067"/>
                  </a:lnTo>
                  <a:lnTo>
                    <a:pt x="250736" y="63868"/>
                  </a:lnTo>
                  <a:lnTo>
                    <a:pt x="250736" y="65011"/>
                  </a:lnTo>
                  <a:lnTo>
                    <a:pt x="250736" y="73850"/>
                  </a:lnTo>
                  <a:lnTo>
                    <a:pt x="258737" y="81902"/>
                  </a:lnTo>
                  <a:lnTo>
                    <a:pt x="267474" y="81902"/>
                  </a:lnTo>
                  <a:lnTo>
                    <a:pt x="268617" y="81902"/>
                  </a:lnTo>
                  <a:lnTo>
                    <a:pt x="277368" y="81902"/>
                  </a:lnTo>
                  <a:lnTo>
                    <a:pt x="285369" y="73850"/>
                  </a:lnTo>
                  <a:lnTo>
                    <a:pt x="285369" y="63868"/>
                  </a:lnTo>
                  <a:close/>
                </a:path>
                <a:path w="696595" h="193040">
                  <a:moveTo>
                    <a:pt x="340982" y="150329"/>
                  </a:moveTo>
                  <a:lnTo>
                    <a:pt x="332981" y="142278"/>
                  </a:lnTo>
                  <a:lnTo>
                    <a:pt x="313207" y="142278"/>
                  </a:lnTo>
                  <a:lnTo>
                    <a:pt x="305206" y="150329"/>
                  </a:lnTo>
                  <a:lnTo>
                    <a:pt x="305206" y="170230"/>
                  </a:lnTo>
                  <a:lnTo>
                    <a:pt x="313207" y="178295"/>
                  </a:lnTo>
                  <a:lnTo>
                    <a:pt x="332981" y="178295"/>
                  </a:lnTo>
                  <a:lnTo>
                    <a:pt x="340982" y="170230"/>
                  </a:lnTo>
                  <a:lnTo>
                    <a:pt x="340982" y="160286"/>
                  </a:lnTo>
                  <a:lnTo>
                    <a:pt x="340982" y="150329"/>
                  </a:lnTo>
                  <a:close/>
                </a:path>
                <a:path w="696595" h="193040">
                  <a:moveTo>
                    <a:pt x="340982" y="86448"/>
                  </a:moveTo>
                  <a:lnTo>
                    <a:pt x="332981" y="78397"/>
                  </a:lnTo>
                  <a:lnTo>
                    <a:pt x="313207" y="78397"/>
                  </a:lnTo>
                  <a:lnTo>
                    <a:pt x="305206" y="86448"/>
                  </a:lnTo>
                  <a:lnTo>
                    <a:pt x="305206" y="106362"/>
                  </a:lnTo>
                  <a:lnTo>
                    <a:pt x="313207" y="114427"/>
                  </a:lnTo>
                  <a:lnTo>
                    <a:pt x="332981" y="114427"/>
                  </a:lnTo>
                  <a:lnTo>
                    <a:pt x="340982" y="106362"/>
                  </a:lnTo>
                  <a:lnTo>
                    <a:pt x="340982" y="96405"/>
                  </a:lnTo>
                  <a:lnTo>
                    <a:pt x="340982" y="86448"/>
                  </a:lnTo>
                  <a:close/>
                </a:path>
                <a:path w="696595" h="193040">
                  <a:moveTo>
                    <a:pt x="395452" y="182854"/>
                  </a:moveTo>
                  <a:lnTo>
                    <a:pt x="387451" y="174802"/>
                  </a:lnTo>
                  <a:lnTo>
                    <a:pt x="378701" y="174802"/>
                  </a:lnTo>
                  <a:lnTo>
                    <a:pt x="377583" y="174802"/>
                  </a:lnTo>
                  <a:lnTo>
                    <a:pt x="368833" y="174802"/>
                  </a:lnTo>
                  <a:lnTo>
                    <a:pt x="360819" y="182854"/>
                  </a:lnTo>
                  <a:lnTo>
                    <a:pt x="360819" y="192798"/>
                  </a:lnTo>
                  <a:lnTo>
                    <a:pt x="377583" y="192798"/>
                  </a:lnTo>
                  <a:lnTo>
                    <a:pt x="378701" y="192798"/>
                  </a:lnTo>
                  <a:lnTo>
                    <a:pt x="395452" y="192798"/>
                  </a:lnTo>
                  <a:lnTo>
                    <a:pt x="395452" y="182854"/>
                  </a:lnTo>
                  <a:close/>
                </a:path>
                <a:path w="696595" h="193040">
                  <a:moveTo>
                    <a:pt x="395452" y="118948"/>
                  </a:moveTo>
                  <a:lnTo>
                    <a:pt x="387451" y="110883"/>
                  </a:lnTo>
                  <a:lnTo>
                    <a:pt x="378701" y="110883"/>
                  </a:lnTo>
                  <a:lnTo>
                    <a:pt x="377583" y="110883"/>
                  </a:lnTo>
                  <a:lnTo>
                    <a:pt x="368833" y="110883"/>
                  </a:lnTo>
                  <a:lnTo>
                    <a:pt x="360819" y="118948"/>
                  </a:lnTo>
                  <a:lnTo>
                    <a:pt x="360819" y="127762"/>
                  </a:lnTo>
                  <a:lnTo>
                    <a:pt x="360819" y="128905"/>
                  </a:lnTo>
                  <a:lnTo>
                    <a:pt x="360819" y="137718"/>
                  </a:lnTo>
                  <a:lnTo>
                    <a:pt x="368833" y="145783"/>
                  </a:lnTo>
                  <a:lnTo>
                    <a:pt x="377583" y="145783"/>
                  </a:lnTo>
                  <a:lnTo>
                    <a:pt x="378701" y="145783"/>
                  </a:lnTo>
                  <a:lnTo>
                    <a:pt x="387451" y="145783"/>
                  </a:lnTo>
                  <a:lnTo>
                    <a:pt x="395452" y="137718"/>
                  </a:lnTo>
                  <a:lnTo>
                    <a:pt x="395452" y="128905"/>
                  </a:lnTo>
                  <a:lnTo>
                    <a:pt x="395452" y="127762"/>
                  </a:lnTo>
                  <a:lnTo>
                    <a:pt x="395452" y="118948"/>
                  </a:lnTo>
                  <a:close/>
                </a:path>
                <a:path w="696595" h="193040">
                  <a:moveTo>
                    <a:pt x="395452" y="63868"/>
                  </a:moveTo>
                  <a:lnTo>
                    <a:pt x="378701" y="63868"/>
                  </a:lnTo>
                  <a:lnTo>
                    <a:pt x="377583" y="63868"/>
                  </a:lnTo>
                  <a:lnTo>
                    <a:pt x="360819" y="63868"/>
                  </a:lnTo>
                  <a:lnTo>
                    <a:pt x="360819" y="73850"/>
                  </a:lnTo>
                  <a:lnTo>
                    <a:pt x="368833" y="81902"/>
                  </a:lnTo>
                  <a:lnTo>
                    <a:pt x="377583" y="81902"/>
                  </a:lnTo>
                  <a:lnTo>
                    <a:pt x="378701" y="81902"/>
                  </a:lnTo>
                  <a:lnTo>
                    <a:pt x="387451" y="81902"/>
                  </a:lnTo>
                  <a:lnTo>
                    <a:pt x="395452" y="73850"/>
                  </a:lnTo>
                  <a:lnTo>
                    <a:pt x="395452" y="63868"/>
                  </a:lnTo>
                  <a:close/>
                </a:path>
                <a:path w="696595" h="193040">
                  <a:moveTo>
                    <a:pt x="451053" y="150329"/>
                  </a:moveTo>
                  <a:lnTo>
                    <a:pt x="443052" y="142278"/>
                  </a:lnTo>
                  <a:lnTo>
                    <a:pt x="423278" y="142278"/>
                  </a:lnTo>
                  <a:lnTo>
                    <a:pt x="415277" y="150329"/>
                  </a:lnTo>
                  <a:lnTo>
                    <a:pt x="415277" y="170230"/>
                  </a:lnTo>
                  <a:lnTo>
                    <a:pt x="423278" y="178295"/>
                  </a:lnTo>
                  <a:lnTo>
                    <a:pt x="443052" y="178295"/>
                  </a:lnTo>
                  <a:lnTo>
                    <a:pt x="451053" y="170230"/>
                  </a:lnTo>
                  <a:lnTo>
                    <a:pt x="451053" y="160286"/>
                  </a:lnTo>
                  <a:lnTo>
                    <a:pt x="451053" y="150329"/>
                  </a:lnTo>
                  <a:close/>
                </a:path>
                <a:path w="696595" h="193040">
                  <a:moveTo>
                    <a:pt x="451053" y="86448"/>
                  </a:moveTo>
                  <a:lnTo>
                    <a:pt x="443052" y="78397"/>
                  </a:lnTo>
                  <a:lnTo>
                    <a:pt x="423278" y="78397"/>
                  </a:lnTo>
                  <a:lnTo>
                    <a:pt x="415277" y="86448"/>
                  </a:lnTo>
                  <a:lnTo>
                    <a:pt x="415277" y="106362"/>
                  </a:lnTo>
                  <a:lnTo>
                    <a:pt x="423278" y="114427"/>
                  </a:lnTo>
                  <a:lnTo>
                    <a:pt x="443052" y="114427"/>
                  </a:lnTo>
                  <a:lnTo>
                    <a:pt x="451053" y="106362"/>
                  </a:lnTo>
                  <a:lnTo>
                    <a:pt x="451053" y="96405"/>
                  </a:lnTo>
                  <a:lnTo>
                    <a:pt x="451053" y="86448"/>
                  </a:lnTo>
                  <a:close/>
                </a:path>
                <a:path w="696595" h="193040">
                  <a:moveTo>
                    <a:pt x="505523" y="182854"/>
                  </a:moveTo>
                  <a:lnTo>
                    <a:pt x="497522" y="174802"/>
                  </a:lnTo>
                  <a:lnTo>
                    <a:pt x="488772" y="174802"/>
                  </a:lnTo>
                  <a:lnTo>
                    <a:pt x="487629" y="174802"/>
                  </a:lnTo>
                  <a:lnTo>
                    <a:pt x="478904" y="174802"/>
                  </a:lnTo>
                  <a:lnTo>
                    <a:pt x="470890" y="182854"/>
                  </a:lnTo>
                  <a:lnTo>
                    <a:pt x="470890" y="192798"/>
                  </a:lnTo>
                  <a:lnTo>
                    <a:pt x="487629" y="192798"/>
                  </a:lnTo>
                  <a:lnTo>
                    <a:pt x="488772" y="192798"/>
                  </a:lnTo>
                  <a:lnTo>
                    <a:pt x="505523" y="192798"/>
                  </a:lnTo>
                  <a:lnTo>
                    <a:pt x="505523" y="182854"/>
                  </a:lnTo>
                  <a:close/>
                </a:path>
                <a:path w="696595" h="193040">
                  <a:moveTo>
                    <a:pt x="505523" y="118948"/>
                  </a:moveTo>
                  <a:lnTo>
                    <a:pt x="497522" y="110883"/>
                  </a:lnTo>
                  <a:lnTo>
                    <a:pt x="488772" y="110883"/>
                  </a:lnTo>
                  <a:lnTo>
                    <a:pt x="487629" y="110883"/>
                  </a:lnTo>
                  <a:lnTo>
                    <a:pt x="478904" y="110883"/>
                  </a:lnTo>
                  <a:lnTo>
                    <a:pt x="470890" y="118948"/>
                  </a:lnTo>
                  <a:lnTo>
                    <a:pt x="470890" y="127762"/>
                  </a:lnTo>
                  <a:lnTo>
                    <a:pt x="470890" y="128905"/>
                  </a:lnTo>
                  <a:lnTo>
                    <a:pt x="470890" y="137718"/>
                  </a:lnTo>
                  <a:lnTo>
                    <a:pt x="478904" y="145783"/>
                  </a:lnTo>
                  <a:lnTo>
                    <a:pt x="487629" y="145783"/>
                  </a:lnTo>
                  <a:lnTo>
                    <a:pt x="488772" y="145783"/>
                  </a:lnTo>
                  <a:lnTo>
                    <a:pt x="497522" y="145783"/>
                  </a:lnTo>
                  <a:lnTo>
                    <a:pt x="505523" y="137718"/>
                  </a:lnTo>
                  <a:lnTo>
                    <a:pt x="505523" y="128905"/>
                  </a:lnTo>
                  <a:lnTo>
                    <a:pt x="505523" y="127762"/>
                  </a:lnTo>
                  <a:lnTo>
                    <a:pt x="505523" y="118948"/>
                  </a:lnTo>
                  <a:close/>
                </a:path>
                <a:path w="696595" h="193040">
                  <a:moveTo>
                    <a:pt x="505523" y="63868"/>
                  </a:moveTo>
                  <a:lnTo>
                    <a:pt x="488772" y="63868"/>
                  </a:lnTo>
                  <a:lnTo>
                    <a:pt x="487629" y="63868"/>
                  </a:lnTo>
                  <a:lnTo>
                    <a:pt x="470890" y="63868"/>
                  </a:lnTo>
                  <a:lnTo>
                    <a:pt x="470890" y="73850"/>
                  </a:lnTo>
                  <a:lnTo>
                    <a:pt x="478904" y="81902"/>
                  </a:lnTo>
                  <a:lnTo>
                    <a:pt x="487629" y="81902"/>
                  </a:lnTo>
                  <a:lnTo>
                    <a:pt x="488772" y="81902"/>
                  </a:lnTo>
                  <a:lnTo>
                    <a:pt x="497522" y="81902"/>
                  </a:lnTo>
                  <a:lnTo>
                    <a:pt x="505523" y="73850"/>
                  </a:lnTo>
                  <a:lnTo>
                    <a:pt x="505523" y="63868"/>
                  </a:lnTo>
                  <a:close/>
                </a:path>
                <a:path w="696595" h="193040">
                  <a:moveTo>
                    <a:pt x="561136" y="150329"/>
                  </a:moveTo>
                  <a:lnTo>
                    <a:pt x="553135" y="142278"/>
                  </a:lnTo>
                  <a:lnTo>
                    <a:pt x="533361" y="142278"/>
                  </a:lnTo>
                  <a:lnTo>
                    <a:pt x="525360" y="150329"/>
                  </a:lnTo>
                  <a:lnTo>
                    <a:pt x="525360" y="170230"/>
                  </a:lnTo>
                  <a:lnTo>
                    <a:pt x="533361" y="178295"/>
                  </a:lnTo>
                  <a:lnTo>
                    <a:pt x="553135" y="178295"/>
                  </a:lnTo>
                  <a:lnTo>
                    <a:pt x="561136" y="170230"/>
                  </a:lnTo>
                  <a:lnTo>
                    <a:pt x="561136" y="160286"/>
                  </a:lnTo>
                  <a:lnTo>
                    <a:pt x="561136" y="150329"/>
                  </a:lnTo>
                  <a:close/>
                </a:path>
                <a:path w="696595" h="193040">
                  <a:moveTo>
                    <a:pt x="561136" y="86448"/>
                  </a:moveTo>
                  <a:lnTo>
                    <a:pt x="553135" y="78397"/>
                  </a:lnTo>
                  <a:lnTo>
                    <a:pt x="533361" y="78397"/>
                  </a:lnTo>
                  <a:lnTo>
                    <a:pt x="525360" y="86448"/>
                  </a:lnTo>
                  <a:lnTo>
                    <a:pt x="525360" y="106362"/>
                  </a:lnTo>
                  <a:lnTo>
                    <a:pt x="533361" y="114427"/>
                  </a:lnTo>
                  <a:lnTo>
                    <a:pt x="553135" y="114427"/>
                  </a:lnTo>
                  <a:lnTo>
                    <a:pt x="561136" y="106362"/>
                  </a:lnTo>
                  <a:lnTo>
                    <a:pt x="561136" y="96405"/>
                  </a:lnTo>
                  <a:lnTo>
                    <a:pt x="561136" y="86448"/>
                  </a:lnTo>
                  <a:close/>
                </a:path>
                <a:path w="696595" h="193040">
                  <a:moveTo>
                    <a:pt x="615607" y="182854"/>
                  </a:moveTo>
                  <a:lnTo>
                    <a:pt x="607606" y="174802"/>
                  </a:lnTo>
                  <a:lnTo>
                    <a:pt x="598843" y="174802"/>
                  </a:lnTo>
                  <a:lnTo>
                    <a:pt x="597700" y="174802"/>
                  </a:lnTo>
                  <a:lnTo>
                    <a:pt x="588975" y="174802"/>
                  </a:lnTo>
                  <a:lnTo>
                    <a:pt x="580961" y="182854"/>
                  </a:lnTo>
                  <a:lnTo>
                    <a:pt x="580961" y="192798"/>
                  </a:lnTo>
                  <a:lnTo>
                    <a:pt x="597700" y="192798"/>
                  </a:lnTo>
                  <a:lnTo>
                    <a:pt x="598843" y="192798"/>
                  </a:lnTo>
                  <a:lnTo>
                    <a:pt x="615607" y="192798"/>
                  </a:lnTo>
                  <a:lnTo>
                    <a:pt x="615607" y="182854"/>
                  </a:lnTo>
                  <a:close/>
                </a:path>
                <a:path w="696595" h="193040">
                  <a:moveTo>
                    <a:pt x="615607" y="118948"/>
                  </a:moveTo>
                  <a:lnTo>
                    <a:pt x="607606" y="110883"/>
                  </a:lnTo>
                  <a:lnTo>
                    <a:pt x="598843" y="110883"/>
                  </a:lnTo>
                  <a:lnTo>
                    <a:pt x="597700" y="110883"/>
                  </a:lnTo>
                  <a:lnTo>
                    <a:pt x="588975" y="110883"/>
                  </a:lnTo>
                  <a:lnTo>
                    <a:pt x="580961" y="118948"/>
                  </a:lnTo>
                  <a:lnTo>
                    <a:pt x="580961" y="127762"/>
                  </a:lnTo>
                  <a:lnTo>
                    <a:pt x="580961" y="128905"/>
                  </a:lnTo>
                  <a:lnTo>
                    <a:pt x="580961" y="137718"/>
                  </a:lnTo>
                  <a:lnTo>
                    <a:pt x="588975" y="145783"/>
                  </a:lnTo>
                  <a:lnTo>
                    <a:pt x="597700" y="145783"/>
                  </a:lnTo>
                  <a:lnTo>
                    <a:pt x="598843" y="145783"/>
                  </a:lnTo>
                  <a:lnTo>
                    <a:pt x="607606" y="145783"/>
                  </a:lnTo>
                  <a:lnTo>
                    <a:pt x="615607" y="137718"/>
                  </a:lnTo>
                  <a:lnTo>
                    <a:pt x="615607" y="128905"/>
                  </a:lnTo>
                  <a:lnTo>
                    <a:pt x="615607" y="127787"/>
                  </a:lnTo>
                  <a:lnTo>
                    <a:pt x="615607" y="118948"/>
                  </a:lnTo>
                  <a:close/>
                </a:path>
                <a:path w="696595" h="193040">
                  <a:moveTo>
                    <a:pt x="615607" y="63868"/>
                  </a:moveTo>
                  <a:lnTo>
                    <a:pt x="598843" y="63868"/>
                  </a:lnTo>
                  <a:lnTo>
                    <a:pt x="597700" y="63868"/>
                  </a:lnTo>
                  <a:lnTo>
                    <a:pt x="580961" y="63868"/>
                  </a:lnTo>
                  <a:lnTo>
                    <a:pt x="580961" y="73850"/>
                  </a:lnTo>
                  <a:lnTo>
                    <a:pt x="588975" y="81902"/>
                  </a:lnTo>
                  <a:lnTo>
                    <a:pt x="597700" y="81902"/>
                  </a:lnTo>
                  <a:lnTo>
                    <a:pt x="598843" y="81902"/>
                  </a:lnTo>
                  <a:lnTo>
                    <a:pt x="607606" y="81902"/>
                  </a:lnTo>
                  <a:lnTo>
                    <a:pt x="615607" y="73850"/>
                  </a:lnTo>
                  <a:lnTo>
                    <a:pt x="615607" y="63868"/>
                  </a:lnTo>
                  <a:close/>
                </a:path>
                <a:path w="696595" h="193040">
                  <a:moveTo>
                    <a:pt x="671207" y="150329"/>
                  </a:moveTo>
                  <a:lnTo>
                    <a:pt x="663206" y="142278"/>
                  </a:lnTo>
                  <a:lnTo>
                    <a:pt x="643445" y="142278"/>
                  </a:lnTo>
                  <a:lnTo>
                    <a:pt x="635431" y="150329"/>
                  </a:lnTo>
                  <a:lnTo>
                    <a:pt x="635431" y="170230"/>
                  </a:lnTo>
                  <a:lnTo>
                    <a:pt x="643445" y="178295"/>
                  </a:lnTo>
                  <a:lnTo>
                    <a:pt x="663206" y="178295"/>
                  </a:lnTo>
                  <a:lnTo>
                    <a:pt x="671207" y="170230"/>
                  </a:lnTo>
                  <a:lnTo>
                    <a:pt x="671207" y="160286"/>
                  </a:lnTo>
                  <a:lnTo>
                    <a:pt x="671207" y="150329"/>
                  </a:lnTo>
                  <a:close/>
                </a:path>
                <a:path w="696595" h="193040">
                  <a:moveTo>
                    <a:pt x="671207" y="86448"/>
                  </a:moveTo>
                  <a:lnTo>
                    <a:pt x="663206" y="78397"/>
                  </a:lnTo>
                  <a:lnTo>
                    <a:pt x="643445" y="78397"/>
                  </a:lnTo>
                  <a:lnTo>
                    <a:pt x="635431" y="86448"/>
                  </a:lnTo>
                  <a:lnTo>
                    <a:pt x="635431" y="106362"/>
                  </a:lnTo>
                  <a:lnTo>
                    <a:pt x="643445" y="114427"/>
                  </a:lnTo>
                  <a:lnTo>
                    <a:pt x="663206" y="114427"/>
                  </a:lnTo>
                  <a:lnTo>
                    <a:pt x="671207" y="106362"/>
                  </a:lnTo>
                  <a:lnTo>
                    <a:pt x="671207" y="96405"/>
                  </a:lnTo>
                  <a:lnTo>
                    <a:pt x="671207" y="86448"/>
                  </a:lnTo>
                  <a:close/>
                </a:path>
                <a:path w="696595" h="193040">
                  <a:moveTo>
                    <a:pt x="691946" y="181940"/>
                  </a:moveTo>
                  <a:lnTo>
                    <a:pt x="691045" y="182854"/>
                  </a:lnTo>
                  <a:lnTo>
                    <a:pt x="691045" y="192798"/>
                  </a:lnTo>
                  <a:lnTo>
                    <a:pt x="691883" y="192798"/>
                  </a:lnTo>
                  <a:lnTo>
                    <a:pt x="691946" y="181940"/>
                  </a:lnTo>
                  <a:close/>
                </a:path>
                <a:path w="696595" h="193040">
                  <a:moveTo>
                    <a:pt x="693470" y="116509"/>
                  </a:moveTo>
                  <a:lnTo>
                    <a:pt x="691045" y="118948"/>
                  </a:lnTo>
                  <a:lnTo>
                    <a:pt x="691045" y="127787"/>
                  </a:lnTo>
                  <a:lnTo>
                    <a:pt x="691045" y="128905"/>
                  </a:lnTo>
                  <a:lnTo>
                    <a:pt x="691045" y="137718"/>
                  </a:lnTo>
                  <a:lnTo>
                    <a:pt x="692696" y="139395"/>
                  </a:lnTo>
                  <a:lnTo>
                    <a:pt x="693013" y="128905"/>
                  </a:lnTo>
                  <a:lnTo>
                    <a:pt x="693026" y="128295"/>
                  </a:lnTo>
                  <a:lnTo>
                    <a:pt x="693051" y="127787"/>
                  </a:lnTo>
                  <a:lnTo>
                    <a:pt x="693470" y="116509"/>
                  </a:lnTo>
                  <a:close/>
                </a:path>
                <a:path w="696595" h="193040">
                  <a:moveTo>
                    <a:pt x="696214" y="63868"/>
                  </a:moveTo>
                  <a:lnTo>
                    <a:pt x="691045" y="63868"/>
                  </a:lnTo>
                  <a:lnTo>
                    <a:pt x="691045" y="73850"/>
                  </a:lnTo>
                  <a:lnTo>
                    <a:pt x="695337" y="78168"/>
                  </a:lnTo>
                  <a:lnTo>
                    <a:pt x="696214" y="63868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95">
              <a:extLst>
                <a:ext uri="{FF2B5EF4-FFF2-40B4-BE49-F238E27FC236}">
                  <a16:creationId xmlns:a16="http://schemas.microsoft.com/office/drawing/2014/main" id="{9E1CE29C-4560-41A5-C647-2D683508B620}"/>
                </a:ext>
              </a:extLst>
            </p:cNvPr>
            <p:cNvSpPr/>
            <p:nvPr/>
          </p:nvSpPr>
          <p:spPr>
            <a:xfrm>
              <a:off x="4974272" y="843521"/>
              <a:ext cx="701675" cy="193040"/>
            </a:xfrm>
            <a:custGeom>
              <a:avLst/>
              <a:gdLst/>
              <a:ahLst/>
              <a:cxnLst/>
              <a:rect l="l" t="t" r="r" b="b"/>
              <a:pathLst>
                <a:path w="701675" h="193040">
                  <a:moveTo>
                    <a:pt x="3657" y="86461"/>
                  </a:moveTo>
                  <a:lnTo>
                    <a:pt x="2095" y="84886"/>
                  </a:lnTo>
                  <a:lnTo>
                    <a:pt x="1092" y="96418"/>
                  </a:lnTo>
                  <a:lnTo>
                    <a:pt x="0" y="110045"/>
                  </a:lnTo>
                  <a:lnTo>
                    <a:pt x="3657" y="106362"/>
                  </a:lnTo>
                  <a:lnTo>
                    <a:pt x="3657" y="86461"/>
                  </a:lnTo>
                  <a:close/>
                </a:path>
                <a:path w="701675" h="193040">
                  <a:moveTo>
                    <a:pt x="58127" y="118986"/>
                  </a:moveTo>
                  <a:lnTo>
                    <a:pt x="50126" y="110934"/>
                  </a:lnTo>
                  <a:lnTo>
                    <a:pt x="41376" y="110934"/>
                  </a:lnTo>
                  <a:lnTo>
                    <a:pt x="40246" y="110934"/>
                  </a:lnTo>
                  <a:lnTo>
                    <a:pt x="31496" y="110934"/>
                  </a:lnTo>
                  <a:lnTo>
                    <a:pt x="23482" y="118986"/>
                  </a:lnTo>
                  <a:lnTo>
                    <a:pt x="23482" y="128943"/>
                  </a:lnTo>
                  <a:lnTo>
                    <a:pt x="40246" y="128943"/>
                  </a:lnTo>
                  <a:lnTo>
                    <a:pt x="41376" y="128943"/>
                  </a:lnTo>
                  <a:lnTo>
                    <a:pt x="58127" y="128943"/>
                  </a:lnTo>
                  <a:lnTo>
                    <a:pt x="58127" y="118986"/>
                  </a:lnTo>
                  <a:close/>
                </a:path>
                <a:path w="701675" h="193040">
                  <a:moveTo>
                    <a:pt x="58127" y="55092"/>
                  </a:moveTo>
                  <a:lnTo>
                    <a:pt x="50126" y="47040"/>
                  </a:lnTo>
                  <a:lnTo>
                    <a:pt x="41376" y="47040"/>
                  </a:lnTo>
                  <a:lnTo>
                    <a:pt x="40246" y="47040"/>
                  </a:lnTo>
                  <a:lnTo>
                    <a:pt x="31496" y="47040"/>
                  </a:lnTo>
                  <a:lnTo>
                    <a:pt x="23482" y="55092"/>
                  </a:lnTo>
                  <a:lnTo>
                    <a:pt x="23482" y="63906"/>
                  </a:lnTo>
                  <a:lnTo>
                    <a:pt x="23482" y="65049"/>
                  </a:lnTo>
                  <a:lnTo>
                    <a:pt x="23482" y="73863"/>
                  </a:lnTo>
                  <a:lnTo>
                    <a:pt x="31496" y="81915"/>
                  </a:lnTo>
                  <a:lnTo>
                    <a:pt x="40246" y="81915"/>
                  </a:lnTo>
                  <a:lnTo>
                    <a:pt x="41376" y="81915"/>
                  </a:lnTo>
                  <a:lnTo>
                    <a:pt x="50126" y="81915"/>
                  </a:lnTo>
                  <a:lnTo>
                    <a:pt x="58127" y="73863"/>
                  </a:lnTo>
                  <a:lnTo>
                    <a:pt x="58127" y="65049"/>
                  </a:lnTo>
                  <a:lnTo>
                    <a:pt x="58127" y="63906"/>
                  </a:lnTo>
                  <a:lnTo>
                    <a:pt x="58127" y="55092"/>
                  </a:lnTo>
                  <a:close/>
                </a:path>
                <a:path w="701675" h="193040">
                  <a:moveTo>
                    <a:pt x="58127" y="0"/>
                  </a:moveTo>
                  <a:lnTo>
                    <a:pt x="40246" y="0"/>
                  </a:lnTo>
                  <a:lnTo>
                    <a:pt x="23482" y="12"/>
                  </a:lnTo>
                  <a:lnTo>
                    <a:pt x="23482" y="9969"/>
                  </a:lnTo>
                  <a:lnTo>
                    <a:pt x="31496" y="18034"/>
                  </a:lnTo>
                  <a:lnTo>
                    <a:pt x="40246" y="18034"/>
                  </a:lnTo>
                  <a:lnTo>
                    <a:pt x="41376" y="18034"/>
                  </a:lnTo>
                  <a:lnTo>
                    <a:pt x="50126" y="18034"/>
                  </a:lnTo>
                  <a:lnTo>
                    <a:pt x="58127" y="9969"/>
                  </a:lnTo>
                  <a:lnTo>
                    <a:pt x="58127" y="0"/>
                  </a:lnTo>
                  <a:close/>
                </a:path>
                <a:path w="701675" h="193040">
                  <a:moveTo>
                    <a:pt x="113728" y="86461"/>
                  </a:moveTo>
                  <a:lnTo>
                    <a:pt x="105727" y="78409"/>
                  </a:lnTo>
                  <a:lnTo>
                    <a:pt x="85966" y="78409"/>
                  </a:lnTo>
                  <a:lnTo>
                    <a:pt x="77952" y="86461"/>
                  </a:lnTo>
                  <a:lnTo>
                    <a:pt x="77952" y="106362"/>
                  </a:lnTo>
                  <a:lnTo>
                    <a:pt x="85966" y="114427"/>
                  </a:lnTo>
                  <a:lnTo>
                    <a:pt x="105727" y="114427"/>
                  </a:lnTo>
                  <a:lnTo>
                    <a:pt x="113728" y="106362"/>
                  </a:lnTo>
                  <a:lnTo>
                    <a:pt x="113728" y="96418"/>
                  </a:lnTo>
                  <a:lnTo>
                    <a:pt x="113728" y="86461"/>
                  </a:lnTo>
                  <a:close/>
                </a:path>
                <a:path w="701675" h="193040">
                  <a:moveTo>
                    <a:pt x="113728" y="22567"/>
                  </a:moveTo>
                  <a:lnTo>
                    <a:pt x="105727" y="14516"/>
                  </a:lnTo>
                  <a:lnTo>
                    <a:pt x="85966" y="14516"/>
                  </a:lnTo>
                  <a:lnTo>
                    <a:pt x="77952" y="22567"/>
                  </a:lnTo>
                  <a:lnTo>
                    <a:pt x="77952" y="42481"/>
                  </a:lnTo>
                  <a:lnTo>
                    <a:pt x="85966" y="50533"/>
                  </a:lnTo>
                  <a:lnTo>
                    <a:pt x="105727" y="50533"/>
                  </a:lnTo>
                  <a:lnTo>
                    <a:pt x="113728" y="42481"/>
                  </a:lnTo>
                  <a:lnTo>
                    <a:pt x="113728" y="32524"/>
                  </a:lnTo>
                  <a:lnTo>
                    <a:pt x="113728" y="22567"/>
                  </a:lnTo>
                  <a:close/>
                </a:path>
                <a:path w="701675" h="193040">
                  <a:moveTo>
                    <a:pt x="168198" y="182867"/>
                  </a:moveTo>
                  <a:lnTo>
                    <a:pt x="160197" y="174815"/>
                  </a:lnTo>
                  <a:lnTo>
                    <a:pt x="150304" y="174815"/>
                  </a:lnTo>
                  <a:lnTo>
                    <a:pt x="150304" y="192811"/>
                  </a:lnTo>
                  <a:lnTo>
                    <a:pt x="168198" y="192811"/>
                  </a:lnTo>
                  <a:lnTo>
                    <a:pt x="168198" y="182867"/>
                  </a:lnTo>
                  <a:close/>
                </a:path>
                <a:path w="701675" h="193040">
                  <a:moveTo>
                    <a:pt x="168198" y="118986"/>
                  </a:moveTo>
                  <a:lnTo>
                    <a:pt x="160197" y="110934"/>
                  </a:lnTo>
                  <a:lnTo>
                    <a:pt x="151460" y="110934"/>
                  </a:lnTo>
                  <a:lnTo>
                    <a:pt x="150304" y="110934"/>
                  </a:lnTo>
                  <a:lnTo>
                    <a:pt x="141579" y="110934"/>
                  </a:lnTo>
                  <a:lnTo>
                    <a:pt x="133565" y="118986"/>
                  </a:lnTo>
                  <a:lnTo>
                    <a:pt x="133565" y="128943"/>
                  </a:lnTo>
                  <a:lnTo>
                    <a:pt x="150304" y="128943"/>
                  </a:lnTo>
                  <a:lnTo>
                    <a:pt x="150304" y="145808"/>
                  </a:lnTo>
                  <a:lnTo>
                    <a:pt x="160197" y="145808"/>
                  </a:lnTo>
                  <a:lnTo>
                    <a:pt x="168198" y="137744"/>
                  </a:lnTo>
                  <a:lnTo>
                    <a:pt x="168198" y="128943"/>
                  </a:lnTo>
                  <a:lnTo>
                    <a:pt x="168198" y="127800"/>
                  </a:lnTo>
                  <a:lnTo>
                    <a:pt x="168198" y="118986"/>
                  </a:lnTo>
                  <a:close/>
                </a:path>
                <a:path w="701675" h="193040">
                  <a:moveTo>
                    <a:pt x="168198" y="55092"/>
                  </a:moveTo>
                  <a:lnTo>
                    <a:pt x="160197" y="47040"/>
                  </a:lnTo>
                  <a:lnTo>
                    <a:pt x="151460" y="47040"/>
                  </a:lnTo>
                  <a:lnTo>
                    <a:pt x="150304" y="47040"/>
                  </a:lnTo>
                  <a:lnTo>
                    <a:pt x="141579" y="47040"/>
                  </a:lnTo>
                  <a:lnTo>
                    <a:pt x="133565" y="55092"/>
                  </a:lnTo>
                  <a:lnTo>
                    <a:pt x="133565" y="63906"/>
                  </a:lnTo>
                  <a:lnTo>
                    <a:pt x="133565" y="65049"/>
                  </a:lnTo>
                  <a:lnTo>
                    <a:pt x="133565" y="73863"/>
                  </a:lnTo>
                  <a:lnTo>
                    <a:pt x="141579" y="81915"/>
                  </a:lnTo>
                  <a:lnTo>
                    <a:pt x="150304" y="81915"/>
                  </a:lnTo>
                  <a:lnTo>
                    <a:pt x="151460" y="81915"/>
                  </a:lnTo>
                  <a:lnTo>
                    <a:pt x="160197" y="81915"/>
                  </a:lnTo>
                  <a:lnTo>
                    <a:pt x="168198" y="73863"/>
                  </a:lnTo>
                  <a:lnTo>
                    <a:pt x="168198" y="65049"/>
                  </a:lnTo>
                  <a:lnTo>
                    <a:pt x="168198" y="63906"/>
                  </a:lnTo>
                  <a:lnTo>
                    <a:pt x="168198" y="55092"/>
                  </a:lnTo>
                  <a:close/>
                </a:path>
                <a:path w="701675" h="193040">
                  <a:moveTo>
                    <a:pt x="168198" y="0"/>
                  </a:moveTo>
                  <a:lnTo>
                    <a:pt x="151460" y="0"/>
                  </a:lnTo>
                  <a:lnTo>
                    <a:pt x="150304" y="0"/>
                  </a:lnTo>
                  <a:lnTo>
                    <a:pt x="133565" y="0"/>
                  </a:lnTo>
                  <a:lnTo>
                    <a:pt x="133565" y="9969"/>
                  </a:lnTo>
                  <a:lnTo>
                    <a:pt x="141579" y="18034"/>
                  </a:lnTo>
                  <a:lnTo>
                    <a:pt x="150304" y="18034"/>
                  </a:lnTo>
                  <a:lnTo>
                    <a:pt x="151460" y="18034"/>
                  </a:lnTo>
                  <a:lnTo>
                    <a:pt x="160197" y="18034"/>
                  </a:lnTo>
                  <a:lnTo>
                    <a:pt x="168198" y="9969"/>
                  </a:lnTo>
                  <a:lnTo>
                    <a:pt x="168198" y="0"/>
                  </a:lnTo>
                  <a:close/>
                </a:path>
                <a:path w="701675" h="193040">
                  <a:moveTo>
                    <a:pt x="223812" y="150355"/>
                  </a:moveTo>
                  <a:lnTo>
                    <a:pt x="215811" y="142303"/>
                  </a:lnTo>
                  <a:lnTo>
                    <a:pt x="196037" y="142303"/>
                  </a:lnTo>
                  <a:lnTo>
                    <a:pt x="188036" y="150355"/>
                  </a:lnTo>
                  <a:lnTo>
                    <a:pt x="188036" y="170268"/>
                  </a:lnTo>
                  <a:lnTo>
                    <a:pt x="196037" y="178320"/>
                  </a:lnTo>
                  <a:lnTo>
                    <a:pt x="215811" y="178320"/>
                  </a:lnTo>
                  <a:lnTo>
                    <a:pt x="223812" y="170268"/>
                  </a:lnTo>
                  <a:lnTo>
                    <a:pt x="223812" y="160312"/>
                  </a:lnTo>
                  <a:lnTo>
                    <a:pt x="223812" y="150355"/>
                  </a:lnTo>
                  <a:close/>
                </a:path>
                <a:path w="701675" h="193040">
                  <a:moveTo>
                    <a:pt x="223812" y="86461"/>
                  </a:moveTo>
                  <a:lnTo>
                    <a:pt x="215811" y="78409"/>
                  </a:lnTo>
                  <a:lnTo>
                    <a:pt x="196037" y="78409"/>
                  </a:lnTo>
                  <a:lnTo>
                    <a:pt x="188036" y="86461"/>
                  </a:lnTo>
                  <a:lnTo>
                    <a:pt x="188036" y="106362"/>
                  </a:lnTo>
                  <a:lnTo>
                    <a:pt x="196037" y="114427"/>
                  </a:lnTo>
                  <a:lnTo>
                    <a:pt x="215811" y="114427"/>
                  </a:lnTo>
                  <a:lnTo>
                    <a:pt x="223812" y="106362"/>
                  </a:lnTo>
                  <a:lnTo>
                    <a:pt x="223812" y="96418"/>
                  </a:lnTo>
                  <a:lnTo>
                    <a:pt x="223812" y="86461"/>
                  </a:lnTo>
                  <a:close/>
                </a:path>
                <a:path w="701675" h="193040">
                  <a:moveTo>
                    <a:pt x="223812" y="22567"/>
                  </a:moveTo>
                  <a:lnTo>
                    <a:pt x="215811" y="14516"/>
                  </a:lnTo>
                  <a:lnTo>
                    <a:pt x="196037" y="14516"/>
                  </a:lnTo>
                  <a:lnTo>
                    <a:pt x="188036" y="22567"/>
                  </a:lnTo>
                  <a:lnTo>
                    <a:pt x="188036" y="42481"/>
                  </a:lnTo>
                  <a:lnTo>
                    <a:pt x="196037" y="50533"/>
                  </a:lnTo>
                  <a:lnTo>
                    <a:pt x="215811" y="50533"/>
                  </a:lnTo>
                  <a:lnTo>
                    <a:pt x="223812" y="42481"/>
                  </a:lnTo>
                  <a:lnTo>
                    <a:pt x="223812" y="32524"/>
                  </a:lnTo>
                  <a:lnTo>
                    <a:pt x="223812" y="22567"/>
                  </a:lnTo>
                  <a:close/>
                </a:path>
                <a:path w="701675" h="193040">
                  <a:moveTo>
                    <a:pt x="261518" y="0"/>
                  </a:moveTo>
                  <a:lnTo>
                    <a:pt x="243636" y="0"/>
                  </a:lnTo>
                  <a:lnTo>
                    <a:pt x="243636" y="9969"/>
                  </a:lnTo>
                  <a:lnTo>
                    <a:pt x="251637" y="18034"/>
                  </a:lnTo>
                  <a:lnTo>
                    <a:pt x="261518" y="18034"/>
                  </a:lnTo>
                  <a:lnTo>
                    <a:pt x="261518" y="0"/>
                  </a:lnTo>
                  <a:close/>
                </a:path>
                <a:path w="701675" h="193040">
                  <a:moveTo>
                    <a:pt x="278269" y="182867"/>
                  </a:moveTo>
                  <a:lnTo>
                    <a:pt x="270268" y="174815"/>
                  </a:lnTo>
                  <a:lnTo>
                    <a:pt x="261518" y="174815"/>
                  </a:lnTo>
                  <a:lnTo>
                    <a:pt x="260375" y="174815"/>
                  </a:lnTo>
                  <a:lnTo>
                    <a:pt x="251637" y="174815"/>
                  </a:lnTo>
                  <a:lnTo>
                    <a:pt x="243636" y="182867"/>
                  </a:lnTo>
                  <a:lnTo>
                    <a:pt x="243636" y="192811"/>
                  </a:lnTo>
                  <a:lnTo>
                    <a:pt x="260375" y="192811"/>
                  </a:lnTo>
                  <a:lnTo>
                    <a:pt x="261518" y="192811"/>
                  </a:lnTo>
                  <a:lnTo>
                    <a:pt x="278269" y="192811"/>
                  </a:lnTo>
                  <a:lnTo>
                    <a:pt x="278269" y="182867"/>
                  </a:lnTo>
                  <a:close/>
                </a:path>
                <a:path w="701675" h="193040">
                  <a:moveTo>
                    <a:pt x="278269" y="118986"/>
                  </a:moveTo>
                  <a:lnTo>
                    <a:pt x="270268" y="110934"/>
                  </a:lnTo>
                  <a:lnTo>
                    <a:pt x="261518" y="110934"/>
                  </a:lnTo>
                  <a:lnTo>
                    <a:pt x="260375" y="110934"/>
                  </a:lnTo>
                  <a:lnTo>
                    <a:pt x="251637" y="110934"/>
                  </a:lnTo>
                  <a:lnTo>
                    <a:pt x="243636" y="118986"/>
                  </a:lnTo>
                  <a:lnTo>
                    <a:pt x="243636" y="127800"/>
                  </a:lnTo>
                  <a:lnTo>
                    <a:pt x="243636" y="128943"/>
                  </a:lnTo>
                  <a:lnTo>
                    <a:pt x="243636" y="137744"/>
                  </a:lnTo>
                  <a:lnTo>
                    <a:pt x="251637" y="145808"/>
                  </a:lnTo>
                  <a:lnTo>
                    <a:pt x="260375" y="145808"/>
                  </a:lnTo>
                  <a:lnTo>
                    <a:pt x="261518" y="145808"/>
                  </a:lnTo>
                  <a:lnTo>
                    <a:pt x="270268" y="145808"/>
                  </a:lnTo>
                  <a:lnTo>
                    <a:pt x="278269" y="137744"/>
                  </a:lnTo>
                  <a:lnTo>
                    <a:pt x="278269" y="128943"/>
                  </a:lnTo>
                  <a:lnTo>
                    <a:pt x="278269" y="127800"/>
                  </a:lnTo>
                  <a:lnTo>
                    <a:pt x="278269" y="118986"/>
                  </a:lnTo>
                  <a:close/>
                </a:path>
                <a:path w="701675" h="193040">
                  <a:moveTo>
                    <a:pt x="278269" y="63906"/>
                  </a:moveTo>
                  <a:lnTo>
                    <a:pt x="261518" y="63906"/>
                  </a:lnTo>
                  <a:lnTo>
                    <a:pt x="261518" y="47040"/>
                  </a:lnTo>
                  <a:lnTo>
                    <a:pt x="251637" y="47040"/>
                  </a:lnTo>
                  <a:lnTo>
                    <a:pt x="243636" y="55092"/>
                  </a:lnTo>
                  <a:lnTo>
                    <a:pt x="243636" y="63906"/>
                  </a:lnTo>
                  <a:lnTo>
                    <a:pt x="243636" y="65049"/>
                  </a:lnTo>
                  <a:lnTo>
                    <a:pt x="243636" y="73863"/>
                  </a:lnTo>
                  <a:lnTo>
                    <a:pt x="251637" y="81915"/>
                  </a:lnTo>
                  <a:lnTo>
                    <a:pt x="260375" y="81915"/>
                  </a:lnTo>
                  <a:lnTo>
                    <a:pt x="261518" y="81915"/>
                  </a:lnTo>
                  <a:lnTo>
                    <a:pt x="270268" y="81915"/>
                  </a:lnTo>
                  <a:lnTo>
                    <a:pt x="278269" y="73863"/>
                  </a:lnTo>
                  <a:lnTo>
                    <a:pt x="278269" y="63906"/>
                  </a:lnTo>
                  <a:close/>
                </a:path>
                <a:path w="701675" h="193040">
                  <a:moveTo>
                    <a:pt x="333883" y="150355"/>
                  </a:moveTo>
                  <a:lnTo>
                    <a:pt x="325882" y="142303"/>
                  </a:lnTo>
                  <a:lnTo>
                    <a:pt x="306108" y="142303"/>
                  </a:lnTo>
                  <a:lnTo>
                    <a:pt x="298107" y="150355"/>
                  </a:lnTo>
                  <a:lnTo>
                    <a:pt x="298107" y="170268"/>
                  </a:lnTo>
                  <a:lnTo>
                    <a:pt x="306108" y="178320"/>
                  </a:lnTo>
                  <a:lnTo>
                    <a:pt x="325882" y="178320"/>
                  </a:lnTo>
                  <a:lnTo>
                    <a:pt x="333883" y="170268"/>
                  </a:lnTo>
                  <a:lnTo>
                    <a:pt x="333883" y="160312"/>
                  </a:lnTo>
                  <a:lnTo>
                    <a:pt x="333883" y="150355"/>
                  </a:lnTo>
                  <a:close/>
                </a:path>
                <a:path w="701675" h="193040">
                  <a:moveTo>
                    <a:pt x="333883" y="86461"/>
                  </a:moveTo>
                  <a:lnTo>
                    <a:pt x="325882" y="78409"/>
                  </a:lnTo>
                  <a:lnTo>
                    <a:pt x="306108" y="78409"/>
                  </a:lnTo>
                  <a:lnTo>
                    <a:pt x="298107" y="86461"/>
                  </a:lnTo>
                  <a:lnTo>
                    <a:pt x="298107" y="106362"/>
                  </a:lnTo>
                  <a:lnTo>
                    <a:pt x="306108" y="114427"/>
                  </a:lnTo>
                  <a:lnTo>
                    <a:pt x="325882" y="114427"/>
                  </a:lnTo>
                  <a:lnTo>
                    <a:pt x="333883" y="106362"/>
                  </a:lnTo>
                  <a:lnTo>
                    <a:pt x="333883" y="96418"/>
                  </a:lnTo>
                  <a:lnTo>
                    <a:pt x="333883" y="86461"/>
                  </a:lnTo>
                  <a:close/>
                </a:path>
                <a:path w="701675" h="193040">
                  <a:moveTo>
                    <a:pt x="388353" y="182867"/>
                  </a:moveTo>
                  <a:lnTo>
                    <a:pt x="380352" y="174815"/>
                  </a:lnTo>
                  <a:lnTo>
                    <a:pt x="371602" y="174815"/>
                  </a:lnTo>
                  <a:lnTo>
                    <a:pt x="370484" y="174815"/>
                  </a:lnTo>
                  <a:lnTo>
                    <a:pt x="361734" y="174815"/>
                  </a:lnTo>
                  <a:lnTo>
                    <a:pt x="353720" y="182867"/>
                  </a:lnTo>
                  <a:lnTo>
                    <a:pt x="353720" y="192811"/>
                  </a:lnTo>
                  <a:lnTo>
                    <a:pt x="370484" y="192811"/>
                  </a:lnTo>
                  <a:lnTo>
                    <a:pt x="371602" y="192811"/>
                  </a:lnTo>
                  <a:lnTo>
                    <a:pt x="388353" y="192811"/>
                  </a:lnTo>
                  <a:lnTo>
                    <a:pt x="388353" y="182867"/>
                  </a:lnTo>
                  <a:close/>
                </a:path>
                <a:path w="701675" h="193040">
                  <a:moveTo>
                    <a:pt x="388353" y="118986"/>
                  </a:moveTo>
                  <a:lnTo>
                    <a:pt x="380352" y="110934"/>
                  </a:lnTo>
                  <a:lnTo>
                    <a:pt x="371602" y="110934"/>
                  </a:lnTo>
                  <a:lnTo>
                    <a:pt x="370484" y="110934"/>
                  </a:lnTo>
                  <a:lnTo>
                    <a:pt x="361734" y="110934"/>
                  </a:lnTo>
                  <a:lnTo>
                    <a:pt x="353720" y="118986"/>
                  </a:lnTo>
                  <a:lnTo>
                    <a:pt x="353720" y="127800"/>
                  </a:lnTo>
                  <a:lnTo>
                    <a:pt x="353720" y="128943"/>
                  </a:lnTo>
                  <a:lnTo>
                    <a:pt x="353720" y="137744"/>
                  </a:lnTo>
                  <a:lnTo>
                    <a:pt x="361734" y="145808"/>
                  </a:lnTo>
                  <a:lnTo>
                    <a:pt x="370484" y="145808"/>
                  </a:lnTo>
                  <a:lnTo>
                    <a:pt x="371602" y="145808"/>
                  </a:lnTo>
                  <a:lnTo>
                    <a:pt x="380352" y="145808"/>
                  </a:lnTo>
                  <a:lnTo>
                    <a:pt x="388353" y="137744"/>
                  </a:lnTo>
                  <a:lnTo>
                    <a:pt x="388353" y="128943"/>
                  </a:lnTo>
                  <a:lnTo>
                    <a:pt x="388353" y="127800"/>
                  </a:lnTo>
                  <a:lnTo>
                    <a:pt x="388353" y="118986"/>
                  </a:lnTo>
                  <a:close/>
                </a:path>
                <a:path w="701675" h="193040">
                  <a:moveTo>
                    <a:pt x="388353" y="63906"/>
                  </a:moveTo>
                  <a:lnTo>
                    <a:pt x="371602" y="63906"/>
                  </a:lnTo>
                  <a:lnTo>
                    <a:pt x="370484" y="63906"/>
                  </a:lnTo>
                  <a:lnTo>
                    <a:pt x="353720" y="63906"/>
                  </a:lnTo>
                  <a:lnTo>
                    <a:pt x="353720" y="73863"/>
                  </a:lnTo>
                  <a:lnTo>
                    <a:pt x="361734" y="81915"/>
                  </a:lnTo>
                  <a:lnTo>
                    <a:pt x="370484" y="81915"/>
                  </a:lnTo>
                  <a:lnTo>
                    <a:pt x="371602" y="81915"/>
                  </a:lnTo>
                  <a:lnTo>
                    <a:pt x="380352" y="81915"/>
                  </a:lnTo>
                  <a:lnTo>
                    <a:pt x="388353" y="73863"/>
                  </a:lnTo>
                  <a:lnTo>
                    <a:pt x="388353" y="63906"/>
                  </a:lnTo>
                  <a:close/>
                </a:path>
                <a:path w="701675" h="193040">
                  <a:moveTo>
                    <a:pt x="443953" y="150355"/>
                  </a:moveTo>
                  <a:lnTo>
                    <a:pt x="435952" y="142303"/>
                  </a:lnTo>
                  <a:lnTo>
                    <a:pt x="416179" y="142303"/>
                  </a:lnTo>
                  <a:lnTo>
                    <a:pt x="408178" y="150355"/>
                  </a:lnTo>
                  <a:lnTo>
                    <a:pt x="408178" y="170268"/>
                  </a:lnTo>
                  <a:lnTo>
                    <a:pt x="416179" y="178320"/>
                  </a:lnTo>
                  <a:lnTo>
                    <a:pt x="435952" y="178320"/>
                  </a:lnTo>
                  <a:lnTo>
                    <a:pt x="443953" y="170268"/>
                  </a:lnTo>
                  <a:lnTo>
                    <a:pt x="443953" y="160312"/>
                  </a:lnTo>
                  <a:lnTo>
                    <a:pt x="443953" y="150355"/>
                  </a:lnTo>
                  <a:close/>
                </a:path>
                <a:path w="701675" h="193040">
                  <a:moveTo>
                    <a:pt x="443953" y="86461"/>
                  </a:moveTo>
                  <a:lnTo>
                    <a:pt x="435952" y="78409"/>
                  </a:lnTo>
                  <a:lnTo>
                    <a:pt x="416179" y="78409"/>
                  </a:lnTo>
                  <a:lnTo>
                    <a:pt x="408178" y="86461"/>
                  </a:lnTo>
                  <a:lnTo>
                    <a:pt x="408178" y="106362"/>
                  </a:lnTo>
                  <a:lnTo>
                    <a:pt x="416179" y="114427"/>
                  </a:lnTo>
                  <a:lnTo>
                    <a:pt x="435952" y="114427"/>
                  </a:lnTo>
                  <a:lnTo>
                    <a:pt x="443953" y="106362"/>
                  </a:lnTo>
                  <a:lnTo>
                    <a:pt x="443953" y="96418"/>
                  </a:lnTo>
                  <a:lnTo>
                    <a:pt x="443953" y="86461"/>
                  </a:lnTo>
                  <a:close/>
                </a:path>
                <a:path w="701675" h="193040">
                  <a:moveTo>
                    <a:pt x="498424" y="182867"/>
                  </a:moveTo>
                  <a:lnTo>
                    <a:pt x="490423" y="174815"/>
                  </a:lnTo>
                  <a:lnTo>
                    <a:pt x="481672" y="174815"/>
                  </a:lnTo>
                  <a:lnTo>
                    <a:pt x="480529" y="174815"/>
                  </a:lnTo>
                  <a:lnTo>
                    <a:pt x="471805" y="174815"/>
                  </a:lnTo>
                  <a:lnTo>
                    <a:pt x="463791" y="182867"/>
                  </a:lnTo>
                  <a:lnTo>
                    <a:pt x="463791" y="192811"/>
                  </a:lnTo>
                  <a:lnTo>
                    <a:pt x="480529" y="192811"/>
                  </a:lnTo>
                  <a:lnTo>
                    <a:pt x="481672" y="192811"/>
                  </a:lnTo>
                  <a:lnTo>
                    <a:pt x="498424" y="192811"/>
                  </a:lnTo>
                  <a:lnTo>
                    <a:pt x="498424" y="182867"/>
                  </a:lnTo>
                  <a:close/>
                </a:path>
                <a:path w="701675" h="193040">
                  <a:moveTo>
                    <a:pt x="498424" y="118986"/>
                  </a:moveTo>
                  <a:lnTo>
                    <a:pt x="490423" y="110934"/>
                  </a:lnTo>
                  <a:lnTo>
                    <a:pt x="481672" y="110934"/>
                  </a:lnTo>
                  <a:lnTo>
                    <a:pt x="480529" y="110934"/>
                  </a:lnTo>
                  <a:lnTo>
                    <a:pt x="471805" y="110934"/>
                  </a:lnTo>
                  <a:lnTo>
                    <a:pt x="463791" y="118986"/>
                  </a:lnTo>
                  <a:lnTo>
                    <a:pt x="463791" y="127800"/>
                  </a:lnTo>
                  <a:lnTo>
                    <a:pt x="463791" y="128943"/>
                  </a:lnTo>
                  <a:lnTo>
                    <a:pt x="463791" y="137744"/>
                  </a:lnTo>
                  <a:lnTo>
                    <a:pt x="471805" y="145808"/>
                  </a:lnTo>
                  <a:lnTo>
                    <a:pt x="480529" y="145808"/>
                  </a:lnTo>
                  <a:lnTo>
                    <a:pt x="481672" y="145808"/>
                  </a:lnTo>
                  <a:lnTo>
                    <a:pt x="490423" y="145808"/>
                  </a:lnTo>
                  <a:lnTo>
                    <a:pt x="498424" y="137744"/>
                  </a:lnTo>
                  <a:lnTo>
                    <a:pt x="498424" y="128943"/>
                  </a:lnTo>
                  <a:lnTo>
                    <a:pt x="498424" y="127800"/>
                  </a:lnTo>
                  <a:lnTo>
                    <a:pt x="498424" y="118986"/>
                  </a:lnTo>
                  <a:close/>
                </a:path>
                <a:path w="701675" h="193040">
                  <a:moveTo>
                    <a:pt x="498424" y="63906"/>
                  </a:moveTo>
                  <a:lnTo>
                    <a:pt x="481672" y="63906"/>
                  </a:lnTo>
                  <a:lnTo>
                    <a:pt x="480529" y="63906"/>
                  </a:lnTo>
                  <a:lnTo>
                    <a:pt x="463791" y="63906"/>
                  </a:lnTo>
                  <a:lnTo>
                    <a:pt x="463791" y="73863"/>
                  </a:lnTo>
                  <a:lnTo>
                    <a:pt x="471805" y="81915"/>
                  </a:lnTo>
                  <a:lnTo>
                    <a:pt x="480529" y="81915"/>
                  </a:lnTo>
                  <a:lnTo>
                    <a:pt x="481672" y="81915"/>
                  </a:lnTo>
                  <a:lnTo>
                    <a:pt x="490423" y="81915"/>
                  </a:lnTo>
                  <a:lnTo>
                    <a:pt x="498424" y="73863"/>
                  </a:lnTo>
                  <a:lnTo>
                    <a:pt x="498424" y="63906"/>
                  </a:lnTo>
                  <a:close/>
                </a:path>
                <a:path w="701675" h="193040">
                  <a:moveTo>
                    <a:pt x="554037" y="150355"/>
                  </a:moveTo>
                  <a:lnTo>
                    <a:pt x="546036" y="142303"/>
                  </a:lnTo>
                  <a:lnTo>
                    <a:pt x="526262" y="142303"/>
                  </a:lnTo>
                  <a:lnTo>
                    <a:pt x="518261" y="150355"/>
                  </a:lnTo>
                  <a:lnTo>
                    <a:pt x="518261" y="170268"/>
                  </a:lnTo>
                  <a:lnTo>
                    <a:pt x="526262" y="178320"/>
                  </a:lnTo>
                  <a:lnTo>
                    <a:pt x="546036" y="178320"/>
                  </a:lnTo>
                  <a:lnTo>
                    <a:pt x="554037" y="170268"/>
                  </a:lnTo>
                  <a:lnTo>
                    <a:pt x="554037" y="160312"/>
                  </a:lnTo>
                  <a:lnTo>
                    <a:pt x="554037" y="150355"/>
                  </a:lnTo>
                  <a:close/>
                </a:path>
                <a:path w="701675" h="193040">
                  <a:moveTo>
                    <a:pt x="554037" y="86461"/>
                  </a:moveTo>
                  <a:lnTo>
                    <a:pt x="546036" y="78409"/>
                  </a:lnTo>
                  <a:lnTo>
                    <a:pt x="526262" y="78409"/>
                  </a:lnTo>
                  <a:lnTo>
                    <a:pt x="518261" y="86461"/>
                  </a:lnTo>
                  <a:lnTo>
                    <a:pt x="518261" y="106362"/>
                  </a:lnTo>
                  <a:lnTo>
                    <a:pt x="526262" y="114427"/>
                  </a:lnTo>
                  <a:lnTo>
                    <a:pt x="546036" y="114427"/>
                  </a:lnTo>
                  <a:lnTo>
                    <a:pt x="554037" y="106362"/>
                  </a:lnTo>
                  <a:lnTo>
                    <a:pt x="554037" y="96418"/>
                  </a:lnTo>
                  <a:lnTo>
                    <a:pt x="554037" y="86461"/>
                  </a:lnTo>
                  <a:close/>
                </a:path>
                <a:path w="701675" h="193040">
                  <a:moveTo>
                    <a:pt x="608507" y="182867"/>
                  </a:moveTo>
                  <a:lnTo>
                    <a:pt x="600506" y="174815"/>
                  </a:lnTo>
                  <a:lnTo>
                    <a:pt x="591743" y="174815"/>
                  </a:lnTo>
                  <a:lnTo>
                    <a:pt x="590600" y="174815"/>
                  </a:lnTo>
                  <a:lnTo>
                    <a:pt x="581875" y="174815"/>
                  </a:lnTo>
                  <a:lnTo>
                    <a:pt x="573862" y="182867"/>
                  </a:lnTo>
                  <a:lnTo>
                    <a:pt x="573862" y="192811"/>
                  </a:lnTo>
                  <a:lnTo>
                    <a:pt x="590600" y="192811"/>
                  </a:lnTo>
                  <a:lnTo>
                    <a:pt x="591743" y="192811"/>
                  </a:lnTo>
                  <a:lnTo>
                    <a:pt x="608507" y="192811"/>
                  </a:lnTo>
                  <a:lnTo>
                    <a:pt x="608507" y="182867"/>
                  </a:lnTo>
                  <a:close/>
                </a:path>
                <a:path w="701675" h="193040">
                  <a:moveTo>
                    <a:pt x="608507" y="118986"/>
                  </a:moveTo>
                  <a:lnTo>
                    <a:pt x="600506" y="110934"/>
                  </a:lnTo>
                  <a:lnTo>
                    <a:pt x="591743" y="110934"/>
                  </a:lnTo>
                  <a:lnTo>
                    <a:pt x="590600" y="110934"/>
                  </a:lnTo>
                  <a:lnTo>
                    <a:pt x="581875" y="110934"/>
                  </a:lnTo>
                  <a:lnTo>
                    <a:pt x="573862" y="118986"/>
                  </a:lnTo>
                  <a:lnTo>
                    <a:pt x="573862" y="127800"/>
                  </a:lnTo>
                  <a:lnTo>
                    <a:pt x="573862" y="128943"/>
                  </a:lnTo>
                  <a:lnTo>
                    <a:pt x="573862" y="137744"/>
                  </a:lnTo>
                  <a:lnTo>
                    <a:pt x="581875" y="145808"/>
                  </a:lnTo>
                  <a:lnTo>
                    <a:pt x="590600" y="145808"/>
                  </a:lnTo>
                  <a:lnTo>
                    <a:pt x="591743" y="145808"/>
                  </a:lnTo>
                  <a:lnTo>
                    <a:pt x="600506" y="145808"/>
                  </a:lnTo>
                  <a:lnTo>
                    <a:pt x="608507" y="137744"/>
                  </a:lnTo>
                  <a:lnTo>
                    <a:pt x="608507" y="128943"/>
                  </a:lnTo>
                  <a:lnTo>
                    <a:pt x="608507" y="127800"/>
                  </a:lnTo>
                  <a:lnTo>
                    <a:pt x="608507" y="118986"/>
                  </a:lnTo>
                  <a:close/>
                </a:path>
                <a:path w="701675" h="193040">
                  <a:moveTo>
                    <a:pt x="608507" y="63906"/>
                  </a:moveTo>
                  <a:lnTo>
                    <a:pt x="591743" y="63906"/>
                  </a:lnTo>
                  <a:lnTo>
                    <a:pt x="590600" y="63906"/>
                  </a:lnTo>
                  <a:lnTo>
                    <a:pt x="573862" y="63906"/>
                  </a:lnTo>
                  <a:lnTo>
                    <a:pt x="573862" y="73863"/>
                  </a:lnTo>
                  <a:lnTo>
                    <a:pt x="581875" y="81915"/>
                  </a:lnTo>
                  <a:lnTo>
                    <a:pt x="590600" y="81915"/>
                  </a:lnTo>
                  <a:lnTo>
                    <a:pt x="591743" y="81915"/>
                  </a:lnTo>
                  <a:lnTo>
                    <a:pt x="600506" y="81915"/>
                  </a:lnTo>
                  <a:lnTo>
                    <a:pt x="608507" y="73863"/>
                  </a:lnTo>
                  <a:lnTo>
                    <a:pt x="608507" y="63906"/>
                  </a:lnTo>
                  <a:close/>
                </a:path>
                <a:path w="701675" h="193040">
                  <a:moveTo>
                    <a:pt x="664108" y="150355"/>
                  </a:moveTo>
                  <a:lnTo>
                    <a:pt x="656107" y="142303"/>
                  </a:lnTo>
                  <a:lnTo>
                    <a:pt x="636346" y="142303"/>
                  </a:lnTo>
                  <a:lnTo>
                    <a:pt x="628332" y="150355"/>
                  </a:lnTo>
                  <a:lnTo>
                    <a:pt x="628332" y="170268"/>
                  </a:lnTo>
                  <a:lnTo>
                    <a:pt x="636346" y="178320"/>
                  </a:lnTo>
                  <a:lnTo>
                    <a:pt x="656107" y="178320"/>
                  </a:lnTo>
                  <a:lnTo>
                    <a:pt x="664108" y="170268"/>
                  </a:lnTo>
                  <a:lnTo>
                    <a:pt x="664108" y="160312"/>
                  </a:lnTo>
                  <a:lnTo>
                    <a:pt x="664108" y="150355"/>
                  </a:lnTo>
                  <a:close/>
                </a:path>
                <a:path w="701675" h="193040">
                  <a:moveTo>
                    <a:pt x="664108" y="86461"/>
                  </a:moveTo>
                  <a:lnTo>
                    <a:pt x="656107" y="78409"/>
                  </a:lnTo>
                  <a:lnTo>
                    <a:pt x="636346" y="78409"/>
                  </a:lnTo>
                  <a:lnTo>
                    <a:pt x="628332" y="86461"/>
                  </a:lnTo>
                  <a:lnTo>
                    <a:pt x="628332" y="106362"/>
                  </a:lnTo>
                  <a:lnTo>
                    <a:pt x="636346" y="114427"/>
                  </a:lnTo>
                  <a:lnTo>
                    <a:pt x="656107" y="114427"/>
                  </a:lnTo>
                  <a:lnTo>
                    <a:pt x="664108" y="106362"/>
                  </a:lnTo>
                  <a:lnTo>
                    <a:pt x="664108" y="96418"/>
                  </a:lnTo>
                  <a:lnTo>
                    <a:pt x="664108" y="86461"/>
                  </a:lnTo>
                  <a:close/>
                </a:path>
                <a:path w="701675" h="193040">
                  <a:moveTo>
                    <a:pt x="690156" y="176618"/>
                  </a:moveTo>
                  <a:lnTo>
                    <a:pt x="683945" y="182867"/>
                  </a:lnTo>
                  <a:lnTo>
                    <a:pt x="683945" y="192811"/>
                  </a:lnTo>
                  <a:lnTo>
                    <a:pt x="689051" y="192811"/>
                  </a:lnTo>
                  <a:lnTo>
                    <a:pt x="690156" y="176618"/>
                  </a:lnTo>
                  <a:close/>
                </a:path>
                <a:path w="701675" h="193040">
                  <a:moveTo>
                    <a:pt x="696061" y="110934"/>
                  </a:moveTo>
                  <a:lnTo>
                    <a:pt x="691959" y="110934"/>
                  </a:lnTo>
                  <a:lnTo>
                    <a:pt x="683945" y="118986"/>
                  </a:lnTo>
                  <a:lnTo>
                    <a:pt x="683945" y="127800"/>
                  </a:lnTo>
                  <a:lnTo>
                    <a:pt x="683945" y="128943"/>
                  </a:lnTo>
                  <a:lnTo>
                    <a:pt x="683945" y="137744"/>
                  </a:lnTo>
                  <a:lnTo>
                    <a:pt x="691959" y="145808"/>
                  </a:lnTo>
                  <a:lnTo>
                    <a:pt x="692658" y="145808"/>
                  </a:lnTo>
                  <a:lnTo>
                    <a:pt x="692810" y="144005"/>
                  </a:lnTo>
                  <a:lnTo>
                    <a:pt x="694220" y="128943"/>
                  </a:lnTo>
                  <a:lnTo>
                    <a:pt x="695871" y="112623"/>
                  </a:lnTo>
                  <a:lnTo>
                    <a:pt x="696061" y="110934"/>
                  </a:lnTo>
                  <a:close/>
                </a:path>
                <a:path w="701675" h="193040">
                  <a:moveTo>
                    <a:pt x="701624" y="63906"/>
                  </a:moveTo>
                  <a:lnTo>
                    <a:pt x="700684" y="63906"/>
                  </a:lnTo>
                  <a:lnTo>
                    <a:pt x="683945" y="63906"/>
                  </a:lnTo>
                  <a:lnTo>
                    <a:pt x="683945" y="73863"/>
                  </a:lnTo>
                  <a:lnTo>
                    <a:pt x="691959" y="81915"/>
                  </a:lnTo>
                  <a:lnTo>
                    <a:pt x="699363" y="81915"/>
                  </a:lnTo>
                  <a:lnTo>
                    <a:pt x="699579" y="80111"/>
                  </a:lnTo>
                  <a:lnTo>
                    <a:pt x="701624" y="63906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96">
              <a:extLst>
                <a:ext uri="{FF2B5EF4-FFF2-40B4-BE49-F238E27FC236}">
                  <a16:creationId xmlns:a16="http://schemas.microsoft.com/office/drawing/2014/main" id="{87698744-6822-CDC2-5047-D992BB743186}"/>
                </a:ext>
              </a:extLst>
            </p:cNvPr>
            <p:cNvSpPr/>
            <p:nvPr/>
          </p:nvSpPr>
          <p:spPr>
            <a:xfrm>
              <a:off x="4997754" y="715759"/>
              <a:ext cx="695325" cy="193040"/>
            </a:xfrm>
            <a:custGeom>
              <a:avLst/>
              <a:gdLst/>
              <a:ahLst/>
              <a:cxnLst/>
              <a:rect l="l" t="t" r="r" b="b"/>
              <a:pathLst>
                <a:path w="695325" h="193040">
                  <a:moveTo>
                    <a:pt x="34645" y="118960"/>
                  </a:moveTo>
                  <a:lnTo>
                    <a:pt x="26644" y="110909"/>
                  </a:lnTo>
                  <a:lnTo>
                    <a:pt x="17894" y="110909"/>
                  </a:lnTo>
                  <a:lnTo>
                    <a:pt x="16764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64" y="128943"/>
                  </a:lnTo>
                  <a:lnTo>
                    <a:pt x="17894" y="128943"/>
                  </a:lnTo>
                  <a:lnTo>
                    <a:pt x="34645" y="128943"/>
                  </a:lnTo>
                  <a:lnTo>
                    <a:pt x="34645" y="118960"/>
                  </a:lnTo>
                  <a:close/>
                </a:path>
                <a:path w="695325" h="193040">
                  <a:moveTo>
                    <a:pt x="34645" y="55079"/>
                  </a:moveTo>
                  <a:lnTo>
                    <a:pt x="26644" y="47028"/>
                  </a:lnTo>
                  <a:lnTo>
                    <a:pt x="17894" y="47028"/>
                  </a:lnTo>
                  <a:lnTo>
                    <a:pt x="16764" y="47028"/>
                  </a:lnTo>
                  <a:lnTo>
                    <a:pt x="8013" y="47028"/>
                  </a:lnTo>
                  <a:lnTo>
                    <a:pt x="0" y="55079"/>
                  </a:lnTo>
                  <a:lnTo>
                    <a:pt x="0" y="63881"/>
                  </a:lnTo>
                  <a:lnTo>
                    <a:pt x="0" y="65036"/>
                  </a:lnTo>
                  <a:lnTo>
                    <a:pt x="0" y="73850"/>
                  </a:lnTo>
                  <a:lnTo>
                    <a:pt x="8013" y="81915"/>
                  </a:lnTo>
                  <a:lnTo>
                    <a:pt x="16764" y="81915"/>
                  </a:lnTo>
                  <a:lnTo>
                    <a:pt x="17894" y="81915"/>
                  </a:lnTo>
                  <a:lnTo>
                    <a:pt x="26644" y="81915"/>
                  </a:lnTo>
                  <a:lnTo>
                    <a:pt x="34645" y="73850"/>
                  </a:lnTo>
                  <a:lnTo>
                    <a:pt x="34645" y="65036"/>
                  </a:lnTo>
                  <a:lnTo>
                    <a:pt x="34645" y="63893"/>
                  </a:lnTo>
                  <a:lnTo>
                    <a:pt x="34645" y="55079"/>
                  </a:lnTo>
                  <a:close/>
                </a:path>
                <a:path w="695325" h="193040">
                  <a:moveTo>
                    <a:pt x="34645" y="0"/>
                  </a:moveTo>
                  <a:lnTo>
                    <a:pt x="16764" y="0"/>
                  </a:lnTo>
                  <a:lnTo>
                    <a:pt x="5676" y="12"/>
                  </a:lnTo>
                  <a:lnTo>
                    <a:pt x="3479" y="13436"/>
                  </a:lnTo>
                  <a:lnTo>
                    <a:pt x="8013" y="18008"/>
                  </a:lnTo>
                  <a:lnTo>
                    <a:pt x="16764" y="18008"/>
                  </a:lnTo>
                  <a:lnTo>
                    <a:pt x="17894" y="18008"/>
                  </a:lnTo>
                  <a:lnTo>
                    <a:pt x="26644" y="18008"/>
                  </a:lnTo>
                  <a:lnTo>
                    <a:pt x="34645" y="9956"/>
                  </a:lnTo>
                  <a:lnTo>
                    <a:pt x="34645" y="0"/>
                  </a:lnTo>
                  <a:close/>
                </a:path>
                <a:path w="695325" h="193040">
                  <a:moveTo>
                    <a:pt x="90246" y="86448"/>
                  </a:moveTo>
                  <a:lnTo>
                    <a:pt x="82245" y="78384"/>
                  </a:lnTo>
                  <a:lnTo>
                    <a:pt x="62484" y="78384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84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695325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84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84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695325" h="193040">
                  <a:moveTo>
                    <a:pt x="144716" y="118960"/>
                  </a:moveTo>
                  <a:lnTo>
                    <a:pt x="136715" y="110909"/>
                  </a:lnTo>
                  <a:lnTo>
                    <a:pt x="127977" y="110909"/>
                  </a:lnTo>
                  <a:lnTo>
                    <a:pt x="126822" y="110909"/>
                  </a:lnTo>
                  <a:lnTo>
                    <a:pt x="118097" y="110909"/>
                  </a:lnTo>
                  <a:lnTo>
                    <a:pt x="110083" y="118960"/>
                  </a:lnTo>
                  <a:lnTo>
                    <a:pt x="110083" y="128943"/>
                  </a:lnTo>
                  <a:lnTo>
                    <a:pt x="126822" y="128943"/>
                  </a:lnTo>
                  <a:lnTo>
                    <a:pt x="126822" y="145796"/>
                  </a:lnTo>
                  <a:lnTo>
                    <a:pt x="136715" y="145796"/>
                  </a:lnTo>
                  <a:lnTo>
                    <a:pt x="144716" y="137731"/>
                  </a:lnTo>
                  <a:lnTo>
                    <a:pt x="144716" y="128943"/>
                  </a:lnTo>
                  <a:lnTo>
                    <a:pt x="144716" y="127762"/>
                  </a:lnTo>
                  <a:lnTo>
                    <a:pt x="144716" y="118960"/>
                  </a:lnTo>
                  <a:close/>
                </a:path>
                <a:path w="695325" h="193040">
                  <a:moveTo>
                    <a:pt x="144716" y="55079"/>
                  </a:moveTo>
                  <a:lnTo>
                    <a:pt x="136715" y="47028"/>
                  </a:lnTo>
                  <a:lnTo>
                    <a:pt x="127977" y="47028"/>
                  </a:lnTo>
                  <a:lnTo>
                    <a:pt x="126822" y="47028"/>
                  </a:lnTo>
                  <a:lnTo>
                    <a:pt x="118097" y="47028"/>
                  </a:lnTo>
                  <a:lnTo>
                    <a:pt x="110083" y="55079"/>
                  </a:lnTo>
                  <a:lnTo>
                    <a:pt x="110083" y="63893"/>
                  </a:lnTo>
                  <a:lnTo>
                    <a:pt x="110083" y="65036"/>
                  </a:lnTo>
                  <a:lnTo>
                    <a:pt x="110083" y="73850"/>
                  </a:lnTo>
                  <a:lnTo>
                    <a:pt x="118097" y="81915"/>
                  </a:lnTo>
                  <a:lnTo>
                    <a:pt x="126822" y="81915"/>
                  </a:lnTo>
                  <a:lnTo>
                    <a:pt x="127977" y="81915"/>
                  </a:lnTo>
                  <a:lnTo>
                    <a:pt x="136715" y="81915"/>
                  </a:lnTo>
                  <a:lnTo>
                    <a:pt x="144716" y="73850"/>
                  </a:lnTo>
                  <a:lnTo>
                    <a:pt x="144716" y="65036"/>
                  </a:lnTo>
                  <a:lnTo>
                    <a:pt x="144716" y="63893"/>
                  </a:lnTo>
                  <a:lnTo>
                    <a:pt x="144716" y="55079"/>
                  </a:lnTo>
                  <a:close/>
                </a:path>
                <a:path w="695325" h="193040">
                  <a:moveTo>
                    <a:pt x="144716" y="0"/>
                  </a:moveTo>
                  <a:lnTo>
                    <a:pt x="127977" y="0"/>
                  </a:lnTo>
                  <a:lnTo>
                    <a:pt x="126822" y="0"/>
                  </a:lnTo>
                  <a:lnTo>
                    <a:pt x="110083" y="0"/>
                  </a:lnTo>
                  <a:lnTo>
                    <a:pt x="110083" y="9956"/>
                  </a:lnTo>
                  <a:lnTo>
                    <a:pt x="118097" y="18008"/>
                  </a:lnTo>
                  <a:lnTo>
                    <a:pt x="126822" y="18008"/>
                  </a:lnTo>
                  <a:lnTo>
                    <a:pt x="127977" y="18008"/>
                  </a:lnTo>
                  <a:lnTo>
                    <a:pt x="136715" y="18008"/>
                  </a:lnTo>
                  <a:lnTo>
                    <a:pt x="144716" y="9956"/>
                  </a:lnTo>
                  <a:lnTo>
                    <a:pt x="144716" y="0"/>
                  </a:lnTo>
                  <a:close/>
                </a:path>
                <a:path w="695325" h="193040">
                  <a:moveTo>
                    <a:pt x="200329" y="86448"/>
                  </a:moveTo>
                  <a:lnTo>
                    <a:pt x="192328" y="78384"/>
                  </a:lnTo>
                  <a:lnTo>
                    <a:pt x="172554" y="78384"/>
                  </a:lnTo>
                  <a:lnTo>
                    <a:pt x="164553" y="86448"/>
                  </a:lnTo>
                  <a:lnTo>
                    <a:pt x="164553" y="106349"/>
                  </a:lnTo>
                  <a:lnTo>
                    <a:pt x="172554" y="114414"/>
                  </a:lnTo>
                  <a:lnTo>
                    <a:pt x="192328" y="114414"/>
                  </a:lnTo>
                  <a:lnTo>
                    <a:pt x="200329" y="106349"/>
                  </a:lnTo>
                  <a:lnTo>
                    <a:pt x="200329" y="96405"/>
                  </a:lnTo>
                  <a:lnTo>
                    <a:pt x="200329" y="86448"/>
                  </a:lnTo>
                  <a:close/>
                </a:path>
                <a:path w="695325" h="193040">
                  <a:moveTo>
                    <a:pt x="200329" y="22567"/>
                  </a:moveTo>
                  <a:lnTo>
                    <a:pt x="192328" y="14516"/>
                  </a:lnTo>
                  <a:lnTo>
                    <a:pt x="172554" y="14516"/>
                  </a:lnTo>
                  <a:lnTo>
                    <a:pt x="164553" y="22567"/>
                  </a:lnTo>
                  <a:lnTo>
                    <a:pt x="164553" y="42481"/>
                  </a:lnTo>
                  <a:lnTo>
                    <a:pt x="172554" y="50533"/>
                  </a:lnTo>
                  <a:lnTo>
                    <a:pt x="192328" y="50533"/>
                  </a:lnTo>
                  <a:lnTo>
                    <a:pt x="200329" y="42481"/>
                  </a:lnTo>
                  <a:lnTo>
                    <a:pt x="200329" y="32524"/>
                  </a:lnTo>
                  <a:lnTo>
                    <a:pt x="200329" y="22567"/>
                  </a:lnTo>
                  <a:close/>
                </a:path>
                <a:path w="695325" h="193040">
                  <a:moveTo>
                    <a:pt x="238036" y="0"/>
                  </a:moveTo>
                  <a:lnTo>
                    <a:pt x="220154" y="0"/>
                  </a:lnTo>
                  <a:lnTo>
                    <a:pt x="220154" y="9956"/>
                  </a:lnTo>
                  <a:lnTo>
                    <a:pt x="228155" y="18008"/>
                  </a:lnTo>
                  <a:lnTo>
                    <a:pt x="238036" y="18008"/>
                  </a:lnTo>
                  <a:lnTo>
                    <a:pt x="238036" y="0"/>
                  </a:lnTo>
                  <a:close/>
                </a:path>
                <a:path w="695325" h="193040">
                  <a:moveTo>
                    <a:pt x="254787" y="182854"/>
                  </a:moveTo>
                  <a:lnTo>
                    <a:pt x="246786" y="174802"/>
                  </a:lnTo>
                  <a:lnTo>
                    <a:pt x="236893" y="174802"/>
                  </a:lnTo>
                  <a:lnTo>
                    <a:pt x="236893" y="192811"/>
                  </a:lnTo>
                  <a:lnTo>
                    <a:pt x="254787" y="192811"/>
                  </a:lnTo>
                  <a:lnTo>
                    <a:pt x="254787" y="182854"/>
                  </a:lnTo>
                  <a:close/>
                </a:path>
                <a:path w="695325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893" y="110909"/>
                  </a:lnTo>
                  <a:lnTo>
                    <a:pt x="228155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893" y="128943"/>
                  </a:lnTo>
                  <a:lnTo>
                    <a:pt x="236893" y="145796"/>
                  </a:lnTo>
                  <a:lnTo>
                    <a:pt x="246786" y="145796"/>
                  </a:lnTo>
                  <a:lnTo>
                    <a:pt x="254787" y="137731"/>
                  </a:lnTo>
                  <a:lnTo>
                    <a:pt x="254787" y="128943"/>
                  </a:lnTo>
                  <a:lnTo>
                    <a:pt x="254787" y="127762"/>
                  </a:lnTo>
                  <a:lnTo>
                    <a:pt x="254787" y="118960"/>
                  </a:lnTo>
                  <a:close/>
                </a:path>
                <a:path w="695325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893" y="47028"/>
                  </a:lnTo>
                  <a:lnTo>
                    <a:pt x="228155" y="47028"/>
                  </a:lnTo>
                  <a:lnTo>
                    <a:pt x="220154" y="55079"/>
                  </a:lnTo>
                  <a:lnTo>
                    <a:pt x="220154" y="63893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55" y="81915"/>
                  </a:lnTo>
                  <a:lnTo>
                    <a:pt x="236893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893"/>
                  </a:lnTo>
                  <a:lnTo>
                    <a:pt x="254787" y="55079"/>
                  </a:lnTo>
                  <a:close/>
                </a:path>
                <a:path w="695325" h="193040">
                  <a:moveTo>
                    <a:pt x="310400" y="150329"/>
                  </a:moveTo>
                  <a:lnTo>
                    <a:pt x="302399" y="142278"/>
                  </a:lnTo>
                  <a:lnTo>
                    <a:pt x="282625" y="142278"/>
                  </a:lnTo>
                  <a:lnTo>
                    <a:pt x="274624" y="150329"/>
                  </a:lnTo>
                  <a:lnTo>
                    <a:pt x="274624" y="170243"/>
                  </a:lnTo>
                  <a:lnTo>
                    <a:pt x="282625" y="178295"/>
                  </a:lnTo>
                  <a:lnTo>
                    <a:pt x="302399" y="178295"/>
                  </a:lnTo>
                  <a:lnTo>
                    <a:pt x="310400" y="170243"/>
                  </a:lnTo>
                  <a:lnTo>
                    <a:pt x="310400" y="160286"/>
                  </a:lnTo>
                  <a:lnTo>
                    <a:pt x="310400" y="150329"/>
                  </a:lnTo>
                  <a:close/>
                </a:path>
                <a:path w="695325" h="193040">
                  <a:moveTo>
                    <a:pt x="310400" y="86448"/>
                  </a:moveTo>
                  <a:lnTo>
                    <a:pt x="302399" y="78384"/>
                  </a:lnTo>
                  <a:lnTo>
                    <a:pt x="282625" y="78384"/>
                  </a:lnTo>
                  <a:lnTo>
                    <a:pt x="274624" y="86448"/>
                  </a:lnTo>
                  <a:lnTo>
                    <a:pt x="274624" y="106349"/>
                  </a:lnTo>
                  <a:lnTo>
                    <a:pt x="282625" y="114414"/>
                  </a:lnTo>
                  <a:lnTo>
                    <a:pt x="302399" y="114414"/>
                  </a:lnTo>
                  <a:lnTo>
                    <a:pt x="310400" y="106349"/>
                  </a:lnTo>
                  <a:lnTo>
                    <a:pt x="310400" y="96405"/>
                  </a:lnTo>
                  <a:lnTo>
                    <a:pt x="310400" y="86448"/>
                  </a:lnTo>
                  <a:close/>
                </a:path>
                <a:path w="695325" h="193040">
                  <a:moveTo>
                    <a:pt x="364871" y="182854"/>
                  </a:moveTo>
                  <a:lnTo>
                    <a:pt x="356870" y="174802"/>
                  </a:lnTo>
                  <a:lnTo>
                    <a:pt x="348119" y="174802"/>
                  </a:lnTo>
                  <a:lnTo>
                    <a:pt x="347002" y="174802"/>
                  </a:lnTo>
                  <a:lnTo>
                    <a:pt x="338251" y="174802"/>
                  </a:lnTo>
                  <a:lnTo>
                    <a:pt x="330238" y="182854"/>
                  </a:lnTo>
                  <a:lnTo>
                    <a:pt x="330238" y="192811"/>
                  </a:lnTo>
                  <a:lnTo>
                    <a:pt x="347002" y="192811"/>
                  </a:lnTo>
                  <a:lnTo>
                    <a:pt x="348119" y="192811"/>
                  </a:lnTo>
                  <a:lnTo>
                    <a:pt x="364871" y="192811"/>
                  </a:lnTo>
                  <a:lnTo>
                    <a:pt x="364871" y="182854"/>
                  </a:lnTo>
                  <a:close/>
                </a:path>
                <a:path w="695325" h="193040">
                  <a:moveTo>
                    <a:pt x="364871" y="118960"/>
                  </a:moveTo>
                  <a:lnTo>
                    <a:pt x="356870" y="110909"/>
                  </a:lnTo>
                  <a:lnTo>
                    <a:pt x="348119" y="110909"/>
                  </a:lnTo>
                  <a:lnTo>
                    <a:pt x="347002" y="110909"/>
                  </a:lnTo>
                  <a:lnTo>
                    <a:pt x="338251" y="110909"/>
                  </a:lnTo>
                  <a:lnTo>
                    <a:pt x="330238" y="118960"/>
                  </a:lnTo>
                  <a:lnTo>
                    <a:pt x="330238" y="127762"/>
                  </a:lnTo>
                  <a:lnTo>
                    <a:pt x="330238" y="128943"/>
                  </a:lnTo>
                  <a:lnTo>
                    <a:pt x="330238" y="137731"/>
                  </a:lnTo>
                  <a:lnTo>
                    <a:pt x="338251" y="145796"/>
                  </a:lnTo>
                  <a:lnTo>
                    <a:pt x="347002" y="145796"/>
                  </a:lnTo>
                  <a:lnTo>
                    <a:pt x="348119" y="145796"/>
                  </a:lnTo>
                  <a:lnTo>
                    <a:pt x="356870" y="145796"/>
                  </a:lnTo>
                  <a:lnTo>
                    <a:pt x="364871" y="137731"/>
                  </a:lnTo>
                  <a:lnTo>
                    <a:pt x="364871" y="128943"/>
                  </a:lnTo>
                  <a:lnTo>
                    <a:pt x="364871" y="127762"/>
                  </a:lnTo>
                  <a:lnTo>
                    <a:pt x="364871" y="118960"/>
                  </a:lnTo>
                  <a:close/>
                </a:path>
                <a:path w="695325" h="193040">
                  <a:moveTo>
                    <a:pt x="364871" y="63893"/>
                  </a:moveTo>
                  <a:lnTo>
                    <a:pt x="348119" y="63893"/>
                  </a:lnTo>
                  <a:lnTo>
                    <a:pt x="348119" y="47028"/>
                  </a:lnTo>
                  <a:lnTo>
                    <a:pt x="338251" y="47028"/>
                  </a:lnTo>
                  <a:lnTo>
                    <a:pt x="330238" y="55079"/>
                  </a:lnTo>
                  <a:lnTo>
                    <a:pt x="330238" y="63893"/>
                  </a:lnTo>
                  <a:lnTo>
                    <a:pt x="330238" y="65036"/>
                  </a:lnTo>
                  <a:lnTo>
                    <a:pt x="330238" y="73850"/>
                  </a:lnTo>
                  <a:lnTo>
                    <a:pt x="338251" y="81915"/>
                  </a:lnTo>
                  <a:lnTo>
                    <a:pt x="347002" y="81915"/>
                  </a:lnTo>
                  <a:lnTo>
                    <a:pt x="348119" y="81915"/>
                  </a:lnTo>
                  <a:lnTo>
                    <a:pt x="356870" y="81915"/>
                  </a:lnTo>
                  <a:lnTo>
                    <a:pt x="364871" y="73850"/>
                  </a:lnTo>
                  <a:lnTo>
                    <a:pt x="364871" y="63893"/>
                  </a:lnTo>
                  <a:close/>
                </a:path>
                <a:path w="695325" h="193040">
                  <a:moveTo>
                    <a:pt x="420471" y="150329"/>
                  </a:moveTo>
                  <a:lnTo>
                    <a:pt x="412470" y="142278"/>
                  </a:lnTo>
                  <a:lnTo>
                    <a:pt x="392696" y="142278"/>
                  </a:lnTo>
                  <a:lnTo>
                    <a:pt x="384695" y="150329"/>
                  </a:lnTo>
                  <a:lnTo>
                    <a:pt x="384695" y="170243"/>
                  </a:lnTo>
                  <a:lnTo>
                    <a:pt x="392696" y="178295"/>
                  </a:lnTo>
                  <a:lnTo>
                    <a:pt x="412470" y="178295"/>
                  </a:lnTo>
                  <a:lnTo>
                    <a:pt x="420471" y="170243"/>
                  </a:lnTo>
                  <a:lnTo>
                    <a:pt x="420471" y="160286"/>
                  </a:lnTo>
                  <a:lnTo>
                    <a:pt x="420471" y="150329"/>
                  </a:lnTo>
                  <a:close/>
                </a:path>
                <a:path w="695325" h="193040">
                  <a:moveTo>
                    <a:pt x="420471" y="86448"/>
                  </a:moveTo>
                  <a:lnTo>
                    <a:pt x="412470" y="78384"/>
                  </a:lnTo>
                  <a:lnTo>
                    <a:pt x="392696" y="78384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695325" h="193040">
                  <a:moveTo>
                    <a:pt x="474941" y="182854"/>
                  </a:moveTo>
                  <a:lnTo>
                    <a:pt x="466940" y="174802"/>
                  </a:lnTo>
                  <a:lnTo>
                    <a:pt x="458190" y="174802"/>
                  </a:lnTo>
                  <a:lnTo>
                    <a:pt x="457047" y="174802"/>
                  </a:lnTo>
                  <a:lnTo>
                    <a:pt x="448322" y="174802"/>
                  </a:lnTo>
                  <a:lnTo>
                    <a:pt x="440309" y="182854"/>
                  </a:lnTo>
                  <a:lnTo>
                    <a:pt x="440309" y="192811"/>
                  </a:lnTo>
                  <a:lnTo>
                    <a:pt x="457047" y="192811"/>
                  </a:lnTo>
                  <a:lnTo>
                    <a:pt x="458190" y="192811"/>
                  </a:lnTo>
                  <a:lnTo>
                    <a:pt x="474941" y="192811"/>
                  </a:lnTo>
                  <a:lnTo>
                    <a:pt x="474941" y="182854"/>
                  </a:lnTo>
                  <a:close/>
                </a:path>
                <a:path w="695325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90" y="110909"/>
                  </a:lnTo>
                  <a:lnTo>
                    <a:pt x="457047" y="110909"/>
                  </a:lnTo>
                  <a:lnTo>
                    <a:pt x="448322" y="110909"/>
                  </a:lnTo>
                  <a:lnTo>
                    <a:pt x="440309" y="118960"/>
                  </a:lnTo>
                  <a:lnTo>
                    <a:pt x="440309" y="127762"/>
                  </a:lnTo>
                  <a:lnTo>
                    <a:pt x="440309" y="128943"/>
                  </a:lnTo>
                  <a:lnTo>
                    <a:pt x="440309" y="137731"/>
                  </a:lnTo>
                  <a:lnTo>
                    <a:pt x="448322" y="145796"/>
                  </a:lnTo>
                  <a:lnTo>
                    <a:pt x="457047" y="145796"/>
                  </a:lnTo>
                  <a:lnTo>
                    <a:pt x="458190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62"/>
                  </a:lnTo>
                  <a:lnTo>
                    <a:pt x="474941" y="118960"/>
                  </a:lnTo>
                  <a:close/>
                </a:path>
                <a:path w="695325" h="193040">
                  <a:moveTo>
                    <a:pt x="474941" y="63893"/>
                  </a:moveTo>
                  <a:lnTo>
                    <a:pt x="458190" y="63893"/>
                  </a:lnTo>
                  <a:lnTo>
                    <a:pt x="457047" y="63893"/>
                  </a:lnTo>
                  <a:lnTo>
                    <a:pt x="440309" y="63893"/>
                  </a:lnTo>
                  <a:lnTo>
                    <a:pt x="440309" y="73850"/>
                  </a:lnTo>
                  <a:lnTo>
                    <a:pt x="448322" y="81915"/>
                  </a:lnTo>
                  <a:lnTo>
                    <a:pt x="457047" y="81915"/>
                  </a:lnTo>
                  <a:lnTo>
                    <a:pt x="458190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893"/>
                  </a:lnTo>
                  <a:close/>
                </a:path>
                <a:path w="695325" h="193040">
                  <a:moveTo>
                    <a:pt x="530555" y="150329"/>
                  </a:moveTo>
                  <a:lnTo>
                    <a:pt x="522554" y="142278"/>
                  </a:lnTo>
                  <a:lnTo>
                    <a:pt x="502780" y="142278"/>
                  </a:lnTo>
                  <a:lnTo>
                    <a:pt x="494779" y="150329"/>
                  </a:lnTo>
                  <a:lnTo>
                    <a:pt x="494779" y="170243"/>
                  </a:lnTo>
                  <a:lnTo>
                    <a:pt x="502780" y="178295"/>
                  </a:lnTo>
                  <a:lnTo>
                    <a:pt x="522554" y="178295"/>
                  </a:lnTo>
                  <a:lnTo>
                    <a:pt x="530555" y="170243"/>
                  </a:lnTo>
                  <a:lnTo>
                    <a:pt x="530555" y="160286"/>
                  </a:lnTo>
                  <a:lnTo>
                    <a:pt x="530555" y="150329"/>
                  </a:lnTo>
                  <a:close/>
                </a:path>
                <a:path w="695325" h="193040">
                  <a:moveTo>
                    <a:pt x="530555" y="86448"/>
                  </a:moveTo>
                  <a:lnTo>
                    <a:pt x="522554" y="78384"/>
                  </a:lnTo>
                  <a:lnTo>
                    <a:pt x="502780" y="78384"/>
                  </a:lnTo>
                  <a:lnTo>
                    <a:pt x="494779" y="86448"/>
                  </a:lnTo>
                  <a:lnTo>
                    <a:pt x="494779" y="106349"/>
                  </a:lnTo>
                  <a:lnTo>
                    <a:pt x="502780" y="114414"/>
                  </a:lnTo>
                  <a:lnTo>
                    <a:pt x="522554" y="114414"/>
                  </a:lnTo>
                  <a:lnTo>
                    <a:pt x="530555" y="106349"/>
                  </a:lnTo>
                  <a:lnTo>
                    <a:pt x="530555" y="96405"/>
                  </a:lnTo>
                  <a:lnTo>
                    <a:pt x="530555" y="86448"/>
                  </a:lnTo>
                  <a:close/>
                </a:path>
                <a:path w="695325" h="193040">
                  <a:moveTo>
                    <a:pt x="585025" y="182854"/>
                  </a:moveTo>
                  <a:lnTo>
                    <a:pt x="577024" y="174802"/>
                  </a:lnTo>
                  <a:lnTo>
                    <a:pt x="568261" y="174802"/>
                  </a:lnTo>
                  <a:lnTo>
                    <a:pt x="567118" y="174802"/>
                  </a:lnTo>
                  <a:lnTo>
                    <a:pt x="558393" y="174802"/>
                  </a:lnTo>
                  <a:lnTo>
                    <a:pt x="550379" y="182854"/>
                  </a:lnTo>
                  <a:lnTo>
                    <a:pt x="550379" y="192811"/>
                  </a:lnTo>
                  <a:lnTo>
                    <a:pt x="567118" y="192811"/>
                  </a:lnTo>
                  <a:lnTo>
                    <a:pt x="568261" y="192811"/>
                  </a:lnTo>
                  <a:lnTo>
                    <a:pt x="585025" y="192811"/>
                  </a:lnTo>
                  <a:lnTo>
                    <a:pt x="585025" y="182854"/>
                  </a:lnTo>
                  <a:close/>
                </a:path>
                <a:path w="695325" h="193040">
                  <a:moveTo>
                    <a:pt x="585025" y="118960"/>
                  </a:moveTo>
                  <a:lnTo>
                    <a:pt x="577024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62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24" y="145796"/>
                  </a:lnTo>
                  <a:lnTo>
                    <a:pt x="585025" y="137731"/>
                  </a:lnTo>
                  <a:lnTo>
                    <a:pt x="585025" y="128943"/>
                  </a:lnTo>
                  <a:lnTo>
                    <a:pt x="585025" y="127774"/>
                  </a:lnTo>
                  <a:lnTo>
                    <a:pt x="585025" y="118960"/>
                  </a:lnTo>
                  <a:close/>
                </a:path>
                <a:path w="695325" h="193040">
                  <a:moveTo>
                    <a:pt x="585025" y="63893"/>
                  </a:moveTo>
                  <a:lnTo>
                    <a:pt x="568261" y="63893"/>
                  </a:lnTo>
                  <a:lnTo>
                    <a:pt x="567118" y="63893"/>
                  </a:lnTo>
                  <a:lnTo>
                    <a:pt x="550379" y="63893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24" y="81915"/>
                  </a:lnTo>
                  <a:lnTo>
                    <a:pt x="585025" y="73850"/>
                  </a:lnTo>
                  <a:lnTo>
                    <a:pt x="585025" y="63893"/>
                  </a:lnTo>
                  <a:close/>
                </a:path>
                <a:path w="695325" h="193040">
                  <a:moveTo>
                    <a:pt x="640626" y="150329"/>
                  </a:moveTo>
                  <a:lnTo>
                    <a:pt x="632625" y="142278"/>
                  </a:lnTo>
                  <a:lnTo>
                    <a:pt x="612863" y="142278"/>
                  </a:lnTo>
                  <a:lnTo>
                    <a:pt x="604850" y="150329"/>
                  </a:lnTo>
                  <a:lnTo>
                    <a:pt x="604850" y="170243"/>
                  </a:lnTo>
                  <a:lnTo>
                    <a:pt x="612863" y="178295"/>
                  </a:lnTo>
                  <a:lnTo>
                    <a:pt x="632625" y="178295"/>
                  </a:lnTo>
                  <a:lnTo>
                    <a:pt x="640626" y="170243"/>
                  </a:lnTo>
                  <a:lnTo>
                    <a:pt x="640626" y="160286"/>
                  </a:lnTo>
                  <a:lnTo>
                    <a:pt x="640626" y="150329"/>
                  </a:lnTo>
                  <a:close/>
                </a:path>
                <a:path w="695325" h="193040">
                  <a:moveTo>
                    <a:pt x="640626" y="86448"/>
                  </a:moveTo>
                  <a:lnTo>
                    <a:pt x="632625" y="78384"/>
                  </a:lnTo>
                  <a:lnTo>
                    <a:pt x="612863" y="78384"/>
                  </a:lnTo>
                  <a:lnTo>
                    <a:pt x="604850" y="86448"/>
                  </a:lnTo>
                  <a:lnTo>
                    <a:pt x="604850" y="106349"/>
                  </a:lnTo>
                  <a:lnTo>
                    <a:pt x="612863" y="114414"/>
                  </a:lnTo>
                  <a:lnTo>
                    <a:pt x="632625" y="114414"/>
                  </a:lnTo>
                  <a:lnTo>
                    <a:pt x="640626" y="106349"/>
                  </a:lnTo>
                  <a:lnTo>
                    <a:pt x="640626" y="96405"/>
                  </a:lnTo>
                  <a:lnTo>
                    <a:pt x="640626" y="86448"/>
                  </a:lnTo>
                  <a:close/>
                </a:path>
                <a:path w="695325" h="193040">
                  <a:moveTo>
                    <a:pt x="680415" y="174802"/>
                  </a:moveTo>
                  <a:lnTo>
                    <a:pt x="678243" y="174802"/>
                  </a:lnTo>
                  <a:lnTo>
                    <a:pt x="677202" y="174802"/>
                  </a:lnTo>
                  <a:lnTo>
                    <a:pt x="668477" y="174802"/>
                  </a:lnTo>
                  <a:lnTo>
                    <a:pt x="660463" y="182854"/>
                  </a:lnTo>
                  <a:lnTo>
                    <a:pt x="660463" y="192811"/>
                  </a:lnTo>
                  <a:lnTo>
                    <a:pt x="677202" y="192811"/>
                  </a:lnTo>
                  <a:lnTo>
                    <a:pt x="677989" y="192811"/>
                  </a:lnTo>
                  <a:lnTo>
                    <a:pt x="678091" y="191973"/>
                  </a:lnTo>
                  <a:lnTo>
                    <a:pt x="680415" y="174802"/>
                  </a:lnTo>
                  <a:close/>
                </a:path>
                <a:path w="695325" h="193040">
                  <a:moveTo>
                    <a:pt x="689889" y="113715"/>
                  </a:moveTo>
                  <a:lnTo>
                    <a:pt x="687095" y="110909"/>
                  </a:lnTo>
                  <a:lnTo>
                    <a:pt x="678345" y="110909"/>
                  </a:lnTo>
                  <a:lnTo>
                    <a:pt x="677202" y="110909"/>
                  </a:lnTo>
                  <a:lnTo>
                    <a:pt x="668477" y="110909"/>
                  </a:lnTo>
                  <a:lnTo>
                    <a:pt x="660463" y="118960"/>
                  </a:lnTo>
                  <a:lnTo>
                    <a:pt x="660463" y="127774"/>
                  </a:lnTo>
                  <a:lnTo>
                    <a:pt x="660463" y="128943"/>
                  </a:lnTo>
                  <a:lnTo>
                    <a:pt x="660463" y="137731"/>
                  </a:lnTo>
                  <a:lnTo>
                    <a:pt x="668477" y="145796"/>
                  </a:lnTo>
                  <a:lnTo>
                    <a:pt x="677202" y="145796"/>
                  </a:lnTo>
                  <a:lnTo>
                    <a:pt x="678307" y="145796"/>
                  </a:lnTo>
                  <a:lnTo>
                    <a:pt x="684669" y="145796"/>
                  </a:lnTo>
                  <a:lnTo>
                    <a:pt x="684936" y="143992"/>
                  </a:lnTo>
                  <a:lnTo>
                    <a:pt x="687324" y="128943"/>
                  </a:lnTo>
                  <a:lnTo>
                    <a:pt x="689889" y="113715"/>
                  </a:lnTo>
                  <a:close/>
                </a:path>
                <a:path w="695325" h="193040">
                  <a:moveTo>
                    <a:pt x="695096" y="63881"/>
                  </a:moveTo>
                  <a:lnTo>
                    <a:pt x="677202" y="63881"/>
                  </a:lnTo>
                  <a:lnTo>
                    <a:pt x="660463" y="63893"/>
                  </a:lnTo>
                  <a:lnTo>
                    <a:pt x="660463" y="73850"/>
                  </a:lnTo>
                  <a:lnTo>
                    <a:pt x="668477" y="81915"/>
                  </a:lnTo>
                  <a:lnTo>
                    <a:pt x="677202" y="81915"/>
                  </a:lnTo>
                  <a:lnTo>
                    <a:pt x="678345" y="81915"/>
                  </a:lnTo>
                  <a:lnTo>
                    <a:pt x="687095" y="81915"/>
                  </a:lnTo>
                  <a:lnTo>
                    <a:pt x="695096" y="73850"/>
                  </a:lnTo>
                  <a:lnTo>
                    <a:pt x="695096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97">
              <a:extLst>
                <a:ext uri="{FF2B5EF4-FFF2-40B4-BE49-F238E27FC236}">
                  <a16:creationId xmlns:a16="http://schemas.microsoft.com/office/drawing/2014/main" id="{D7573412-A517-F514-DA14-3FC16E6B13C0}"/>
                </a:ext>
              </a:extLst>
            </p:cNvPr>
            <p:cNvSpPr/>
            <p:nvPr/>
          </p:nvSpPr>
          <p:spPr>
            <a:xfrm>
              <a:off x="5003254" y="587984"/>
              <a:ext cx="719455" cy="193040"/>
            </a:xfrm>
            <a:custGeom>
              <a:avLst/>
              <a:gdLst/>
              <a:ahLst/>
              <a:cxnLst/>
              <a:rect l="l" t="t" r="r" b="b"/>
              <a:pathLst>
                <a:path w="719454" h="193040">
                  <a:moveTo>
                    <a:pt x="29146" y="118960"/>
                  </a:moveTo>
                  <a:lnTo>
                    <a:pt x="21145" y="110909"/>
                  </a:lnTo>
                  <a:lnTo>
                    <a:pt x="12395" y="110909"/>
                  </a:lnTo>
                  <a:lnTo>
                    <a:pt x="11264" y="110909"/>
                  </a:lnTo>
                  <a:lnTo>
                    <a:pt x="3073" y="110909"/>
                  </a:lnTo>
                  <a:lnTo>
                    <a:pt x="0" y="128930"/>
                  </a:lnTo>
                  <a:lnTo>
                    <a:pt x="11264" y="128930"/>
                  </a:lnTo>
                  <a:lnTo>
                    <a:pt x="12395" y="128930"/>
                  </a:lnTo>
                  <a:lnTo>
                    <a:pt x="29146" y="128930"/>
                  </a:lnTo>
                  <a:lnTo>
                    <a:pt x="29146" y="118960"/>
                  </a:lnTo>
                  <a:close/>
                </a:path>
                <a:path w="719454" h="193040">
                  <a:moveTo>
                    <a:pt x="29146" y="55079"/>
                  </a:moveTo>
                  <a:lnTo>
                    <a:pt x="21145" y="47028"/>
                  </a:lnTo>
                  <a:lnTo>
                    <a:pt x="15024" y="47028"/>
                  </a:lnTo>
                  <a:lnTo>
                    <a:pt x="12395" y="60452"/>
                  </a:lnTo>
                  <a:lnTo>
                    <a:pt x="11709" y="63881"/>
                  </a:lnTo>
                  <a:lnTo>
                    <a:pt x="11480" y="65049"/>
                  </a:lnTo>
                  <a:lnTo>
                    <a:pt x="8305" y="81902"/>
                  </a:lnTo>
                  <a:lnTo>
                    <a:pt x="11264" y="81902"/>
                  </a:lnTo>
                  <a:lnTo>
                    <a:pt x="12395" y="81902"/>
                  </a:lnTo>
                  <a:lnTo>
                    <a:pt x="21145" y="81902"/>
                  </a:lnTo>
                  <a:lnTo>
                    <a:pt x="29146" y="73837"/>
                  </a:lnTo>
                  <a:lnTo>
                    <a:pt x="29146" y="65049"/>
                  </a:lnTo>
                  <a:lnTo>
                    <a:pt x="29146" y="63881"/>
                  </a:lnTo>
                  <a:lnTo>
                    <a:pt x="29146" y="55079"/>
                  </a:lnTo>
                  <a:close/>
                </a:path>
                <a:path w="719454" h="193040">
                  <a:moveTo>
                    <a:pt x="29146" y="0"/>
                  </a:moveTo>
                  <a:lnTo>
                    <a:pt x="24853" y="0"/>
                  </a:lnTo>
                  <a:lnTo>
                    <a:pt x="20980" y="18008"/>
                  </a:lnTo>
                  <a:lnTo>
                    <a:pt x="21145" y="18008"/>
                  </a:lnTo>
                  <a:lnTo>
                    <a:pt x="29146" y="9944"/>
                  </a:lnTo>
                  <a:lnTo>
                    <a:pt x="29146" y="0"/>
                  </a:lnTo>
                  <a:close/>
                </a:path>
                <a:path w="719454" h="193040">
                  <a:moveTo>
                    <a:pt x="84747" y="86461"/>
                  </a:moveTo>
                  <a:lnTo>
                    <a:pt x="76746" y="78409"/>
                  </a:lnTo>
                  <a:lnTo>
                    <a:pt x="56984" y="78409"/>
                  </a:lnTo>
                  <a:lnTo>
                    <a:pt x="48971" y="86461"/>
                  </a:lnTo>
                  <a:lnTo>
                    <a:pt x="48971" y="106375"/>
                  </a:lnTo>
                  <a:lnTo>
                    <a:pt x="56984" y="114439"/>
                  </a:lnTo>
                  <a:lnTo>
                    <a:pt x="76746" y="114439"/>
                  </a:lnTo>
                  <a:lnTo>
                    <a:pt x="84747" y="106375"/>
                  </a:lnTo>
                  <a:lnTo>
                    <a:pt x="84747" y="96418"/>
                  </a:lnTo>
                  <a:lnTo>
                    <a:pt x="84747" y="86461"/>
                  </a:lnTo>
                  <a:close/>
                </a:path>
                <a:path w="719454" h="193040">
                  <a:moveTo>
                    <a:pt x="84747" y="22555"/>
                  </a:moveTo>
                  <a:lnTo>
                    <a:pt x="76746" y="14503"/>
                  </a:lnTo>
                  <a:lnTo>
                    <a:pt x="56984" y="14503"/>
                  </a:lnTo>
                  <a:lnTo>
                    <a:pt x="48971" y="22555"/>
                  </a:lnTo>
                  <a:lnTo>
                    <a:pt x="48971" y="42468"/>
                  </a:lnTo>
                  <a:lnTo>
                    <a:pt x="56984" y="50520"/>
                  </a:lnTo>
                  <a:lnTo>
                    <a:pt x="76746" y="50520"/>
                  </a:lnTo>
                  <a:lnTo>
                    <a:pt x="84747" y="42468"/>
                  </a:lnTo>
                  <a:lnTo>
                    <a:pt x="84747" y="32512"/>
                  </a:lnTo>
                  <a:lnTo>
                    <a:pt x="84747" y="22555"/>
                  </a:lnTo>
                  <a:close/>
                </a:path>
                <a:path w="719454" h="193040">
                  <a:moveTo>
                    <a:pt x="139217" y="118960"/>
                  </a:moveTo>
                  <a:lnTo>
                    <a:pt x="131216" y="110909"/>
                  </a:lnTo>
                  <a:lnTo>
                    <a:pt x="122478" y="110909"/>
                  </a:lnTo>
                  <a:lnTo>
                    <a:pt x="121323" y="110909"/>
                  </a:lnTo>
                  <a:lnTo>
                    <a:pt x="112598" y="110909"/>
                  </a:lnTo>
                  <a:lnTo>
                    <a:pt x="104584" y="118960"/>
                  </a:lnTo>
                  <a:lnTo>
                    <a:pt x="104584" y="128930"/>
                  </a:lnTo>
                  <a:lnTo>
                    <a:pt x="121323" y="128930"/>
                  </a:lnTo>
                  <a:lnTo>
                    <a:pt x="122478" y="128930"/>
                  </a:lnTo>
                  <a:lnTo>
                    <a:pt x="139217" y="128930"/>
                  </a:lnTo>
                  <a:lnTo>
                    <a:pt x="139217" y="118960"/>
                  </a:lnTo>
                  <a:close/>
                </a:path>
                <a:path w="719454" h="193040">
                  <a:moveTo>
                    <a:pt x="139217" y="55079"/>
                  </a:moveTo>
                  <a:lnTo>
                    <a:pt x="131216" y="47028"/>
                  </a:lnTo>
                  <a:lnTo>
                    <a:pt x="122478" y="47028"/>
                  </a:lnTo>
                  <a:lnTo>
                    <a:pt x="121323" y="47028"/>
                  </a:lnTo>
                  <a:lnTo>
                    <a:pt x="112598" y="47028"/>
                  </a:lnTo>
                  <a:lnTo>
                    <a:pt x="104584" y="55079"/>
                  </a:lnTo>
                  <a:lnTo>
                    <a:pt x="104584" y="63881"/>
                  </a:lnTo>
                  <a:lnTo>
                    <a:pt x="104584" y="65049"/>
                  </a:lnTo>
                  <a:lnTo>
                    <a:pt x="104584" y="73837"/>
                  </a:lnTo>
                  <a:lnTo>
                    <a:pt x="112598" y="81902"/>
                  </a:lnTo>
                  <a:lnTo>
                    <a:pt x="121323" y="81902"/>
                  </a:lnTo>
                  <a:lnTo>
                    <a:pt x="122478" y="81902"/>
                  </a:lnTo>
                  <a:lnTo>
                    <a:pt x="131216" y="81902"/>
                  </a:lnTo>
                  <a:lnTo>
                    <a:pt x="139217" y="73837"/>
                  </a:lnTo>
                  <a:lnTo>
                    <a:pt x="139217" y="65049"/>
                  </a:lnTo>
                  <a:lnTo>
                    <a:pt x="139217" y="63881"/>
                  </a:lnTo>
                  <a:lnTo>
                    <a:pt x="139217" y="55079"/>
                  </a:lnTo>
                  <a:close/>
                </a:path>
                <a:path w="719454" h="193040">
                  <a:moveTo>
                    <a:pt x="139217" y="0"/>
                  </a:moveTo>
                  <a:lnTo>
                    <a:pt x="122478" y="0"/>
                  </a:lnTo>
                  <a:lnTo>
                    <a:pt x="121323" y="0"/>
                  </a:lnTo>
                  <a:lnTo>
                    <a:pt x="104584" y="0"/>
                  </a:lnTo>
                  <a:lnTo>
                    <a:pt x="104584" y="9944"/>
                  </a:lnTo>
                  <a:lnTo>
                    <a:pt x="112598" y="18008"/>
                  </a:lnTo>
                  <a:lnTo>
                    <a:pt x="121323" y="18008"/>
                  </a:lnTo>
                  <a:lnTo>
                    <a:pt x="122478" y="18008"/>
                  </a:lnTo>
                  <a:lnTo>
                    <a:pt x="131216" y="18008"/>
                  </a:lnTo>
                  <a:lnTo>
                    <a:pt x="139217" y="9944"/>
                  </a:lnTo>
                  <a:lnTo>
                    <a:pt x="139217" y="0"/>
                  </a:lnTo>
                  <a:close/>
                </a:path>
                <a:path w="719454" h="193040">
                  <a:moveTo>
                    <a:pt x="194830" y="86461"/>
                  </a:moveTo>
                  <a:lnTo>
                    <a:pt x="186829" y="78409"/>
                  </a:lnTo>
                  <a:lnTo>
                    <a:pt x="167055" y="78409"/>
                  </a:lnTo>
                  <a:lnTo>
                    <a:pt x="159054" y="86461"/>
                  </a:lnTo>
                  <a:lnTo>
                    <a:pt x="159054" y="106375"/>
                  </a:lnTo>
                  <a:lnTo>
                    <a:pt x="167055" y="114439"/>
                  </a:lnTo>
                  <a:lnTo>
                    <a:pt x="186829" y="114439"/>
                  </a:lnTo>
                  <a:lnTo>
                    <a:pt x="194830" y="106375"/>
                  </a:lnTo>
                  <a:lnTo>
                    <a:pt x="194830" y="96418"/>
                  </a:lnTo>
                  <a:lnTo>
                    <a:pt x="194830" y="86461"/>
                  </a:lnTo>
                  <a:close/>
                </a:path>
                <a:path w="719454" h="193040">
                  <a:moveTo>
                    <a:pt x="194830" y="22555"/>
                  </a:moveTo>
                  <a:lnTo>
                    <a:pt x="186829" y="14503"/>
                  </a:lnTo>
                  <a:lnTo>
                    <a:pt x="167055" y="14503"/>
                  </a:lnTo>
                  <a:lnTo>
                    <a:pt x="159054" y="22555"/>
                  </a:lnTo>
                  <a:lnTo>
                    <a:pt x="159054" y="42468"/>
                  </a:lnTo>
                  <a:lnTo>
                    <a:pt x="167055" y="50520"/>
                  </a:lnTo>
                  <a:lnTo>
                    <a:pt x="186829" y="50520"/>
                  </a:lnTo>
                  <a:lnTo>
                    <a:pt x="194830" y="42468"/>
                  </a:lnTo>
                  <a:lnTo>
                    <a:pt x="194830" y="32512"/>
                  </a:lnTo>
                  <a:lnTo>
                    <a:pt x="194830" y="22555"/>
                  </a:lnTo>
                  <a:close/>
                </a:path>
                <a:path w="719454" h="193040">
                  <a:moveTo>
                    <a:pt x="232537" y="0"/>
                  </a:moveTo>
                  <a:lnTo>
                    <a:pt x="214655" y="0"/>
                  </a:lnTo>
                  <a:lnTo>
                    <a:pt x="214655" y="9944"/>
                  </a:lnTo>
                  <a:lnTo>
                    <a:pt x="222656" y="18008"/>
                  </a:lnTo>
                  <a:lnTo>
                    <a:pt x="232537" y="18008"/>
                  </a:lnTo>
                  <a:lnTo>
                    <a:pt x="232537" y="0"/>
                  </a:lnTo>
                  <a:close/>
                </a:path>
                <a:path w="719454" h="193040">
                  <a:moveTo>
                    <a:pt x="249288" y="182854"/>
                  </a:moveTo>
                  <a:lnTo>
                    <a:pt x="241287" y="174802"/>
                  </a:lnTo>
                  <a:lnTo>
                    <a:pt x="231394" y="174802"/>
                  </a:lnTo>
                  <a:lnTo>
                    <a:pt x="231394" y="192811"/>
                  </a:lnTo>
                  <a:lnTo>
                    <a:pt x="249288" y="192811"/>
                  </a:lnTo>
                  <a:lnTo>
                    <a:pt x="249288" y="182854"/>
                  </a:lnTo>
                  <a:close/>
                </a:path>
                <a:path w="719454" h="193040">
                  <a:moveTo>
                    <a:pt x="249288" y="118960"/>
                  </a:moveTo>
                  <a:lnTo>
                    <a:pt x="241287" y="110909"/>
                  </a:lnTo>
                  <a:lnTo>
                    <a:pt x="232537" y="110909"/>
                  </a:lnTo>
                  <a:lnTo>
                    <a:pt x="231394" y="110909"/>
                  </a:lnTo>
                  <a:lnTo>
                    <a:pt x="222656" y="110909"/>
                  </a:lnTo>
                  <a:lnTo>
                    <a:pt x="214655" y="118960"/>
                  </a:lnTo>
                  <a:lnTo>
                    <a:pt x="214655" y="128930"/>
                  </a:lnTo>
                  <a:lnTo>
                    <a:pt x="231394" y="128930"/>
                  </a:lnTo>
                  <a:lnTo>
                    <a:pt x="231394" y="145783"/>
                  </a:lnTo>
                  <a:lnTo>
                    <a:pt x="241287" y="145783"/>
                  </a:lnTo>
                  <a:lnTo>
                    <a:pt x="249288" y="137731"/>
                  </a:lnTo>
                  <a:lnTo>
                    <a:pt x="249288" y="128930"/>
                  </a:lnTo>
                  <a:lnTo>
                    <a:pt x="249288" y="127774"/>
                  </a:lnTo>
                  <a:lnTo>
                    <a:pt x="249288" y="118960"/>
                  </a:lnTo>
                  <a:close/>
                </a:path>
                <a:path w="719454" h="193040">
                  <a:moveTo>
                    <a:pt x="249288" y="55079"/>
                  </a:moveTo>
                  <a:lnTo>
                    <a:pt x="241287" y="47028"/>
                  </a:lnTo>
                  <a:lnTo>
                    <a:pt x="232537" y="47028"/>
                  </a:lnTo>
                  <a:lnTo>
                    <a:pt x="231394" y="47028"/>
                  </a:lnTo>
                  <a:lnTo>
                    <a:pt x="222656" y="47028"/>
                  </a:lnTo>
                  <a:lnTo>
                    <a:pt x="214655" y="55079"/>
                  </a:lnTo>
                  <a:lnTo>
                    <a:pt x="214655" y="63881"/>
                  </a:lnTo>
                  <a:lnTo>
                    <a:pt x="214655" y="65049"/>
                  </a:lnTo>
                  <a:lnTo>
                    <a:pt x="214655" y="73837"/>
                  </a:lnTo>
                  <a:lnTo>
                    <a:pt x="222656" y="81902"/>
                  </a:lnTo>
                  <a:lnTo>
                    <a:pt x="231394" y="81902"/>
                  </a:lnTo>
                  <a:lnTo>
                    <a:pt x="232537" y="81902"/>
                  </a:lnTo>
                  <a:lnTo>
                    <a:pt x="241287" y="81902"/>
                  </a:lnTo>
                  <a:lnTo>
                    <a:pt x="249288" y="73837"/>
                  </a:lnTo>
                  <a:lnTo>
                    <a:pt x="249288" y="65049"/>
                  </a:lnTo>
                  <a:lnTo>
                    <a:pt x="249288" y="63881"/>
                  </a:lnTo>
                  <a:lnTo>
                    <a:pt x="249288" y="55079"/>
                  </a:lnTo>
                  <a:close/>
                </a:path>
                <a:path w="719454" h="193040">
                  <a:moveTo>
                    <a:pt x="304901" y="150342"/>
                  </a:moveTo>
                  <a:lnTo>
                    <a:pt x="296900" y="142290"/>
                  </a:lnTo>
                  <a:lnTo>
                    <a:pt x="277126" y="142290"/>
                  </a:lnTo>
                  <a:lnTo>
                    <a:pt x="269125" y="150342"/>
                  </a:lnTo>
                  <a:lnTo>
                    <a:pt x="269125" y="170256"/>
                  </a:lnTo>
                  <a:lnTo>
                    <a:pt x="277126" y="178308"/>
                  </a:lnTo>
                  <a:lnTo>
                    <a:pt x="296900" y="178308"/>
                  </a:lnTo>
                  <a:lnTo>
                    <a:pt x="304901" y="170256"/>
                  </a:lnTo>
                  <a:lnTo>
                    <a:pt x="304901" y="160299"/>
                  </a:lnTo>
                  <a:lnTo>
                    <a:pt x="304901" y="150342"/>
                  </a:lnTo>
                  <a:close/>
                </a:path>
                <a:path w="719454" h="193040">
                  <a:moveTo>
                    <a:pt x="304901" y="86461"/>
                  </a:moveTo>
                  <a:lnTo>
                    <a:pt x="296900" y="78409"/>
                  </a:lnTo>
                  <a:lnTo>
                    <a:pt x="277126" y="78409"/>
                  </a:lnTo>
                  <a:lnTo>
                    <a:pt x="269125" y="86461"/>
                  </a:lnTo>
                  <a:lnTo>
                    <a:pt x="269125" y="106375"/>
                  </a:lnTo>
                  <a:lnTo>
                    <a:pt x="277126" y="114439"/>
                  </a:lnTo>
                  <a:lnTo>
                    <a:pt x="296900" y="114439"/>
                  </a:lnTo>
                  <a:lnTo>
                    <a:pt x="304901" y="106375"/>
                  </a:lnTo>
                  <a:lnTo>
                    <a:pt x="304901" y="96418"/>
                  </a:lnTo>
                  <a:lnTo>
                    <a:pt x="304901" y="86461"/>
                  </a:lnTo>
                  <a:close/>
                </a:path>
                <a:path w="719454" h="193040">
                  <a:moveTo>
                    <a:pt x="304901" y="22555"/>
                  </a:moveTo>
                  <a:lnTo>
                    <a:pt x="296900" y="14503"/>
                  </a:lnTo>
                  <a:lnTo>
                    <a:pt x="277126" y="14503"/>
                  </a:lnTo>
                  <a:lnTo>
                    <a:pt x="269125" y="22555"/>
                  </a:lnTo>
                  <a:lnTo>
                    <a:pt x="269125" y="42468"/>
                  </a:lnTo>
                  <a:lnTo>
                    <a:pt x="277126" y="50520"/>
                  </a:lnTo>
                  <a:lnTo>
                    <a:pt x="296900" y="50520"/>
                  </a:lnTo>
                  <a:lnTo>
                    <a:pt x="304901" y="42468"/>
                  </a:lnTo>
                  <a:lnTo>
                    <a:pt x="304901" y="32512"/>
                  </a:lnTo>
                  <a:lnTo>
                    <a:pt x="304901" y="22555"/>
                  </a:lnTo>
                  <a:close/>
                </a:path>
                <a:path w="719454" h="193040">
                  <a:moveTo>
                    <a:pt x="342620" y="0"/>
                  </a:moveTo>
                  <a:lnTo>
                    <a:pt x="324739" y="0"/>
                  </a:lnTo>
                  <a:lnTo>
                    <a:pt x="324739" y="9944"/>
                  </a:lnTo>
                  <a:lnTo>
                    <a:pt x="332752" y="18008"/>
                  </a:lnTo>
                  <a:lnTo>
                    <a:pt x="342620" y="18008"/>
                  </a:lnTo>
                  <a:lnTo>
                    <a:pt x="342620" y="0"/>
                  </a:lnTo>
                  <a:close/>
                </a:path>
                <a:path w="719454" h="193040">
                  <a:moveTo>
                    <a:pt x="359371" y="182854"/>
                  </a:moveTo>
                  <a:lnTo>
                    <a:pt x="351370" y="174802"/>
                  </a:lnTo>
                  <a:lnTo>
                    <a:pt x="341503" y="174802"/>
                  </a:lnTo>
                  <a:lnTo>
                    <a:pt x="341503" y="192811"/>
                  </a:lnTo>
                  <a:lnTo>
                    <a:pt x="359371" y="192811"/>
                  </a:lnTo>
                  <a:lnTo>
                    <a:pt x="359371" y="182854"/>
                  </a:lnTo>
                  <a:close/>
                </a:path>
                <a:path w="719454" h="193040">
                  <a:moveTo>
                    <a:pt x="359371" y="118960"/>
                  </a:moveTo>
                  <a:lnTo>
                    <a:pt x="351370" y="110909"/>
                  </a:lnTo>
                  <a:lnTo>
                    <a:pt x="342620" y="110909"/>
                  </a:lnTo>
                  <a:lnTo>
                    <a:pt x="341503" y="110909"/>
                  </a:lnTo>
                  <a:lnTo>
                    <a:pt x="332752" y="110909"/>
                  </a:lnTo>
                  <a:lnTo>
                    <a:pt x="324739" y="118960"/>
                  </a:lnTo>
                  <a:lnTo>
                    <a:pt x="324739" y="127774"/>
                  </a:lnTo>
                  <a:lnTo>
                    <a:pt x="324739" y="128930"/>
                  </a:lnTo>
                  <a:lnTo>
                    <a:pt x="324739" y="137731"/>
                  </a:lnTo>
                  <a:lnTo>
                    <a:pt x="332752" y="145783"/>
                  </a:lnTo>
                  <a:lnTo>
                    <a:pt x="341503" y="145783"/>
                  </a:lnTo>
                  <a:lnTo>
                    <a:pt x="342620" y="145783"/>
                  </a:lnTo>
                  <a:lnTo>
                    <a:pt x="351370" y="145783"/>
                  </a:lnTo>
                  <a:lnTo>
                    <a:pt x="359371" y="137731"/>
                  </a:lnTo>
                  <a:lnTo>
                    <a:pt x="359371" y="128930"/>
                  </a:lnTo>
                  <a:lnTo>
                    <a:pt x="359371" y="127774"/>
                  </a:lnTo>
                  <a:lnTo>
                    <a:pt x="359371" y="118960"/>
                  </a:lnTo>
                  <a:close/>
                </a:path>
                <a:path w="719454" h="193040">
                  <a:moveTo>
                    <a:pt x="359371" y="63881"/>
                  </a:moveTo>
                  <a:lnTo>
                    <a:pt x="342620" y="63881"/>
                  </a:lnTo>
                  <a:lnTo>
                    <a:pt x="342620" y="47028"/>
                  </a:lnTo>
                  <a:lnTo>
                    <a:pt x="332752" y="47028"/>
                  </a:lnTo>
                  <a:lnTo>
                    <a:pt x="324739" y="55079"/>
                  </a:lnTo>
                  <a:lnTo>
                    <a:pt x="324739" y="63881"/>
                  </a:lnTo>
                  <a:lnTo>
                    <a:pt x="324739" y="65049"/>
                  </a:lnTo>
                  <a:lnTo>
                    <a:pt x="324739" y="73837"/>
                  </a:lnTo>
                  <a:lnTo>
                    <a:pt x="332752" y="81902"/>
                  </a:lnTo>
                  <a:lnTo>
                    <a:pt x="341503" y="81902"/>
                  </a:lnTo>
                  <a:lnTo>
                    <a:pt x="342620" y="81902"/>
                  </a:lnTo>
                  <a:lnTo>
                    <a:pt x="351370" y="81902"/>
                  </a:lnTo>
                  <a:lnTo>
                    <a:pt x="359371" y="73837"/>
                  </a:lnTo>
                  <a:lnTo>
                    <a:pt x="359371" y="63881"/>
                  </a:lnTo>
                  <a:close/>
                </a:path>
                <a:path w="719454" h="193040">
                  <a:moveTo>
                    <a:pt x="414972" y="150342"/>
                  </a:moveTo>
                  <a:lnTo>
                    <a:pt x="406971" y="142290"/>
                  </a:lnTo>
                  <a:lnTo>
                    <a:pt x="387197" y="142290"/>
                  </a:lnTo>
                  <a:lnTo>
                    <a:pt x="379196" y="150342"/>
                  </a:lnTo>
                  <a:lnTo>
                    <a:pt x="379196" y="170256"/>
                  </a:lnTo>
                  <a:lnTo>
                    <a:pt x="387197" y="178308"/>
                  </a:lnTo>
                  <a:lnTo>
                    <a:pt x="406971" y="178308"/>
                  </a:lnTo>
                  <a:lnTo>
                    <a:pt x="414972" y="170256"/>
                  </a:lnTo>
                  <a:lnTo>
                    <a:pt x="414972" y="160299"/>
                  </a:lnTo>
                  <a:lnTo>
                    <a:pt x="414972" y="150342"/>
                  </a:lnTo>
                  <a:close/>
                </a:path>
                <a:path w="719454" h="193040">
                  <a:moveTo>
                    <a:pt x="414972" y="86461"/>
                  </a:moveTo>
                  <a:lnTo>
                    <a:pt x="406971" y="78409"/>
                  </a:lnTo>
                  <a:lnTo>
                    <a:pt x="387197" y="78409"/>
                  </a:lnTo>
                  <a:lnTo>
                    <a:pt x="379196" y="86461"/>
                  </a:lnTo>
                  <a:lnTo>
                    <a:pt x="379196" y="106375"/>
                  </a:lnTo>
                  <a:lnTo>
                    <a:pt x="387197" y="114439"/>
                  </a:lnTo>
                  <a:lnTo>
                    <a:pt x="406971" y="114439"/>
                  </a:lnTo>
                  <a:lnTo>
                    <a:pt x="414972" y="106375"/>
                  </a:lnTo>
                  <a:lnTo>
                    <a:pt x="414972" y="96418"/>
                  </a:lnTo>
                  <a:lnTo>
                    <a:pt x="414972" y="86461"/>
                  </a:lnTo>
                  <a:close/>
                </a:path>
                <a:path w="719454" h="193040">
                  <a:moveTo>
                    <a:pt x="469442" y="182854"/>
                  </a:moveTo>
                  <a:lnTo>
                    <a:pt x="461441" y="174802"/>
                  </a:lnTo>
                  <a:lnTo>
                    <a:pt x="452691" y="174802"/>
                  </a:lnTo>
                  <a:lnTo>
                    <a:pt x="451548" y="174802"/>
                  </a:lnTo>
                  <a:lnTo>
                    <a:pt x="442823" y="174802"/>
                  </a:lnTo>
                  <a:lnTo>
                    <a:pt x="434809" y="182854"/>
                  </a:lnTo>
                  <a:lnTo>
                    <a:pt x="434809" y="192811"/>
                  </a:lnTo>
                  <a:lnTo>
                    <a:pt x="451548" y="192811"/>
                  </a:lnTo>
                  <a:lnTo>
                    <a:pt x="452691" y="192811"/>
                  </a:lnTo>
                  <a:lnTo>
                    <a:pt x="469442" y="192811"/>
                  </a:lnTo>
                  <a:lnTo>
                    <a:pt x="469442" y="182854"/>
                  </a:lnTo>
                  <a:close/>
                </a:path>
                <a:path w="719454" h="193040">
                  <a:moveTo>
                    <a:pt x="469442" y="118960"/>
                  </a:moveTo>
                  <a:lnTo>
                    <a:pt x="461441" y="110909"/>
                  </a:lnTo>
                  <a:lnTo>
                    <a:pt x="452691" y="110909"/>
                  </a:lnTo>
                  <a:lnTo>
                    <a:pt x="451548" y="110909"/>
                  </a:lnTo>
                  <a:lnTo>
                    <a:pt x="442823" y="110909"/>
                  </a:lnTo>
                  <a:lnTo>
                    <a:pt x="434809" y="118960"/>
                  </a:lnTo>
                  <a:lnTo>
                    <a:pt x="434809" y="127774"/>
                  </a:lnTo>
                  <a:lnTo>
                    <a:pt x="434809" y="128930"/>
                  </a:lnTo>
                  <a:lnTo>
                    <a:pt x="434809" y="137731"/>
                  </a:lnTo>
                  <a:lnTo>
                    <a:pt x="442823" y="145783"/>
                  </a:lnTo>
                  <a:lnTo>
                    <a:pt x="451548" y="145783"/>
                  </a:lnTo>
                  <a:lnTo>
                    <a:pt x="452691" y="145783"/>
                  </a:lnTo>
                  <a:lnTo>
                    <a:pt x="461441" y="145783"/>
                  </a:lnTo>
                  <a:lnTo>
                    <a:pt x="469442" y="137731"/>
                  </a:lnTo>
                  <a:lnTo>
                    <a:pt x="469442" y="128930"/>
                  </a:lnTo>
                  <a:lnTo>
                    <a:pt x="469442" y="127774"/>
                  </a:lnTo>
                  <a:lnTo>
                    <a:pt x="469442" y="118960"/>
                  </a:lnTo>
                  <a:close/>
                </a:path>
                <a:path w="719454" h="193040">
                  <a:moveTo>
                    <a:pt x="469442" y="63881"/>
                  </a:moveTo>
                  <a:lnTo>
                    <a:pt x="452691" y="63881"/>
                  </a:lnTo>
                  <a:lnTo>
                    <a:pt x="451548" y="63881"/>
                  </a:lnTo>
                  <a:lnTo>
                    <a:pt x="434809" y="63881"/>
                  </a:lnTo>
                  <a:lnTo>
                    <a:pt x="434809" y="73837"/>
                  </a:lnTo>
                  <a:lnTo>
                    <a:pt x="442823" y="81902"/>
                  </a:lnTo>
                  <a:lnTo>
                    <a:pt x="451548" y="81902"/>
                  </a:lnTo>
                  <a:lnTo>
                    <a:pt x="452691" y="81902"/>
                  </a:lnTo>
                  <a:lnTo>
                    <a:pt x="461441" y="81902"/>
                  </a:lnTo>
                  <a:lnTo>
                    <a:pt x="469442" y="73837"/>
                  </a:lnTo>
                  <a:lnTo>
                    <a:pt x="469442" y="63881"/>
                  </a:lnTo>
                  <a:close/>
                </a:path>
                <a:path w="719454" h="193040">
                  <a:moveTo>
                    <a:pt x="525056" y="150342"/>
                  </a:moveTo>
                  <a:lnTo>
                    <a:pt x="517055" y="142290"/>
                  </a:lnTo>
                  <a:lnTo>
                    <a:pt x="497281" y="142290"/>
                  </a:lnTo>
                  <a:lnTo>
                    <a:pt x="489280" y="150342"/>
                  </a:lnTo>
                  <a:lnTo>
                    <a:pt x="489280" y="170256"/>
                  </a:lnTo>
                  <a:lnTo>
                    <a:pt x="497281" y="178308"/>
                  </a:lnTo>
                  <a:lnTo>
                    <a:pt x="517055" y="178308"/>
                  </a:lnTo>
                  <a:lnTo>
                    <a:pt x="525056" y="170256"/>
                  </a:lnTo>
                  <a:lnTo>
                    <a:pt x="525056" y="160299"/>
                  </a:lnTo>
                  <a:lnTo>
                    <a:pt x="525056" y="150342"/>
                  </a:lnTo>
                  <a:close/>
                </a:path>
                <a:path w="719454" h="193040">
                  <a:moveTo>
                    <a:pt x="525056" y="86461"/>
                  </a:moveTo>
                  <a:lnTo>
                    <a:pt x="517055" y="78409"/>
                  </a:lnTo>
                  <a:lnTo>
                    <a:pt x="497281" y="78409"/>
                  </a:lnTo>
                  <a:lnTo>
                    <a:pt x="489280" y="86461"/>
                  </a:lnTo>
                  <a:lnTo>
                    <a:pt x="489280" y="106375"/>
                  </a:lnTo>
                  <a:lnTo>
                    <a:pt x="497281" y="114439"/>
                  </a:lnTo>
                  <a:lnTo>
                    <a:pt x="517055" y="114439"/>
                  </a:lnTo>
                  <a:lnTo>
                    <a:pt x="525056" y="106375"/>
                  </a:lnTo>
                  <a:lnTo>
                    <a:pt x="525056" y="96418"/>
                  </a:lnTo>
                  <a:lnTo>
                    <a:pt x="525056" y="86461"/>
                  </a:lnTo>
                  <a:close/>
                </a:path>
                <a:path w="719454" h="193040">
                  <a:moveTo>
                    <a:pt x="579526" y="182854"/>
                  </a:moveTo>
                  <a:lnTo>
                    <a:pt x="571525" y="174802"/>
                  </a:lnTo>
                  <a:lnTo>
                    <a:pt x="562762" y="174802"/>
                  </a:lnTo>
                  <a:lnTo>
                    <a:pt x="561619" y="174802"/>
                  </a:lnTo>
                  <a:lnTo>
                    <a:pt x="552894" y="174802"/>
                  </a:lnTo>
                  <a:lnTo>
                    <a:pt x="544880" y="182854"/>
                  </a:lnTo>
                  <a:lnTo>
                    <a:pt x="544880" y="192811"/>
                  </a:lnTo>
                  <a:lnTo>
                    <a:pt x="561619" y="192811"/>
                  </a:lnTo>
                  <a:lnTo>
                    <a:pt x="562762" y="192811"/>
                  </a:lnTo>
                  <a:lnTo>
                    <a:pt x="579526" y="192811"/>
                  </a:lnTo>
                  <a:lnTo>
                    <a:pt x="579526" y="182854"/>
                  </a:lnTo>
                  <a:close/>
                </a:path>
                <a:path w="719454" h="193040">
                  <a:moveTo>
                    <a:pt x="579526" y="118960"/>
                  </a:moveTo>
                  <a:lnTo>
                    <a:pt x="571525" y="110909"/>
                  </a:lnTo>
                  <a:lnTo>
                    <a:pt x="562762" y="110909"/>
                  </a:lnTo>
                  <a:lnTo>
                    <a:pt x="561619" y="110909"/>
                  </a:lnTo>
                  <a:lnTo>
                    <a:pt x="552894" y="110909"/>
                  </a:lnTo>
                  <a:lnTo>
                    <a:pt x="544880" y="118960"/>
                  </a:lnTo>
                  <a:lnTo>
                    <a:pt x="544880" y="127774"/>
                  </a:lnTo>
                  <a:lnTo>
                    <a:pt x="544880" y="128930"/>
                  </a:lnTo>
                  <a:lnTo>
                    <a:pt x="544880" y="137731"/>
                  </a:lnTo>
                  <a:lnTo>
                    <a:pt x="552894" y="145783"/>
                  </a:lnTo>
                  <a:lnTo>
                    <a:pt x="561619" y="145783"/>
                  </a:lnTo>
                  <a:lnTo>
                    <a:pt x="562762" y="145783"/>
                  </a:lnTo>
                  <a:lnTo>
                    <a:pt x="571525" y="145783"/>
                  </a:lnTo>
                  <a:lnTo>
                    <a:pt x="579526" y="137731"/>
                  </a:lnTo>
                  <a:lnTo>
                    <a:pt x="579526" y="128930"/>
                  </a:lnTo>
                  <a:lnTo>
                    <a:pt x="579526" y="127774"/>
                  </a:lnTo>
                  <a:lnTo>
                    <a:pt x="579526" y="118960"/>
                  </a:lnTo>
                  <a:close/>
                </a:path>
                <a:path w="719454" h="193040">
                  <a:moveTo>
                    <a:pt x="579526" y="63881"/>
                  </a:moveTo>
                  <a:lnTo>
                    <a:pt x="562762" y="63881"/>
                  </a:lnTo>
                  <a:lnTo>
                    <a:pt x="561619" y="63881"/>
                  </a:lnTo>
                  <a:lnTo>
                    <a:pt x="544880" y="63881"/>
                  </a:lnTo>
                  <a:lnTo>
                    <a:pt x="544880" y="73837"/>
                  </a:lnTo>
                  <a:lnTo>
                    <a:pt x="552894" y="81902"/>
                  </a:lnTo>
                  <a:lnTo>
                    <a:pt x="561619" y="81902"/>
                  </a:lnTo>
                  <a:lnTo>
                    <a:pt x="562762" y="81902"/>
                  </a:lnTo>
                  <a:lnTo>
                    <a:pt x="571525" y="81902"/>
                  </a:lnTo>
                  <a:lnTo>
                    <a:pt x="579526" y="73837"/>
                  </a:lnTo>
                  <a:lnTo>
                    <a:pt x="579526" y="63881"/>
                  </a:lnTo>
                  <a:close/>
                </a:path>
                <a:path w="719454" h="193040">
                  <a:moveTo>
                    <a:pt x="635127" y="150342"/>
                  </a:moveTo>
                  <a:lnTo>
                    <a:pt x="627126" y="142290"/>
                  </a:lnTo>
                  <a:lnTo>
                    <a:pt x="607364" y="142290"/>
                  </a:lnTo>
                  <a:lnTo>
                    <a:pt x="599351" y="150342"/>
                  </a:lnTo>
                  <a:lnTo>
                    <a:pt x="599351" y="170256"/>
                  </a:lnTo>
                  <a:lnTo>
                    <a:pt x="607364" y="178308"/>
                  </a:lnTo>
                  <a:lnTo>
                    <a:pt x="627126" y="178308"/>
                  </a:lnTo>
                  <a:lnTo>
                    <a:pt x="635127" y="170256"/>
                  </a:lnTo>
                  <a:lnTo>
                    <a:pt x="635127" y="160299"/>
                  </a:lnTo>
                  <a:lnTo>
                    <a:pt x="635127" y="150342"/>
                  </a:lnTo>
                  <a:close/>
                </a:path>
                <a:path w="719454" h="193040">
                  <a:moveTo>
                    <a:pt x="635127" y="86461"/>
                  </a:moveTo>
                  <a:lnTo>
                    <a:pt x="627126" y="78409"/>
                  </a:lnTo>
                  <a:lnTo>
                    <a:pt x="607364" y="78409"/>
                  </a:lnTo>
                  <a:lnTo>
                    <a:pt x="599351" y="86461"/>
                  </a:lnTo>
                  <a:lnTo>
                    <a:pt x="599351" y="106375"/>
                  </a:lnTo>
                  <a:lnTo>
                    <a:pt x="607364" y="114439"/>
                  </a:lnTo>
                  <a:lnTo>
                    <a:pt x="627126" y="114439"/>
                  </a:lnTo>
                  <a:lnTo>
                    <a:pt x="635127" y="106375"/>
                  </a:lnTo>
                  <a:lnTo>
                    <a:pt x="635127" y="96418"/>
                  </a:lnTo>
                  <a:lnTo>
                    <a:pt x="635127" y="86461"/>
                  </a:lnTo>
                  <a:close/>
                </a:path>
                <a:path w="719454" h="193040">
                  <a:moveTo>
                    <a:pt x="689597" y="182854"/>
                  </a:moveTo>
                  <a:lnTo>
                    <a:pt x="681596" y="174802"/>
                  </a:lnTo>
                  <a:lnTo>
                    <a:pt x="672846" y="174802"/>
                  </a:lnTo>
                  <a:lnTo>
                    <a:pt x="671703" y="174802"/>
                  </a:lnTo>
                  <a:lnTo>
                    <a:pt x="662978" y="174802"/>
                  </a:lnTo>
                  <a:lnTo>
                    <a:pt x="654964" y="182854"/>
                  </a:lnTo>
                  <a:lnTo>
                    <a:pt x="654964" y="192811"/>
                  </a:lnTo>
                  <a:lnTo>
                    <a:pt x="671703" y="192811"/>
                  </a:lnTo>
                  <a:lnTo>
                    <a:pt x="672846" y="192811"/>
                  </a:lnTo>
                  <a:lnTo>
                    <a:pt x="689597" y="192811"/>
                  </a:lnTo>
                  <a:lnTo>
                    <a:pt x="689597" y="182854"/>
                  </a:lnTo>
                  <a:close/>
                </a:path>
                <a:path w="719454" h="193040">
                  <a:moveTo>
                    <a:pt x="689597" y="118960"/>
                  </a:moveTo>
                  <a:lnTo>
                    <a:pt x="681596" y="110909"/>
                  </a:lnTo>
                  <a:lnTo>
                    <a:pt x="672846" y="110909"/>
                  </a:lnTo>
                  <a:lnTo>
                    <a:pt x="671703" y="110909"/>
                  </a:lnTo>
                  <a:lnTo>
                    <a:pt x="662978" y="110909"/>
                  </a:lnTo>
                  <a:lnTo>
                    <a:pt x="654964" y="118960"/>
                  </a:lnTo>
                  <a:lnTo>
                    <a:pt x="654964" y="127774"/>
                  </a:lnTo>
                  <a:lnTo>
                    <a:pt x="654964" y="128930"/>
                  </a:lnTo>
                  <a:lnTo>
                    <a:pt x="654964" y="137731"/>
                  </a:lnTo>
                  <a:lnTo>
                    <a:pt x="662978" y="145783"/>
                  </a:lnTo>
                  <a:lnTo>
                    <a:pt x="671703" y="145783"/>
                  </a:lnTo>
                  <a:lnTo>
                    <a:pt x="672846" y="145783"/>
                  </a:lnTo>
                  <a:lnTo>
                    <a:pt x="681596" y="145783"/>
                  </a:lnTo>
                  <a:lnTo>
                    <a:pt x="689597" y="137731"/>
                  </a:lnTo>
                  <a:lnTo>
                    <a:pt x="689597" y="128930"/>
                  </a:lnTo>
                  <a:lnTo>
                    <a:pt x="689597" y="127787"/>
                  </a:lnTo>
                  <a:lnTo>
                    <a:pt x="689597" y="118960"/>
                  </a:lnTo>
                  <a:close/>
                </a:path>
                <a:path w="719454" h="193040">
                  <a:moveTo>
                    <a:pt x="689597" y="63881"/>
                  </a:moveTo>
                  <a:lnTo>
                    <a:pt x="672846" y="63881"/>
                  </a:lnTo>
                  <a:lnTo>
                    <a:pt x="671703" y="63881"/>
                  </a:lnTo>
                  <a:lnTo>
                    <a:pt x="654964" y="63881"/>
                  </a:lnTo>
                  <a:lnTo>
                    <a:pt x="654964" y="73837"/>
                  </a:lnTo>
                  <a:lnTo>
                    <a:pt x="662978" y="81902"/>
                  </a:lnTo>
                  <a:lnTo>
                    <a:pt x="671703" y="81902"/>
                  </a:lnTo>
                  <a:lnTo>
                    <a:pt x="672846" y="81902"/>
                  </a:lnTo>
                  <a:lnTo>
                    <a:pt x="681596" y="81902"/>
                  </a:lnTo>
                  <a:lnTo>
                    <a:pt x="689597" y="73837"/>
                  </a:lnTo>
                  <a:lnTo>
                    <a:pt x="689597" y="63881"/>
                  </a:lnTo>
                  <a:close/>
                </a:path>
                <a:path w="719454" h="193040">
                  <a:moveTo>
                    <a:pt x="719378" y="78409"/>
                  </a:moveTo>
                  <a:lnTo>
                    <a:pt x="717435" y="78409"/>
                  </a:lnTo>
                  <a:lnTo>
                    <a:pt x="709422" y="86461"/>
                  </a:lnTo>
                  <a:lnTo>
                    <a:pt x="709422" y="106375"/>
                  </a:lnTo>
                  <a:lnTo>
                    <a:pt x="711784" y="108750"/>
                  </a:lnTo>
                  <a:lnTo>
                    <a:pt x="714832" y="96304"/>
                  </a:lnTo>
                  <a:lnTo>
                    <a:pt x="718947" y="80060"/>
                  </a:lnTo>
                  <a:lnTo>
                    <a:pt x="719378" y="7840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98">
              <a:extLst>
                <a:ext uri="{FF2B5EF4-FFF2-40B4-BE49-F238E27FC236}">
                  <a16:creationId xmlns:a16="http://schemas.microsoft.com/office/drawing/2014/main" id="{5C4CC7B8-BE65-460A-698F-8C4303CF630B}"/>
                </a:ext>
              </a:extLst>
            </p:cNvPr>
            <p:cNvSpPr/>
            <p:nvPr/>
          </p:nvSpPr>
          <p:spPr>
            <a:xfrm>
              <a:off x="5027853" y="460196"/>
              <a:ext cx="720725" cy="193040"/>
            </a:xfrm>
            <a:custGeom>
              <a:avLst/>
              <a:gdLst/>
              <a:ahLst/>
              <a:cxnLst/>
              <a:rect l="l" t="t" r="r" b="b"/>
              <a:pathLst>
                <a:path w="720725" h="193040">
                  <a:moveTo>
                    <a:pt x="4546" y="118973"/>
                  </a:moveTo>
                  <a:lnTo>
                    <a:pt x="2616" y="117043"/>
                  </a:lnTo>
                  <a:lnTo>
                    <a:pt x="0" y="128917"/>
                  </a:lnTo>
                  <a:lnTo>
                    <a:pt x="4546" y="128917"/>
                  </a:lnTo>
                  <a:lnTo>
                    <a:pt x="4546" y="118973"/>
                  </a:lnTo>
                  <a:close/>
                </a:path>
                <a:path w="720725" h="193040">
                  <a:moveTo>
                    <a:pt x="60147" y="86461"/>
                  </a:moveTo>
                  <a:lnTo>
                    <a:pt x="52146" y="78409"/>
                  </a:lnTo>
                  <a:lnTo>
                    <a:pt x="32385" y="78409"/>
                  </a:lnTo>
                  <a:lnTo>
                    <a:pt x="24371" y="86461"/>
                  </a:lnTo>
                  <a:lnTo>
                    <a:pt x="24371" y="106362"/>
                  </a:lnTo>
                  <a:lnTo>
                    <a:pt x="32385" y="114427"/>
                  </a:lnTo>
                  <a:lnTo>
                    <a:pt x="52146" y="114427"/>
                  </a:lnTo>
                  <a:lnTo>
                    <a:pt x="60147" y="106362"/>
                  </a:lnTo>
                  <a:lnTo>
                    <a:pt x="60147" y="96418"/>
                  </a:lnTo>
                  <a:lnTo>
                    <a:pt x="60147" y="86461"/>
                  </a:lnTo>
                  <a:close/>
                </a:path>
                <a:path w="720725" h="193040">
                  <a:moveTo>
                    <a:pt x="60147" y="22580"/>
                  </a:moveTo>
                  <a:lnTo>
                    <a:pt x="52146" y="14528"/>
                  </a:lnTo>
                  <a:lnTo>
                    <a:pt x="32385" y="14528"/>
                  </a:lnTo>
                  <a:lnTo>
                    <a:pt x="25831" y="21107"/>
                  </a:lnTo>
                  <a:lnTo>
                    <a:pt x="24371" y="26708"/>
                  </a:lnTo>
                  <a:lnTo>
                    <a:pt x="24371" y="42481"/>
                  </a:lnTo>
                  <a:lnTo>
                    <a:pt x="32385" y="50546"/>
                  </a:lnTo>
                  <a:lnTo>
                    <a:pt x="52146" y="50546"/>
                  </a:lnTo>
                  <a:lnTo>
                    <a:pt x="60147" y="42481"/>
                  </a:lnTo>
                  <a:lnTo>
                    <a:pt x="60147" y="22580"/>
                  </a:lnTo>
                  <a:close/>
                </a:path>
                <a:path w="720725" h="193040">
                  <a:moveTo>
                    <a:pt x="114617" y="118973"/>
                  </a:moveTo>
                  <a:lnTo>
                    <a:pt x="106616" y="110934"/>
                  </a:lnTo>
                  <a:lnTo>
                    <a:pt x="97878" y="110934"/>
                  </a:lnTo>
                  <a:lnTo>
                    <a:pt x="96723" y="110934"/>
                  </a:lnTo>
                  <a:lnTo>
                    <a:pt x="87998" y="110934"/>
                  </a:lnTo>
                  <a:lnTo>
                    <a:pt x="79984" y="118973"/>
                  </a:lnTo>
                  <a:lnTo>
                    <a:pt x="79984" y="128917"/>
                  </a:lnTo>
                  <a:lnTo>
                    <a:pt x="96723" y="128917"/>
                  </a:lnTo>
                  <a:lnTo>
                    <a:pt x="97878" y="128917"/>
                  </a:lnTo>
                  <a:lnTo>
                    <a:pt x="114617" y="128917"/>
                  </a:lnTo>
                  <a:lnTo>
                    <a:pt x="114617" y="118973"/>
                  </a:lnTo>
                  <a:close/>
                </a:path>
                <a:path w="720725" h="193040">
                  <a:moveTo>
                    <a:pt x="114617" y="55079"/>
                  </a:moveTo>
                  <a:lnTo>
                    <a:pt x="106616" y="47028"/>
                  </a:lnTo>
                  <a:lnTo>
                    <a:pt x="97878" y="47028"/>
                  </a:lnTo>
                  <a:lnTo>
                    <a:pt x="96723" y="47028"/>
                  </a:lnTo>
                  <a:lnTo>
                    <a:pt x="87998" y="47028"/>
                  </a:lnTo>
                  <a:lnTo>
                    <a:pt x="79984" y="55079"/>
                  </a:lnTo>
                  <a:lnTo>
                    <a:pt x="79984" y="63906"/>
                  </a:lnTo>
                  <a:lnTo>
                    <a:pt x="79984" y="65036"/>
                  </a:lnTo>
                  <a:lnTo>
                    <a:pt x="79984" y="73863"/>
                  </a:lnTo>
                  <a:lnTo>
                    <a:pt x="87998" y="81915"/>
                  </a:lnTo>
                  <a:lnTo>
                    <a:pt x="96723" y="81915"/>
                  </a:lnTo>
                  <a:lnTo>
                    <a:pt x="97878" y="81915"/>
                  </a:lnTo>
                  <a:lnTo>
                    <a:pt x="106616" y="81915"/>
                  </a:lnTo>
                  <a:lnTo>
                    <a:pt x="114617" y="73863"/>
                  </a:lnTo>
                  <a:lnTo>
                    <a:pt x="114617" y="65036"/>
                  </a:lnTo>
                  <a:lnTo>
                    <a:pt x="114617" y="63893"/>
                  </a:lnTo>
                  <a:lnTo>
                    <a:pt x="114617" y="55079"/>
                  </a:lnTo>
                  <a:close/>
                </a:path>
                <a:path w="720725" h="193040">
                  <a:moveTo>
                    <a:pt x="114617" y="0"/>
                  </a:moveTo>
                  <a:lnTo>
                    <a:pt x="97878" y="0"/>
                  </a:lnTo>
                  <a:lnTo>
                    <a:pt x="96723" y="0"/>
                  </a:lnTo>
                  <a:lnTo>
                    <a:pt x="79984" y="0"/>
                  </a:lnTo>
                  <a:lnTo>
                    <a:pt x="79984" y="9956"/>
                  </a:lnTo>
                  <a:lnTo>
                    <a:pt x="87998" y="18021"/>
                  </a:lnTo>
                  <a:lnTo>
                    <a:pt x="96723" y="18021"/>
                  </a:lnTo>
                  <a:lnTo>
                    <a:pt x="97878" y="18021"/>
                  </a:lnTo>
                  <a:lnTo>
                    <a:pt x="106616" y="18021"/>
                  </a:lnTo>
                  <a:lnTo>
                    <a:pt x="114617" y="9956"/>
                  </a:lnTo>
                  <a:lnTo>
                    <a:pt x="114617" y="0"/>
                  </a:lnTo>
                  <a:close/>
                </a:path>
                <a:path w="720725" h="193040">
                  <a:moveTo>
                    <a:pt x="170230" y="86461"/>
                  </a:moveTo>
                  <a:lnTo>
                    <a:pt x="162229" y="78409"/>
                  </a:lnTo>
                  <a:lnTo>
                    <a:pt x="142455" y="78409"/>
                  </a:lnTo>
                  <a:lnTo>
                    <a:pt x="134454" y="86461"/>
                  </a:lnTo>
                  <a:lnTo>
                    <a:pt x="134454" y="106362"/>
                  </a:lnTo>
                  <a:lnTo>
                    <a:pt x="142455" y="114427"/>
                  </a:lnTo>
                  <a:lnTo>
                    <a:pt x="162229" y="114427"/>
                  </a:lnTo>
                  <a:lnTo>
                    <a:pt x="170230" y="106362"/>
                  </a:lnTo>
                  <a:lnTo>
                    <a:pt x="170230" y="96418"/>
                  </a:lnTo>
                  <a:lnTo>
                    <a:pt x="170230" y="86461"/>
                  </a:lnTo>
                  <a:close/>
                </a:path>
                <a:path w="720725" h="193040">
                  <a:moveTo>
                    <a:pt x="170230" y="22580"/>
                  </a:moveTo>
                  <a:lnTo>
                    <a:pt x="162229" y="14528"/>
                  </a:lnTo>
                  <a:lnTo>
                    <a:pt x="142455" y="14528"/>
                  </a:lnTo>
                  <a:lnTo>
                    <a:pt x="134454" y="22580"/>
                  </a:lnTo>
                  <a:lnTo>
                    <a:pt x="134454" y="42481"/>
                  </a:lnTo>
                  <a:lnTo>
                    <a:pt x="142455" y="50546"/>
                  </a:lnTo>
                  <a:lnTo>
                    <a:pt x="162229" y="50546"/>
                  </a:lnTo>
                  <a:lnTo>
                    <a:pt x="170230" y="42481"/>
                  </a:lnTo>
                  <a:lnTo>
                    <a:pt x="170230" y="32537"/>
                  </a:lnTo>
                  <a:lnTo>
                    <a:pt x="170230" y="22580"/>
                  </a:lnTo>
                  <a:close/>
                </a:path>
                <a:path w="720725" h="193040">
                  <a:moveTo>
                    <a:pt x="224688" y="118973"/>
                  </a:moveTo>
                  <a:lnTo>
                    <a:pt x="216687" y="110934"/>
                  </a:lnTo>
                  <a:lnTo>
                    <a:pt x="207937" y="110934"/>
                  </a:lnTo>
                  <a:lnTo>
                    <a:pt x="206794" y="110934"/>
                  </a:lnTo>
                  <a:lnTo>
                    <a:pt x="198056" y="110934"/>
                  </a:lnTo>
                  <a:lnTo>
                    <a:pt x="190055" y="118973"/>
                  </a:lnTo>
                  <a:lnTo>
                    <a:pt x="190055" y="128917"/>
                  </a:lnTo>
                  <a:lnTo>
                    <a:pt x="206794" y="128917"/>
                  </a:lnTo>
                  <a:lnTo>
                    <a:pt x="206794" y="145796"/>
                  </a:lnTo>
                  <a:lnTo>
                    <a:pt x="216687" y="145796"/>
                  </a:lnTo>
                  <a:lnTo>
                    <a:pt x="224688" y="137731"/>
                  </a:lnTo>
                  <a:lnTo>
                    <a:pt x="224688" y="128917"/>
                  </a:lnTo>
                  <a:lnTo>
                    <a:pt x="224688" y="127787"/>
                  </a:lnTo>
                  <a:lnTo>
                    <a:pt x="224688" y="118973"/>
                  </a:lnTo>
                  <a:close/>
                </a:path>
                <a:path w="720725" h="193040">
                  <a:moveTo>
                    <a:pt x="224688" y="55079"/>
                  </a:moveTo>
                  <a:lnTo>
                    <a:pt x="216687" y="47028"/>
                  </a:lnTo>
                  <a:lnTo>
                    <a:pt x="207937" y="47028"/>
                  </a:lnTo>
                  <a:lnTo>
                    <a:pt x="206794" y="47028"/>
                  </a:lnTo>
                  <a:lnTo>
                    <a:pt x="198056" y="47028"/>
                  </a:lnTo>
                  <a:lnTo>
                    <a:pt x="190055" y="55079"/>
                  </a:lnTo>
                  <a:lnTo>
                    <a:pt x="190055" y="63893"/>
                  </a:lnTo>
                  <a:lnTo>
                    <a:pt x="190055" y="65036"/>
                  </a:lnTo>
                  <a:lnTo>
                    <a:pt x="190055" y="73863"/>
                  </a:lnTo>
                  <a:lnTo>
                    <a:pt x="198056" y="81915"/>
                  </a:lnTo>
                  <a:lnTo>
                    <a:pt x="206794" y="81915"/>
                  </a:lnTo>
                  <a:lnTo>
                    <a:pt x="207937" y="81915"/>
                  </a:lnTo>
                  <a:lnTo>
                    <a:pt x="216687" y="81915"/>
                  </a:lnTo>
                  <a:lnTo>
                    <a:pt x="224688" y="73863"/>
                  </a:lnTo>
                  <a:lnTo>
                    <a:pt x="224688" y="65036"/>
                  </a:lnTo>
                  <a:lnTo>
                    <a:pt x="224688" y="63893"/>
                  </a:lnTo>
                  <a:lnTo>
                    <a:pt x="224688" y="55079"/>
                  </a:lnTo>
                  <a:close/>
                </a:path>
                <a:path w="720725" h="193040">
                  <a:moveTo>
                    <a:pt x="224688" y="0"/>
                  </a:moveTo>
                  <a:lnTo>
                    <a:pt x="207937" y="0"/>
                  </a:lnTo>
                  <a:lnTo>
                    <a:pt x="206794" y="0"/>
                  </a:lnTo>
                  <a:lnTo>
                    <a:pt x="190055" y="0"/>
                  </a:lnTo>
                  <a:lnTo>
                    <a:pt x="190055" y="9956"/>
                  </a:lnTo>
                  <a:lnTo>
                    <a:pt x="198056" y="18021"/>
                  </a:lnTo>
                  <a:lnTo>
                    <a:pt x="206794" y="18021"/>
                  </a:lnTo>
                  <a:lnTo>
                    <a:pt x="207937" y="18021"/>
                  </a:lnTo>
                  <a:lnTo>
                    <a:pt x="216687" y="18021"/>
                  </a:lnTo>
                  <a:lnTo>
                    <a:pt x="224688" y="9956"/>
                  </a:lnTo>
                  <a:lnTo>
                    <a:pt x="224688" y="0"/>
                  </a:lnTo>
                  <a:close/>
                </a:path>
                <a:path w="720725" h="193040">
                  <a:moveTo>
                    <a:pt x="280301" y="150342"/>
                  </a:moveTo>
                  <a:lnTo>
                    <a:pt x="272300" y="142290"/>
                  </a:lnTo>
                  <a:lnTo>
                    <a:pt x="252526" y="142290"/>
                  </a:lnTo>
                  <a:lnTo>
                    <a:pt x="244525" y="150342"/>
                  </a:lnTo>
                  <a:lnTo>
                    <a:pt x="244525" y="170256"/>
                  </a:lnTo>
                  <a:lnTo>
                    <a:pt x="252526" y="178308"/>
                  </a:lnTo>
                  <a:lnTo>
                    <a:pt x="272300" y="178308"/>
                  </a:lnTo>
                  <a:lnTo>
                    <a:pt x="280301" y="170256"/>
                  </a:lnTo>
                  <a:lnTo>
                    <a:pt x="280301" y="160299"/>
                  </a:lnTo>
                  <a:lnTo>
                    <a:pt x="280301" y="150342"/>
                  </a:lnTo>
                  <a:close/>
                </a:path>
                <a:path w="720725" h="193040">
                  <a:moveTo>
                    <a:pt x="280301" y="86461"/>
                  </a:moveTo>
                  <a:lnTo>
                    <a:pt x="272300" y="78409"/>
                  </a:lnTo>
                  <a:lnTo>
                    <a:pt x="252526" y="78409"/>
                  </a:lnTo>
                  <a:lnTo>
                    <a:pt x="244525" y="86461"/>
                  </a:lnTo>
                  <a:lnTo>
                    <a:pt x="244525" y="106362"/>
                  </a:lnTo>
                  <a:lnTo>
                    <a:pt x="252526" y="114427"/>
                  </a:lnTo>
                  <a:lnTo>
                    <a:pt x="272300" y="114427"/>
                  </a:lnTo>
                  <a:lnTo>
                    <a:pt x="280301" y="106362"/>
                  </a:lnTo>
                  <a:lnTo>
                    <a:pt x="280301" y="96418"/>
                  </a:lnTo>
                  <a:lnTo>
                    <a:pt x="280301" y="86461"/>
                  </a:lnTo>
                  <a:close/>
                </a:path>
                <a:path w="720725" h="193040">
                  <a:moveTo>
                    <a:pt x="280301" y="22580"/>
                  </a:moveTo>
                  <a:lnTo>
                    <a:pt x="272300" y="14528"/>
                  </a:lnTo>
                  <a:lnTo>
                    <a:pt x="252526" y="14528"/>
                  </a:lnTo>
                  <a:lnTo>
                    <a:pt x="244525" y="22580"/>
                  </a:lnTo>
                  <a:lnTo>
                    <a:pt x="244525" y="42481"/>
                  </a:lnTo>
                  <a:lnTo>
                    <a:pt x="252526" y="50546"/>
                  </a:lnTo>
                  <a:lnTo>
                    <a:pt x="272300" y="50546"/>
                  </a:lnTo>
                  <a:lnTo>
                    <a:pt x="280301" y="42481"/>
                  </a:lnTo>
                  <a:lnTo>
                    <a:pt x="280301" y="32537"/>
                  </a:lnTo>
                  <a:lnTo>
                    <a:pt x="280301" y="22580"/>
                  </a:lnTo>
                  <a:close/>
                </a:path>
                <a:path w="720725" h="193040">
                  <a:moveTo>
                    <a:pt x="334772" y="182867"/>
                  </a:moveTo>
                  <a:lnTo>
                    <a:pt x="326771" y="174815"/>
                  </a:lnTo>
                  <a:lnTo>
                    <a:pt x="316903" y="174815"/>
                  </a:lnTo>
                  <a:lnTo>
                    <a:pt x="316903" y="192836"/>
                  </a:lnTo>
                  <a:lnTo>
                    <a:pt x="334772" y="192836"/>
                  </a:lnTo>
                  <a:lnTo>
                    <a:pt x="334772" y="182867"/>
                  </a:lnTo>
                  <a:close/>
                </a:path>
                <a:path w="720725" h="193040">
                  <a:moveTo>
                    <a:pt x="334772" y="118973"/>
                  </a:moveTo>
                  <a:lnTo>
                    <a:pt x="326771" y="110934"/>
                  </a:lnTo>
                  <a:lnTo>
                    <a:pt x="318020" y="110934"/>
                  </a:lnTo>
                  <a:lnTo>
                    <a:pt x="316903" y="110934"/>
                  </a:lnTo>
                  <a:lnTo>
                    <a:pt x="308152" y="110934"/>
                  </a:lnTo>
                  <a:lnTo>
                    <a:pt x="300139" y="118973"/>
                  </a:lnTo>
                  <a:lnTo>
                    <a:pt x="300139" y="128917"/>
                  </a:lnTo>
                  <a:lnTo>
                    <a:pt x="316903" y="128917"/>
                  </a:lnTo>
                  <a:lnTo>
                    <a:pt x="316903" y="145796"/>
                  </a:lnTo>
                  <a:lnTo>
                    <a:pt x="326771" y="145796"/>
                  </a:lnTo>
                  <a:lnTo>
                    <a:pt x="334772" y="137731"/>
                  </a:lnTo>
                  <a:lnTo>
                    <a:pt x="334772" y="128917"/>
                  </a:lnTo>
                  <a:lnTo>
                    <a:pt x="334772" y="127787"/>
                  </a:lnTo>
                  <a:lnTo>
                    <a:pt x="334772" y="118973"/>
                  </a:lnTo>
                  <a:close/>
                </a:path>
                <a:path w="720725" h="193040">
                  <a:moveTo>
                    <a:pt x="334772" y="55079"/>
                  </a:moveTo>
                  <a:lnTo>
                    <a:pt x="326771" y="47028"/>
                  </a:lnTo>
                  <a:lnTo>
                    <a:pt x="318020" y="47028"/>
                  </a:lnTo>
                  <a:lnTo>
                    <a:pt x="316903" y="47028"/>
                  </a:lnTo>
                  <a:lnTo>
                    <a:pt x="308152" y="47028"/>
                  </a:lnTo>
                  <a:lnTo>
                    <a:pt x="300139" y="55079"/>
                  </a:lnTo>
                  <a:lnTo>
                    <a:pt x="300139" y="63893"/>
                  </a:lnTo>
                  <a:lnTo>
                    <a:pt x="300139" y="65036"/>
                  </a:lnTo>
                  <a:lnTo>
                    <a:pt x="300139" y="73863"/>
                  </a:lnTo>
                  <a:lnTo>
                    <a:pt x="308152" y="81915"/>
                  </a:lnTo>
                  <a:lnTo>
                    <a:pt x="316903" y="81915"/>
                  </a:lnTo>
                  <a:lnTo>
                    <a:pt x="318020" y="81915"/>
                  </a:lnTo>
                  <a:lnTo>
                    <a:pt x="326771" y="81915"/>
                  </a:lnTo>
                  <a:lnTo>
                    <a:pt x="334772" y="73863"/>
                  </a:lnTo>
                  <a:lnTo>
                    <a:pt x="334772" y="65036"/>
                  </a:lnTo>
                  <a:lnTo>
                    <a:pt x="334772" y="63893"/>
                  </a:lnTo>
                  <a:lnTo>
                    <a:pt x="334772" y="55079"/>
                  </a:lnTo>
                  <a:close/>
                </a:path>
                <a:path w="720725" h="193040">
                  <a:moveTo>
                    <a:pt x="334772" y="0"/>
                  </a:moveTo>
                  <a:lnTo>
                    <a:pt x="318020" y="0"/>
                  </a:lnTo>
                  <a:lnTo>
                    <a:pt x="316903" y="0"/>
                  </a:lnTo>
                  <a:lnTo>
                    <a:pt x="300139" y="0"/>
                  </a:lnTo>
                  <a:lnTo>
                    <a:pt x="300139" y="9956"/>
                  </a:lnTo>
                  <a:lnTo>
                    <a:pt x="308152" y="18021"/>
                  </a:lnTo>
                  <a:lnTo>
                    <a:pt x="316903" y="18021"/>
                  </a:lnTo>
                  <a:lnTo>
                    <a:pt x="318020" y="18021"/>
                  </a:lnTo>
                  <a:lnTo>
                    <a:pt x="326771" y="18021"/>
                  </a:lnTo>
                  <a:lnTo>
                    <a:pt x="334772" y="9956"/>
                  </a:lnTo>
                  <a:lnTo>
                    <a:pt x="334772" y="0"/>
                  </a:lnTo>
                  <a:close/>
                </a:path>
                <a:path w="720725" h="193040">
                  <a:moveTo>
                    <a:pt x="390372" y="150342"/>
                  </a:moveTo>
                  <a:lnTo>
                    <a:pt x="382371" y="142290"/>
                  </a:lnTo>
                  <a:lnTo>
                    <a:pt x="362597" y="142290"/>
                  </a:lnTo>
                  <a:lnTo>
                    <a:pt x="354596" y="150342"/>
                  </a:lnTo>
                  <a:lnTo>
                    <a:pt x="354596" y="170256"/>
                  </a:lnTo>
                  <a:lnTo>
                    <a:pt x="362597" y="178308"/>
                  </a:lnTo>
                  <a:lnTo>
                    <a:pt x="382371" y="178308"/>
                  </a:lnTo>
                  <a:lnTo>
                    <a:pt x="390372" y="170256"/>
                  </a:lnTo>
                  <a:lnTo>
                    <a:pt x="390372" y="160299"/>
                  </a:lnTo>
                  <a:lnTo>
                    <a:pt x="390372" y="150342"/>
                  </a:lnTo>
                  <a:close/>
                </a:path>
                <a:path w="720725" h="193040">
                  <a:moveTo>
                    <a:pt x="390372" y="86461"/>
                  </a:moveTo>
                  <a:lnTo>
                    <a:pt x="382371" y="78409"/>
                  </a:lnTo>
                  <a:lnTo>
                    <a:pt x="362597" y="78409"/>
                  </a:lnTo>
                  <a:lnTo>
                    <a:pt x="354596" y="86461"/>
                  </a:lnTo>
                  <a:lnTo>
                    <a:pt x="354596" y="106362"/>
                  </a:lnTo>
                  <a:lnTo>
                    <a:pt x="362597" y="114427"/>
                  </a:lnTo>
                  <a:lnTo>
                    <a:pt x="382371" y="114427"/>
                  </a:lnTo>
                  <a:lnTo>
                    <a:pt x="390372" y="106362"/>
                  </a:lnTo>
                  <a:lnTo>
                    <a:pt x="390372" y="96418"/>
                  </a:lnTo>
                  <a:lnTo>
                    <a:pt x="390372" y="86461"/>
                  </a:lnTo>
                  <a:close/>
                </a:path>
                <a:path w="720725" h="193040">
                  <a:moveTo>
                    <a:pt x="390372" y="22580"/>
                  </a:moveTo>
                  <a:lnTo>
                    <a:pt x="382371" y="14528"/>
                  </a:lnTo>
                  <a:lnTo>
                    <a:pt x="362597" y="14528"/>
                  </a:lnTo>
                  <a:lnTo>
                    <a:pt x="354596" y="22580"/>
                  </a:lnTo>
                  <a:lnTo>
                    <a:pt x="354596" y="42481"/>
                  </a:lnTo>
                  <a:lnTo>
                    <a:pt x="362597" y="50546"/>
                  </a:lnTo>
                  <a:lnTo>
                    <a:pt x="382371" y="50546"/>
                  </a:lnTo>
                  <a:lnTo>
                    <a:pt x="390372" y="42481"/>
                  </a:lnTo>
                  <a:lnTo>
                    <a:pt x="390372" y="32537"/>
                  </a:lnTo>
                  <a:lnTo>
                    <a:pt x="390372" y="22580"/>
                  </a:lnTo>
                  <a:close/>
                </a:path>
                <a:path w="720725" h="193040">
                  <a:moveTo>
                    <a:pt x="428091" y="0"/>
                  </a:moveTo>
                  <a:lnTo>
                    <a:pt x="410210" y="0"/>
                  </a:lnTo>
                  <a:lnTo>
                    <a:pt x="410210" y="9956"/>
                  </a:lnTo>
                  <a:lnTo>
                    <a:pt x="418223" y="18021"/>
                  </a:lnTo>
                  <a:lnTo>
                    <a:pt x="428091" y="18021"/>
                  </a:lnTo>
                  <a:lnTo>
                    <a:pt x="428091" y="0"/>
                  </a:lnTo>
                  <a:close/>
                </a:path>
                <a:path w="720725" h="193040">
                  <a:moveTo>
                    <a:pt x="444842" y="182867"/>
                  </a:moveTo>
                  <a:lnTo>
                    <a:pt x="436841" y="174815"/>
                  </a:lnTo>
                  <a:lnTo>
                    <a:pt x="428091" y="174815"/>
                  </a:lnTo>
                  <a:lnTo>
                    <a:pt x="426948" y="174815"/>
                  </a:lnTo>
                  <a:lnTo>
                    <a:pt x="418223" y="174815"/>
                  </a:lnTo>
                  <a:lnTo>
                    <a:pt x="410210" y="182867"/>
                  </a:lnTo>
                  <a:lnTo>
                    <a:pt x="410210" y="192836"/>
                  </a:lnTo>
                  <a:lnTo>
                    <a:pt x="426948" y="192836"/>
                  </a:lnTo>
                  <a:lnTo>
                    <a:pt x="428091" y="192836"/>
                  </a:lnTo>
                  <a:lnTo>
                    <a:pt x="444842" y="192836"/>
                  </a:lnTo>
                  <a:lnTo>
                    <a:pt x="444842" y="182867"/>
                  </a:lnTo>
                  <a:close/>
                </a:path>
                <a:path w="720725" h="193040">
                  <a:moveTo>
                    <a:pt x="444842" y="118973"/>
                  </a:moveTo>
                  <a:lnTo>
                    <a:pt x="436841" y="110934"/>
                  </a:lnTo>
                  <a:lnTo>
                    <a:pt x="428091" y="110934"/>
                  </a:lnTo>
                  <a:lnTo>
                    <a:pt x="426948" y="110934"/>
                  </a:lnTo>
                  <a:lnTo>
                    <a:pt x="418223" y="110934"/>
                  </a:lnTo>
                  <a:lnTo>
                    <a:pt x="410210" y="118973"/>
                  </a:lnTo>
                  <a:lnTo>
                    <a:pt x="410210" y="127787"/>
                  </a:lnTo>
                  <a:lnTo>
                    <a:pt x="410210" y="128917"/>
                  </a:lnTo>
                  <a:lnTo>
                    <a:pt x="410210" y="137731"/>
                  </a:lnTo>
                  <a:lnTo>
                    <a:pt x="418223" y="145796"/>
                  </a:lnTo>
                  <a:lnTo>
                    <a:pt x="426948" y="145796"/>
                  </a:lnTo>
                  <a:lnTo>
                    <a:pt x="428091" y="145796"/>
                  </a:lnTo>
                  <a:lnTo>
                    <a:pt x="436841" y="145796"/>
                  </a:lnTo>
                  <a:lnTo>
                    <a:pt x="444842" y="137731"/>
                  </a:lnTo>
                  <a:lnTo>
                    <a:pt x="444842" y="128917"/>
                  </a:lnTo>
                  <a:lnTo>
                    <a:pt x="444842" y="127787"/>
                  </a:lnTo>
                  <a:lnTo>
                    <a:pt x="444842" y="118973"/>
                  </a:lnTo>
                  <a:close/>
                </a:path>
                <a:path w="720725" h="193040">
                  <a:moveTo>
                    <a:pt x="444842" y="63893"/>
                  </a:moveTo>
                  <a:lnTo>
                    <a:pt x="428091" y="63893"/>
                  </a:lnTo>
                  <a:lnTo>
                    <a:pt x="428091" y="47028"/>
                  </a:lnTo>
                  <a:lnTo>
                    <a:pt x="418223" y="47028"/>
                  </a:lnTo>
                  <a:lnTo>
                    <a:pt x="410210" y="55079"/>
                  </a:lnTo>
                  <a:lnTo>
                    <a:pt x="410210" y="63893"/>
                  </a:lnTo>
                  <a:lnTo>
                    <a:pt x="410210" y="65036"/>
                  </a:lnTo>
                  <a:lnTo>
                    <a:pt x="410210" y="73863"/>
                  </a:lnTo>
                  <a:lnTo>
                    <a:pt x="418223" y="81915"/>
                  </a:lnTo>
                  <a:lnTo>
                    <a:pt x="426948" y="81915"/>
                  </a:lnTo>
                  <a:lnTo>
                    <a:pt x="428091" y="81915"/>
                  </a:lnTo>
                  <a:lnTo>
                    <a:pt x="436841" y="81915"/>
                  </a:lnTo>
                  <a:lnTo>
                    <a:pt x="444842" y="73863"/>
                  </a:lnTo>
                  <a:lnTo>
                    <a:pt x="444842" y="63893"/>
                  </a:lnTo>
                  <a:close/>
                </a:path>
                <a:path w="720725" h="193040">
                  <a:moveTo>
                    <a:pt x="500456" y="150342"/>
                  </a:moveTo>
                  <a:lnTo>
                    <a:pt x="492455" y="142290"/>
                  </a:lnTo>
                  <a:lnTo>
                    <a:pt x="472681" y="142290"/>
                  </a:lnTo>
                  <a:lnTo>
                    <a:pt x="464680" y="150342"/>
                  </a:lnTo>
                  <a:lnTo>
                    <a:pt x="464680" y="170256"/>
                  </a:lnTo>
                  <a:lnTo>
                    <a:pt x="472681" y="178308"/>
                  </a:lnTo>
                  <a:lnTo>
                    <a:pt x="492455" y="178308"/>
                  </a:lnTo>
                  <a:lnTo>
                    <a:pt x="500456" y="170256"/>
                  </a:lnTo>
                  <a:lnTo>
                    <a:pt x="500456" y="160299"/>
                  </a:lnTo>
                  <a:lnTo>
                    <a:pt x="500456" y="150342"/>
                  </a:lnTo>
                  <a:close/>
                </a:path>
                <a:path w="720725" h="193040">
                  <a:moveTo>
                    <a:pt x="500456" y="86461"/>
                  </a:moveTo>
                  <a:lnTo>
                    <a:pt x="492455" y="78409"/>
                  </a:lnTo>
                  <a:lnTo>
                    <a:pt x="472681" y="78409"/>
                  </a:lnTo>
                  <a:lnTo>
                    <a:pt x="464680" y="86461"/>
                  </a:lnTo>
                  <a:lnTo>
                    <a:pt x="464680" y="106362"/>
                  </a:lnTo>
                  <a:lnTo>
                    <a:pt x="472681" y="114427"/>
                  </a:lnTo>
                  <a:lnTo>
                    <a:pt x="492455" y="114427"/>
                  </a:lnTo>
                  <a:lnTo>
                    <a:pt x="500456" y="106362"/>
                  </a:lnTo>
                  <a:lnTo>
                    <a:pt x="500456" y="96418"/>
                  </a:lnTo>
                  <a:lnTo>
                    <a:pt x="500456" y="86461"/>
                  </a:lnTo>
                  <a:close/>
                </a:path>
                <a:path w="720725" h="193040">
                  <a:moveTo>
                    <a:pt x="554926" y="182867"/>
                  </a:moveTo>
                  <a:lnTo>
                    <a:pt x="546925" y="174815"/>
                  </a:lnTo>
                  <a:lnTo>
                    <a:pt x="538162" y="174815"/>
                  </a:lnTo>
                  <a:lnTo>
                    <a:pt x="537019" y="174815"/>
                  </a:lnTo>
                  <a:lnTo>
                    <a:pt x="528294" y="174815"/>
                  </a:lnTo>
                  <a:lnTo>
                    <a:pt x="520280" y="182867"/>
                  </a:lnTo>
                  <a:lnTo>
                    <a:pt x="520280" y="192836"/>
                  </a:lnTo>
                  <a:lnTo>
                    <a:pt x="537019" y="192836"/>
                  </a:lnTo>
                  <a:lnTo>
                    <a:pt x="538162" y="192836"/>
                  </a:lnTo>
                  <a:lnTo>
                    <a:pt x="554926" y="192836"/>
                  </a:lnTo>
                  <a:lnTo>
                    <a:pt x="554926" y="182867"/>
                  </a:lnTo>
                  <a:close/>
                </a:path>
                <a:path w="720725" h="193040">
                  <a:moveTo>
                    <a:pt x="554926" y="118973"/>
                  </a:moveTo>
                  <a:lnTo>
                    <a:pt x="546925" y="110934"/>
                  </a:lnTo>
                  <a:lnTo>
                    <a:pt x="538162" y="110934"/>
                  </a:lnTo>
                  <a:lnTo>
                    <a:pt x="537019" y="110934"/>
                  </a:lnTo>
                  <a:lnTo>
                    <a:pt x="528294" y="110934"/>
                  </a:lnTo>
                  <a:lnTo>
                    <a:pt x="520280" y="118973"/>
                  </a:lnTo>
                  <a:lnTo>
                    <a:pt x="520280" y="127787"/>
                  </a:lnTo>
                  <a:lnTo>
                    <a:pt x="520280" y="128917"/>
                  </a:lnTo>
                  <a:lnTo>
                    <a:pt x="520280" y="137731"/>
                  </a:lnTo>
                  <a:lnTo>
                    <a:pt x="528294" y="145796"/>
                  </a:lnTo>
                  <a:lnTo>
                    <a:pt x="537019" y="145796"/>
                  </a:lnTo>
                  <a:lnTo>
                    <a:pt x="538162" y="145796"/>
                  </a:lnTo>
                  <a:lnTo>
                    <a:pt x="546925" y="145796"/>
                  </a:lnTo>
                  <a:lnTo>
                    <a:pt x="554926" y="137731"/>
                  </a:lnTo>
                  <a:lnTo>
                    <a:pt x="554926" y="128917"/>
                  </a:lnTo>
                  <a:lnTo>
                    <a:pt x="554926" y="127787"/>
                  </a:lnTo>
                  <a:lnTo>
                    <a:pt x="554926" y="118973"/>
                  </a:lnTo>
                  <a:close/>
                </a:path>
                <a:path w="720725" h="193040">
                  <a:moveTo>
                    <a:pt x="554926" y="63893"/>
                  </a:moveTo>
                  <a:lnTo>
                    <a:pt x="538162" y="63893"/>
                  </a:lnTo>
                  <a:lnTo>
                    <a:pt x="538162" y="47028"/>
                  </a:lnTo>
                  <a:lnTo>
                    <a:pt x="528294" y="47028"/>
                  </a:lnTo>
                  <a:lnTo>
                    <a:pt x="520280" y="55079"/>
                  </a:lnTo>
                  <a:lnTo>
                    <a:pt x="520280" y="63893"/>
                  </a:lnTo>
                  <a:lnTo>
                    <a:pt x="520280" y="65036"/>
                  </a:lnTo>
                  <a:lnTo>
                    <a:pt x="520280" y="73863"/>
                  </a:lnTo>
                  <a:lnTo>
                    <a:pt x="528294" y="81915"/>
                  </a:lnTo>
                  <a:lnTo>
                    <a:pt x="537019" y="81915"/>
                  </a:lnTo>
                  <a:lnTo>
                    <a:pt x="538162" y="81915"/>
                  </a:lnTo>
                  <a:lnTo>
                    <a:pt x="546925" y="81915"/>
                  </a:lnTo>
                  <a:lnTo>
                    <a:pt x="554926" y="73863"/>
                  </a:lnTo>
                  <a:lnTo>
                    <a:pt x="554926" y="63893"/>
                  </a:lnTo>
                  <a:close/>
                </a:path>
                <a:path w="720725" h="193040">
                  <a:moveTo>
                    <a:pt x="610527" y="150342"/>
                  </a:moveTo>
                  <a:lnTo>
                    <a:pt x="602526" y="142290"/>
                  </a:lnTo>
                  <a:lnTo>
                    <a:pt x="582764" y="142290"/>
                  </a:lnTo>
                  <a:lnTo>
                    <a:pt x="574751" y="150342"/>
                  </a:lnTo>
                  <a:lnTo>
                    <a:pt x="574751" y="170256"/>
                  </a:lnTo>
                  <a:lnTo>
                    <a:pt x="582764" y="178308"/>
                  </a:lnTo>
                  <a:lnTo>
                    <a:pt x="602526" y="178308"/>
                  </a:lnTo>
                  <a:lnTo>
                    <a:pt x="610527" y="170256"/>
                  </a:lnTo>
                  <a:lnTo>
                    <a:pt x="610527" y="160299"/>
                  </a:lnTo>
                  <a:lnTo>
                    <a:pt x="610527" y="150342"/>
                  </a:lnTo>
                  <a:close/>
                </a:path>
                <a:path w="720725" h="193040">
                  <a:moveTo>
                    <a:pt x="610527" y="86461"/>
                  </a:moveTo>
                  <a:lnTo>
                    <a:pt x="602526" y="78409"/>
                  </a:lnTo>
                  <a:lnTo>
                    <a:pt x="582764" y="78409"/>
                  </a:lnTo>
                  <a:lnTo>
                    <a:pt x="574751" y="86461"/>
                  </a:lnTo>
                  <a:lnTo>
                    <a:pt x="574751" y="106362"/>
                  </a:lnTo>
                  <a:lnTo>
                    <a:pt x="582764" y="114427"/>
                  </a:lnTo>
                  <a:lnTo>
                    <a:pt x="602526" y="114427"/>
                  </a:lnTo>
                  <a:lnTo>
                    <a:pt x="610527" y="106362"/>
                  </a:lnTo>
                  <a:lnTo>
                    <a:pt x="610527" y="96418"/>
                  </a:lnTo>
                  <a:lnTo>
                    <a:pt x="610527" y="86461"/>
                  </a:lnTo>
                  <a:close/>
                </a:path>
                <a:path w="720725" h="193040">
                  <a:moveTo>
                    <a:pt x="664997" y="182867"/>
                  </a:moveTo>
                  <a:lnTo>
                    <a:pt x="656996" y="174815"/>
                  </a:lnTo>
                  <a:lnTo>
                    <a:pt x="648246" y="174815"/>
                  </a:lnTo>
                  <a:lnTo>
                    <a:pt x="647103" y="174815"/>
                  </a:lnTo>
                  <a:lnTo>
                    <a:pt x="638378" y="174815"/>
                  </a:lnTo>
                  <a:lnTo>
                    <a:pt x="630364" y="182867"/>
                  </a:lnTo>
                  <a:lnTo>
                    <a:pt x="630364" y="192836"/>
                  </a:lnTo>
                  <a:lnTo>
                    <a:pt x="647103" y="192836"/>
                  </a:lnTo>
                  <a:lnTo>
                    <a:pt x="648246" y="192836"/>
                  </a:lnTo>
                  <a:lnTo>
                    <a:pt x="664997" y="192836"/>
                  </a:lnTo>
                  <a:lnTo>
                    <a:pt x="664997" y="182867"/>
                  </a:lnTo>
                  <a:close/>
                </a:path>
                <a:path w="720725" h="193040">
                  <a:moveTo>
                    <a:pt x="664997" y="118973"/>
                  </a:moveTo>
                  <a:lnTo>
                    <a:pt x="656996" y="110934"/>
                  </a:lnTo>
                  <a:lnTo>
                    <a:pt x="648246" y="110934"/>
                  </a:lnTo>
                  <a:lnTo>
                    <a:pt x="647103" y="110934"/>
                  </a:lnTo>
                  <a:lnTo>
                    <a:pt x="638378" y="110934"/>
                  </a:lnTo>
                  <a:lnTo>
                    <a:pt x="630364" y="118973"/>
                  </a:lnTo>
                  <a:lnTo>
                    <a:pt x="630364" y="127787"/>
                  </a:lnTo>
                  <a:lnTo>
                    <a:pt x="630364" y="128917"/>
                  </a:lnTo>
                  <a:lnTo>
                    <a:pt x="630364" y="137731"/>
                  </a:lnTo>
                  <a:lnTo>
                    <a:pt x="638378" y="145796"/>
                  </a:lnTo>
                  <a:lnTo>
                    <a:pt x="647103" y="145796"/>
                  </a:lnTo>
                  <a:lnTo>
                    <a:pt x="648246" y="145796"/>
                  </a:lnTo>
                  <a:lnTo>
                    <a:pt x="656996" y="145796"/>
                  </a:lnTo>
                  <a:lnTo>
                    <a:pt x="664997" y="137731"/>
                  </a:lnTo>
                  <a:lnTo>
                    <a:pt x="664997" y="128917"/>
                  </a:lnTo>
                  <a:lnTo>
                    <a:pt x="664997" y="127787"/>
                  </a:lnTo>
                  <a:lnTo>
                    <a:pt x="664997" y="118973"/>
                  </a:lnTo>
                  <a:close/>
                </a:path>
                <a:path w="720725" h="193040">
                  <a:moveTo>
                    <a:pt x="664997" y="63906"/>
                  </a:moveTo>
                  <a:lnTo>
                    <a:pt x="648246" y="63906"/>
                  </a:lnTo>
                  <a:lnTo>
                    <a:pt x="630364" y="63893"/>
                  </a:lnTo>
                  <a:lnTo>
                    <a:pt x="630364" y="73863"/>
                  </a:lnTo>
                  <a:lnTo>
                    <a:pt x="638378" y="81915"/>
                  </a:lnTo>
                  <a:lnTo>
                    <a:pt x="647103" y="81915"/>
                  </a:lnTo>
                  <a:lnTo>
                    <a:pt x="648246" y="81915"/>
                  </a:lnTo>
                  <a:lnTo>
                    <a:pt x="656996" y="81915"/>
                  </a:lnTo>
                  <a:lnTo>
                    <a:pt x="664997" y="73863"/>
                  </a:lnTo>
                  <a:lnTo>
                    <a:pt x="664997" y="63906"/>
                  </a:lnTo>
                  <a:close/>
                </a:path>
                <a:path w="720725" h="193040">
                  <a:moveTo>
                    <a:pt x="712482" y="142290"/>
                  </a:moveTo>
                  <a:lnTo>
                    <a:pt x="692835" y="142290"/>
                  </a:lnTo>
                  <a:lnTo>
                    <a:pt x="684822" y="150342"/>
                  </a:lnTo>
                  <a:lnTo>
                    <a:pt x="684822" y="170256"/>
                  </a:lnTo>
                  <a:lnTo>
                    <a:pt x="692835" y="178308"/>
                  </a:lnTo>
                  <a:lnTo>
                    <a:pt x="702221" y="178308"/>
                  </a:lnTo>
                  <a:lnTo>
                    <a:pt x="702716" y="176479"/>
                  </a:lnTo>
                  <a:lnTo>
                    <a:pt x="707288" y="160197"/>
                  </a:lnTo>
                  <a:lnTo>
                    <a:pt x="711974" y="143979"/>
                  </a:lnTo>
                  <a:lnTo>
                    <a:pt x="712482" y="142290"/>
                  </a:lnTo>
                  <a:close/>
                </a:path>
                <a:path w="720725" h="193040">
                  <a:moveTo>
                    <a:pt x="720598" y="86461"/>
                  </a:moveTo>
                  <a:lnTo>
                    <a:pt x="712597" y="78409"/>
                  </a:lnTo>
                  <a:lnTo>
                    <a:pt x="692835" y="78409"/>
                  </a:lnTo>
                  <a:lnTo>
                    <a:pt x="684822" y="86461"/>
                  </a:lnTo>
                  <a:lnTo>
                    <a:pt x="684822" y="106362"/>
                  </a:lnTo>
                  <a:lnTo>
                    <a:pt x="692835" y="114427"/>
                  </a:lnTo>
                  <a:lnTo>
                    <a:pt x="712597" y="114427"/>
                  </a:lnTo>
                  <a:lnTo>
                    <a:pt x="720598" y="106362"/>
                  </a:lnTo>
                  <a:lnTo>
                    <a:pt x="720598" y="96418"/>
                  </a:lnTo>
                  <a:lnTo>
                    <a:pt x="720598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99">
              <a:extLst>
                <a:ext uri="{FF2B5EF4-FFF2-40B4-BE49-F238E27FC236}">
                  <a16:creationId xmlns:a16="http://schemas.microsoft.com/office/drawing/2014/main" id="{FBDCF431-6715-2FDC-0961-0E37552EC481}"/>
                </a:ext>
              </a:extLst>
            </p:cNvPr>
            <p:cNvSpPr/>
            <p:nvPr/>
          </p:nvSpPr>
          <p:spPr>
            <a:xfrm>
              <a:off x="5062944" y="332434"/>
              <a:ext cx="740410" cy="193040"/>
            </a:xfrm>
            <a:custGeom>
              <a:avLst/>
              <a:gdLst/>
              <a:ahLst/>
              <a:cxnLst/>
              <a:rect l="l" t="t" r="r" b="b"/>
              <a:pathLst>
                <a:path w="740410" h="193040">
                  <a:moveTo>
                    <a:pt x="25057" y="86448"/>
                  </a:moveTo>
                  <a:lnTo>
                    <a:pt x="17056" y="78397"/>
                  </a:lnTo>
                  <a:lnTo>
                    <a:pt x="10210" y="78397"/>
                  </a:lnTo>
                  <a:lnTo>
                    <a:pt x="5029" y="96405"/>
                  </a:lnTo>
                  <a:lnTo>
                    <a:pt x="0" y="114427"/>
                  </a:lnTo>
                  <a:lnTo>
                    <a:pt x="17056" y="114427"/>
                  </a:lnTo>
                  <a:lnTo>
                    <a:pt x="25057" y="106362"/>
                  </a:lnTo>
                  <a:lnTo>
                    <a:pt x="25057" y="86448"/>
                  </a:lnTo>
                  <a:close/>
                </a:path>
                <a:path w="740410" h="193040">
                  <a:moveTo>
                    <a:pt x="25057" y="29184"/>
                  </a:moveTo>
                  <a:lnTo>
                    <a:pt x="24015" y="32512"/>
                  </a:lnTo>
                  <a:lnTo>
                    <a:pt x="19126" y="48437"/>
                  </a:lnTo>
                  <a:lnTo>
                    <a:pt x="25057" y="42468"/>
                  </a:lnTo>
                  <a:lnTo>
                    <a:pt x="25057" y="29184"/>
                  </a:lnTo>
                  <a:close/>
                </a:path>
                <a:path w="740410" h="193040">
                  <a:moveTo>
                    <a:pt x="79527" y="118960"/>
                  </a:moveTo>
                  <a:lnTo>
                    <a:pt x="71526" y="110896"/>
                  </a:lnTo>
                  <a:lnTo>
                    <a:pt x="62788" y="110896"/>
                  </a:lnTo>
                  <a:lnTo>
                    <a:pt x="61633" y="110896"/>
                  </a:lnTo>
                  <a:lnTo>
                    <a:pt x="52908" y="110896"/>
                  </a:lnTo>
                  <a:lnTo>
                    <a:pt x="44894" y="118960"/>
                  </a:lnTo>
                  <a:lnTo>
                    <a:pt x="44894" y="128930"/>
                  </a:lnTo>
                  <a:lnTo>
                    <a:pt x="61633" y="128930"/>
                  </a:lnTo>
                  <a:lnTo>
                    <a:pt x="62788" y="128930"/>
                  </a:lnTo>
                  <a:lnTo>
                    <a:pt x="79527" y="128930"/>
                  </a:lnTo>
                  <a:lnTo>
                    <a:pt x="79527" y="118960"/>
                  </a:lnTo>
                  <a:close/>
                </a:path>
                <a:path w="740410" h="193040">
                  <a:moveTo>
                    <a:pt x="79527" y="55079"/>
                  </a:moveTo>
                  <a:lnTo>
                    <a:pt x="71526" y="47028"/>
                  </a:lnTo>
                  <a:lnTo>
                    <a:pt x="62788" y="47028"/>
                  </a:lnTo>
                  <a:lnTo>
                    <a:pt x="61633" y="47028"/>
                  </a:lnTo>
                  <a:lnTo>
                    <a:pt x="52908" y="47028"/>
                  </a:lnTo>
                  <a:lnTo>
                    <a:pt x="44894" y="55079"/>
                  </a:lnTo>
                  <a:lnTo>
                    <a:pt x="44894" y="63881"/>
                  </a:lnTo>
                  <a:lnTo>
                    <a:pt x="44894" y="65011"/>
                  </a:lnTo>
                  <a:lnTo>
                    <a:pt x="44894" y="73837"/>
                  </a:lnTo>
                  <a:lnTo>
                    <a:pt x="52908" y="81889"/>
                  </a:lnTo>
                  <a:lnTo>
                    <a:pt x="61633" y="81889"/>
                  </a:lnTo>
                  <a:lnTo>
                    <a:pt x="62788" y="81889"/>
                  </a:lnTo>
                  <a:lnTo>
                    <a:pt x="71526" y="81889"/>
                  </a:lnTo>
                  <a:lnTo>
                    <a:pt x="79527" y="73837"/>
                  </a:lnTo>
                  <a:lnTo>
                    <a:pt x="79527" y="65011"/>
                  </a:lnTo>
                  <a:lnTo>
                    <a:pt x="79527" y="63881"/>
                  </a:lnTo>
                  <a:lnTo>
                    <a:pt x="79527" y="55079"/>
                  </a:lnTo>
                  <a:close/>
                </a:path>
                <a:path w="740410" h="193040">
                  <a:moveTo>
                    <a:pt x="79527" y="0"/>
                  </a:moveTo>
                  <a:lnTo>
                    <a:pt x="61633" y="0"/>
                  </a:lnTo>
                  <a:lnTo>
                    <a:pt x="44894" y="12"/>
                  </a:lnTo>
                  <a:lnTo>
                    <a:pt x="44894" y="9944"/>
                  </a:lnTo>
                  <a:lnTo>
                    <a:pt x="52908" y="18008"/>
                  </a:lnTo>
                  <a:lnTo>
                    <a:pt x="61633" y="18008"/>
                  </a:lnTo>
                  <a:lnTo>
                    <a:pt x="62788" y="18008"/>
                  </a:lnTo>
                  <a:lnTo>
                    <a:pt x="71526" y="18008"/>
                  </a:lnTo>
                  <a:lnTo>
                    <a:pt x="79527" y="9944"/>
                  </a:lnTo>
                  <a:lnTo>
                    <a:pt x="79527" y="0"/>
                  </a:lnTo>
                  <a:close/>
                </a:path>
                <a:path w="740410" h="193040">
                  <a:moveTo>
                    <a:pt x="135140" y="86448"/>
                  </a:moveTo>
                  <a:lnTo>
                    <a:pt x="127139" y="78397"/>
                  </a:lnTo>
                  <a:lnTo>
                    <a:pt x="107365" y="78397"/>
                  </a:lnTo>
                  <a:lnTo>
                    <a:pt x="99364" y="86448"/>
                  </a:lnTo>
                  <a:lnTo>
                    <a:pt x="99364" y="106362"/>
                  </a:lnTo>
                  <a:lnTo>
                    <a:pt x="107365" y="114427"/>
                  </a:lnTo>
                  <a:lnTo>
                    <a:pt x="127139" y="114427"/>
                  </a:lnTo>
                  <a:lnTo>
                    <a:pt x="135140" y="106362"/>
                  </a:lnTo>
                  <a:lnTo>
                    <a:pt x="135140" y="96405"/>
                  </a:lnTo>
                  <a:lnTo>
                    <a:pt x="135140" y="86448"/>
                  </a:lnTo>
                  <a:close/>
                </a:path>
                <a:path w="740410" h="193040">
                  <a:moveTo>
                    <a:pt x="135140" y="22555"/>
                  </a:moveTo>
                  <a:lnTo>
                    <a:pt x="127139" y="14503"/>
                  </a:lnTo>
                  <a:lnTo>
                    <a:pt x="107365" y="14503"/>
                  </a:lnTo>
                  <a:lnTo>
                    <a:pt x="99364" y="22555"/>
                  </a:lnTo>
                  <a:lnTo>
                    <a:pt x="99364" y="42468"/>
                  </a:lnTo>
                  <a:lnTo>
                    <a:pt x="107365" y="50520"/>
                  </a:lnTo>
                  <a:lnTo>
                    <a:pt x="127139" y="50520"/>
                  </a:lnTo>
                  <a:lnTo>
                    <a:pt x="135140" y="42468"/>
                  </a:lnTo>
                  <a:lnTo>
                    <a:pt x="135140" y="32512"/>
                  </a:lnTo>
                  <a:lnTo>
                    <a:pt x="135140" y="22555"/>
                  </a:lnTo>
                  <a:close/>
                </a:path>
                <a:path w="740410" h="193040">
                  <a:moveTo>
                    <a:pt x="189598" y="118960"/>
                  </a:moveTo>
                  <a:lnTo>
                    <a:pt x="181597" y="110896"/>
                  </a:lnTo>
                  <a:lnTo>
                    <a:pt x="172847" y="110896"/>
                  </a:lnTo>
                  <a:lnTo>
                    <a:pt x="171704" y="110896"/>
                  </a:lnTo>
                  <a:lnTo>
                    <a:pt x="162966" y="110896"/>
                  </a:lnTo>
                  <a:lnTo>
                    <a:pt x="154965" y="118960"/>
                  </a:lnTo>
                  <a:lnTo>
                    <a:pt x="154965" y="128930"/>
                  </a:lnTo>
                  <a:lnTo>
                    <a:pt x="171704" y="128930"/>
                  </a:lnTo>
                  <a:lnTo>
                    <a:pt x="172847" y="128930"/>
                  </a:lnTo>
                  <a:lnTo>
                    <a:pt x="189598" y="128930"/>
                  </a:lnTo>
                  <a:lnTo>
                    <a:pt x="189598" y="118960"/>
                  </a:lnTo>
                  <a:close/>
                </a:path>
                <a:path w="740410" h="193040">
                  <a:moveTo>
                    <a:pt x="189598" y="55079"/>
                  </a:moveTo>
                  <a:lnTo>
                    <a:pt x="181597" y="47028"/>
                  </a:lnTo>
                  <a:lnTo>
                    <a:pt x="172847" y="47028"/>
                  </a:lnTo>
                  <a:lnTo>
                    <a:pt x="171704" y="47028"/>
                  </a:lnTo>
                  <a:lnTo>
                    <a:pt x="162966" y="47028"/>
                  </a:lnTo>
                  <a:lnTo>
                    <a:pt x="154965" y="55079"/>
                  </a:lnTo>
                  <a:lnTo>
                    <a:pt x="154965" y="63881"/>
                  </a:lnTo>
                  <a:lnTo>
                    <a:pt x="154965" y="65011"/>
                  </a:lnTo>
                  <a:lnTo>
                    <a:pt x="154965" y="73837"/>
                  </a:lnTo>
                  <a:lnTo>
                    <a:pt x="162966" y="81889"/>
                  </a:lnTo>
                  <a:lnTo>
                    <a:pt x="171704" y="81889"/>
                  </a:lnTo>
                  <a:lnTo>
                    <a:pt x="172847" y="81889"/>
                  </a:lnTo>
                  <a:lnTo>
                    <a:pt x="181597" y="81889"/>
                  </a:lnTo>
                  <a:lnTo>
                    <a:pt x="189598" y="73837"/>
                  </a:lnTo>
                  <a:lnTo>
                    <a:pt x="189598" y="65011"/>
                  </a:lnTo>
                  <a:lnTo>
                    <a:pt x="189598" y="63881"/>
                  </a:lnTo>
                  <a:lnTo>
                    <a:pt x="189598" y="55079"/>
                  </a:lnTo>
                  <a:close/>
                </a:path>
                <a:path w="740410" h="193040">
                  <a:moveTo>
                    <a:pt x="189598" y="0"/>
                  </a:moveTo>
                  <a:lnTo>
                    <a:pt x="172847" y="0"/>
                  </a:lnTo>
                  <a:lnTo>
                    <a:pt x="171704" y="0"/>
                  </a:lnTo>
                  <a:lnTo>
                    <a:pt x="154965" y="0"/>
                  </a:lnTo>
                  <a:lnTo>
                    <a:pt x="154965" y="9944"/>
                  </a:lnTo>
                  <a:lnTo>
                    <a:pt x="162966" y="18008"/>
                  </a:lnTo>
                  <a:lnTo>
                    <a:pt x="171704" y="18008"/>
                  </a:lnTo>
                  <a:lnTo>
                    <a:pt x="172847" y="18008"/>
                  </a:lnTo>
                  <a:lnTo>
                    <a:pt x="181597" y="18008"/>
                  </a:lnTo>
                  <a:lnTo>
                    <a:pt x="189598" y="9944"/>
                  </a:lnTo>
                  <a:lnTo>
                    <a:pt x="189598" y="0"/>
                  </a:lnTo>
                  <a:close/>
                </a:path>
                <a:path w="740410" h="193040">
                  <a:moveTo>
                    <a:pt x="245211" y="86448"/>
                  </a:moveTo>
                  <a:lnTo>
                    <a:pt x="237210" y="78397"/>
                  </a:lnTo>
                  <a:lnTo>
                    <a:pt x="217436" y="78397"/>
                  </a:lnTo>
                  <a:lnTo>
                    <a:pt x="209435" y="86448"/>
                  </a:lnTo>
                  <a:lnTo>
                    <a:pt x="209435" y="106362"/>
                  </a:lnTo>
                  <a:lnTo>
                    <a:pt x="217436" y="114427"/>
                  </a:lnTo>
                  <a:lnTo>
                    <a:pt x="237210" y="114427"/>
                  </a:lnTo>
                  <a:lnTo>
                    <a:pt x="245211" y="106362"/>
                  </a:lnTo>
                  <a:lnTo>
                    <a:pt x="245211" y="96405"/>
                  </a:lnTo>
                  <a:lnTo>
                    <a:pt x="245211" y="86448"/>
                  </a:lnTo>
                  <a:close/>
                </a:path>
                <a:path w="740410" h="193040">
                  <a:moveTo>
                    <a:pt x="245211" y="22555"/>
                  </a:moveTo>
                  <a:lnTo>
                    <a:pt x="237210" y="14503"/>
                  </a:lnTo>
                  <a:lnTo>
                    <a:pt x="217436" y="14503"/>
                  </a:lnTo>
                  <a:lnTo>
                    <a:pt x="209435" y="22555"/>
                  </a:lnTo>
                  <a:lnTo>
                    <a:pt x="209435" y="42468"/>
                  </a:lnTo>
                  <a:lnTo>
                    <a:pt x="217436" y="50520"/>
                  </a:lnTo>
                  <a:lnTo>
                    <a:pt x="237210" y="50520"/>
                  </a:lnTo>
                  <a:lnTo>
                    <a:pt x="245211" y="42468"/>
                  </a:lnTo>
                  <a:lnTo>
                    <a:pt x="245211" y="32512"/>
                  </a:lnTo>
                  <a:lnTo>
                    <a:pt x="245211" y="22555"/>
                  </a:lnTo>
                  <a:close/>
                </a:path>
                <a:path w="740410" h="193040">
                  <a:moveTo>
                    <a:pt x="299681" y="118960"/>
                  </a:moveTo>
                  <a:lnTo>
                    <a:pt x="291680" y="110896"/>
                  </a:lnTo>
                  <a:lnTo>
                    <a:pt x="282930" y="110896"/>
                  </a:lnTo>
                  <a:lnTo>
                    <a:pt x="281813" y="110896"/>
                  </a:lnTo>
                  <a:lnTo>
                    <a:pt x="273062" y="110896"/>
                  </a:lnTo>
                  <a:lnTo>
                    <a:pt x="265049" y="118960"/>
                  </a:lnTo>
                  <a:lnTo>
                    <a:pt x="265049" y="128930"/>
                  </a:lnTo>
                  <a:lnTo>
                    <a:pt x="281813" y="128930"/>
                  </a:lnTo>
                  <a:lnTo>
                    <a:pt x="282930" y="128930"/>
                  </a:lnTo>
                  <a:lnTo>
                    <a:pt x="299681" y="128930"/>
                  </a:lnTo>
                  <a:lnTo>
                    <a:pt x="299681" y="118960"/>
                  </a:lnTo>
                  <a:close/>
                </a:path>
                <a:path w="740410" h="193040">
                  <a:moveTo>
                    <a:pt x="299681" y="55079"/>
                  </a:moveTo>
                  <a:lnTo>
                    <a:pt x="291680" y="47028"/>
                  </a:lnTo>
                  <a:lnTo>
                    <a:pt x="282930" y="47028"/>
                  </a:lnTo>
                  <a:lnTo>
                    <a:pt x="281813" y="47028"/>
                  </a:lnTo>
                  <a:lnTo>
                    <a:pt x="273062" y="47028"/>
                  </a:lnTo>
                  <a:lnTo>
                    <a:pt x="265049" y="55079"/>
                  </a:lnTo>
                  <a:lnTo>
                    <a:pt x="265049" y="63881"/>
                  </a:lnTo>
                  <a:lnTo>
                    <a:pt x="265049" y="65011"/>
                  </a:lnTo>
                  <a:lnTo>
                    <a:pt x="265049" y="73837"/>
                  </a:lnTo>
                  <a:lnTo>
                    <a:pt x="273062" y="81889"/>
                  </a:lnTo>
                  <a:lnTo>
                    <a:pt x="281813" y="81889"/>
                  </a:lnTo>
                  <a:lnTo>
                    <a:pt x="282930" y="81889"/>
                  </a:lnTo>
                  <a:lnTo>
                    <a:pt x="291680" y="81889"/>
                  </a:lnTo>
                  <a:lnTo>
                    <a:pt x="299681" y="73837"/>
                  </a:lnTo>
                  <a:lnTo>
                    <a:pt x="299681" y="65011"/>
                  </a:lnTo>
                  <a:lnTo>
                    <a:pt x="299681" y="63881"/>
                  </a:lnTo>
                  <a:lnTo>
                    <a:pt x="299681" y="55079"/>
                  </a:lnTo>
                  <a:close/>
                </a:path>
                <a:path w="740410" h="193040">
                  <a:moveTo>
                    <a:pt x="299681" y="0"/>
                  </a:moveTo>
                  <a:lnTo>
                    <a:pt x="282930" y="0"/>
                  </a:lnTo>
                  <a:lnTo>
                    <a:pt x="281813" y="0"/>
                  </a:lnTo>
                  <a:lnTo>
                    <a:pt x="265049" y="0"/>
                  </a:lnTo>
                  <a:lnTo>
                    <a:pt x="265049" y="9944"/>
                  </a:lnTo>
                  <a:lnTo>
                    <a:pt x="273062" y="18008"/>
                  </a:lnTo>
                  <a:lnTo>
                    <a:pt x="281813" y="18008"/>
                  </a:lnTo>
                  <a:lnTo>
                    <a:pt x="282930" y="18008"/>
                  </a:lnTo>
                  <a:lnTo>
                    <a:pt x="291680" y="18008"/>
                  </a:lnTo>
                  <a:lnTo>
                    <a:pt x="299681" y="9944"/>
                  </a:lnTo>
                  <a:lnTo>
                    <a:pt x="299681" y="0"/>
                  </a:lnTo>
                  <a:close/>
                </a:path>
                <a:path w="740410" h="193040">
                  <a:moveTo>
                    <a:pt x="355282" y="86448"/>
                  </a:moveTo>
                  <a:lnTo>
                    <a:pt x="347281" y="78397"/>
                  </a:lnTo>
                  <a:lnTo>
                    <a:pt x="327507" y="78397"/>
                  </a:lnTo>
                  <a:lnTo>
                    <a:pt x="319506" y="86448"/>
                  </a:lnTo>
                  <a:lnTo>
                    <a:pt x="319506" y="106362"/>
                  </a:lnTo>
                  <a:lnTo>
                    <a:pt x="327507" y="114427"/>
                  </a:lnTo>
                  <a:lnTo>
                    <a:pt x="347281" y="114427"/>
                  </a:lnTo>
                  <a:lnTo>
                    <a:pt x="355282" y="106362"/>
                  </a:lnTo>
                  <a:lnTo>
                    <a:pt x="355282" y="96405"/>
                  </a:lnTo>
                  <a:lnTo>
                    <a:pt x="355282" y="86448"/>
                  </a:lnTo>
                  <a:close/>
                </a:path>
                <a:path w="740410" h="193040">
                  <a:moveTo>
                    <a:pt x="355282" y="22555"/>
                  </a:moveTo>
                  <a:lnTo>
                    <a:pt x="347281" y="14503"/>
                  </a:lnTo>
                  <a:lnTo>
                    <a:pt x="327507" y="14503"/>
                  </a:lnTo>
                  <a:lnTo>
                    <a:pt x="319506" y="22555"/>
                  </a:lnTo>
                  <a:lnTo>
                    <a:pt x="319506" y="42468"/>
                  </a:lnTo>
                  <a:lnTo>
                    <a:pt x="327507" y="50520"/>
                  </a:lnTo>
                  <a:lnTo>
                    <a:pt x="347281" y="50520"/>
                  </a:lnTo>
                  <a:lnTo>
                    <a:pt x="355282" y="42468"/>
                  </a:lnTo>
                  <a:lnTo>
                    <a:pt x="355282" y="32512"/>
                  </a:lnTo>
                  <a:lnTo>
                    <a:pt x="355282" y="22555"/>
                  </a:lnTo>
                  <a:close/>
                </a:path>
                <a:path w="740410" h="193040">
                  <a:moveTo>
                    <a:pt x="393001" y="0"/>
                  </a:moveTo>
                  <a:lnTo>
                    <a:pt x="375119" y="0"/>
                  </a:lnTo>
                  <a:lnTo>
                    <a:pt x="375119" y="9944"/>
                  </a:lnTo>
                  <a:lnTo>
                    <a:pt x="383133" y="18008"/>
                  </a:lnTo>
                  <a:lnTo>
                    <a:pt x="393001" y="18008"/>
                  </a:lnTo>
                  <a:lnTo>
                    <a:pt x="393001" y="0"/>
                  </a:lnTo>
                  <a:close/>
                </a:path>
                <a:path w="740410" h="193040">
                  <a:moveTo>
                    <a:pt x="409752" y="182841"/>
                  </a:moveTo>
                  <a:lnTo>
                    <a:pt x="401751" y="174790"/>
                  </a:lnTo>
                  <a:lnTo>
                    <a:pt x="391858" y="174790"/>
                  </a:lnTo>
                  <a:lnTo>
                    <a:pt x="391858" y="192798"/>
                  </a:lnTo>
                  <a:lnTo>
                    <a:pt x="409752" y="192798"/>
                  </a:lnTo>
                  <a:lnTo>
                    <a:pt x="409752" y="182841"/>
                  </a:lnTo>
                  <a:close/>
                </a:path>
                <a:path w="740410" h="193040">
                  <a:moveTo>
                    <a:pt x="409752" y="118960"/>
                  </a:moveTo>
                  <a:lnTo>
                    <a:pt x="401751" y="110896"/>
                  </a:lnTo>
                  <a:lnTo>
                    <a:pt x="393001" y="110896"/>
                  </a:lnTo>
                  <a:lnTo>
                    <a:pt x="391858" y="110896"/>
                  </a:lnTo>
                  <a:lnTo>
                    <a:pt x="383133" y="110896"/>
                  </a:lnTo>
                  <a:lnTo>
                    <a:pt x="375119" y="118960"/>
                  </a:lnTo>
                  <a:lnTo>
                    <a:pt x="375119" y="128930"/>
                  </a:lnTo>
                  <a:lnTo>
                    <a:pt x="391858" y="128930"/>
                  </a:lnTo>
                  <a:lnTo>
                    <a:pt x="391858" y="145783"/>
                  </a:lnTo>
                  <a:lnTo>
                    <a:pt x="401751" y="145783"/>
                  </a:lnTo>
                  <a:lnTo>
                    <a:pt x="409752" y="137718"/>
                  </a:lnTo>
                  <a:lnTo>
                    <a:pt x="409752" y="128930"/>
                  </a:lnTo>
                  <a:lnTo>
                    <a:pt x="409752" y="127762"/>
                  </a:lnTo>
                  <a:lnTo>
                    <a:pt x="409752" y="118960"/>
                  </a:lnTo>
                  <a:close/>
                </a:path>
                <a:path w="740410" h="193040">
                  <a:moveTo>
                    <a:pt x="409752" y="55079"/>
                  </a:moveTo>
                  <a:lnTo>
                    <a:pt x="401751" y="47028"/>
                  </a:lnTo>
                  <a:lnTo>
                    <a:pt x="393001" y="47028"/>
                  </a:lnTo>
                  <a:lnTo>
                    <a:pt x="391858" y="47028"/>
                  </a:lnTo>
                  <a:lnTo>
                    <a:pt x="383133" y="47028"/>
                  </a:lnTo>
                  <a:lnTo>
                    <a:pt x="375119" y="55079"/>
                  </a:lnTo>
                  <a:lnTo>
                    <a:pt x="375119" y="63881"/>
                  </a:lnTo>
                  <a:lnTo>
                    <a:pt x="375119" y="65011"/>
                  </a:lnTo>
                  <a:lnTo>
                    <a:pt x="375119" y="73837"/>
                  </a:lnTo>
                  <a:lnTo>
                    <a:pt x="383133" y="81889"/>
                  </a:lnTo>
                  <a:lnTo>
                    <a:pt x="391858" y="81889"/>
                  </a:lnTo>
                  <a:lnTo>
                    <a:pt x="393001" y="81889"/>
                  </a:lnTo>
                  <a:lnTo>
                    <a:pt x="401751" y="81889"/>
                  </a:lnTo>
                  <a:lnTo>
                    <a:pt x="409752" y="73837"/>
                  </a:lnTo>
                  <a:lnTo>
                    <a:pt x="409752" y="65011"/>
                  </a:lnTo>
                  <a:lnTo>
                    <a:pt x="409752" y="63881"/>
                  </a:lnTo>
                  <a:lnTo>
                    <a:pt x="409752" y="55079"/>
                  </a:lnTo>
                  <a:close/>
                </a:path>
                <a:path w="740410" h="193040">
                  <a:moveTo>
                    <a:pt x="465366" y="150342"/>
                  </a:moveTo>
                  <a:lnTo>
                    <a:pt x="457365" y="142290"/>
                  </a:lnTo>
                  <a:lnTo>
                    <a:pt x="437591" y="142290"/>
                  </a:lnTo>
                  <a:lnTo>
                    <a:pt x="429590" y="150342"/>
                  </a:lnTo>
                  <a:lnTo>
                    <a:pt x="429590" y="170243"/>
                  </a:lnTo>
                  <a:lnTo>
                    <a:pt x="437591" y="178308"/>
                  </a:lnTo>
                  <a:lnTo>
                    <a:pt x="457365" y="178308"/>
                  </a:lnTo>
                  <a:lnTo>
                    <a:pt x="465366" y="170243"/>
                  </a:lnTo>
                  <a:lnTo>
                    <a:pt x="465366" y="160299"/>
                  </a:lnTo>
                  <a:lnTo>
                    <a:pt x="465366" y="150342"/>
                  </a:lnTo>
                  <a:close/>
                </a:path>
                <a:path w="740410" h="193040">
                  <a:moveTo>
                    <a:pt x="465366" y="86448"/>
                  </a:moveTo>
                  <a:lnTo>
                    <a:pt x="457365" y="78397"/>
                  </a:lnTo>
                  <a:lnTo>
                    <a:pt x="437591" y="78397"/>
                  </a:lnTo>
                  <a:lnTo>
                    <a:pt x="429590" y="86448"/>
                  </a:lnTo>
                  <a:lnTo>
                    <a:pt x="429590" y="106362"/>
                  </a:lnTo>
                  <a:lnTo>
                    <a:pt x="437591" y="114427"/>
                  </a:lnTo>
                  <a:lnTo>
                    <a:pt x="457365" y="114427"/>
                  </a:lnTo>
                  <a:lnTo>
                    <a:pt x="465366" y="106362"/>
                  </a:lnTo>
                  <a:lnTo>
                    <a:pt x="465366" y="96405"/>
                  </a:lnTo>
                  <a:lnTo>
                    <a:pt x="465366" y="86448"/>
                  </a:lnTo>
                  <a:close/>
                </a:path>
                <a:path w="740410" h="193040">
                  <a:moveTo>
                    <a:pt x="503072" y="0"/>
                  </a:moveTo>
                  <a:lnTo>
                    <a:pt x="485190" y="0"/>
                  </a:lnTo>
                  <a:lnTo>
                    <a:pt x="485190" y="9944"/>
                  </a:lnTo>
                  <a:lnTo>
                    <a:pt x="493204" y="18008"/>
                  </a:lnTo>
                  <a:lnTo>
                    <a:pt x="503072" y="18008"/>
                  </a:lnTo>
                  <a:lnTo>
                    <a:pt x="503072" y="0"/>
                  </a:lnTo>
                  <a:close/>
                </a:path>
                <a:path w="740410" h="193040">
                  <a:moveTo>
                    <a:pt x="519836" y="182841"/>
                  </a:moveTo>
                  <a:lnTo>
                    <a:pt x="511835" y="174790"/>
                  </a:lnTo>
                  <a:lnTo>
                    <a:pt x="503072" y="174790"/>
                  </a:lnTo>
                  <a:lnTo>
                    <a:pt x="501929" y="174790"/>
                  </a:lnTo>
                  <a:lnTo>
                    <a:pt x="493204" y="174790"/>
                  </a:lnTo>
                  <a:lnTo>
                    <a:pt x="485190" y="182841"/>
                  </a:lnTo>
                  <a:lnTo>
                    <a:pt x="485190" y="192798"/>
                  </a:lnTo>
                  <a:lnTo>
                    <a:pt x="501929" y="192798"/>
                  </a:lnTo>
                  <a:lnTo>
                    <a:pt x="503072" y="192798"/>
                  </a:lnTo>
                  <a:lnTo>
                    <a:pt x="519836" y="192798"/>
                  </a:lnTo>
                  <a:lnTo>
                    <a:pt x="519836" y="182841"/>
                  </a:lnTo>
                  <a:close/>
                </a:path>
                <a:path w="740410" h="193040">
                  <a:moveTo>
                    <a:pt x="519836" y="118960"/>
                  </a:moveTo>
                  <a:lnTo>
                    <a:pt x="511835" y="110896"/>
                  </a:lnTo>
                  <a:lnTo>
                    <a:pt x="503072" y="110896"/>
                  </a:lnTo>
                  <a:lnTo>
                    <a:pt x="501929" y="110896"/>
                  </a:lnTo>
                  <a:lnTo>
                    <a:pt x="493204" y="110896"/>
                  </a:lnTo>
                  <a:lnTo>
                    <a:pt x="485190" y="118960"/>
                  </a:lnTo>
                  <a:lnTo>
                    <a:pt x="485190" y="127762"/>
                  </a:lnTo>
                  <a:lnTo>
                    <a:pt x="485190" y="128930"/>
                  </a:lnTo>
                  <a:lnTo>
                    <a:pt x="485190" y="137718"/>
                  </a:lnTo>
                  <a:lnTo>
                    <a:pt x="493204" y="145783"/>
                  </a:lnTo>
                  <a:lnTo>
                    <a:pt x="501929" y="145783"/>
                  </a:lnTo>
                  <a:lnTo>
                    <a:pt x="503072" y="145783"/>
                  </a:lnTo>
                  <a:lnTo>
                    <a:pt x="511835" y="145783"/>
                  </a:lnTo>
                  <a:lnTo>
                    <a:pt x="519836" y="137718"/>
                  </a:lnTo>
                  <a:lnTo>
                    <a:pt x="519836" y="128930"/>
                  </a:lnTo>
                  <a:lnTo>
                    <a:pt x="519836" y="127762"/>
                  </a:lnTo>
                  <a:lnTo>
                    <a:pt x="519836" y="118960"/>
                  </a:lnTo>
                  <a:close/>
                </a:path>
                <a:path w="740410" h="193040">
                  <a:moveTo>
                    <a:pt x="519836" y="63881"/>
                  </a:moveTo>
                  <a:lnTo>
                    <a:pt x="503072" y="63881"/>
                  </a:lnTo>
                  <a:lnTo>
                    <a:pt x="503072" y="47028"/>
                  </a:lnTo>
                  <a:lnTo>
                    <a:pt x="493204" y="47028"/>
                  </a:lnTo>
                  <a:lnTo>
                    <a:pt x="485190" y="55079"/>
                  </a:lnTo>
                  <a:lnTo>
                    <a:pt x="485190" y="63881"/>
                  </a:lnTo>
                  <a:lnTo>
                    <a:pt x="485190" y="65011"/>
                  </a:lnTo>
                  <a:lnTo>
                    <a:pt x="485190" y="73837"/>
                  </a:lnTo>
                  <a:lnTo>
                    <a:pt x="493204" y="81889"/>
                  </a:lnTo>
                  <a:lnTo>
                    <a:pt x="501929" y="81889"/>
                  </a:lnTo>
                  <a:lnTo>
                    <a:pt x="503072" y="81889"/>
                  </a:lnTo>
                  <a:lnTo>
                    <a:pt x="511835" y="81889"/>
                  </a:lnTo>
                  <a:lnTo>
                    <a:pt x="519836" y="73837"/>
                  </a:lnTo>
                  <a:lnTo>
                    <a:pt x="519836" y="63881"/>
                  </a:lnTo>
                  <a:close/>
                </a:path>
                <a:path w="740410" h="193040">
                  <a:moveTo>
                    <a:pt x="575437" y="150342"/>
                  </a:moveTo>
                  <a:lnTo>
                    <a:pt x="567436" y="142290"/>
                  </a:lnTo>
                  <a:lnTo>
                    <a:pt x="547674" y="142290"/>
                  </a:lnTo>
                  <a:lnTo>
                    <a:pt x="539661" y="150342"/>
                  </a:lnTo>
                  <a:lnTo>
                    <a:pt x="539661" y="170243"/>
                  </a:lnTo>
                  <a:lnTo>
                    <a:pt x="547674" y="178308"/>
                  </a:lnTo>
                  <a:lnTo>
                    <a:pt x="567436" y="178308"/>
                  </a:lnTo>
                  <a:lnTo>
                    <a:pt x="575437" y="170243"/>
                  </a:lnTo>
                  <a:lnTo>
                    <a:pt x="575437" y="160299"/>
                  </a:lnTo>
                  <a:lnTo>
                    <a:pt x="575437" y="150342"/>
                  </a:lnTo>
                  <a:close/>
                </a:path>
                <a:path w="740410" h="193040">
                  <a:moveTo>
                    <a:pt x="575437" y="86448"/>
                  </a:moveTo>
                  <a:lnTo>
                    <a:pt x="567436" y="78397"/>
                  </a:lnTo>
                  <a:lnTo>
                    <a:pt x="547674" y="78397"/>
                  </a:lnTo>
                  <a:lnTo>
                    <a:pt x="539661" y="86448"/>
                  </a:lnTo>
                  <a:lnTo>
                    <a:pt x="539661" y="106362"/>
                  </a:lnTo>
                  <a:lnTo>
                    <a:pt x="547674" y="114427"/>
                  </a:lnTo>
                  <a:lnTo>
                    <a:pt x="567436" y="114427"/>
                  </a:lnTo>
                  <a:lnTo>
                    <a:pt x="575437" y="106362"/>
                  </a:lnTo>
                  <a:lnTo>
                    <a:pt x="575437" y="96405"/>
                  </a:lnTo>
                  <a:lnTo>
                    <a:pt x="575437" y="86448"/>
                  </a:lnTo>
                  <a:close/>
                </a:path>
                <a:path w="740410" h="193040">
                  <a:moveTo>
                    <a:pt x="629907" y="182841"/>
                  </a:moveTo>
                  <a:lnTo>
                    <a:pt x="621906" y="174790"/>
                  </a:lnTo>
                  <a:lnTo>
                    <a:pt x="613156" y="174790"/>
                  </a:lnTo>
                  <a:lnTo>
                    <a:pt x="612013" y="174790"/>
                  </a:lnTo>
                  <a:lnTo>
                    <a:pt x="603288" y="174790"/>
                  </a:lnTo>
                  <a:lnTo>
                    <a:pt x="595274" y="182841"/>
                  </a:lnTo>
                  <a:lnTo>
                    <a:pt x="595274" y="192798"/>
                  </a:lnTo>
                  <a:lnTo>
                    <a:pt x="612013" y="192798"/>
                  </a:lnTo>
                  <a:lnTo>
                    <a:pt x="613156" y="192798"/>
                  </a:lnTo>
                  <a:lnTo>
                    <a:pt x="629907" y="192798"/>
                  </a:lnTo>
                  <a:lnTo>
                    <a:pt x="629907" y="182841"/>
                  </a:lnTo>
                  <a:close/>
                </a:path>
                <a:path w="740410" h="193040">
                  <a:moveTo>
                    <a:pt x="629907" y="118960"/>
                  </a:moveTo>
                  <a:lnTo>
                    <a:pt x="621906" y="110896"/>
                  </a:lnTo>
                  <a:lnTo>
                    <a:pt x="613156" y="110896"/>
                  </a:lnTo>
                  <a:lnTo>
                    <a:pt x="612013" y="110896"/>
                  </a:lnTo>
                  <a:lnTo>
                    <a:pt x="603288" y="110896"/>
                  </a:lnTo>
                  <a:lnTo>
                    <a:pt x="595274" y="118960"/>
                  </a:lnTo>
                  <a:lnTo>
                    <a:pt x="595274" y="127762"/>
                  </a:lnTo>
                  <a:lnTo>
                    <a:pt x="595274" y="128930"/>
                  </a:lnTo>
                  <a:lnTo>
                    <a:pt x="595274" y="137718"/>
                  </a:lnTo>
                  <a:lnTo>
                    <a:pt x="603288" y="145783"/>
                  </a:lnTo>
                  <a:lnTo>
                    <a:pt x="612013" y="145783"/>
                  </a:lnTo>
                  <a:lnTo>
                    <a:pt x="613156" y="145783"/>
                  </a:lnTo>
                  <a:lnTo>
                    <a:pt x="621906" y="145783"/>
                  </a:lnTo>
                  <a:lnTo>
                    <a:pt x="629907" y="137718"/>
                  </a:lnTo>
                  <a:lnTo>
                    <a:pt x="629907" y="128930"/>
                  </a:lnTo>
                  <a:lnTo>
                    <a:pt x="629907" y="127762"/>
                  </a:lnTo>
                  <a:lnTo>
                    <a:pt x="629907" y="118960"/>
                  </a:lnTo>
                  <a:close/>
                </a:path>
                <a:path w="740410" h="193040">
                  <a:moveTo>
                    <a:pt x="629907" y="63881"/>
                  </a:moveTo>
                  <a:lnTo>
                    <a:pt x="613156" y="63881"/>
                  </a:lnTo>
                  <a:lnTo>
                    <a:pt x="612013" y="63881"/>
                  </a:lnTo>
                  <a:lnTo>
                    <a:pt x="595274" y="63881"/>
                  </a:lnTo>
                  <a:lnTo>
                    <a:pt x="595274" y="73837"/>
                  </a:lnTo>
                  <a:lnTo>
                    <a:pt x="603288" y="81889"/>
                  </a:lnTo>
                  <a:lnTo>
                    <a:pt x="612013" y="81889"/>
                  </a:lnTo>
                  <a:lnTo>
                    <a:pt x="613156" y="81889"/>
                  </a:lnTo>
                  <a:lnTo>
                    <a:pt x="621906" y="81889"/>
                  </a:lnTo>
                  <a:lnTo>
                    <a:pt x="629907" y="73837"/>
                  </a:lnTo>
                  <a:lnTo>
                    <a:pt x="629907" y="63881"/>
                  </a:lnTo>
                  <a:close/>
                </a:path>
                <a:path w="740410" h="193040">
                  <a:moveTo>
                    <a:pt x="685507" y="150342"/>
                  </a:moveTo>
                  <a:lnTo>
                    <a:pt x="677506" y="142290"/>
                  </a:lnTo>
                  <a:lnTo>
                    <a:pt x="657745" y="142290"/>
                  </a:lnTo>
                  <a:lnTo>
                    <a:pt x="649732" y="150342"/>
                  </a:lnTo>
                  <a:lnTo>
                    <a:pt x="649732" y="170243"/>
                  </a:lnTo>
                  <a:lnTo>
                    <a:pt x="657745" y="178308"/>
                  </a:lnTo>
                  <a:lnTo>
                    <a:pt x="677506" y="178308"/>
                  </a:lnTo>
                  <a:lnTo>
                    <a:pt x="685507" y="170243"/>
                  </a:lnTo>
                  <a:lnTo>
                    <a:pt x="685507" y="160299"/>
                  </a:lnTo>
                  <a:lnTo>
                    <a:pt x="685507" y="150342"/>
                  </a:lnTo>
                  <a:close/>
                </a:path>
                <a:path w="740410" h="193040">
                  <a:moveTo>
                    <a:pt x="685507" y="86448"/>
                  </a:moveTo>
                  <a:lnTo>
                    <a:pt x="677506" y="78397"/>
                  </a:lnTo>
                  <a:lnTo>
                    <a:pt x="657745" y="78397"/>
                  </a:lnTo>
                  <a:lnTo>
                    <a:pt x="649732" y="86448"/>
                  </a:lnTo>
                  <a:lnTo>
                    <a:pt x="649732" y="106362"/>
                  </a:lnTo>
                  <a:lnTo>
                    <a:pt x="657745" y="114427"/>
                  </a:lnTo>
                  <a:lnTo>
                    <a:pt x="677506" y="114427"/>
                  </a:lnTo>
                  <a:lnTo>
                    <a:pt x="685507" y="106362"/>
                  </a:lnTo>
                  <a:lnTo>
                    <a:pt x="685507" y="96405"/>
                  </a:lnTo>
                  <a:lnTo>
                    <a:pt x="685507" y="86448"/>
                  </a:lnTo>
                  <a:close/>
                </a:path>
                <a:path w="740410" h="193040">
                  <a:moveTo>
                    <a:pt x="731799" y="110896"/>
                  </a:moveTo>
                  <a:lnTo>
                    <a:pt x="723239" y="110896"/>
                  </a:lnTo>
                  <a:lnTo>
                    <a:pt x="722109" y="110896"/>
                  </a:lnTo>
                  <a:lnTo>
                    <a:pt x="713359" y="110896"/>
                  </a:lnTo>
                  <a:lnTo>
                    <a:pt x="705345" y="118960"/>
                  </a:lnTo>
                  <a:lnTo>
                    <a:pt x="705345" y="127762"/>
                  </a:lnTo>
                  <a:lnTo>
                    <a:pt x="705345" y="128930"/>
                  </a:lnTo>
                  <a:lnTo>
                    <a:pt x="705345" y="137718"/>
                  </a:lnTo>
                  <a:lnTo>
                    <a:pt x="713359" y="145783"/>
                  </a:lnTo>
                  <a:lnTo>
                    <a:pt x="718566" y="145783"/>
                  </a:lnTo>
                  <a:lnTo>
                    <a:pt x="722109" y="136245"/>
                  </a:lnTo>
                  <a:lnTo>
                    <a:pt x="723239" y="133197"/>
                  </a:lnTo>
                  <a:lnTo>
                    <a:pt x="724204" y="130632"/>
                  </a:lnTo>
                  <a:lnTo>
                    <a:pt x="724839" y="128930"/>
                  </a:lnTo>
                  <a:lnTo>
                    <a:pt x="731799" y="110896"/>
                  </a:lnTo>
                  <a:close/>
                </a:path>
                <a:path w="740410" h="193040">
                  <a:moveTo>
                    <a:pt x="739978" y="63881"/>
                  </a:moveTo>
                  <a:lnTo>
                    <a:pt x="723239" y="63881"/>
                  </a:lnTo>
                  <a:lnTo>
                    <a:pt x="722109" y="63881"/>
                  </a:lnTo>
                  <a:lnTo>
                    <a:pt x="705345" y="63881"/>
                  </a:lnTo>
                  <a:lnTo>
                    <a:pt x="705345" y="73837"/>
                  </a:lnTo>
                  <a:lnTo>
                    <a:pt x="713359" y="81889"/>
                  </a:lnTo>
                  <a:lnTo>
                    <a:pt x="722109" y="81889"/>
                  </a:lnTo>
                  <a:lnTo>
                    <a:pt x="723239" y="81889"/>
                  </a:lnTo>
                  <a:lnTo>
                    <a:pt x="731977" y="81889"/>
                  </a:lnTo>
                  <a:lnTo>
                    <a:pt x="739978" y="73837"/>
                  </a:lnTo>
                  <a:lnTo>
                    <a:pt x="739978" y="6388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00">
              <a:extLst>
                <a:ext uri="{FF2B5EF4-FFF2-40B4-BE49-F238E27FC236}">
                  <a16:creationId xmlns:a16="http://schemas.microsoft.com/office/drawing/2014/main" id="{53A5163A-9D57-9077-3FBF-553DE8798231}"/>
                </a:ext>
              </a:extLst>
            </p:cNvPr>
            <p:cNvSpPr/>
            <p:nvPr/>
          </p:nvSpPr>
          <p:spPr>
            <a:xfrm>
              <a:off x="5107838" y="204647"/>
              <a:ext cx="751205" cy="193040"/>
            </a:xfrm>
            <a:custGeom>
              <a:avLst/>
              <a:gdLst/>
              <a:ahLst/>
              <a:cxnLst/>
              <a:rect l="l" t="t" r="r" b="b"/>
              <a:pathLst>
                <a:path w="751204" h="193040">
                  <a:moveTo>
                    <a:pt x="34632" y="118960"/>
                  </a:moveTo>
                  <a:lnTo>
                    <a:pt x="26631" y="110909"/>
                  </a:lnTo>
                  <a:lnTo>
                    <a:pt x="17894" y="110909"/>
                  </a:lnTo>
                  <a:lnTo>
                    <a:pt x="16738" y="110909"/>
                  </a:lnTo>
                  <a:lnTo>
                    <a:pt x="8013" y="110909"/>
                  </a:lnTo>
                  <a:lnTo>
                    <a:pt x="0" y="118960"/>
                  </a:lnTo>
                  <a:lnTo>
                    <a:pt x="0" y="128943"/>
                  </a:lnTo>
                  <a:lnTo>
                    <a:pt x="16738" y="128943"/>
                  </a:lnTo>
                  <a:lnTo>
                    <a:pt x="17894" y="128943"/>
                  </a:lnTo>
                  <a:lnTo>
                    <a:pt x="34632" y="128943"/>
                  </a:lnTo>
                  <a:lnTo>
                    <a:pt x="34632" y="118960"/>
                  </a:lnTo>
                  <a:close/>
                </a:path>
                <a:path w="751204" h="193040">
                  <a:moveTo>
                    <a:pt x="34632" y="55079"/>
                  </a:moveTo>
                  <a:lnTo>
                    <a:pt x="26631" y="47028"/>
                  </a:lnTo>
                  <a:lnTo>
                    <a:pt x="17894" y="47028"/>
                  </a:lnTo>
                  <a:lnTo>
                    <a:pt x="17132" y="47028"/>
                  </a:lnTo>
                  <a:lnTo>
                    <a:pt x="16738" y="48107"/>
                  </a:lnTo>
                  <a:lnTo>
                    <a:pt x="13081" y="58305"/>
                  </a:lnTo>
                  <a:lnTo>
                    <a:pt x="11112" y="63893"/>
                  </a:lnTo>
                  <a:lnTo>
                    <a:pt x="10706" y="65036"/>
                  </a:lnTo>
                  <a:lnTo>
                    <a:pt x="5638" y="79527"/>
                  </a:lnTo>
                  <a:lnTo>
                    <a:pt x="8013" y="81915"/>
                  </a:lnTo>
                  <a:lnTo>
                    <a:pt x="16738" y="81915"/>
                  </a:lnTo>
                  <a:lnTo>
                    <a:pt x="17894" y="81915"/>
                  </a:lnTo>
                  <a:lnTo>
                    <a:pt x="26631" y="81915"/>
                  </a:lnTo>
                  <a:lnTo>
                    <a:pt x="34632" y="73850"/>
                  </a:lnTo>
                  <a:lnTo>
                    <a:pt x="34632" y="65036"/>
                  </a:lnTo>
                  <a:lnTo>
                    <a:pt x="34632" y="63919"/>
                  </a:lnTo>
                  <a:lnTo>
                    <a:pt x="34632" y="55079"/>
                  </a:lnTo>
                  <a:close/>
                </a:path>
                <a:path w="751204" h="193040">
                  <a:moveTo>
                    <a:pt x="34632" y="12"/>
                  </a:moveTo>
                  <a:lnTo>
                    <a:pt x="30048" y="12014"/>
                  </a:lnTo>
                  <a:lnTo>
                    <a:pt x="28511" y="16141"/>
                  </a:lnTo>
                  <a:lnTo>
                    <a:pt x="34632" y="9969"/>
                  </a:lnTo>
                  <a:lnTo>
                    <a:pt x="34632" y="12"/>
                  </a:lnTo>
                  <a:close/>
                </a:path>
                <a:path w="751204" h="193040">
                  <a:moveTo>
                    <a:pt x="90246" y="86448"/>
                  </a:moveTo>
                  <a:lnTo>
                    <a:pt x="82245" y="78397"/>
                  </a:lnTo>
                  <a:lnTo>
                    <a:pt x="62471" y="78397"/>
                  </a:lnTo>
                  <a:lnTo>
                    <a:pt x="54470" y="86448"/>
                  </a:lnTo>
                  <a:lnTo>
                    <a:pt x="54470" y="106349"/>
                  </a:lnTo>
                  <a:lnTo>
                    <a:pt x="62471" y="114414"/>
                  </a:lnTo>
                  <a:lnTo>
                    <a:pt x="82245" y="114414"/>
                  </a:lnTo>
                  <a:lnTo>
                    <a:pt x="90246" y="106349"/>
                  </a:lnTo>
                  <a:lnTo>
                    <a:pt x="90246" y="96405"/>
                  </a:lnTo>
                  <a:lnTo>
                    <a:pt x="90246" y="86448"/>
                  </a:lnTo>
                  <a:close/>
                </a:path>
                <a:path w="751204" h="193040">
                  <a:moveTo>
                    <a:pt x="90246" y="22567"/>
                  </a:moveTo>
                  <a:lnTo>
                    <a:pt x="82245" y="14516"/>
                  </a:lnTo>
                  <a:lnTo>
                    <a:pt x="62471" y="14516"/>
                  </a:lnTo>
                  <a:lnTo>
                    <a:pt x="54470" y="22567"/>
                  </a:lnTo>
                  <a:lnTo>
                    <a:pt x="54470" y="42481"/>
                  </a:lnTo>
                  <a:lnTo>
                    <a:pt x="62471" y="50533"/>
                  </a:lnTo>
                  <a:lnTo>
                    <a:pt x="82245" y="50533"/>
                  </a:lnTo>
                  <a:lnTo>
                    <a:pt x="90246" y="42481"/>
                  </a:lnTo>
                  <a:lnTo>
                    <a:pt x="90246" y="32524"/>
                  </a:lnTo>
                  <a:lnTo>
                    <a:pt x="90246" y="22567"/>
                  </a:lnTo>
                  <a:close/>
                </a:path>
                <a:path w="751204" h="193040">
                  <a:moveTo>
                    <a:pt x="144703" y="118960"/>
                  </a:moveTo>
                  <a:lnTo>
                    <a:pt x="136702" y="110909"/>
                  </a:lnTo>
                  <a:lnTo>
                    <a:pt x="127952" y="110909"/>
                  </a:lnTo>
                  <a:lnTo>
                    <a:pt x="126809" y="110909"/>
                  </a:lnTo>
                  <a:lnTo>
                    <a:pt x="118071" y="110909"/>
                  </a:lnTo>
                  <a:lnTo>
                    <a:pt x="110070" y="118960"/>
                  </a:lnTo>
                  <a:lnTo>
                    <a:pt x="110070" y="128943"/>
                  </a:lnTo>
                  <a:lnTo>
                    <a:pt x="126809" y="128943"/>
                  </a:lnTo>
                  <a:lnTo>
                    <a:pt x="127952" y="128943"/>
                  </a:lnTo>
                  <a:lnTo>
                    <a:pt x="144703" y="128943"/>
                  </a:lnTo>
                  <a:lnTo>
                    <a:pt x="144703" y="118960"/>
                  </a:lnTo>
                  <a:close/>
                </a:path>
                <a:path w="751204" h="193040">
                  <a:moveTo>
                    <a:pt x="144703" y="55079"/>
                  </a:moveTo>
                  <a:lnTo>
                    <a:pt x="136702" y="47028"/>
                  </a:lnTo>
                  <a:lnTo>
                    <a:pt x="127965" y="47028"/>
                  </a:lnTo>
                  <a:lnTo>
                    <a:pt x="126809" y="47028"/>
                  </a:lnTo>
                  <a:lnTo>
                    <a:pt x="118071" y="47028"/>
                  </a:lnTo>
                  <a:lnTo>
                    <a:pt x="110070" y="55079"/>
                  </a:lnTo>
                  <a:lnTo>
                    <a:pt x="110070" y="63919"/>
                  </a:lnTo>
                  <a:lnTo>
                    <a:pt x="110070" y="65036"/>
                  </a:lnTo>
                  <a:lnTo>
                    <a:pt x="110070" y="73850"/>
                  </a:lnTo>
                  <a:lnTo>
                    <a:pt x="118071" y="81915"/>
                  </a:lnTo>
                  <a:lnTo>
                    <a:pt x="126809" y="81915"/>
                  </a:lnTo>
                  <a:lnTo>
                    <a:pt x="127952" y="81915"/>
                  </a:lnTo>
                  <a:lnTo>
                    <a:pt x="136702" y="81915"/>
                  </a:lnTo>
                  <a:lnTo>
                    <a:pt x="144703" y="73850"/>
                  </a:lnTo>
                  <a:lnTo>
                    <a:pt x="144703" y="65036"/>
                  </a:lnTo>
                  <a:lnTo>
                    <a:pt x="144703" y="63919"/>
                  </a:lnTo>
                  <a:lnTo>
                    <a:pt x="144703" y="55079"/>
                  </a:lnTo>
                  <a:close/>
                </a:path>
                <a:path w="751204" h="193040">
                  <a:moveTo>
                    <a:pt x="144703" y="0"/>
                  </a:moveTo>
                  <a:lnTo>
                    <a:pt x="126809" y="0"/>
                  </a:lnTo>
                  <a:lnTo>
                    <a:pt x="110070" y="12"/>
                  </a:lnTo>
                  <a:lnTo>
                    <a:pt x="110070" y="9969"/>
                  </a:lnTo>
                  <a:lnTo>
                    <a:pt x="118071" y="18034"/>
                  </a:lnTo>
                  <a:lnTo>
                    <a:pt x="126809" y="18034"/>
                  </a:lnTo>
                  <a:lnTo>
                    <a:pt x="127965" y="18034"/>
                  </a:lnTo>
                  <a:lnTo>
                    <a:pt x="136702" y="18034"/>
                  </a:lnTo>
                  <a:lnTo>
                    <a:pt x="144703" y="9969"/>
                  </a:lnTo>
                  <a:lnTo>
                    <a:pt x="144703" y="0"/>
                  </a:lnTo>
                  <a:close/>
                </a:path>
                <a:path w="751204" h="193040">
                  <a:moveTo>
                    <a:pt x="200317" y="86448"/>
                  </a:moveTo>
                  <a:lnTo>
                    <a:pt x="192316" y="78397"/>
                  </a:lnTo>
                  <a:lnTo>
                    <a:pt x="172542" y="78397"/>
                  </a:lnTo>
                  <a:lnTo>
                    <a:pt x="164541" y="86448"/>
                  </a:lnTo>
                  <a:lnTo>
                    <a:pt x="164541" y="106349"/>
                  </a:lnTo>
                  <a:lnTo>
                    <a:pt x="172542" y="114414"/>
                  </a:lnTo>
                  <a:lnTo>
                    <a:pt x="192316" y="114414"/>
                  </a:lnTo>
                  <a:lnTo>
                    <a:pt x="200317" y="106349"/>
                  </a:lnTo>
                  <a:lnTo>
                    <a:pt x="200317" y="96405"/>
                  </a:lnTo>
                  <a:lnTo>
                    <a:pt x="200317" y="86448"/>
                  </a:lnTo>
                  <a:close/>
                </a:path>
                <a:path w="751204" h="193040">
                  <a:moveTo>
                    <a:pt x="200317" y="22567"/>
                  </a:moveTo>
                  <a:lnTo>
                    <a:pt x="192316" y="14516"/>
                  </a:lnTo>
                  <a:lnTo>
                    <a:pt x="172542" y="14516"/>
                  </a:lnTo>
                  <a:lnTo>
                    <a:pt x="164541" y="22567"/>
                  </a:lnTo>
                  <a:lnTo>
                    <a:pt x="164541" y="42481"/>
                  </a:lnTo>
                  <a:lnTo>
                    <a:pt x="172542" y="50533"/>
                  </a:lnTo>
                  <a:lnTo>
                    <a:pt x="192316" y="50533"/>
                  </a:lnTo>
                  <a:lnTo>
                    <a:pt x="200317" y="42481"/>
                  </a:lnTo>
                  <a:lnTo>
                    <a:pt x="200317" y="32524"/>
                  </a:lnTo>
                  <a:lnTo>
                    <a:pt x="200317" y="22567"/>
                  </a:lnTo>
                  <a:close/>
                </a:path>
                <a:path w="751204" h="193040">
                  <a:moveTo>
                    <a:pt x="254787" y="118960"/>
                  </a:moveTo>
                  <a:lnTo>
                    <a:pt x="246786" y="110909"/>
                  </a:lnTo>
                  <a:lnTo>
                    <a:pt x="238036" y="110909"/>
                  </a:lnTo>
                  <a:lnTo>
                    <a:pt x="236918" y="110909"/>
                  </a:lnTo>
                  <a:lnTo>
                    <a:pt x="228168" y="110909"/>
                  </a:lnTo>
                  <a:lnTo>
                    <a:pt x="220154" y="118960"/>
                  </a:lnTo>
                  <a:lnTo>
                    <a:pt x="220154" y="128943"/>
                  </a:lnTo>
                  <a:lnTo>
                    <a:pt x="236918" y="128943"/>
                  </a:lnTo>
                  <a:lnTo>
                    <a:pt x="238036" y="128943"/>
                  </a:lnTo>
                  <a:lnTo>
                    <a:pt x="254787" y="128943"/>
                  </a:lnTo>
                  <a:lnTo>
                    <a:pt x="254787" y="118960"/>
                  </a:lnTo>
                  <a:close/>
                </a:path>
                <a:path w="751204" h="193040">
                  <a:moveTo>
                    <a:pt x="254787" y="55079"/>
                  </a:moveTo>
                  <a:lnTo>
                    <a:pt x="246786" y="47028"/>
                  </a:lnTo>
                  <a:lnTo>
                    <a:pt x="238036" y="47028"/>
                  </a:lnTo>
                  <a:lnTo>
                    <a:pt x="236918" y="47028"/>
                  </a:lnTo>
                  <a:lnTo>
                    <a:pt x="228168" y="47028"/>
                  </a:lnTo>
                  <a:lnTo>
                    <a:pt x="220154" y="55079"/>
                  </a:lnTo>
                  <a:lnTo>
                    <a:pt x="220154" y="63919"/>
                  </a:lnTo>
                  <a:lnTo>
                    <a:pt x="220154" y="65036"/>
                  </a:lnTo>
                  <a:lnTo>
                    <a:pt x="220154" y="73850"/>
                  </a:lnTo>
                  <a:lnTo>
                    <a:pt x="228168" y="81915"/>
                  </a:lnTo>
                  <a:lnTo>
                    <a:pt x="236918" y="81915"/>
                  </a:lnTo>
                  <a:lnTo>
                    <a:pt x="238036" y="81915"/>
                  </a:lnTo>
                  <a:lnTo>
                    <a:pt x="246786" y="81915"/>
                  </a:lnTo>
                  <a:lnTo>
                    <a:pt x="254787" y="73850"/>
                  </a:lnTo>
                  <a:lnTo>
                    <a:pt x="254787" y="65036"/>
                  </a:lnTo>
                  <a:lnTo>
                    <a:pt x="254787" y="63919"/>
                  </a:lnTo>
                  <a:lnTo>
                    <a:pt x="254787" y="55079"/>
                  </a:lnTo>
                  <a:close/>
                </a:path>
                <a:path w="751204" h="193040">
                  <a:moveTo>
                    <a:pt x="254787" y="0"/>
                  </a:moveTo>
                  <a:lnTo>
                    <a:pt x="238036" y="0"/>
                  </a:lnTo>
                  <a:lnTo>
                    <a:pt x="236918" y="0"/>
                  </a:lnTo>
                  <a:lnTo>
                    <a:pt x="220154" y="0"/>
                  </a:lnTo>
                  <a:lnTo>
                    <a:pt x="220154" y="9969"/>
                  </a:lnTo>
                  <a:lnTo>
                    <a:pt x="228168" y="18034"/>
                  </a:lnTo>
                  <a:lnTo>
                    <a:pt x="236918" y="18034"/>
                  </a:lnTo>
                  <a:lnTo>
                    <a:pt x="238036" y="18034"/>
                  </a:lnTo>
                  <a:lnTo>
                    <a:pt x="246786" y="18034"/>
                  </a:lnTo>
                  <a:lnTo>
                    <a:pt x="254787" y="9969"/>
                  </a:lnTo>
                  <a:lnTo>
                    <a:pt x="254787" y="0"/>
                  </a:lnTo>
                  <a:close/>
                </a:path>
                <a:path w="751204" h="193040">
                  <a:moveTo>
                    <a:pt x="310388" y="86448"/>
                  </a:moveTo>
                  <a:lnTo>
                    <a:pt x="302387" y="78397"/>
                  </a:lnTo>
                  <a:lnTo>
                    <a:pt x="282613" y="78397"/>
                  </a:lnTo>
                  <a:lnTo>
                    <a:pt x="274612" y="86448"/>
                  </a:lnTo>
                  <a:lnTo>
                    <a:pt x="274612" y="106349"/>
                  </a:lnTo>
                  <a:lnTo>
                    <a:pt x="282613" y="114414"/>
                  </a:lnTo>
                  <a:lnTo>
                    <a:pt x="302387" y="114414"/>
                  </a:lnTo>
                  <a:lnTo>
                    <a:pt x="310388" y="106349"/>
                  </a:lnTo>
                  <a:lnTo>
                    <a:pt x="310388" y="96405"/>
                  </a:lnTo>
                  <a:lnTo>
                    <a:pt x="310388" y="86448"/>
                  </a:lnTo>
                  <a:close/>
                </a:path>
                <a:path w="751204" h="193040">
                  <a:moveTo>
                    <a:pt x="310388" y="22567"/>
                  </a:moveTo>
                  <a:lnTo>
                    <a:pt x="302387" y="14516"/>
                  </a:lnTo>
                  <a:lnTo>
                    <a:pt x="282613" y="14516"/>
                  </a:lnTo>
                  <a:lnTo>
                    <a:pt x="274612" y="22567"/>
                  </a:lnTo>
                  <a:lnTo>
                    <a:pt x="274612" y="42481"/>
                  </a:lnTo>
                  <a:lnTo>
                    <a:pt x="282613" y="50533"/>
                  </a:lnTo>
                  <a:lnTo>
                    <a:pt x="302387" y="50533"/>
                  </a:lnTo>
                  <a:lnTo>
                    <a:pt x="310388" y="42481"/>
                  </a:lnTo>
                  <a:lnTo>
                    <a:pt x="310388" y="32524"/>
                  </a:lnTo>
                  <a:lnTo>
                    <a:pt x="310388" y="22567"/>
                  </a:lnTo>
                  <a:close/>
                </a:path>
                <a:path w="751204" h="193040">
                  <a:moveTo>
                    <a:pt x="348107" y="0"/>
                  </a:moveTo>
                  <a:lnTo>
                    <a:pt x="330225" y="0"/>
                  </a:lnTo>
                  <a:lnTo>
                    <a:pt x="330225" y="9969"/>
                  </a:lnTo>
                  <a:lnTo>
                    <a:pt x="338239" y="18034"/>
                  </a:lnTo>
                  <a:lnTo>
                    <a:pt x="348107" y="18034"/>
                  </a:lnTo>
                  <a:lnTo>
                    <a:pt x="348107" y="0"/>
                  </a:lnTo>
                  <a:close/>
                </a:path>
                <a:path w="751204" h="193040">
                  <a:moveTo>
                    <a:pt x="364858" y="118960"/>
                  </a:moveTo>
                  <a:lnTo>
                    <a:pt x="356857" y="110909"/>
                  </a:lnTo>
                  <a:lnTo>
                    <a:pt x="348107" y="110909"/>
                  </a:lnTo>
                  <a:lnTo>
                    <a:pt x="346964" y="110909"/>
                  </a:lnTo>
                  <a:lnTo>
                    <a:pt x="338239" y="110909"/>
                  </a:lnTo>
                  <a:lnTo>
                    <a:pt x="330225" y="118960"/>
                  </a:lnTo>
                  <a:lnTo>
                    <a:pt x="330225" y="128943"/>
                  </a:lnTo>
                  <a:lnTo>
                    <a:pt x="346964" y="128943"/>
                  </a:lnTo>
                  <a:lnTo>
                    <a:pt x="346964" y="145796"/>
                  </a:lnTo>
                  <a:lnTo>
                    <a:pt x="356857" y="145796"/>
                  </a:lnTo>
                  <a:lnTo>
                    <a:pt x="364858" y="137731"/>
                  </a:lnTo>
                  <a:lnTo>
                    <a:pt x="364858" y="128943"/>
                  </a:lnTo>
                  <a:lnTo>
                    <a:pt x="364858" y="127787"/>
                  </a:lnTo>
                  <a:lnTo>
                    <a:pt x="364858" y="118960"/>
                  </a:lnTo>
                  <a:close/>
                </a:path>
                <a:path w="751204" h="193040">
                  <a:moveTo>
                    <a:pt x="364858" y="55079"/>
                  </a:moveTo>
                  <a:lnTo>
                    <a:pt x="356857" y="47028"/>
                  </a:lnTo>
                  <a:lnTo>
                    <a:pt x="348107" y="47028"/>
                  </a:lnTo>
                  <a:lnTo>
                    <a:pt x="346964" y="47028"/>
                  </a:lnTo>
                  <a:lnTo>
                    <a:pt x="338239" y="47028"/>
                  </a:lnTo>
                  <a:lnTo>
                    <a:pt x="330225" y="55079"/>
                  </a:lnTo>
                  <a:lnTo>
                    <a:pt x="330225" y="63919"/>
                  </a:lnTo>
                  <a:lnTo>
                    <a:pt x="330225" y="65036"/>
                  </a:lnTo>
                  <a:lnTo>
                    <a:pt x="330225" y="73850"/>
                  </a:lnTo>
                  <a:lnTo>
                    <a:pt x="338239" y="81915"/>
                  </a:lnTo>
                  <a:lnTo>
                    <a:pt x="346964" y="81915"/>
                  </a:lnTo>
                  <a:lnTo>
                    <a:pt x="348107" y="81915"/>
                  </a:lnTo>
                  <a:lnTo>
                    <a:pt x="356857" y="81915"/>
                  </a:lnTo>
                  <a:lnTo>
                    <a:pt x="364858" y="73850"/>
                  </a:lnTo>
                  <a:lnTo>
                    <a:pt x="364858" y="65036"/>
                  </a:lnTo>
                  <a:lnTo>
                    <a:pt x="364858" y="63919"/>
                  </a:lnTo>
                  <a:lnTo>
                    <a:pt x="364858" y="55079"/>
                  </a:lnTo>
                  <a:close/>
                </a:path>
                <a:path w="751204" h="193040">
                  <a:moveTo>
                    <a:pt x="420471" y="150342"/>
                  </a:moveTo>
                  <a:lnTo>
                    <a:pt x="412470" y="142290"/>
                  </a:lnTo>
                  <a:lnTo>
                    <a:pt x="392696" y="142290"/>
                  </a:lnTo>
                  <a:lnTo>
                    <a:pt x="384695" y="150342"/>
                  </a:lnTo>
                  <a:lnTo>
                    <a:pt x="384695" y="170256"/>
                  </a:lnTo>
                  <a:lnTo>
                    <a:pt x="392696" y="178308"/>
                  </a:lnTo>
                  <a:lnTo>
                    <a:pt x="412470" y="178308"/>
                  </a:lnTo>
                  <a:lnTo>
                    <a:pt x="420471" y="170256"/>
                  </a:lnTo>
                  <a:lnTo>
                    <a:pt x="420471" y="160299"/>
                  </a:lnTo>
                  <a:lnTo>
                    <a:pt x="420471" y="150342"/>
                  </a:lnTo>
                  <a:close/>
                </a:path>
                <a:path w="751204" h="193040">
                  <a:moveTo>
                    <a:pt x="420471" y="86448"/>
                  </a:moveTo>
                  <a:lnTo>
                    <a:pt x="412470" y="78397"/>
                  </a:lnTo>
                  <a:lnTo>
                    <a:pt x="392696" y="78397"/>
                  </a:lnTo>
                  <a:lnTo>
                    <a:pt x="384695" y="86448"/>
                  </a:lnTo>
                  <a:lnTo>
                    <a:pt x="384695" y="106349"/>
                  </a:lnTo>
                  <a:lnTo>
                    <a:pt x="392696" y="114414"/>
                  </a:lnTo>
                  <a:lnTo>
                    <a:pt x="412470" y="114414"/>
                  </a:lnTo>
                  <a:lnTo>
                    <a:pt x="420471" y="106349"/>
                  </a:lnTo>
                  <a:lnTo>
                    <a:pt x="420471" y="96405"/>
                  </a:lnTo>
                  <a:lnTo>
                    <a:pt x="420471" y="86448"/>
                  </a:lnTo>
                  <a:close/>
                </a:path>
                <a:path w="751204" h="193040">
                  <a:moveTo>
                    <a:pt x="420471" y="22567"/>
                  </a:moveTo>
                  <a:lnTo>
                    <a:pt x="412470" y="14516"/>
                  </a:lnTo>
                  <a:lnTo>
                    <a:pt x="392696" y="14516"/>
                  </a:lnTo>
                  <a:lnTo>
                    <a:pt x="384695" y="22567"/>
                  </a:lnTo>
                  <a:lnTo>
                    <a:pt x="384695" y="42481"/>
                  </a:lnTo>
                  <a:lnTo>
                    <a:pt x="392696" y="50533"/>
                  </a:lnTo>
                  <a:lnTo>
                    <a:pt x="412470" y="50533"/>
                  </a:lnTo>
                  <a:lnTo>
                    <a:pt x="420471" y="42481"/>
                  </a:lnTo>
                  <a:lnTo>
                    <a:pt x="420471" y="32524"/>
                  </a:lnTo>
                  <a:lnTo>
                    <a:pt x="420471" y="22567"/>
                  </a:lnTo>
                  <a:close/>
                </a:path>
                <a:path w="751204" h="193040">
                  <a:moveTo>
                    <a:pt x="458177" y="0"/>
                  </a:moveTo>
                  <a:lnTo>
                    <a:pt x="440296" y="0"/>
                  </a:lnTo>
                  <a:lnTo>
                    <a:pt x="440296" y="9969"/>
                  </a:lnTo>
                  <a:lnTo>
                    <a:pt x="448310" y="18034"/>
                  </a:lnTo>
                  <a:lnTo>
                    <a:pt x="458177" y="18034"/>
                  </a:lnTo>
                  <a:lnTo>
                    <a:pt x="458177" y="0"/>
                  </a:lnTo>
                  <a:close/>
                </a:path>
                <a:path w="751204" h="193040">
                  <a:moveTo>
                    <a:pt x="474941" y="182867"/>
                  </a:moveTo>
                  <a:lnTo>
                    <a:pt x="466940" y="174815"/>
                  </a:lnTo>
                  <a:lnTo>
                    <a:pt x="457034" y="174815"/>
                  </a:lnTo>
                  <a:lnTo>
                    <a:pt x="457034" y="192798"/>
                  </a:lnTo>
                  <a:lnTo>
                    <a:pt x="474941" y="192798"/>
                  </a:lnTo>
                  <a:lnTo>
                    <a:pt x="474941" y="182867"/>
                  </a:lnTo>
                  <a:close/>
                </a:path>
                <a:path w="751204" h="193040">
                  <a:moveTo>
                    <a:pt x="474941" y="118960"/>
                  </a:moveTo>
                  <a:lnTo>
                    <a:pt x="466940" y="110909"/>
                  </a:lnTo>
                  <a:lnTo>
                    <a:pt x="458177" y="110909"/>
                  </a:lnTo>
                  <a:lnTo>
                    <a:pt x="457034" y="110909"/>
                  </a:lnTo>
                  <a:lnTo>
                    <a:pt x="448310" y="110909"/>
                  </a:lnTo>
                  <a:lnTo>
                    <a:pt x="440296" y="118960"/>
                  </a:lnTo>
                  <a:lnTo>
                    <a:pt x="440296" y="127787"/>
                  </a:lnTo>
                  <a:lnTo>
                    <a:pt x="440296" y="128943"/>
                  </a:lnTo>
                  <a:lnTo>
                    <a:pt x="440296" y="137731"/>
                  </a:lnTo>
                  <a:lnTo>
                    <a:pt x="448310" y="145796"/>
                  </a:lnTo>
                  <a:lnTo>
                    <a:pt x="457034" y="145796"/>
                  </a:lnTo>
                  <a:lnTo>
                    <a:pt x="458177" y="145796"/>
                  </a:lnTo>
                  <a:lnTo>
                    <a:pt x="466940" y="145796"/>
                  </a:lnTo>
                  <a:lnTo>
                    <a:pt x="474941" y="137731"/>
                  </a:lnTo>
                  <a:lnTo>
                    <a:pt x="474941" y="128943"/>
                  </a:lnTo>
                  <a:lnTo>
                    <a:pt x="474941" y="127787"/>
                  </a:lnTo>
                  <a:lnTo>
                    <a:pt x="474941" y="118960"/>
                  </a:lnTo>
                  <a:close/>
                </a:path>
                <a:path w="751204" h="193040">
                  <a:moveTo>
                    <a:pt x="474941" y="63919"/>
                  </a:moveTo>
                  <a:lnTo>
                    <a:pt x="458177" y="63919"/>
                  </a:lnTo>
                  <a:lnTo>
                    <a:pt x="458177" y="47028"/>
                  </a:lnTo>
                  <a:lnTo>
                    <a:pt x="448310" y="47028"/>
                  </a:lnTo>
                  <a:lnTo>
                    <a:pt x="440296" y="55079"/>
                  </a:lnTo>
                  <a:lnTo>
                    <a:pt x="440296" y="63919"/>
                  </a:lnTo>
                  <a:lnTo>
                    <a:pt x="440296" y="65036"/>
                  </a:lnTo>
                  <a:lnTo>
                    <a:pt x="440296" y="73850"/>
                  </a:lnTo>
                  <a:lnTo>
                    <a:pt x="448310" y="81915"/>
                  </a:lnTo>
                  <a:lnTo>
                    <a:pt x="457034" y="81915"/>
                  </a:lnTo>
                  <a:lnTo>
                    <a:pt x="458177" y="81915"/>
                  </a:lnTo>
                  <a:lnTo>
                    <a:pt x="466940" y="81915"/>
                  </a:lnTo>
                  <a:lnTo>
                    <a:pt x="474941" y="73850"/>
                  </a:lnTo>
                  <a:lnTo>
                    <a:pt x="474941" y="63919"/>
                  </a:lnTo>
                  <a:close/>
                </a:path>
                <a:path w="751204" h="193040">
                  <a:moveTo>
                    <a:pt x="530542" y="150342"/>
                  </a:moveTo>
                  <a:lnTo>
                    <a:pt x="522541" y="142290"/>
                  </a:lnTo>
                  <a:lnTo>
                    <a:pt x="502780" y="142290"/>
                  </a:lnTo>
                  <a:lnTo>
                    <a:pt x="494766" y="150342"/>
                  </a:lnTo>
                  <a:lnTo>
                    <a:pt x="494766" y="170256"/>
                  </a:lnTo>
                  <a:lnTo>
                    <a:pt x="502780" y="178308"/>
                  </a:lnTo>
                  <a:lnTo>
                    <a:pt x="522541" y="178308"/>
                  </a:lnTo>
                  <a:lnTo>
                    <a:pt x="530542" y="170256"/>
                  </a:lnTo>
                  <a:lnTo>
                    <a:pt x="530542" y="160299"/>
                  </a:lnTo>
                  <a:lnTo>
                    <a:pt x="530542" y="150342"/>
                  </a:lnTo>
                  <a:close/>
                </a:path>
                <a:path w="751204" h="193040">
                  <a:moveTo>
                    <a:pt x="530542" y="86448"/>
                  </a:moveTo>
                  <a:lnTo>
                    <a:pt x="522541" y="78397"/>
                  </a:lnTo>
                  <a:lnTo>
                    <a:pt x="502780" y="78397"/>
                  </a:lnTo>
                  <a:lnTo>
                    <a:pt x="494766" y="86448"/>
                  </a:lnTo>
                  <a:lnTo>
                    <a:pt x="494766" y="106349"/>
                  </a:lnTo>
                  <a:lnTo>
                    <a:pt x="502780" y="114414"/>
                  </a:lnTo>
                  <a:lnTo>
                    <a:pt x="522541" y="114414"/>
                  </a:lnTo>
                  <a:lnTo>
                    <a:pt x="530542" y="106349"/>
                  </a:lnTo>
                  <a:lnTo>
                    <a:pt x="530542" y="96405"/>
                  </a:lnTo>
                  <a:lnTo>
                    <a:pt x="530542" y="86448"/>
                  </a:lnTo>
                  <a:close/>
                </a:path>
                <a:path w="751204" h="193040">
                  <a:moveTo>
                    <a:pt x="585012" y="182867"/>
                  </a:moveTo>
                  <a:lnTo>
                    <a:pt x="577011" y="174815"/>
                  </a:lnTo>
                  <a:lnTo>
                    <a:pt x="568261" y="174815"/>
                  </a:lnTo>
                  <a:lnTo>
                    <a:pt x="567118" y="174815"/>
                  </a:lnTo>
                  <a:lnTo>
                    <a:pt x="558393" y="174815"/>
                  </a:lnTo>
                  <a:lnTo>
                    <a:pt x="550379" y="182867"/>
                  </a:lnTo>
                  <a:lnTo>
                    <a:pt x="550379" y="192798"/>
                  </a:lnTo>
                  <a:lnTo>
                    <a:pt x="567118" y="192798"/>
                  </a:lnTo>
                  <a:lnTo>
                    <a:pt x="568261" y="192798"/>
                  </a:lnTo>
                  <a:lnTo>
                    <a:pt x="585012" y="192798"/>
                  </a:lnTo>
                  <a:lnTo>
                    <a:pt x="585012" y="182867"/>
                  </a:lnTo>
                  <a:close/>
                </a:path>
                <a:path w="751204" h="193040">
                  <a:moveTo>
                    <a:pt x="585012" y="118960"/>
                  </a:moveTo>
                  <a:lnTo>
                    <a:pt x="577011" y="110909"/>
                  </a:lnTo>
                  <a:lnTo>
                    <a:pt x="568261" y="110909"/>
                  </a:lnTo>
                  <a:lnTo>
                    <a:pt x="567118" y="110909"/>
                  </a:lnTo>
                  <a:lnTo>
                    <a:pt x="558393" y="110909"/>
                  </a:lnTo>
                  <a:lnTo>
                    <a:pt x="550379" y="118960"/>
                  </a:lnTo>
                  <a:lnTo>
                    <a:pt x="550379" y="127787"/>
                  </a:lnTo>
                  <a:lnTo>
                    <a:pt x="550379" y="128943"/>
                  </a:lnTo>
                  <a:lnTo>
                    <a:pt x="550379" y="137731"/>
                  </a:lnTo>
                  <a:lnTo>
                    <a:pt x="558393" y="145796"/>
                  </a:lnTo>
                  <a:lnTo>
                    <a:pt x="567118" y="145796"/>
                  </a:lnTo>
                  <a:lnTo>
                    <a:pt x="568261" y="145796"/>
                  </a:lnTo>
                  <a:lnTo>
                    <a:pt x="577011" y="145796"/>
                  </a:lnTo>
                  <a:lnTo>
                    <a:pt x="585012" y="137731"/>
                  </a:lnTo>
                  <a:lnTo>
                    <a:pt x="585012" y="128943"/>
                  </a:lnTo>
                  <a:lnTo>
                    <a:pt x="585012" y="127787"/>
                  </a:lnTo>
                  <a:lnTo>
                    <a:pt x="585012" y="118960"/>
                  </a:lnTo>
                  <a:close/>
                </a:path>
                <a:path w="751204" h="193040">
                  <a:moveTo>
                    <a:pt x="585012" y="63919"/>
                  </a:moveTo>
                  <a:lnTo>
                    <a:pt x="568261" y="63919"/>
                  </a:lnTo>
                  <a:lnTo>
                    <a:pt x="567118" y="63919"/>
                  </a:lnTo>
                  <a:lnTo>
                    <a:pt x="550379" y="63919"/>
                  </a:lnTo>
                  <a:lnTo>
                    <a:pt x="550379" y="73850"/>
                  </a:lnTo>
                  <a:lnTo>
                    <a:pt x="558393" y="81915"/>
                  </a:lnTo>
                  <a:lnTo>
                    <a:pt x="567118" y="81915"/>
                  </a:lnTo>
                  <a:lnTo>
                    <a:pt x="568261" y="81915"/>
                  </a:lnTo>
                  <a:lnTo>
                    <a:pt x="577011" y="81915"/>
                  </a:lnTo>
                  <a:lnTo>
                    <a:pt x="585012" y="73850"/>
                  </a:lnTo>
                  <a:lnTo>
                    <a:pt x="585012" y="63919"/>
                  </a:lnTo>
                  <a:close/>
                </a:path>
                <a:path w="751204" h="193040">
                  <a:moveTo>
                    <a:pt x="640613" y="150342"/>
                  </a:moveTo>
                  <a:lnTo>
                    <a:pt x="632612" y="142290"/>
                  </a:lnTo>
                  <a:lnTo>
                    <a:pt x="612851" y="142290"/>
                  </a:lnTo>
                  <a:lnTo>
                    <a:pt x="604837" y="150342"/>
                  </a:lnTo>
                  <a:lnTo>
                    <a:pt x="604837" y="170256"/>
                  </a:lnTo>
                  <a:lnTo>
                    <a:pt x="612851" y="178308"/>
                  </a:lnTo>
                  <a:lnTo>
                    <a:pt x="632612" y="178308"/>
                  </a:lnTo>
                  <a:lnTo>
                    <a:pt x="640613" y="170256"/>
                  </a:lnTo>
                  <a:lnTo>
                    <a:pt x="640613" y="160299"/>
                  </a:lnTo>
                  <a:lnTo>
                    <a:pt x="640613" y="150342"/>
                  </a:lnTo>
                  <a:close/>
                </a:path>
                <a:path w="751204" h="193040">
                  <a:moveTo>
                    <a:pt x="640613" y="86448"/>
                  </a:moveTo>
                  <a:lnTo>
                    <a:pt x="632612" y="78397"/>
                  </a:lnTo>
                  <a:lnTo>
                    <a:pt x="612851" y="78397"/>
                  </a:lnTo>
                  <a:lnTo>
                    <a:pt x="604837" y="86448"/>
                  </a:lnTo>
                  <a:lnTo>
                    <a:pt x="604837" y="106349"/>
                  </a:lnTo>
                  <a:lnTo>
                    <a:pt x="612851" y="114414"/>
                  </a:lnTo>
                  <a:lnTo>
                    <a:pt x="632612" y="114414"/>
                  </a:lnTo>
                  <a:lnTo>
                    <a:pt x="640613" y="106349"/>
                  </a:lnTo>
                  <a:lnTo>
                    <a:pt x="640613" y="96405"/>
                  </a:lnTo>
                  <a:lnTo>
                    <a:pt x="640613" y="86448"/>
                  </a:lnTo>
                  <a:close/>
                </a:path>
                <a:path w="751204" h="193040">
                  <a:moveTo>
                    <a:pt x="695083" y="182867"/>
                  </a:moveTo>
                  <a:lnTo>
                    <a:pt x="687082" y="174815"/>
                  </a:lnTo>
                  <a:lnTo>
                    <a:pt x="678345" y="174815"/>
                  </a:lnTo>
                  <a:lnTo>
                    <a:pt x="677214" y="174815"/>
                  </a:lnTo>
                  <a:lnTo>
                    <a:pt x="668464" y="174815"/>
                  </a:lnTo>
                  <a:lnTo>
                    <a:pt x="660450" y="182867"/>
                  </a:lnTo>
                  <a:lnTo>
                    <a:pt x="660450" y="192798"/>
                  </a:lnTo>
                  <a:lnTo>
                    <a:pt x="677214" y="192798"/>
                  </a:lnTo>
                  <a:lnTo>
                    <a:pt x="678345" y="192798"/>
                  </a:lnTo>
                  <a:lnTo>
                    <a:pt x="695083" y="192798"/>
                  </a:lnTo>
                  <a:lnTo>
                    <a:pt x="695083" y="182867"/>
                  </a:lnTo>
                  <a:close/>
                </a:path>
                <a:path w="751204" h="193040">
                  <a:moveTo>
                    <a:pt x="695083" y="118960"/>
                  </a:moveTo>
                  <a:lnTo>
                    <a:pt x="687082" y="110909"/>
                  </a:lnTo>
                  <a:lnTo>
                    <a:pt x="678345" y="110909"/>
                  </a:lnTo>
                  <a:lnTo>
                    <a:pt x="677214" y="110909"/>
                  </a:lnTo>
                  <a:lnTo>
                    <a:pt x="668464" y="110909"/>
                  </a:lnTo>
                  <a:lnTo>
                    <a:pt x="660450" y="118960"/>
                  </a:lnTo>
                  <a:lnTo>
                    <a:pt x="660450" y="127787"/>
                  </a:lnTo>
                  <a:lnTo>
                    <a:pt x="660450" y="128943"/>
                  </a:lnTo>
                  <a:lnTo>
                    <a:pt x="660450" y="137731"/>
                  </a:lnTo>
                  <a:lnTo>
                    <a:pt x="668464" y="145796"/>
                  </a:lnTo>
                  <a:lnTo>
                    <a:pt x="677214" y="145796"/>
                  </a:lnTo>
                  <a:lnTo>
                    <a:pt x="678345" y="145796"/>
                  </a:lnTo>
                  <a:lnTo>
                    <a:pt x="687082" y="145796"/>
                  </a:lnTo>
                  <a:lnTo>
                    <a:pt x="695083" y="137731"/>
                  </a:lnTo>
                  <a:lnTo>
                    <a:pt x="695083" y="128943"/>
                  </a:lnTo>
                  <a:lnTo>
                    <a:pt x="695083" y="127800"/>
                  </a:lnTo>
                  <a:lnTo>
                    <a:pt x="695083" y="118960"/>
                  </a:lnTo>
                  <a:close/>
                </a:path>
                <a:path w="751204" h="193040">
                  <a:moveTo>
                    <a:pt x="695083" y="63893"/>
                  </a:moveTo>
                  <a:lnTo>
                    <a:pt x="677214" y="63893"/>
                  </a:lnTo>
                  <a:lnTo>
                    <a:pt x="660450" y="63919"/>
                  </a:lnTo>
                  <a:lnTo>
                    <a:pt x="660450" y="73850"/>
                  </a:lnTo>
                  <a:lnTo>
                    <a:pt x="668464" y="81915"/>
                  </a:lnTo>
                  <a:lnTo>
                    <a:pt x="677214" y="81915"/>
                  </a:lnTo>
                  <a:lnTo>
                    <a:pt x="678345" y="81915"/>
                  </a:lnTo>
                  <a:lnTo>
                    <a:pt x="687082" y="81915"/>
                  </a:lnTo>
                  <a:lnTo>
                    <a:pt x="695083" y="73850"/>
                  </a:lnTo>
                  <a:lnTo>
                    <a:pt x="695083" y="63893"/>
                  </a:lnTo>
                  <a:close/>
                </a:path>
                <a:path w="751204" h="193040">
                  <a:moveTo>
                    <a:pt x="727443" y="142290"/>
                  </a:moveTo>
                  <a:lnTo>
                    <a:pt x="722934" y="142290"/>
                  </a:lnTo>
                  <a:lnTo>
                    <a:pt x="714921" y="150342"/>
                  </a:lnTo>
                  <a:lnTo>
                    <a:pt x="715022" y="170357"/>
                  </a:lnTo>
                  <a:lnTo>
                    <a:pt x="719467" y="160147"/>
                  </a:lnTo>
                  <a:lnTo>
                    <a:pt x="726694" y="143941"/>
                  </a:lnTo>
                  <a:lnTo>
                    <a:pt x="727443" y="142290"/>
                  </a:lnTo>
                  <a:close/>
                </a:path>
                <a:path w="751204" h="193040">
                  <a:moveTo>
                    <a:pt x="750697" y="86461"/>
                  </a:moveTo>
                  <a:lnTo>
                    <a:pt x="742696" y="78409"/>
                  </a:lnTo>
                  <a:lnTo>
                    <a:pt x="722934" y="78409"/>
                  </a:lnTo>
                  <a:lnTo>
                    <a:pt x="714921" y="86461"/>
                  </a:lnTo>
                  <a:lnTo>
                    <a:pt x="714921" y="106362"/>
                  </a:lnTo>
                  <a:lnTo>
                    <a:pt x="722934" y="114427"/>
                  </a:lnTo>
                  <a:lnTo>
                    <a:pt x="740295" y="114427"/>
                  </a:lnTo>
                  <a:lnTo>
                    <a:pt x="741159" y="112560"/>
                  </a:lnTo>
                  <a:lnTo>
                    <a:pt x="748944" y="96253"/>
                  </a:lnTo>
                  <a:lnTo>
                    <a:pt x="750697" y="92671"/>
                  </a:lnTo>
                  <a:lnTo>
                    <a:pt x="750697" y="86461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01">
              <a:extLst>
                <a:ext uri="{FF2B5EF4-FFF2-40B4-BE49-F238E27FC236}">
                  <a16:creationId xmlns:a16="http://schemas.microsoft.com/office/drawing/2014/main" id="{B33157DE-B080-EDC7-1002-4A67B48B3BB5}"/>
                </a:ext>
              </a:extLst>
            </p:cNvPr>
            <p:cNvSpPr/>
            <p:nvPr/>
          </p:nvSpPr>
          <p:spPr>
            <a:xfrm>
              <a:off x="5142014" y="76872"/>
              <a:ext cx="771525" cy="193040"/>
            </a:xfrm>
            <a:custGeom>
              <a:avLst/>
              <a:gdLst/>
              <a:ahLst/>
              <a:cxnLst/>
              <a:rect l="l" t="t" r="r" b="b"/>
              <a:pathLst>
                <a:path w="771525" h="193040">
                  <a:moveTo>
                    <a:pt x="457" y="127711"/>
                  </a:moveTo>
                  <a:lnTo>
                    <a:pt x="0" y="128917"/>
                  </a:lnTo>
                  <a:lnTo>
                    <a:pt x="457" y="128917"/>
                  </a:lnTo>
                  <a:lnTo>
                    <a:pt x="457" y="127711"/>
                  </a:lnTo>
                  <a:close/>
                </a:path>
                <a:path w="771525" h="193040">
                  <a:moveTo>
                    <a:pt x="56070" y="86461"/>
                  </a:moveTo>
                  <a:lnTo>
                    <a:pt x="48069" y="78397"/>
                  </a:lnTo>
                  <a:lnTo>
                    <a:pt x="28295" y="78397"/>
                  </a:lnTo>
                  <a:lnTo>
                    <a:pt x="20294" y="86461"/>
                  </a:lnTo>
                  <a:lnTo>
                    <a:pt x="20294" y="106362"/>
                  </a:lnTo>
                  <a:lnTo>
                    <a:pt x="28295" y="114427"/>
                  </a:lnTo>
                  <a:lnTo>
                    <a:pt x="48069" y="114427"/>
                  </a:lnTo>
                  <a:lnTo>
                    <a:pt x="56070" y="106362"/>
                  </a:lnTo>
                  <a:lnTo>
                    <a:pt x="56070" y="96418"/>
                  </a:lnTo>
                  <a:lnTo>
                    <a:pt x="56070" y="86461"/>
                  </a:lnTo>
                  <a:close/>
                </a:path>
                <a:path w="771525" h="193040">
                  <a:moveTo>
                    <a:pt x="56070" y="22555"/>
                  </a:moveTo>
                  <a:lnTo>
                    <a:pt x="48069" y="14503"/>
                  </a:lnTo>
                  <a:lnTo>
                    <a:pt x="46761" y="14503"/>
                  </a:lnTo>
                  <a:lnTo>
                    <a:pt x="38976" y="32512"/>
                  </a:lnTo>
                  <a:lnTo>
                    <a:pt x="31369" y="50520"/>
                  </a:lnTo>
                  <a:lnTo>
                    <a:pt x="48069" y="50520"/>
                  </a:lnTo>
                  <a:lnTo>
                    <a:pt x="56070" y="42468"/>
                  </a:lnTo>
                  <a:lnTo>
                    <a:pt x="56070" y="22555"/>
                  </a:lnTo>
                  <a:close/>
                </a:path>
                <a:path w="771525" h="193040">
                  <a:moveTo>
                    <a:pt x="110528" y="118973"/>
                  </a:moveTo>
                  <a:lnTo>
                    <a:pt x="102527" y="110921"/>
                  </a:lnTo>
                  <a:lnTo>
                    <a:pt x="93789" y="110921"/>
                  </a:lnTo>
                  <a:lnTo>
                    <a:pt x="92633" y="110921"/>
                  </a:lnTo>
                  <a:lnTo>
                    <a:pt x="83896" y="110921"/>
                  </a:lnTo>
                  <a:lnTo>
                    <a:pt x="75895" y="118973"/>
                  </a:lnTo>
                  <a:lnTo>
                    <a:pt x="75895" y="128917"/>
                  </a:lnTo>
                  <a:lnTo>
                    <a:pt x="92633" y="128917"/>
                  </a:lnTo>
                  <a:lnTo>
                    <a:pt x="93789" y="128917"/>
                  </a:lnTo>
                  <a:lnTo>
                    <a:pt x="110528" y="128917"/>
                  </a:lnTo>
                  <a:lnTo>
                    <a:pt x="110528" y="118973"/>
                  </a:lnTo>
                  <a:close/>
                </a:path>
                <a:path w="771525" h="193040">
                  <a:moveTo>
                    <a:pt x="110528" y="55079"/>
                  </a:moveTo>
                  <a:lnTo>
                    <a:pt x="102527" y="47028"/>
                  </a:lnTo>
                  <a:lnTo>
                    <a:pt x="93789" y="47028"/>
                  </a:lnTo>
                  <a:lnTo>
                    <a:pt x="92633" y="47028"/>
                  </a:lnTo>
                  <a:lnTo>
                    <a:pt x="83896" y="47028"/>
                  </a:lnTo>
                  <a:lnTo>
                    <a:pt x="75895" y="55079"/>
                  </a:lnTo>
                  <a:lnTo>
                    <a:pt x="75895" y="63893"/>
                  </a:lnTo>
                  <a:lnTo>
                    <a:pt x="75895" y="65036"/>
                  </a:lnTo>
                  <a:lnTo>
                    <a:pt x="75895" y="73837"/>
                  </a:lnTo>
                  <a:lnTo>
                    <a:pt x="83896" y="81902"/>
                  </a:lnTo>
                  <a:lnTo>
                    <a:pt x="92633" y="81902"/>
                  </a:lnTo>
                  <a:lnTo>
                    <a:pt x="93789" y="81902"/>
                  </a:lnTo>
                  <a:lnTo>
                    <a:pt x="102527" y="81902"/>
                  </a:lnTo>
                  <a:lnTo>
                    <a:pt x="110528" y="73837"/>
                  </a:lnTo>
                  <a:lnTo>
                    <a:pt x="110528" y="65036"/>
                  </a:lnTo>
                  <a:lnTo>
                    <a:pt x="110528" y="63893"/>
                  </a:lnTo>
                  <a:lnTo>
                    <a:pt x="110528" y="55079"/>
                  </a:lnTo>
                  <a:close/>
                </a:path>
                <a:path w="771525" h="193040">
                  <a:moveTo>
                    <a:pt x="110528" y="0"/>
                  </a:moveTo>
                  <a:lnTo>
                    <a:pt x="93789" y="0"/>
                  </a:lnTo>
                  <a:lnTo>
                    <a:pt x="92633" y="0"/>
                  </a:lnTo>
                  <a:lnTo>
                    <a:pt x="75895" y="0"/>
                  </a:lnTo>
                  <a:lnTo>
                    <a:pt x="75895" y="9969"/>
                  </a:lnTo>
                  <a:lnTo>
                    <a:pt x="83896" y="18021"/>
                  </a:lnTo>
                  <a:lnTo>
                    <a:pt x="92633" y="18021"/>
                  </a:lnTo>
                  <a:lnTo>
                    <a:pt x="93789" y="18021"/>
                  </a:lnTo>
                  <a:lnTo>
                    <a:pt x="102527" y="18021"/>
                  </a:lnTo>
                  <a:lnTo>
                    <a:pt x="110528" y="9969"/>
                  </a:lnTo>
                  <a:lnTo>
                    <a:pt x="110528" y="0"/>
                  </a:lnTo>
                  <a:close/>
                </a:path>
                <a:path w="771525" h="193040">
                  <a:moveTo>
                    <a:pt x="166141" y="86461"/>
                  </a:moveTo>
                  <a:lnTo>
                    <a:pt x="158140" y="78397"/>
                  </a:lnTo>
                  <a:lnTo>
                    <a:pt x="138366" y="78397"/>
                  </a:lnTo>
                  <a:lnTo>
                    <a:pt x="130365" y="86461"/>
                  </a:lnTo>
                  <a:lnTo>
                    <a:pt x="130365" y="106362"/>
                  </a:lnTo>
                  <a:lnTo>
                    <a:pt x="138366" y="114427"/>
                  </a:lnTo>
                  <a:lnTo>
                    <a:pt x="158140" y="114427"/>
                  </a:lnTo>
                  <a:lnTo>
                    <a:pt x="166141" y="106362"/>
                  </a:lnTo>
                  <a:lnTo>
                    <a:pt x="166141" y="96418"/>
                  </a:lnTo>
                  <a:lnTo>
                    <a:pt x="166141" y="86461"/>
                  </a:lnTo>
                  <a:close/>
                </a:path>
                <a:path w="771525" h="193040">
                  <a:moveTo>
                    <a:pt x="166141" y="22555"/>
                  </a:moveTo>
                  <a:lnTo>
                    <a:pt x="158140" y="14503"/>
                  </a:lnTo>
                  <a:lnTo>
                    <a:pt x="138366" y="14503"/>
                  </a:lnTo>
                  <a:lnTo>
                    <a:pt x="130365" y="22555"/>
                  </a:lnTo>
                  <a:lnTo>
                    <a:pt x="130365" y="42468"/>
                  </a:lnTo>
                  <a:lnTo>
                    <a:pt x="138366" y="50520"/>
                  </a:lnTo>
                  <a:lnTo>
                    <a:pt x="158140" y="50520"/>
                  </a:lnTo>
                  <a:lnTo>
                    <a:pt x="166141" y="42468"/>
                  </a:lnTo>
                  <a:lnTo>
                    <a:pt x="166141" y="32512"/>
                  </a:lnTo>
                  <a:lnTo>
                    <a:pt x="166141" y="22555"/>
                  </a:lnTo>
                  <a:close/>
                </a:path>
                <a:path w="771525" h="193040">
                  <a:moveTo>
                    <a:pt x="220611" y="118973"/>
                  </a:moveTo>
                  <a:lnTo>
                    <a:pt x="212610" y="110921"/>
                  </a:lnTo>
                  <a:lnTo>
                    <a:pt x="203860" y="110921"/>
                  </a:lnTo>
                  <a:lnTo>
                    <a:pt x="202742" y="110921"/>
                  </a:lnTo>
                  <a:lnTo>
                    <a:pt x="193992" y="110921"/>
                  </a:lnTo>
                  <a:lnTo>
                    <a:pt x="185978" y="118973"/>
                  </a:lnTo>
                  <a:lnTo>
                    <a:pt x="185978" y="128917"/>
                  </a:lnTo>
                  <a:lnTo>
                    <a:pt x="202742" y="128917"/>
                  </a:lnTo>
                  <a:lnTo>
                    <a:pt x="203860" y="128917"/>
                  </a:lnTo>
                  <a:lnTo>
                    <a:pt x="220611" y="128917"/>
                  </a:lnTo>
                  <a:lnTo>
                    <a:pt x="220611" y="118973"/>
                  </a:lnTo>
                  <a:close/>
                </a:path>
                <a:path w="771525" h="193040">
                  <a:moveTo>
                    <a:pt x="220611" y="55079"/>
                  </a:moveTo>
                  <a:lnTo>
                    <a:pt x="212610" y="47028"/>
                  </a:lnTo>
                  <a:lnTo>
                    <a:pt x="203860" y="47028"/>
                  </a:lnTo>
                  <a:lnTo>
                    <a:pt x="202742" y="47028"/>
                  </a:lnTo>
                  <a:lnTo>
                    <a:pt x="193992" y="47028"/>
                  </a:lnTo>
                  <a:lnTo>
                    <a:pt x="185978" y="55079"/>
                  </a:lnTo>
                  <a:lnTo>
                    <a:pt x="185978" y="63893"/>
                  </a:lnTo>
                  <a:lnTo>
                    <a:pt x="185978" y="65036"/>
                  </a:lnTo>
                  <a:lnTo>
                    <a:pt x="185978" y="73837"/>
                  </a:lnTo>
                  <a:lnTo>
                    <a:pt x="193992" y="81902"/>
                  </a:lnTo>
                  <a:lnTo>
                    <a:pt x="202742" y="81902"/>
                  </a:lnTo>
                  <a:lnTo>
                    <a:pt x="203860" y="81902"/>
                  </a:lnTo>
                  <a:lnTo>
                    <a:pt x="212610" y="81902"/>
                  </a:lnTo>
                  <a:lnTo>
                    <a:pt x="220611" y="73837"/>
                  </a:lnTo>
                  <a:lnTo>
                    <a:pt x="220611" y="65036"/>
                  </a:lnTo>
                  <a:lnTo>
                    <a:pt x="220611" y="63893"/>
                  </a:lnTo>
                  <a:lnTo>
                    <a:pt x="220611" y="55079"/>
                  </a:lnTo>
                  <a:close/>
                </a:path>
                <a:path w="771525" h="193040">
                  <a:moveTo>
                    <a:pt x="220611" y="0"/>
                  </a:moveTo>
                  <a:lnTo>
                    <a:pt x="203860" y="0"/>
                  </a:lnTo>
                  <a:lnTo>
                    <a:pt x="202742" y="0"/>
                  </a:lnTo>
                  <a:lnTo>
                    <a:pt x="185978" y="0"/>
                  </a:lnTo>
                  <a:lnTo>
                    <a:pt x="185978" y="9969"/>
                  </a:lnTo>
                  <a:lnTo>
                    <a:pt x="193992" y="18021"/>
                  </a:lnTo>
                  <a:lnTo>
                    <a:pt x="202742" y="18021"/>
                  </a:lnTo>
                  <a:lnTo>
                    <a:pt x="203860" y="18021"/>
                  </a:lnTo>
                  <a:lnTo>
                    <a:pt x="212610" y="18021"/>
                  </a:lnTo>
                  <a:lnTo>
                    <a:pt x="220611" y="9969"/>
                  </a:lnTo>
                  <a:lnTo>
                    <a:pt x="220611" y="0"/>
                  </a:lnTo>
                  <a:close/>
                </a:path>
                <a:path w="771525" h="193040">
                  <a:moveTo>
                    <a:pt x="276212" y="86461"/>
                  </a:moveTo>
                  <a:lnTo>
                    <a:pt x="268211" y="78397"/>
                  </a:lnTo>
                  <a:lnTo>
                    <a:pt x="248437" y="78397"/>
                  </a:lnTo>
                  <a:lnTo>
                    <a:pt x="240436" y="86461"/>
                  </a:lnTo>
                  <a:lnTo>
                    <a:pt x="240436" y="106362"/>
                  </a:lnTo>
                  <a:lnTo>
                    <a:pt x="248437" y="114427"/>
                  </a:lnTo>
                  <a:lnTo>
                    <a:pt x="268211" y="114427"/>
                  </a:lnTo>
                  <a:lnTo>
                    <a:pt x="276212" y="106362"/>
                  </a:lnTo>
                  <a:lnTo>
                    <a:pt x="276212" y="96418"/>
                  </a:lnTo>
                  <a:lnTo>
                    <a:pt x="276212" y="86461"/>
                  </a:lnTo>
                  <a:close/>
                </a:path>
                <a:path w="771525" h="193040">
                  <a:moveTo>
                    <a:pt x="276212" y="22555"/>
                  </a:moveTo>
                  <a:lnTo>
                    <a:pt x="268211" y="14503"/>
                  </a:lnTo>
                  <a:lnTo>
                    <a:pt x="248437" y="14503"/>
                  </a:lnTo>
                  <a:lnTo>
                    <a:pt x="240436" y="22555"/>
                  </a:lnTo>
                  <a:lnTo>
                    <a:pt x="240436" y="42468"/>
                  </a:lnTo>
                  <a:lnTo>
                    <a:pt x="248437" y="50520"/>
                  </a:lnTo>
                  <a:lnTo>
                    <a:pt x="268211" y="50520"/>
                  </a:lnTo>
                  <a:lnTo>
                    <a:pt x="276212" y="42468"/>
                  </a:lnTo>
                  <a:lnTo>
                    <a:pt x="276212" y="32512"/>
                  </a:lnTo>
                  <a:lnTo>
                    <a:pt x="276212" y="22555"/>
                  </a:lnTo>
                  <a:close/>
                </a:path>
                <a:path w="771525" h="193040">
                  <a:moveTo>
                    <a:pt x="330682" y="118973"/>
                  </a:moveTo>
                  <a:lnTo>
                    <a:pt x="322681" y="110921"/>
                  </a:lnTo>
                  <a:lnTo>
                    <a:pt x="313931" y="110921"/>
                  </a:lnTo>
                  <a:lnTo>
                    <a:pt x="312788" y="110921"/>
                  </a:lnTo>
                  <a:lnTo>
                    <a:pt x="304063" y="110921"/>
                  </a:lnTo>
                  <a:lnTo>
                    <a:pt x="296049" y="118973"/>
                  </a:lnTo>
                  <a:lnTo>
                    <a:pt x="296049" y="128917"/>
                  </a:lnTo>
                  <a:lnTo>
                    <a:pt x="312788" y="128917"/>
                  </a:lnTo>
                  <a:lnTo>
                    <a:pt x="312788" y="145808"/>
                  </a:lnTo>
                  <a:lnTo>
                    <a:pt x="322681" y="145808"/>
                  </a:lnTo>
                  <a:lnTo>
                    <a:pt x="330682" y="137744"/>
                  </a:lnTo>
                  <a:lnTo>
                    <a:pt x="330682" y="128917"/>
                  </a:lnTo>
                  <a:lnTo>
                    <a:pt x="330682" y="127774"/>
                  </a:lnTo>
                  <a:lnTo>
                    <a:pt x="330682" y="118973"/>
                  </a:lnTo>
                  <a:close/>
                </a:path>
                <a:path w="771525" h="193040">
                  <a:moveTo>
                    <a:pt x="330682" y="55079"/>
                  </a:moveTo>
                  <a:lnTo>
                    <a:pt x="322681" y="47028"/>
                  </a:lnTo>
                  <a:lnTo>
                    <a:pt x="313931" y="47028"/>
                  </a:lnTo>
                  <a:lnTo>
                    <a:pt x="312788" y="47028"/>
                  </a:lnTo>
                  <a:lnTo>
                    <a:pt x="304063" y="47028"/>
                  </a:lnTo>
                  <a:lnTo>
                    <a:pt x="296049" y="55079"/>
                  </a:lnTo>
                  <a:lnTo>
                    <a:pt x="296049" y="63893"/>
                  </a:lnTo>
                  <a:lnTo>
                    <a:pt x="296049" y="65036"/>
                  </a:lnTo>
                  <a:lnTo>
                    <a:pt x="296049" y="73837"/>
                  </a:lnTo>
                  <a:lnTo>
                    <a:pt x="304063" y="81902"/>
                  </a:lnTo>
                  <a:lnTo>
                    <a:pt x="312788" y="81902"/>
                  </a:lnTo>
                  <a:lnTo>
                    <a:pt x="313931" y="81902"/>
                  </a:lnTo>
                  <a:lnTo>
                    <a:pt x="322681" y="81902"/>
                  </a:lnTo>
                  <a:lnTo>
                    <a:pt x="330682" y="73837"/>
                  </a:lnTo>
                  <a:lnTo>
                    <a:pt x="330682" y="65036"/>
                  </a:lnTo>
                  <a:lnTo>
                    <a:pt x="330682" y="63893"/>
                  </a:lnTo>
                  <a:lnTo>
                    <a:pt x="330682" y="55079"/>
                  </a:lnTo>
                  <a:close/>
                </a:path>
                <a:path w="771525" h="193040">
                  <a:moveTo>
                    <a:pt x="330682" y="0"/>
                  </a:moveTo>
                  <a:lnTo>
                    <a:pt x="313931" y="0"/>
                  </a:lnTo>
                  <a:lnTo>
                    <a:pt x="312788" y="0"/>
                  </a:lnTo>
                  <a:lnTo>
                    <a:pt x="296049" y="0"/>
                  </a:lnTo>
                  <a:lnTo>
                    <a:pt x="296049" y="9969"/>
                  </a:lnTo>
                  <a:lnTo>
                    <a:pt x="304063" y="18021"/>
                  </a:lnTo>
                  <a:lnTo>
                    <a:pt x="312788" y="18021"/>
                  </a:lnTo>
                  <a:lnTo>
                    <a:pt x="313931" y="18021"/>
                  </a:lnTo>
                  <a:lnTo>
                    <a:pt x="322681" y="18021"/>
                  </a:lnTo>
                  <a:lnTo>
                    <a:pt x="330682" y="9969"/>
                  </a:lnTo>
                  <a:lnTo>
                    <a:pt x="330682" y="0"/>
                  </a:lnTo>
                  <a:close/>
                </a:path>
                <a:path w="771525" h="193040">
                  <a:moveTo>
                    <a:pt x="386295" y="150342"/>
                  </a:moveTo>
                  <a:lnTo>
                    <a:pt x="378294" y="142290"/>
                  </a:lnTo>
                  <a:lnTo>
                    <a:pt x="358521" y="142290"/>
                  </a:lnTo>
                  <a:lnTo>
                    <a:pt x="350520" y="150342"/>
                  </a:lnTo>
                  <a:lnTo>
                    <a:pt x="350520" y="170256"/>
                  </a:lnTo>
                  <a:lnTo>
                    <a:pt x="358521" y="178308"/>
                  </a:lnTo>
                  <a:lnTo>
                    <a:pt x="378294" y="178308"/>
                  </a:lnTo>
                  <a:lnTo>
                    <a:pt x="386295" y="170256"/>
                  </a:lnTo>
                  <a:lnTo>
                    <a:pt x="386295" y="160299"/>
                  </a:lnTo>
                  <a:lnTo>
                    <a:pt x="386295" y="150342"/>
                  </a:lnTo>
                  <a:close/>
                </a:path>
                <a:path w="771525" h="193040">
                  <a:moveTo>
                    <a:pt x="386295" y="86461"/>
                  </a:moveTo>
                  <a:lnTo>
                    <a:pt x="378294" y="78397"/>
                  </a:lnTo>
                  <a:lnTo>
                    <a:pt x="358521" y="78397"/>
                  </a:lnTo>
                  <a:lnTo>
                    <a:pt x="350520" y="86461"/>
                  </a:lnTo>
                  <a:lnTo>
                    <a:pt x="350520" y="106362"/>
                  </a:lnTo>
                  <a:lnTo>
                    <a:pt x="358521" y="114427"/>
                  </a:lnTo>
                  <a:lnTo>
                    <a:pt x="378294" y="114427"/>
                  </a:lnTo>
                  <a:lnTo>
                    <a:pt x="386295" y="106362"/>
                  </a:lnTo>
                  <a:lnTo>
                    <a:pt x="386295" y="96418"/>
                  </a:lnTo>
                  <a:lnTo>
                    <a:pt x="386295" y="86461"/>
                  </a:lnTo>
                  <a:close/>
                </a:path>
                <a:path w="771525" h="193040">
                  <a:moveTo>
                    <a:pt x="386295" y="22555"/>
                  </a:moveTo>
                  <a:lnTo>
                    <a:pt x="378294" y="14503"/>
                  </a:lnTo>
                  <a:lnTo>
                    <a:pt x="358521" y="14503"/>
                  </a:lnTo>
                  <a:lnTo>
                    <a:pt x="350520" y="22555"/>
                  </a:lnTo>
                  <a:lnTo>
                    <a:pt x="350520" y="42468"/>
                  </a:lnTo>
                  <a:lnTo>
                    <a:pt x="358521" y="50520"/>
                  </a:lnTo>
                  <a:lnTo>
                    <a:pt x="378294" y="50520"/>
                  </a:lnTo>
                  <a:lnTo>
                    <a:pt x="386295" y="42468"/>
                  </a:lnTo>
                  <a:lnTo>
                    <a:pt x="386295" y="32512"/>
                  </a:lnTo>
                  <a:lnTo>
                    <a:pt x="386295" y="22555"/>
                  </a:lnTo>
                  <a:close/>
                </a:path>
                <a:path w="771525" h="193040">
                  <a:moveTo>
                    <a:pt x="424002" y="0"/>
                  </a:moveTo>
                  <a:lnTo>
                    <a:pt x="406120" y="0"/>
                  </a:lnTo>
                  <a:lnTo>
                    <a:pt x="406120" y="9969"/>
                  </a:lnTo>
                  <a:lnTo>
                    <a:pt x="414134" y="18021"/>
                  </a:lnTo>
                  <a:lnTo>
                    <a:pt x="424002" y="18021"/>
                  </a:lnTo>
                  <a:lnTo>
                    <a:pt x="424002" y="0"/>
                  </a:lnTo>
                  <a:close/>
                </a:path>
                <a:path w="771525" h="193040">
                  <a:moveTo>
                    <a:pt x="440766" y="182854"/>
                  </a:moveTo>
                  <a:lnTo>
                    <a:pt x="432765" y="174802"/>
                  </a:lnTo>
                  <a:lnTo>
                    <a:pt x="422859" y="174802"/>
                  </a:lnTo>
                  <a:lnTo>
                    <a:pt x="422859" y="192811"/>
                  </a:lnTo>
                  <a:lnTo>
                    <a:pt x="440766" y="192811"/>
                  </a:lnTo>
                  <a:lnTo>
                    <a:pt x="440766" y="182854"/>
                  </a:lnTo>
                  <a:close/>
                </a:path>
                <a:path w="771525" h="193040">
                  <a:moveTo>
                    <a:pt x="440766" y="118973"/>
                  </a:moveTo>
                  <a:lnTo>
                    <a:pt x="432765" y="110921"/>
                  </a:lnTo>
                  <a:lnTo>
                    <a:pt x="424002" y="110921"/>
                  </a:lnTo>
                  <a:lnTo>
                    <a:pt x="422859" y="110921"/>
                  </a:lnTo>
                  <a:lnTo>
                    <a:pt x="414134" y="110921"/>
                  </a:lnTo>
                  <a:lnTo>
                    <a:pt x="406120" y="118973"/>
                  </a:lnTo>
                  <a:lnTo>
                    <a:pt x="406120" y="128917"/>
                  </a:lnTo>
                  <a:lnTo>
                    <a:pt x="422859" y="128917"/>
                  </a:lnTo>
                  <a:lnTo>
                    <a:pt x="422859" y="145808"/>
                  </a:lnTo>
                  <a:lnTo>
                    <a:pt x="432765" y="145808"/>
                  </a:lnTo>
                  <a:lnTo>
                    <a:pt x="440766" y="137744"/>
                  </a:lnTo>
                  <a:lnTo>
                    <a:pt x="440766" y="128917"/>
                  </a:lnTo>
                  <a:lnTo>
                    <a:pt x="440766" y="127774"/>
                  </a:lnTo>
                  <a:lnTo>
                    <a:pt x="440766" y="118973"/>
                  </a:lnTo>
                  <a:close/>
                </a:path>
                <a:path w="771525" h="193040">
                  <a:moveTo>
                    <a:pt x="440766" y="63893"/>
                  </a:moveTo>
                  <a:lnTo>
                    <a:pt x="424002" y="63893"/>
                  </a:lnTo>
                  <a:lnTo>
                    <a:pt x="424002" y="47028"/>
                  </a:lnTo>
                  <a:lnTo>
                    <a:pt x="414134" y="47028"/>
                  </a:lnTo>
                  <a:lnTo>
                    <a:pt x="406120" y="55079"/>
                  </a:lnTo>
                  <a:lnTo>
                    <a:pt x="406120" y="63893"/>
                  </a:lnTo>
                  <a:lnTo>
                    <a:pt x="406120" y="65036"/>
                  </a:lnTo>
                  <a:lnTo>
                    <a:pt x="406120" y="73837"/>
                  </a:lnTo>
                  <a:lnTo>
                    <a:pt x="414134" y="81902"/>
                  </a:lnTo>
                  <a:lnTo>
                    <a:pt x="422859" y="81902"/>
                  </a:lnTo>
                  <a:lnTo>
                    <a:pt x="424002" y="81902"/>
                  </a:lnTo>
                  <a:lnTo>
                    <a:pt x="432765" y="81902"/>
                  </a:lnTo>
                  <a:lnTo>
                    <a:pt x="440766" y="73837"/>
                  </a:lnTo>
                  <a:lnTo>
                    <a:pt x="440766" y="63893"/>
                  </a:lnTo>
                  <a:close/>
                </a:path>
                <a:path w="771525" h="193040">
                  <a:moveTo>
                    <a:pt x="496366" y="150342"/>
                  </a:moveTo>
                  <a:lnTo>
                    <a:pt x="488365" y="142290"/>
                  </a:lnTo>
                  <a:lnTo>
                    <a:pt x="468604" y="142290"/>
                  </a:lnTo>
                  <a:lnTo>
                    <a:pt x="460590" y="150342"/>
                  </a:lnTo>
                  <a:lnTo>
                    <a:pt x="460590" y="170256"/>
                  </a:lnTo>
                  <a:lnTo>
                    <a:pt x="468604" y="178308"/>
                  </a:lnTo>
                  <a:lnTo>
                    <a:pt x="488365" y="178308"/>
                  </a:lnTo>
                  <a:lnTo>
                    <a:pt x="496366" y="170256"/>
                  </a:lnTo>
                  <a:lnTo>
                    <a:pt x="496366" y="160299"/>
                  </a:lnTo>
                  <a:lnTo>
                    <a:pt x="496366" y="150342"/>
                  </a:lnTo>
                  <a:close/>
                </a:path>
                <a:path w="771525" h="193040">
                  <a:moveTo>
                    <a:pt x="496366" y="86461"/>
                  </a:moveTo>
                  <a:lnTo>
                    <a:pt x="488365" y="78397"/>
                  </a:lnTo>
                  <a:lnTo>
                    <a:pt x="468604" y="78397"/>
                  </a:lnTo>
                  <a:lnTo>
                    <a:pt x="460590" y="86461"/>
                  </a:lnTo>
                  <a:lnTo>
                    <a:pt x="460590" y="106362"/>
                  </a:lnTo>
                  <a:lnTo>
                    <a:pt x="468604" y="114427"/>
                  </a:lnTo>
                  <a:lnTo>
                    <a:pt x="488365" y="114427"/>
                  </a:lnTo>
                  <a:lnTo>
                    <a:pt x="496366" y="106362"/>
                  </a:lnTo>
                  <a:lnTo>
                    <a:pt x="496366" y="96418"/>
                  </a:lnTo>
                  <a:lnTo>
                    <a:pt x="496366" y="86461"/>
                  </a:lnTo>
                  <a:close/>
                </a:path>
                <a:path w="771525" h="193040">
                  <a:moveTo>
                    <a:pt x="550837" y="182854"/>
                  </a:moveTo>
                  <a:lnTo>
                    <a:pt x="542836" y="174802"/>
                  </a:lnTo>
                  <a:lnTo>
                    <a:pt x="534085" y="174802"/>
                  </a:lnTo>
                  <a:lnTo>
                    <a:pt x="532942" y="174802"/>
                  </a:lnTo>
                  <a:lnTo>
                    <a:pt x="524217" y="174802"/>
                  </a:lnTo>
                  <a:lnTo>
                    <a:pt x="516204" y="182854"/>
                  </a:lnTo>
                  <a:lnTo>
                    <a:pt x="516204" y="192811"/>
                  </a:lnTo>
                  <a:lnTo>
                    <a:pt x="532942" y="192811"/>
                  </a:lnTo>
                  <a:lnTo>
                    <a:pt x="534085" y="192811"/>
                  </a:lnTo>
                  <a:lnTo>
                    <a:pt x="550837" y="192811"/>
                  </a:lnTo>
                  <a:lnTo>
                    <a:pt x="550837" y="182854"/>
                  </a:lnTo>
                  <a:close/>
                </a:path>
                <a:path w="771525" h="193040">
                  <a:moveTo>
                    <a:pt x="550837" y="118973"/>
                  </a:moveTo>
                  <a:lnTo>
                    <a:pt x="542836" y="110921"/>
                  </a:lnTo>
                  <a:lnTo>
                    <a:pt x="534085" y="110921"/>
                  </a:lnTo>
                  <a:lnTo>
                    <a:pt x="532942" y="110921"/>
                  </a:lnTo>
                  <a:lnTo>
                    <a:pt x="524217" y="110921"/>
                  </a:lnTo>
                  <a:lnTo>
                    <a:pt x="516204" y="118973"/>
                  </a:lnTo>
                  <a:lnTo>
                    <a:pt x="516204" y="127774"/>
                  </a:lnTo>
                  <a:lnTo>
                    <a:pt x="516204" y="128917"/>
                  </a:lnTo>
                  <a:lnTo>
                    <a:pt x="516204" y="137744"/>
                  </a:lnTo>
                  <a:lnTo>
                    <a:pt x="524217" y="145808"/>
                  </a:lnTo>
                  <a:lnTo>
                    <a:pt x="532942" y="145808"/>
                  </a:lnTo>
                  <a:lnTo>
                    <a:pt x="534085" y="145808"/>
                  </a:lnTo>
                  <a:lnTo>
                    <a:pt x="542836" y="145808"/>
                  </a:lnTo>
                  <a:lnTo>
                    <a:pt x="550837" y="137744"/>
                  </a:lnTo>
                  <a:lnTo>
                    <a:pt x="550837" y="128917"/>
                  </a:lnTo>
                  <a:lnTo>
                    <a:pt x="550837" y="127774"/>
                  </a:lnTo>
                  <a:lnTo>
                    <a:pt x="550837" y="118973"/>
                  </a:lnTo>
                  <a:close/>
                </a:path>
                <a:path w="771525" h="193040">
                  <a:moveTo>
                    <a:pt x="550837" y="63893"/>
                  </a:moveTo>
                  <a:lnTo>
                    <a:pt x="534085" y="63893"/>
                  </a:lnTo>
                  <a:lnTo>
                    <a:pt x="532942" y="63893"/>
                  </a:lnTo>
                  <a:lnTo>
                    <a:pt x="516204" y="63893"/>
                  </a:lnTo>
                  <a:lnTo>
                    <a:pt x="516204" y="73837"/>
                  </a:lnTo>
                  <a:lnTo>
                    <a:pt x="524217" y="81902"/>
                  </a:lnTo>
                  <a:lnTo>
                    <a:pt x="532942" y="81902"/>
                  </a:lnTo>
                  <a:lnTo>
                    <a:pt x="534085" y="81902"/>
                  </a:lnTo>
                  <a:lnTo>
                    <a:pt x="542836" y="81902"/>
                  </a:lnTo>
                  <a:lnTo>
                    <a:pt x="550837" y="73837"/>
                  </a:lnTo>
                  <a:lnTo>
                    <a:pt x="550837" y="63893"/>
                  </a:lnTo>
                  <a:close/>
                </a:path>
                <a:path w="771525" h="193040">
                  <a:moveTo>
                    <a:pt x="606437" y="150342"/>
                  </a:moveTo>
                  <a:lnTo>
                    <a:pt x="598436" y="142290"/>
                  </a:lnTo>
                  <a:lnTo>
                    <a:pt x="578675" y="142290"/>
                  </a:lnTo>
                  <a:lnTo>
                    <a:pt x="570661" y="150342"/>
                  </a:lnTo>
                  <a:lnTo>
                    <a:pt x="570661" y="170256"/>
                  </a:lnTo>
                  <a:lnTo>
                    <a:pt x="578675" y="178308"/>
                  </a:lnTo>
                  <a:lnTo>
                    <a:pt x="598436" y="178308"/>
                  </a:lnTo>
                  <a:lnTo>
                    <a:pt x="606437" y="170256"/>
                  </a:lnTo>
                  <a:lnTo>
                    <a:pt x="606437" y="160299"/>
                  </a:lnTo>
                  <a:lnTo>
                    <a:pt x="606437" y="150342"/>
                  </a:lnTo>
                  <a:close/>
                </a:path>
                <a:path w="771525" h="193040">
                  <a:moveTo>
                    <a:pt x="606437" y="86461"/>
                  </a:moveTo>
                  <a:lnTo>
                    <a:pt x="598436" y="78397"/>
                  </a:lnTo>
                  <a:lnTo>
                    <a:pt x="578675" y="78397"/>
                  </a:lnTo>
                  <a:lnTo>
                    <a:pt x="570661" y="86461"/>
                  </a:lnTo>
                  <a:lnTo>
                    <a:pt x="570661" y="106362"/>
                  </a:lnTo>
                  <a:lnTo>
                    <a:pt x="578675" y="114427"/>
                  </a:lnTo>
                  <a:lnTo>
                    <a:pt x="598436" y="114427"/>
                  </a:lnTo>
                  <a:lnTo>
                    <a:pt x="606437" y="106362"/>
                  </a:lnTo>
                  <a:lnTo>
                    <a:pt x="606437" y="96418"/>
                  </a:lnTo>
                  <a:lnTo>
                    <a:pt x="606437" y="86461"/>
                  </a:lnTo>
                  <a:close/>
                </a:path>
                <a:path w="771525" h="193040">
                  <a:moveTo>
                    <a:pt x="660908" y="182854"/>
                  </a:moveTo>
                  <a:lnTo>
                    <a:pt x="652907" y="174802"/>
                  </a:lnTo>
                  <a:lnTo>
                    <a:pt x="644169" y="174802"/>
                  </a:lnTo>
                  <a:lnTo>
                    <a:pt x="643039" y="174802"/>
                  </a:lnTo>
                  <a:lnTo>
                    <a:pt x="634288" y="174802"/>
                  </a:lnTo>
                  <a:lnTo>
                    <a:pt x="626275" y="182854"/>
                  </a:lnTo>
                  <a:lnTo>
                    <a:pt x="626275" y="192811"/>
                  </a:lnTo>
                  <a:lnTo>
                    <a:pt x="643039" y="192811"/>
                  </a:lnTo>
                  <a:lnTo>
                    <a:pt x="644169" y="192811"/>
                  </a:lnTo>
                  <a:lnTo>
                    <a:pt x="660908" y="192811"/>
                  </a:lnTo>
                  <a:lnTo>
                    <a:pt x="660908" y="182854"/>
                  </a:lnTo>
                  <a:close/>
                </a:path>
                <a:path w="771525" h="193040">
                  <a:moveTo>
                    <a:pt x="660908" y="118973"/>
                  </a:moveTo>
                  <a:lnTo>
                    <a:pt x="652907" y="110921"/>
                  </a:lnTo>
                  <a:lnTo>
                    <a:pt x="644169" y="110921"/>
                  </a:lnTo>
                  <a:lnTo>
                    <a:pt x="643039" y="110921"/>
                  </a:lnTo>
                  <a:lnTo>
                    <a:pt x="634288" y="110921"/>
                  </a:lnTo>
                  <a:lnTo>
                    <a:pt x="626275" y="118973"/>
                  </a:lnTo>
                  <a:lnTo>
                    <a:pt x="626275" y="127774"/>
                  </a:lnTo>
                  <a:lnTo>
                    <a:pt x="626275" y="128917"/>
                  </a:lnTo>
                  <a:lnTo>
                    <a:pt x="626275" y="137744"/>
                  </a:lnTo>
                  <a:lnTo>
                    <a:pt x="634288" y="145808"/>
                  </a:lnTo>
                  <a:lnTo>
                    <a:pt x="643039" y="145808"/>
                  </a:lnTo>
                  <a:lnTo>
                    <a:pt x="644169" y="145808"/>
                  </a:lnTo>
                  <a:lnTo>
                    <a:pt x="652907" y="145808"/>
                  </a:lnTo>
                  <a:lnTo>
                    <a:pt x="660908" y="137744"/>
                  </a:lnTo>
                  <a:lnTo>
                    <a:pt x="660908" y="128917"/>
                  </a:lnTo>
                  <a:lnTo>
                    <a:pt x="660908" y="127787"/>
                  </a:lnTo>
                  <a:lnTo>
                    <a:pt x="660908" y="118973"/>
                  </a:lnTo>
                  <a:close/>
                </a:path>
                <a:path w="771525" h="193040">
                  <a:moveTo>
                    <a:pt x="660908" y="63893"/>
                  </a:moveTo>
                  <a:lnTo>
                    <a:pt x="644169" y="63893"/>
                  </a:lnTo>
                  <a:lnTo>
                    <a:pt x="643039" y="63893"/>
                  </a:lnTo>
                  <a:lnTo>
                    <a:pt x="626275" y="63893"/>
                  </a:lnTo>
                  <a:lnTo>
                    <a:pt x="626275" y="73837"/>
                  </a:lnTo>
                  <a:lnTo>
                    <a:pt x="634288" y="81902"/>
                  </a:lnTo>
                  <a:lnTo>
                    <a:pt x="643039" y="81902"/>
                  </a:lnTo>
                  <a:lnTo>
                    <a:pt x="644169" y="81902"/>
                  </a:lnTo>
                  <a:lnTo>
                    <a:pt x="652907" y="81902"/>
                  </a:lnTo>
                  <a:lnTo>
                    <a:pt x="660908" y="73837"/>
                  </a:lnTo>
                  <a:lnTo>
                    <a:pt x="660908" y="63893"/>
                  </a:lnTo>
                  <a:close/>
                </a:path>
                <a:path w="771525" h="193040">
                  <a:moveTo>
                    <a:pt x="716521" y="150342"/>
                  </a:moveTo>
                  <a:lnTo>
                    <a:pt x="708520" y="142290"/>
                  </a:lnTo>
                  <a:lnTo>
                    <a:pt x="688759" y="142290"/>
                  </a:lnTo>
                  <a:lnTo>
                    <a:pt x="680745" y="150342"/>
                  </a:lnTo>
                  <a:lnTo>
                    <a:pt x="680745" y="170256"/>
                  </a:lnTo>
                  <a:lnTo>
                    <a:pt x="688759" y="178308"/>
                  </a:lnTo>
                  <a:lnTo>
                    <a:pt x="708520" y="178308"/>
                  </a:lnTo>
                  <a:lnTo>
                    <a:pt x="716521" y="170256"/>
                  </a:lnTo>
                  <a:lnTo>
                    <a:pt x="716521" y="160299"/>
                  </a:lnTo>
                  <a:lnTo>
                    <a:pt x="716521" y="150342"/>
                  </a:lnTo>
                  <a:close/>
                </a:path>
                <a:path w="771525" h="193040">
                  <a:moveTo>
                    <a:pt x="716521" y="86461"/>
                  </a:moveTo>
                  <a:lnTo>
                    <a:pt x="708520" y="78397"/>
                  </a:lnTo>
                  <a:lnTo>
                    <a:pt x="688759" y="78397"/>
                  </a:lnTo>
                  <a:lnTo>
                    <a:pt x="680745" y="86461"/>
                  </a:lnTo>
                  <a:lnTo>
                    <a:pt x="680745" y="106362"/>
                  </a:lnTo>
                  <a:lnTo>
                    <a:pt x="688759" y="114427"/>
                  </a:lnTo>
                  <a:lnTo>
                    <a:pt x="708520" y="114427"/>
                  </a:lnTo>
                  <a:lnTo>
                    <a:pt x="716521" y="106362"/>
                  </a:lnTo>
                  <a:lnTo>
                    <a:pt x="716521" y="96418"/>
                  </a:lnTo>
                  <a:lnTo>
                    <a:pt x="716521" y="86461"/>
                  </a:lnTo>
                  <a:close/>
                </a:path>
                <a:path w="771525" h="193040">
                  <a:moveTo>
                    <a:pt x="769988" y="117970"/>
                  </a:moveTo>
                  <a:lnTo>
                    <a:pt x="762990" y="110921"/>
                  </a:lnTo>
                  <a:lnTo>
                    <a:pt x="754253" y="110921"/>
                  </a:lnTo>
                  <a:lnTo>
                    <a:pt x="753110" y="110921"/>
                  </a:lnTo>
                  <a:lnTo>
                    <a:pt x="744359" y="110921"/>
                  </a:lnTo>
                  <a:lnTo>
                    <a:pt x="736346" y="118973"/>
                  </a:lnTo>
                  <a:lnTo>
                    <a:pt x="736346" y="127787"/>
                  </a:lnTo>
                  <a:lnTo>
                    <a:pt x="736346" y="128917"/>
                  </a:lnTo>
                  <a:lnTo>
                    <a:pt x="736346" y="137744"/>
                  </a:lnTo>
                  <a:lnTo>
                    <a:pt x="744359" y="145808"/>
                  </a:lnTo>
                  <a:lnTo>
                    <a:pt x="753110" y="145808"/>
                  </a:lnTo>
                  <a:lnTo>
                    <a:pt x="754253" y="145808"/>
                  </a:lnTo>
                  <a:lnTo>
                    <a:pt x="754697" y="145808"/>
                  </a:lnTo>
                  <a:lnTo>
                    <a:pt x="756856" y="141770"/>
                  </a:lnTo>
                  <a:lnTo>
                    <a:pt x="760679" y="134734"/>
                  </a:lnTo>
                  <a:lnTo>
                    <a:pt x="763879" y="128917"/>
                  </a:lnTo>
                  <a:lnTo>
                    <a:pt x="764514" y="127787"/>
                  </a:lnTo>
                  <a:lnTo>
                    <a:pt x="769988" y="117970"/>
                  </a:lnTo>
                  <a:close/>
                </a:path>
                <a:path w="771525" h="193040">
                  <a:moveTo>
                    <a:pt x="770991" y="63893"/>
                  </a:moveTo>
                  <a:lnTo>
                    <a:pt x="754253" y="63893"/>
                  </a:lnTo>
                  <a:lnTo>
                    <a:pt x="753110" y="63893"/>
                  </a:lnTo>
                  <a:lnTo>
                    <a:pt x="736346" y="63893"/>
                  </a:lnTo>
                  <a:lnTo>
                    <a:pt x="736346" y="73837"/>
                  </a:lnTo>
                  <a:lnTo>
                    <a:pt x="744359" y="81902"/>
                  </a:lnTo>
                  <a:lnTo>
                    <a:pt x="753110" y="81902"/>
                  </a:lnTo>
                  <a:lnTo>
                    <a:pt x="754253" y="81902"/>
                  </a:lnTo>
                  <a:lnTo>
                    <a:pt x="762990" y="81902"/>
                  </a:lnTo>
                  <a:lnTo>
                    <a:pt x="770991" y="73837"/>
                  </a:lnTo>
                  <a:lnTo>
                    <a:pt x="770991" y="63893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02">
              <a:extLst>
                <a:ext uri="{FF2B5EF4-FFF2-40B4-BE49-F238E27FC236}">
                  <a16:creationId xmlns:a16="http://schemas.microsoft.com/office/drawing/2014/main" id="{9E48F678-859E-E3B8-DB7E-45523C26C96A}"/>
                </a:ext>
              </a:extLst>
            </p:cNvPr>
            <p:cNvSpPr/>
            <p:nvPr/>
          </p:nvSpPr>
          <p:spPr>
            <a:xfrm>
              <a:off x="5217909" y="12"/>
              <a:ext cx="805180" cy="142240"/>
            </a:xfrm>
            <a:custGeom>
              <a:avLst/>
              <a:gdLst/>
              <a:ahLst/>
              <a:cxnLst/>
              <a:rect l="l" t="t" r="r" b="b"/>
              <a:pathLst>
                <a:path w="805179" h="142240">
                  <a:moveTo>
                    <a:pt x="34632" y="68059"/>
                  </a:moveTo>
                  <a:lnTo>
                    <a:pt x="26631" y="60007"/>
                  </a:lnTo>
                  <a:lnTo>
                    <a:pt x="17894" y="60007"/>
                  </a:lnTo>
                  <a:lnTo>
                    <a:pt x="16738" y="60007"/>
                  </a:lnTo>
                  <a:lnTo>
                    <a:pt x="8001" y="60007"/>
                  </a:lnTo>
                  <a:lnTo>
                    <a:pt x="0" y="68059"/>
                  </a:lnTo>
                  <a:lnTo>
                    <a:pt x="0" y="78003"/>
                  </a:lnTo>
                  <a:lnTo>
                    <a:pt x="16738" y="78003"/>
                  </a:lnTo>
                  <a:lnTo>
                    <a:pt x="17894" y="78003"/>
                  </a:lnTo>
                  <a:lnTo>
                    <a:pt x="34632" y="78003"/>
                  </a:lnTo>
                  <a:lnTo>
                    <a:pt x="34632" y="68059"/>
                  </a:lnTo>
                  <a:close/>
                </a:path>
                <a:path w="805179" h="142240">
                  <a:moveTo>
                    <a:pt x="34632" y="4165"/>
                  </a:moveTo>
                  <a:lnTo>
                    <a:pt x="30492" y="0"/>
                  </a:lnTo>
                  <a:lnTo>
                    <a:pt x="17894" y="0"/>
                  </a:lnTo>
                  <a:lnTo>
                    <a:pt x="16738" y="0"/>
                  </a:lnTo>
                  <a:lnTo>
                    <a:pt x="12776" y="0"/>
                  </a:lnTo>
                  <a:lnTo>
                    <a:pt x="6007" y="14122"/>
                  </a:lnTo>
                  <a:lnTo>
                    <a:pt x="1270" y="24206"/>
                  </a:lnTo>
                  <a:lnTo>
                    <a:pt x="8001" y="30988"/>
                  </a:lnTo>
                  <a:lnTo>
                    <a:pt x="16738" y="30988"/>
                  </a:lnTo>
                  <a:lnTo>
                    <a:pt x="17894" y="30988"/>
                  </a:lnTo>
                  <a:lnTo>
                    <a:pt x="26631" y="30988"/>
                  </a:lnTo>
                  <a:lnTo>
                    <a:pt x="34632" y="22923"/>
                  </a:lnTo>
                  <a:lnTo>
                    <a:pt x="34632" y="14122"/>
                  </a:lnTo>
                  <a:lnTo>
                    <a:pt x="34632" y="12954"/>
                  </a:lnTo>
                  <a:lnTo>
                    <a:pt x="34632" y="4165"/>
                  </a:lnTo>
                  <a:close/>
                </a:path>
                <a:path w="805179" h="142240">
                  <a:moveTo>
                    <a:pt x="90246" y="35534"/>
                  </a:moveTo>
                  <a:lnTo>
                    <a:pt x="82245" y="27482"/>
                  </a:lnTo>
                  <a:lnTo>
                    <a:pt x="62471" y="27482"/>
                  </a:lnTo>
                  <a:lnTo>
                    <a:pt x="54470" y="35534"/>
                  </a:lnTo>
                  <a:lnTo>
                    <a:pt x="54470" y="55448"/>
                  </a:lnTo>
                  <a:lnTo>
                    <a:pt x="62471" y="63500"/>
                  </a:lnTo>
                  <a:lnTo>
                    <a:pt x="82245" y="63500"/>
                  </a:lnTo>
                  <a:lnTo>
                    <a:pt x="90246" y="55448"/>
                  </a:lnTo>
                  <a:lnTo>
                    <a:pt x="90246" y="45491"/>
                  </a:lnTo>
                  <a:lnTo>
                    <a:pt x="90246" y="35534"/>
                  </a:lnTo>
                  <a:close/>
                </a:path>
                <a:path w="805179" h="142240">
                  <a:moveTo>
                    <a:pt x="144716" y="68059"/>
                  </a:moveTo>
                  <a:lnTo>
                    <a:pt x="136715" y="60007"/>
                  </a:lnTo>
                  <a:lnTo>
                    <a:pt x="127965" y="60007"/>
                  </a:lnTo>
                  <a:lnTo>
                    <a:pt x="126847" y="60007"/>
                  </a:lnTo>
                  <a:lnTo>
                    <a:pt x="118097" y="60007"/>
                  </a:lnTo>
                  <a:lnTo>
                    <a:pt x="110083" y="68059"/>
                  </a:lnTo>
                  <a:lnTo>
                    <a:pt x="110083" y="78003"/>
                  </a:lnTo>
                  <a:lnTo>
                    <a:pt x="126847" y="78003"/>
                  </a:lnTo>
                  <a:lnTo>
                    <a:pt x="127965" y="78003"/>
                  </a:lnTo>
                  <a:lnTo>
                    <a:pt x="144716" y="78003"/>
                  </a:lnTo>
                  <a:lnTo>
                    <a:pt x="144716" y="68059"/>
                  </a:lnTo>
                  <a:close/>
                </a:path>
                <a:path w="805179" h="142240">
                  <a:moveTo>
                    <a:pt x="144716" y="4165"/>
                  </a:moveTo>
                  <a:lnTo>
                    <a:pt x="140563" y="0"/>
                  </a:lnTo>
                  <a:lnTo>
                    <a:pt x="127965" y="0"/>
                  </a:lnTo>
                  <a:lnTo>
                    <a:pt x="126847" y="0"/>
                  </a:lnTo>
                  <a:lnTo>
                    <a:pt x="114236" y="0"/>
                  </a:lnTo>
                  <a:lnTo>
                    <a:pt x="110083" y="4165"/>
                  </a:lnTo>
                  <a:lnTo>
                    <a:pt x="110083" y="12954"/>
                  </a:lnTo>
                  <a:lnTo>
                    <a:pt x="110083" y="14122"/>
                  </a:lnTo>
                  <a:lnTo>
                    <a:pt x="110083" y="22923"/>
                  </a:lnTo>
                  <a:lnTo>
                    <a:pt x="118097" y="30988"/>
                  </a:lnTo>
                  <a:lnTo>
                    <a:pt x="126847" y="30988"/>
                  </a:lnTo>
                  <a:lnTo>
                    <a:pt x="127965" y="30988"/>
                  </a:lnTo>
                  <a:lnTo>
                    <a:pt x="136715" y="30988"/>
                  </a:lnTo>
                  <a:lnTo>
                    <a:pt x="144716" y="22923"/>
                  </a:lnTo>
                  <a:lnTo>
                    <a:pt x="144716" y="14122"/>
                  </a:lnTo>
                  <a:lnTo>
                    <a:pt x="144716" y="12954"/>
                  </a:lnTo>
                  <a:lnTo>
                    <a:pt x="144716" y="4165"/>
                  </a:lnTo>
                  <a:close/>
                </a:path>
                <a:path w="805179" h="142240">
                  <a:moveTo>
                    <a:pt x="200317" y="35534"/>
                  </a:moveTo>
                  <a:lnTo>
                    <a:pt x="192316" y="27482"/>
                  </a:lnTo>
                  <a:lnTo>
                    <a:pt x="172542" y="27482"/>
                  </a:lnTo>
                  <a:lnTo>
                    <a:pt x="164541" y="35534"/>
                  </a:lnTo>
                  <a:lnTo>
                    <a:pt x="164541" y="55448"/>
                  </a:lnTo>
                  <a:lnTo>
                    <a:pt x="172542" y="63500"/>
                  </a:lnTo>
                  <a:lnTo>
                    <a:pt x="192316" y="63500"/>
                  </a:lnTo>
                  <a:lnTo>
                    <a:pt x="200317" y="55448"/>
                  </a:lnTo>
                  <a:lnTo>
                    <a:pt x="200317" y="45491"/>
                  </a:lnTo>
                  <a:lnTo>
                    <a:pt x="200317" y="35534"/>
                  </a:lnTo>
                  <a:close/>
                </a:path>
                <a:path w="805179" h="142240">
                  <a:moveTo>
                    <a:pt x="254787" y="68059"/>
                  </a:moveTo>
                  <a:lnTo>
                    <a:pt x="246786" y="60007"/>
                  </a:lnTo>
                  <a:lnTo>
                    <a:pt x="238036" y="60007"/>
                  </a:lnTo>
                  <a:lnTo>
                    <a:pt x="236893" y="60007"/>
                  </a:lnTo>
                  <a:lnTo>
                    <a:pt x="228168" y="60007"/>
                  </a:lnTo>
                  <a:lnTo>
                    <a:pt x="220154" y="68059"/>
                  </a:lnTo>
                  <a:lnTo>
                    <a:pt x="220154" y="78003"/>
                  </a:lnTo>
                  <a:lnTo>
                    <a:pt x="236893" y="78003"/>
                  </a:lnTo>
                  <a:lnTo>
                    <a:pt x="236893" y="94881"/>
                  </a:lnTo>
                  <a:lnTo>
                    <a:pt x="246786" y="94881"/>
                  </a:lnTo>
                  <a:lnTo>
                    <a:pt x="254787" y="86829"/>
                  </a:lnTo>
                  <a:lnTo>
                    <a:pt x="254787" y="78003"/>
                  </a:lnTo>
                  <a:lnTo>
                    <a:pt x="254787" y="76860"/>
                  </a:lnTo>
                  <a:lnTo>
                    <a:pt x="254787" y="68059"/>
                  </a:lnTo>
                  <a:close/>
                </a:path>
                <a:path w="805179" h="142240">
                  <a:moveTo>
                    <a:pt x="254787" y="4165"/>
                  </a:moveTo>
                  <a:lnTo>
                    <a:pt x="250647" y="0"/>
                  </a:lnTo>
                  <a:lnTo>
                    <a:pt x="238036" y="0"/>
                  </a:lnTo>
                  <a:lnTo>
                    <a:pt x="236893" y="0"/>
                  </a:lnTo>
                  <a:lnTo>
                    <a:pt x="224307" y="0"/>
                  </a:lnTo>
                  <a:lnTo>
                    <a:pt x="220154" y="4165"/>
                  </a:lnTo>
                  <a:lnTo>
                    <a:pt x="220154" y="12954"/>
                  </a:lnTo>
                  <a:lnTo>
                    <a:pt x="220154" y="14122"/>
                  </a:lnTo>
                  <a:lnTo>
                    <a:pt x="220154" y="22923"/>
                  </a:lnTo>
                  <a:lnTo>
                    <a:pt x="228168" y="30988"/>
                  </a:lnTo>
                  <a:lnTo>
                    <a:pt x="236893" y="30988"/>
                  </a:lnTo>
                  <a:lnTo>
                    <a:pt x="238036" y="30988"/>
                  </a:lnTo>
                  <a:lnTo>
                    <a:pt x="246786" y="30988"/>
                  </a:lnTo>
                  <a:lnTo>
                    <a:pt x="254787" y="22923"/>
                  </a:lnTo>
                  <a:lnTo>
                    <a:pt x="254787" y="14122"/>
                  </a:lnTo>
                  <a:lnTo>
                    <a:pt x="254787" y="12954"/>
                  </a:lnTo>
                  <a:lnTo>
                    <a:pt x="254787" y="4165"/>
                  </a:lnTo>
                  <a:close/>
                </a:path>
                <a:path w="805179" h="142240">
                  <a:moveTo>
                    <a:pt x="310400" y="35534"/>
                  </a:moveTo>
                  <a:lnTo>
                    <a:pt x="302399" y="27482"/>
                  </a:lnTo>
                  <a:lnTo>
                    <a:pt x="282625" y="27482"/>
                  </a:lnTo>
                  <a:lnTo>
                    <a:pt x="274624" y="35534"/>
                  </a:lnTo>
                  <a:lnTo>
                    <a:pt x="274624" y="55448"/>
                  </a:lnTo>
                  <a:lnTo>
                    <a:pt x="282625" y="63500"/>
                  </a:lnTo>
                  <a:lnTo>
                    <a:pt x="302399" y="63500"/>
                  </a:lnTo>
                  <a:lnTo>
                    <a:pt x="310400" y="55448"/>
                  </a:lnTo>
                  <a:lnTo>
                    <a:pt x="310400" y="45491"/>
                  </a:lnTo>
                  <a:lnTo>
                    <a:pt x="310400" y="35534"/>
                  </a:lnTo>
                  <a:close/>
                </a:path>
                <a:path w="805179" h="142240">
                  <a:moveTo>
                    <a:pt x="364871" y="131940"/>
                  </a:moveTo>
                  <a:lnTo>
                    <a:pt x="356870" y="123888"/>
                  </a:lnTo>
                  <a:lnTo>
                    <a:pt x="346964" y="123888"/>
                  </a:lnTo>
                  <a:lnTo>
                    <a:pt x="346964" y="141897"/>
                  </a:lnTo>
                  <a:lnTo>
                    <a:pt x="364871" y="141897"/>
                  </a:lnTo>
                  <a:lnTo>
                    <a:pt x="364871" y="131940"/>
                  </a:lnTo>
                  <a:close/>
                </a:path>
                <a:path w="805179" h="142240">
                  <a:moveTo>
                    <a:pt x="364871" y="68059"/>
                  </a:moveTo>
                  <a:lnTo>
                    <a:pt x="356870" y="60007"/>
                  </a:lnTo>
                  <a:lnTo>
                    <a:pt x="348107" y="60007"/>
                  </a:lnTo>
                  <a:lnTo>
                    <a:pt x="346964" y="60007"/>
                  </a:lnTo>
                  <a:lnTo>
                    <a:pt x="338239" y="60007"/>
                  </a:lnTo>
                  <a:lnTo>
                    <a:pt x="330225" y="68059"/>
                  </a:lnTo>
                  <a:lnTo>
                    <a:pt x="330225" y="78003"/>
                  </a:lnTo>
                  <a:lnTo>
                    <a:pt x="346964" y="78003"/>
                  </a:lnTo>
                  <a:lnTo>
                    <a:pt x="346964" y="94881"/>
                  </a:lnTo>
                  <a:lnTo>
                    <a:pt x="356870" y="94881"/>
                  </a:lnTo>
                  <a:lnTo>
                    <a:pt x="364871" y="86829"/>
                  </a:lnTo>
                  <a:lnTo>
                    <a:pt x="364871" y="78003"/>
                  </a:lnTo>
                  <a:lnTo>
                    <a:pt x="364871" y="76860"/>
                  </a:lnTo>
                  <a:lnTo>
                    <a:pt x="364871" y="68059"/>
                  </a:lnTo>
                  <a:close/>
                </a:path>
                <a:path w="805179" h="142240">
                  <a:moveTo>
                    <a:pt x="364871" y="4165"/>
                  </a:moveTo>
                  <a:lnTo>
                    <a:pt x="360718" y="0"/>
                  </a:lnTo>
                  <a:lnTo>
                    <a:pt x="348107" y="0"/>
                  </a:lnTo>
                  <a:lnTo>
                    <a:pt x="346964" y="0"/>
                  </a:lnTo>
                  <a:lnTo>
                    <a:pt x="334378" y="0"/>
                  </a:lnTo>
                  <a:lnTo>
                    <a:pt x="330225" y="4165"/>
                  </a:lnTo>
                  <a:lnTo>
                    <a:pt x="330225" y="12954"/>
                  </a:lnTo>
                  <a:lnTo>
                    <a:pt x="330225" y="14122"/>
                  </a:lnTo>
                  <a:lnTo>
                    <a:pt x="330225" y="22923"/>
                  </a:lnTo>
                  <a:lnTo>
                    <a:pt x="338239" y="30988"/>
                  </a:lnTo>
                  <a:lnTo>
                    <a:pt x="346964" y="30988"/>
                  </a:lnTo>
                  <a:lnTo>
                    <a:pt x="348107" y="30988"/>
                  </a:lnTo>
                  <a:lnTo>
                    <a:pt x="356870" y="30988"/>
                  </a:lnTo>
                  <a:lnTo>
                    <a:pt x="364871" y="22923"/>
                  </a:lnTo>
                  <a:lnTo>
                    <a:pt x="364871" y="14122"/>
                  </a:lnTo>
                  <a:lnTo>
                    <a:pt x="364871" y="12954"/>
                  </a:lnTo>
                  <a:lnTo>
                    <a:pt x="364871" y="4165"/>
                  </a:lnTo>
                  <a:close/>
                </a:path>
                <a:path w="805179" h="142240">
                  <a:moveTo>
                    <a:pt x="420471" y="99415"/>
                  </a:moveTo>
                  <a:lnTo>
                    <a:pt x="412470" y="91363"/>
                  </a:lnTo>
                  <a:lnTo>
                    <a:pt x="392709" y="91363"/>
                  </a:lnTo>
                  <a:lnTo>
                    <a:pt x="384695" y="99415"/>
                  </a:lnTo>
                  <a:lnTo>
                    <a:pt x="384695" y="119329"/>
                  </a:lnTo>
                  <a:lnTo>
                    <a:pt x="392709" y="127381"/>
                  </a:lnTo>
                  <a:lnTo>
                    <a:pt x="412470" y="127381"/>
                  </a:lnTo>
                  <a:lnTo>
                    <a:pt x="420471" y="119329"/>
                  </a:lnTo>
                  <a:lnTo>
                    <a:pt x="420471" y="109372"/>
                  </a:lnTo>
                  <a:lnTo>
                    <a:pt x="420471" y="99415"/>
                  </a:lnTo>
                  <a:close/>
                </a:path>
                <a:path w="805179" h="142240">
                  <a:moveTo>
                    <a:pt x="420471" y="35534"/>
                  </a:moveTo>
                  <a:lnTo>
                    <a:pt x="412470" y="27482"/>
                  </a:lnTo>
                  <a:lnTo>
                    <a:pt x="392709" y="27482"/>
                  </a:lnTo>
                  <a:lnTo>
                    <a:pt x="384695" y="35534"/>
                  </a:lnTo>
                  <a:lnTo>
                    <a:pt x="384695" y="55448"/>
                  </a:lnTo>
                  <a:lnTo>
                    <a:pt x="392709" y="63500"/>
                  </a:lnTo>
                  <a:lnTo>
                    <a:pt x="412470" y="63500"/>
                  </a:lnTo>
                  <a:lnTo>
                    <a:pt x="420471" y="55448"/>
                  </a:lnTo>
                  <a:lnTo>
                    <a:pt x="420471" y="45491"/>
                  </a:lnTo>
                  <a:lnTo>
                    <a:pt x="420471" y="35534"/>
                  </a:lnTo>
                  <a:close/>
                </a:path>
                <a:path w="805179" h="142240">
                  <a:moveTo>
                    <a:pt x="474941" y="131940"/>
                  </a:moveTo>
                  <a:lnTo>
                    <a:pt x="466940" y="123888"/>
                  </a:lnTo>
                  <a:lnTo>
                    <a:pt x="458190" y="123888"/>
                  </a:lnTo>
                  <a:lnTo>
                    <a:pt x="457047" y="123888"/>
                  </a:lnTo>
                  <a:lnTo>
                    <a:pt x="448322" y="123888"/>
                  </a:lnTo>
                  <a:lnTo>
                    <a:pt x="440309" y="131940"/>
                  </a:lnTo>
                  <a:lnTo>
                    <a:pt x="440309" y="141897"/>
                  </a:lnTo>
                  <a:lnTo>
                    <a:pt x="457047" y="141897"/>
                  </a:lnTo>
                  <a:lnTo>
                    <a:pt x="458190" y="141897"/>
                  </a:lnTo>
                  <a:lnTo>
                    <a:pt x="474941" y="141897"/>
                  </a:lnTo>
                  <a:lnTo>
                    <a:pt x="474941" y="131940"/>
                  </a:lnTo>
                  <a:close/>
                </a:path>
                <a:path w="805179" h="142240">
                  <a:moveTo>
                    <a:pt x="474941" y="68059"/>
                  </a:moveTo>
                  <a:lnTo>
                    <a:pt x="466940" y="60007"/>
                  </a:lnTo>
                  <a:lnTo>
                    <a:pt x="458190" y="60007"/>
                  </a:lnTo>
                  <a:lnTo>
                    <a:pt x="457047" y="60007"/>
                  </a:lnTo>
                  <a:lnTo>
                    <a:pt x="448322" y="60007"/>
                  </a:lnTo>
                  <a:lnTo>
                    <a:pt x="440309" y="68059"/>
                  </a:lnTo>
                  <a:lnTo>
                    <a:pt x="440309" y="76860"/>
                  </a:lnTo>
                  <a:lnTo>
                    <a:pt x="440309" y="78003"/>
                  </a:lnTo>
                  <a:lnTo>
                    <a:pt x="440309" y="86829"/>
                  </a:lnTo>
                  <a:lnTo>
                    <a:pt x="448322" y="94881"/>
                  </a:lnTo>
                  <a:lnTo>
                    <a:pt x="457047" y="94881"/>
                  </a:lnTo>
                  <a:lnTo>
                    <a:pt x="458190" y="94881"/>
                  </a:lnTo>
                  <a:lnTo>
                    <a:pt x="466940" y="94881"/>
                  </a:lnTo>
                  <a:lnTo>
                    <a:pt x="474941" y="86829"/>
                  </a:lnTo>
                  <a:lnTo>
                    <a:pt x="474941" y="78003"/>
                  </a:lnTo>
                  <a:lnTo>
                    <a:pt x="474941" y="76860"/>
                  </a:lnTo>
                  <a:lnTo>
                    <a:pt x="474941" y="68059"/>
                  </a:lnTo>
                  <a:close/>
                </a:path>
                <a:path w="805179" h="142240">
                  <a:moveTo>
                    <a:pt x="474941" y="4165"/>
                  </a:moveTo>
                  <a:lnTo>
                    <a:pt x="470789" y="0"/>
                  </a:lnTo>
                  <a:lnTo>
                    <a:pt x="458190" y="0"/>
                  </a:lnTo>
                  <a:lnTo>
                    <a:pt x="457047" y="0"/>
                  </a:lnTo>
                  <a:lnTo>
                    <a:pt x="444461" y="0"/>
                  </a:lnTo>
                  <a:lnTo>
                    <a:pt x="440309" y="4165"/>
                  </a:lnTo>
                  <a:lnTo>
                    <a:pt x="440309" y="12954"/>
                  </a:lnTo>
                  <a:lnTo>
                    <a:pt x="440309" y="14122"/>
                  </a:lnTo>
                  <a:lnTo>
                    <a:pt x="440309" y="22923"/>
                  </a:lnTo>
                  <a:lnTo>
                    <a:pt x="448322" y="30988"/>
                  </a:lnTo>
                  <a:lnTo>
                    <a:pt x="457047" y="30988"/>
                  </a:lnTo>
                  <a:lnTo>
                    <a:pt x="458190" y="30988"/>
                  </a:lnTo>
                  <a:lnTo>
                    <a:pt x="466940" y="30988"/>
                  </a:lnTo>
                  <a:lnTo>
                    <a:pt x="474941" y="22923"/>
                  </a:lnTo>
                  <a:lnTo>
                    <a:pt x="474941" y="14122"/>
                  </a:lnTo>
                  <a:lnTo>
                    <a:pt x="474941" y="12954"/>
                  </a:lnTo>
                  <a:lnTo>
                    <a:pt x="474941" y="4165"/>
                  </a:lnTo>
                  <a:close/>
                </a:path>
                <a:path w="805179" h="142240">
                  <a:moveTo>
                    <a:pt x="530542" y="99415"/>
                  </a:moveTo>
                  <a:lnTo>
                    <a:pt x="522541" y="91363"/>
                  </a:lnTo>
                  <a:lnTo>
                    <a:pt x="502780" y="91363"/>
                  </a:lnTo>
                  <a:lnTo>
                    <a:pt x="494766" y="99415"/>
                  </a:lnTo>
                  <a:lnTo>
                    <a:pt x="494766" y="119329"/>
                  </a:lnTo>
                  <a:lnTo>
                    <a:pt x="502780" y="127381"/>
                  </a:lnTo>
                  <a:lnTo>
                    <a:pt x="522541" y="127381"/>
                  </a:lnTo>
                  <a:lnTo>
                    <a:pt x="530542" y="119329"/>
                  </a:lnTo>
                  <a:lnTo>
                    <a:pt x="530542" y="109372"/>
                  </a:lnTo>
                  <a:lnTo>
                    <a:pt x="530542" y="99415"/>
                  </a:lnTo>
                  <a:close/>
                </a:path>
                <a:path w="805179" h="142240">
                  <a:moveTo>
                    <a:pt x="530542" y="35534"/>
                  </a:moveTo>
                  <a:lnTo>
                    <a:pt x="522541" y="27482"/>
                  </a:lnTo>
                  <a:lnTo>
                    <a:pt x="502780" y="27482"/>
                  </a:lnTo>
                  <a:lnTo>
                    <a:pt x="494766" y="35534"/>
                  </a:lnTo>
                  <a:lnTo>
                    <a:pt x="494766" y="55448"/>
                  </a:lnTo>
                  <a:lnTo>
                    <a:pt x="502780" y="63500"/>
                  </a:lnTo>
                  <a:lnTo>
                    <a:pt x="522541" y="63500"/>
                  </a:lnTo>
                  <a:lnTo>
                    <a:pt x="530542" y="55448"/>
                  </a:lnTo>
                  <a:lnTo>
                    <a:pt x="530542" y="45491"/>
                  </a:lnTo>
                  <a:lnTo>
                    <a:pt x="530542" y="35534"/>
                  </a:lnTo>
                  <a:close/>
                </a:path>
                <a:path w="805179" h="142240">
                  <a:moveTo>
                    <a:pt x="585012" y="131940"/>
                  </a:moveTo>
                  <a:lnTo>
                    <a:pt x="577011" y="123888"/>
                  </a:lnTo>
                  <a:lnTo>
                    <a:pt x="568274" y="123888"/>
                  </a:lnTo>
                  <a:lnTo>
                    <a:pt x="567143" y="123888"/>
                  </a:lnTo>
                  <a:lnTo>
                    <a:pt x="558393" y="123888"/>
                  </a:lnTo>
                  <a:lnTo>
                    <a:pt x="550379" y="131940"/>
                  </a:lnTo>
                  <a:lnTo>
                    <a:pt x="550379" y="141897"/>
                  </a:lnTo>
                  <a:lnTo>
                    <a:pt x="567143" y="141897"/>
                  </a:lnTo>
                  <a:lnTo>
                    <a:pt x="568274" y="141897"/>
                  </a:lnTo>
                  <a:lnTo>
                    <a:pt x="585012" y="141897"/>
                  </a:lnTo>
                  <a:lnTo>
                    <a:pt x="585012" y="131940"/>
                  </a:lnTo>
                  <a:close/>
                </a:path>
                <a:path w="805179" h="142240">
                  <a:moveTo>
                    <a:pt x="585012" y="68059"/>
                  </a:moveTo>
                  <a:lnTo>
                    <a:pt x="577011" y="60007"/>
                  </a:lnTo>
                  <a:lnTo>
                    <a:pt x="568274" y="60007"/>
                  </a:lnTo>
                  <a:lnTo>
                    <a:pt x="567143" y="60007"/>
                  </a:lnTo>
                  <a:lnTo>
                    <a:pt x="558393" y="60007"/>
                  </a:lnTo>
                  <a:lnTo>
                    <a:pt x="550379" y="68059"/>
                  </a:lnTo>
                  <a:lnTo>
                    <a:pt x="550379" y="76860"/>
                  </a:lnTo>
                  <a:lnTo>
                    <a:pt x="550379" y="78003"/>
                  </a:lnTo>
                  <a:lnTo>
                    <a:pt x="550379" y="86829"/>
                  </a:lnTo>
                  <a:lnTo>
                    <a:pt x="558393" y="94881"/>
                  </a:lnTo>
                  <a:lnTo>
                    <a:pt x="567143" y="94881"/>
                  </a:lnTo>
                  <a:lnTo>
                    <a:pt x="568274" y="94881"/>
                  </a:lnTo>
                  <a:lnTo>
                    <a:pt x="577011" y="94881"/>
                  </a:lnTo>
                  <a:lnTo>
                    <a:pt x="585012" y="86829"/>
                  </a:lnTo>
                  <a:lnTo>
                    <a:pt x="585012" y="78003"/>
                  </a:lnTo>
                  <a:lnTo>
                    <a:pt x="585012" y="76860"/>
                  </a:lnTo>
                  <a:lnTo>
                    <a:pt x="585012" y="68059"/>
                  </a:lnTo>
                  <a:close/>
                </a:path>
                <a:path w="805179" h="142240">
                  <a:moveTo>
                    <a:pt x="585012" y="4165"/>
                  </a:moveTo>
                  <a:lnTo>
                    <a:pt x="580872" y="0"/>
                  </a:lnTo>
                  <a:lnTo>
                    <a:pt x="568274" y="0"/>
                  </a:lnTo>
                  <a:lnTo>
                    <a:pt x="567143" y="0"/>
                  </a:lnTo>
                  <a:lnTo>
                    <a:pt x="554532" y="0"/>
                  </a:lnTo>
                  <a:lnTo>
                    <a:pt x="550379" y="4165"/>
                  </a:lnTo>
                  <a:lnTo>
                    <a:pt x="550379" y="12954"/>
                  </a:lnTo>
                  <a:lnTo>
                    <a:pt x="550379" y="14122"/>
                  </a:lnTo>
                  <a:lnTo>
                    <a:pt x="550379" y="22923"/>
                  </a:lnTo>
                  <a:lnTo>
                    <a:pt x="558393" y="30988"/>
                  </a:lnTo>
                  <a:lnTo>
                    <a:pt x="567143" y="30988"/>
                  </a:lnTo>
                  <a:lnTo>
                    <a:pt x="568274" y="30988"/>
                  </a:lnTo>
                  <a:lnTo>
                    <a:pt x="577011" y="30988"/>
                  </a:lnTo>
                  <a:lnTo>
                    <a:pt x="585012" y="22923"/>
                  </a:lnTo>
                  <a:lnTo>
                    <a:pt x="585012" y="14122"/>
                  </a:lnTo>
                  <a:lnTo>
                    <a:pt x="585012" y="12954"/>
                  </a:lnTo>
                  <a:lnTo>
                    <a:pt x="585012" y="4165"/>
                  </a:lnTo>
                  <a:close/>
                </a:path>
                <a:path w="805179" h="142240">
                  <a:moveTo>
                    <a:pt x="640626" y="99415"/>
                  </a:moveTo>
                  <a:lnTo>
                    <a:pt x="632625" y="91363"/>
                  </a:lnTo>
                  <a:lnTo>
                    <a:pt x="612863" y="91363"/>
                  </a:lnTo>
                  <a:lnTo>
                    <a:pt x="604850" y="99415"/>
                  </a:lnTo>
                  <a:lnTo>
                    <a:pt x="604850" y="119329"/>
                  </a:lnTo>
                  <a:lnTo>
                    <a:pt x="612863" y="127381"/>
                  </a:lnTo>
                  <a:lnTo>
                    <a:pt x="632625" y="127381"/>
                  </a:lnTo>
                  <a:lnTo>
                    <a:pt x="640626" y="119329"/>
                  </a:lnTo>
                  <a:lnTo>
                    <a:pt x="640626" y="109372"/>
                  </a:lnTo>
                  <a:lnTo>
                    <a:pt x="640626" y="99415"/>
                  </a:lnTo>
                  <a:close/>
                </a:path>
                <a:path w="805179" h="142240">
                  <a:moveTo>
                    <a:pt x="640626" y="35534"/>
                  </a:moveTo>
                  <a:lnTo>
                    <a:pt x="632625" y="27482"/>
                  </a:lnTo>
                  <a:lnTo>
                    <a:pt x="612863" y="27482"/>
                  </a:lnTo>
                  <a:lnTo>
                    <a:pt x="604850" y="35534"/>
                  </a:lnTo>
                  <a:lnTo>
                    <a:pt x="604850" y="55448"/>
                  </a:lnTo>
                  <a:lnTo>
                    <a:pt x="612863" y="63500"/>
                  </a:lnTo>
                  <a:lnTo>
                    <a:pt x="632625" y="63500"/>
                  </a:lnTo>
                  <a:lnTo>
                    <a:pt x="640626" y="55448"/>
                  </a:lnTo>
                  <a:lnTo>
                    <a:pt x="640626" y="45491"/>
                  </a:lnTo>
                  <a:lnTo>
                    <a:pt x="640626" y="35534"/>
                  </a:lnTo>
                  <a:close/>
                </a:path>
                <a:path w="805179" h="142240">
                  <a:moveTo>
                    <a:pt x="695096" y="131940"/>
                  </a:moveTo>
                  <a:lnTo>
                    <a:pt x="687095" y="123888"/>
                  </a:lnTo>
                  <a:lnTo>
                    <a:pt x="678357" y="123888"/>
                  </a:lnTo>
                  <a:lnTo>
                    <a:pt x="677214" y="123888"/>
                  </a:lnTo>
                  <a:lnTo>
                    <a:pt x="668464" y="123888"/>
                  </a:lnTo>
                  <a:lnTo>
                    <a:pt x="660450" y="131940"/>
                  </a:lnTo>
                  <a:lnTo>
                    <a:pt x="660450" y="141897"/>
                  </a:lnTo>
                  <a:lnTo>
                    <a:pt x="677214" y="141897"/>
                  </a:lnTo>
                  <a:lnTo>
                    <a:pt x="678357" y="141897"/>
                  </a:lnTo>
                  <a:lnTo>
                    <a:pt x="695096" y="141897"/>
                  </a:lnTo>
                  <a:lnTo>
                    <a:pt x="695096" y="131940"/>
                  </a:lnTo>
                  <a:close/>
                </a:path>
                <a:path w="805179" h="142240">
                  <a:moveTo>
                    <a:pt x="695096" y="68059"/>
                  </a:moveTo>
                  <a:lnTo>
                    <a:pt x="687095" y="60007"/>
                  </a:lnTo>
                  <a:lnTo>
                    <a:pt x="678357" y="60007"/>
                  </a:lnTo>
                  <a:lnTo>
                    <a:pt x="677214" y="60007"/>
                  </a:lnTo>
                  <a:lnTo>
                    <a:pt x="668464" y="60007"/>
                  </a:lnTo>
                  <a:lnTo>
                    <a:pt x="660450" y="68059"/>
                  </a:lnTo>
                  <a:lnTo>
                    <a:pt x="660450" y="76860"/>
                  </a:lnTo>
                  <a:lnTo>
                    <a:pt x="660450" y="78003"/>
                  </a:lnTo>
                  <a:lnTo>
                    <a:pt x="660450" y="86829"/>
                  </a:lnTo>
                  <a:lnTo>
                    <a:pt x="668464" y="94881"/>
                  </a:lnTo>
                  <a:lnTo>
                    <a:pt x="677214" y="94881"/>
                  </a:lnTo>
                  <a:lnTo>
                    <a:pt x="678357" y="94881"/>
                  </a:lnTo>
                  <a:lnTo>
                    <a:pt x="687095" y="94881"/>
                  </a:lnTo>
                  <a:lnTo>
                    <a:pt x="695096" y="86829"/>
                  </a:lnTo>
                  <a:lnTo>
                    <a:pt x="695096" y="78003"/>
                  </a:lnTo>
                  <a:lnTo>
                    <a:pt x="695096" y="76860"/>
                  </a:lnTo>
                  <a:lnTo>
                    <a:pt x="695096" y="68059"/>
                  </a:lnTo>
                  <a:close/>
                </a:path>
                <a:path w="805179" h="142240">
                  <a:moveTo>
                    <a:pt x="695096" y="12979"/>
                  </a:moveTo>
                  <a:lnTo>
                    <a:pt x="678357" y="12979"/>
                  </a:lnTo>
                  <a:lnTo>
                    <a:pt x="678357" y="0"/>
                  </a:lnTo>
                  <a:lnTo>
                    <a:pt x="664603" y="0"/>
                  </a:lnTo>
                  <a:lnTo>
                    <a:pt x="660450" y="4165"/>
                  </a:lnTo>
                  <a:lnTo>
                    <a:pt x="660450" y="12954"/>
                  </a:lnTo>
                  <a:lnTo>
                    <a:pt x="660450" y="14122"/>
                  </a:lnTo>
                  <a:lnTo>
                    <a:pt x="660450" y="22923"/>
                  </a:lnTo>
                  <a:lnTo>
                    <a:pt x="668464" y="30988"/>
                  </a:lnTo>
                  <a:lnTo>
                    <a:pt x="677214" y="30988"/>
                  </a:lnTo>
                  <a:lnTo>
                    <a:pt x="678357" y="30988"/>
                  </a:lnTo>
                  <a:lnTo>
                    <a:pt x="687095" y="30988"/>
                  </a:lnTo>
                  <a:lnTo>
                    <a:pt x="695096" y="22923"/>
                  </a:lnTo>
                  <a:lnTo>
                    <a:pt x="695096" y="12979"/>
                  </a:lnTo>
                  <a:close/>
                </a:path>
                <a:path w="805179" h="142240">
                  <a:moveTo>
                    <a:pt x="750697" y="99415"/>
                  </a:moveTo>
                  <a:lnTo>
                    <a:pt x="742696" y="91363"/>
                  </a:lnTo>
                  <a:lnTo>
                    <a:pt x="722934" y="91363"/>
                  </a:lnTo>
                  <a:lnTo>
                    <a:pt x="714921" y="99415"/>
                  </a:lnTo>
                  <a:lnTo>
                    <a:pt x="714921" y="119329"/>
                  </a:lnTo>
                  <a:lnTo>
                    <a:pt x="722934" y="127381"/>
                  </a:lnTo>
                  <a:lnTo>
                    <a:pt x="733552" y="127381"/>
                  </a:lnTo>
                  <a:lnTo>
                    <a:pt x="734707" y="125476"/>
                  </a:lnTo>
                  <a:lnTo>
                    <a:pt x="744804" y="109181"/>
                  </a:lnTo>
                  <a:lnTo>
                    <a:pt x="750697" y="99885"/>
                  </a:lnTo>
                  <a:lnTo>
                    <a:pt x="750697" y="99415"/>
                  </a:lnTo>
                  <a:close/>
                </a:path>
                <a:path w="805179" h="142240">
                  <a:moveTo>
                    <a:pt x="750697" y="35534"/>
                  </a:moveTo>
                  <a:lnTo>
                    <a:pt x="742696" y="27482"/>
                  </a:lnTo>
                  <a:lnTo>
                    <a:pt x="722934" y="27482"/>
                  </a:lnTo>
                  <a:lnTo>
                    <a:pt x="714921" y="35534"/>
                  </a:lnTo>
                  <a:lnTo>
                    <a:pt x="714921" y="55448"/>
                  </a:lnTo>
                  <a:lnTo>
                    <a:pt x="722934" y="63500"/>
                  </a:lnTo>
                  <a:lnTo>
                    <a:pt x="742696" y="63500"/>
                  </a:lnTo>
                  <a:lnTo>
                    <a:pt x="750697" y="55448"/>
                  </a:lnTo>
                  <a:lnTo>
                    <a:pt x="750697" y="45491"/>
                  </a:lnTo>
                  <a:lnTo>
                    <a:pt x="750697" y="35534"/>
                  </a:lnTo>
                  <a:close/>
                </a:path>
                <a:path w="805179" h="142240">
                  <a:moveTo>
                    <a:pt x="772769" y="65811"/>
                  </a:moveTo>
                  <a:lnTo>
                    <a:pt x="770534" y="68059"/>
                  </a:lnTo>
                  <a:lnTo>
                    <a:pt x="770534" y="69176"/>
                  </a:lnTo>
                  <a:lnTo>
                    <a:pt x="772769" y="65811"/>
                  </a:lnTo>
                  <a:close/>
                </a:path>
                <a:path w="805179" h="142240">
                  <a:moveTo>
                    <a:pt x="805167" y="12979"/>
                  </a:moveTo>
                  <a:lnTo>
                    <a:pt x="788416" y="12979"/>
                  </a:lnTo>
                  <a:lnTo>
                    <a:pt x="788416" y="0"/>
                  </a:lnTo>
                  <a:lnTo>
                    <a:pt x="774687" y="0"/>
                  </a:lnTo>
                  <a:lnTo>
                    <a:pt x="770534" y="4165"/>
                  </a:lnTo>
                  <a:lnTo>
                    <a:pt x="770534" y="12979"/>
                  </a:lnTo>
                  <a:lnTo>
                    <a:pt x="770534" y="14122"/>
                  </a:lnTo>
                  <a:lnTo>
                    <a:pt x="770534" y="22923"/>
                  </a:lnTo>
                  <a:lnTo>
                    <a:pt x="778548" y="30988"/>
                  </a:lnTo>
                  <a:lnTo>
                    <a:pt x="787260" y="30988"/>
                  </a:lnTo>
                  <a:lnTo>
                    <a:pt x="788416" y="30988"/>
                  </a:lnTo>
                  <a:lnTo>
                    <a:pt x="796378" y="30988"/>
                  </a:lnTo>
                  <a:lnTo>
                    <a:pt x="798068" y="28549"/>
                  </a:lnTo>
                  <a:lnTo>
                    <a:pt x="805167" y="18415"/>
                  </a:lnTo>
                  <a:lnTo>
                    <a:pt x="805167" y="12979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03">
              <a:extLst>
                <a:ext uri="{FF2B5EF4-FFF2-40B4-BE49-F238E27FC236}">
                  <a16:creationId xmlns:a16="http://schemas.microsoft.com/office/drawing/2014/main" id="{84E701AE-0F63-B130-171C-B73D850F52C7}"/>
                </a:ext>
              </a:extLst>
            </p:cNvPr>
            <p:cNvSpPr/>
            <p:nvPr/>
          </p:nvSpPr>
          <p:spPr>
            <a:xfrm>
              <a:off x="5895124" y="12"/>
              <a:ext cx="128270" cy="14604"/>
            </a:xfrm>
            <a:custGeom>
              <a:avLst/>
              <a:gdLst/>
              <a:ahLst/>
              <a:cxnLst/>
              <a:rect l="l" t="t" r="r" b="b"/>
              <a:pathLst>
                <a:path w="128270" h="14604">
                  <a:moveTo>
                    <a:pt x="17881" y="4165"/>
                  </a:moveTo>
                  <a:lnTo>
                    <a:pt x="13728" y="0"/>
                  </a:lnTo>
                  <a:lnTo>
                    <a:pt x="0" y="0"/>
                  </a:lnTo>
                  <a:lnTo>
                    <a:pt x="0" y="14122"/>
                  </a:lnTo>
                  <a:lnTo>
                    <a:pt x="17881" y="14122"/>
                  </a:lnTo>
                  <a:lnTo>
                    <a:pt x="17881" y="4165"/>
                  </a:lnTo>
                  <a:close/>
                </a:path>
                <a:path w="128270" h="14604">
                  <a:moveTo>
                    <a:pt x="127952" y="4165"/>
                  </a:moveTo>
                  <a:lnTo>
                    <a:pt x="123812" y="0"/>
                  </a:lnTo>
                  <a:lnTo>
                    <a:pt x="111201" y="0"/>
                  </a:lnTo>
                  <a:lnTo>
                    <a:pt x="110045" y="0"/>
                  </a:lnTo>
                  <a:lnTo>
                    <a:pt x="97472" y="0"/>
                  </a:lnTo>
                  <a:lnTo>
                    <a:pt x="93319" y="4165"/>
                  </a:lnTo>
                  <a:lnTo>
                    <a:pt x="93319" y="14122"/>
                  </a:lnTo>
                  <a:lnTo>
                    <a:pt x="110045" y="14122"/>
                  </a:lnTo>
                  <a:lnTo>
                    <a:pt x="111201" y="14122"/>
                  </a:lnTo>
                  <a:lnTo>
                    <a:pt x="127952" y="14122"/>
                  </a:lnTo>
                  <a:lnTo>
                    <a:pt x="127952" y="4165"/>
                  </a:lnTo>
                  <a:close/>
                </a:path>
              </a:pathLst>
            </a:custGeom>
            <a:solidFill>
              <a:srgbClr val="EE2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5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black circle&#10;&#10;Description automatically generated">
            <a:extLst>
              <a:ext uri="{FF2B5EF4-FFF2-40B4-BE49-F238E27FC236}">
                <a16:creationId xmlns:a16="http://schemas.microsoft.com/office/drawing/2014/main" id="{2AC7685F-5502-C2B8-2059-E5BD1DE9B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Holder 2">
            <a:extLst>
              <a:ext uri="{FF2B5EF4-FFF2-40B4-BE49-F238E27FC236}">
                <a16:creationId xmlns:a16="http://schemas.microsoft.com/office/drawing/2014/main" id="{614B800E-B651-2D9B-0B6B-2A519F10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</p:spPr>
        <p:txBody>
          <a:bodyPr lIns="0" tIns="0" rIns="0" bIns="0"/>
          <a:lstStyle>
            <a:lvl1pPr>
              <a:defRPr sz="1800" b="1" i="0">
                <a:solidFill>
                  <a:srgbClr val="11175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C27D618-D9E9-2451-5B37-01371837E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1" y="1998217"/>
            <a:ext cx="4356100" cy="649733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27EB0928-F08A-B03C-DF22-A3710B00CF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4500" y="2899846"/>
            <a:ext cx="4356100" cy="1786834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pic>
        <p:nvPicPr>
          <p:cNvPr id="14" name="object 59">
            <a:extLst>
              <a:ext uri="{FF2B5EF4-FFF2-40B4-BE49-F238E27FC236}">
                <a16:creationId xmlns:a16="http://schemas.microsoft.com/office/drawing/2014/main" id="{638AB6EC-18E9-F03F-732F-E76CA1215A84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9891FA-67B8-746D-C56F-0E8047CE42D0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79D1A98-51AC-349F-A114-8D6599ECD8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8800" y="-847018"/>
            <a:ext cx="3962400" cy="4038600"/>
          </a:xfrm>
          <a:prstGeom prst="ellipse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8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6DD2F386-3CA4-DC13-7385-CEBB8916F33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4766" y="0"/>
            <a:ext cx="129233" cy="170867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F4CE731E-1640-A3B2-897C-B59724E82563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613037" y="0"/>
            <a:ext cx="187477" cy="170867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0631E7CE-0C14-641F-62DE-15846EC20C66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211311" y="0"/>
            <a:ext cx="187474" cy="170867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7797F6A1-0BA2-22E6-85AA-4DADD028C1C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014766" y="385113"/>
            <a:ext cx="129233" cy="187247"/>
          </a:xfrm>
          <a:prstGeom prst="rect">
            <a:avLst/>
          </a:prstGeom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C38CED2B-53AD-8617-689B-12C261D00D5A}"/>
              </a:ext>
            </a:extLst>
          </p:cNvPr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13038" y="385113"/>
            <a:ext cx="187477" cy="187477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id="{8B40B6AA-5492-FE7D-B809-AAA924C1C141}"/>
              </a:ext>
            </a:extLst>
          </p:cNvPr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211309" y="385113"/>
            <a:ext cx="187477" cy="187477"/>
          </a:xfrm>
          <a:prstGeom prst="rect">
            <a:avLst/>
          </a:prstGeom>
        </p:spPr>
      </p:pic>
      <p:pic>
        <p:nvPicPr>
          <p:cNvPr id="12" name="object 8">
            <a:extLst>
              <a:ext uri="{FF2B5EF4-FFF2-40B4-BE49-F238E27FC236}">
                <a16:creationId xmlns:a16="http://schemas.microsoft.com/office/drawing/2014/main" id="{3DB6AC87-8BC0-DC24-27D8-50F6AFF49871}"/>
              </a:ext>
            </a:extLst>
          </p:cNvPr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9014766" y="1188570"/>
            <a:ext cx="129233" cy="187235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E02C3B9A-E270-4D36-6B1A-8700467EFBE8}"/>
              </a:ext>
            </a:extLst>
          </p:cNvPr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613038" y="1188570"/>
            <a:ext cx="187477" cy="187464"/>
          </a:xfrm>
          <a:prstGeom prst="rect">
            <a:avLst/>
          </a:prstGeom>
        </p:spPr>
      </p:pic>
      <p:pic>
        <p:nvPicPr>
          <p:cNvPr id="14" name="object 10">
            <a:extLst>
              <a:ext uri="{FF2B5EF4-FFF2-40B4-BE49-F238E27FC236}">
                <a16:creationId xmlns:a16="http://schemas.microsoft.com/office/drawing/2014/main" id="{BD49111F-BF06-B65E-1F8A-62264C832462}"/>
              </a:ext>
            </a:extLst>
          </p:cNvPr>
          <p:cNvPicPr/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211309" y="1188570"/>
            <a:ext cx="187477" cy="187464"/>
          </a:xfrm>
          <a:prstGeom prst="rect">
            <a:avLst/>
          </a:prstGeom>
        </p:spPr>
      </p:pic>
      <p:pic>
        <p:nvPicPr>
          <p:cNvPr id="15" name="object 11">
            <a:extLst>
              <a:ext uri="{FF2B5EF4-FFF2-40B4-BE49-F238E27FC236}">
                <a16:creationId xmlns:a16="http://schemas.microsoft.com/office/drawing/2014/main" id="{241123CE-EC96-0EDA-F70E-CFA9DD18A4B2}"/>
              </a:ext>
            </a:extLst>
          </p:cNvPr>
          <p:cNvPicPr/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9014766" y="786842"/>
            <a:ext cx="129233" cy="187477"/>
          </a:xfrm>
          <a:prstGeom prst="rect">
            <a:avLst/>
          </a:prstGeom>
        </p:spPr>
      </p:pic>
      <p:pic>
        <p:nvPicPr>
          <p:cNvPr id="16" name="object 12">
            <a:extLst>
              <a:ext uri="{FF2B5EF4-FFF2-40B4-BE49-F238E27FC236}">
                <a16:creationId xmlns:a16="http://schemas.microsoft.com/office/drawing/2014/main" id="{22A4844E-0730-8247-BB79-75FCAE6546E9}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613038" y="786842"/>
            <a:ext cx="187477" cy="187477"/>
          </a:xfrm>
          <a:prstGeom prst="rect">
            <a:avLst/>
          </a:prstGeom>
        </p:spPr>
      </p:pic>
      <p:pic>
        <p:nvPicPr>
          <p:cNvPr id="17" name="object 13">
            <a:extLst>
              <a:ext uri="{FF2B5EF4-FFF2-40B4-BE49-F238E27FC236}">
                <a16:creationId xmlns:a16="http://schemas.microsoft.com/office/drawing/2014/main" id="{D25FDFB8-617A-30C6-9909-FF21DEE1E44A}"/>
              </a:ext>
            </a:extLst>
          </p:cNvPr>
          <p:cNvPicPr/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211309" y="786842"/>
            <a:ext cx="187477" cy="187477"/>
          </a:xfrm>
          <a:prstGeom prst="rect">
            <a:avLst/>
          </a:prstGeom>
        </p:spPr>
      </p:pic>
      <p:pic>
        <p:nvPicPr>
          <p:cNvPr id="18" name="object 14">
            <a:extLst>
              <a:ext uri="{FF2B5EF4-FFF2-40B4-BE49-F238E27FC236}">
                <a16:creationId xmlns:a16="http://schemas.microsoft.com/office/drawing/2014/main" id="{38B672A0-C46B-19C3-3BE2-1056AD6DFFF0}"/>
              </a:ext>
            </a:extLst>
          </p:cNvPr>
          <p:cNvPicPr/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9014766" y="1991857"/>
            <a:ext cx="129233" cy="187247"/>
          </a:xfrm>
          <a:prstGeom prst="rect">
            <a:avLst/>
          </a:prstGeom>
        </p:spPr>
      </p:pic>
      <p:pic>
        <p:nvPicPr>
          <p:cNvPr id="19" name="object 15">
            <a:extLst>
              <a:ext uri="{FF2B5EF4-FFF2-40B4-BE49-F238E27FC236}">
                <a16:creationId xmlns:a16="http://schemas.microsoft.com/office/drawing/2014/main" id="{01391B63-67E2-9101-7E25-571CE1066AA2}"/>
              </a:ext>
            </a:extLst>
          </p:cNvPr>
          <p:cNvPicPr/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8613038" y="1991857"/>
            <a:ext cx="187477" cy="187477"/>
          </a:xfrm>
          <a:prstGeom prst="rect">
            <a:avLst/>
          </a:prstGeom>
        </p:spPr>
      </p:pic>
      <p:pic>
        <p:nvPicPr>
          <p:cNvPr id="20" name="object 16">
            <a:extLst>
              <a:ext uri="{FF2B5EF4-FFF2-40B4-BE49-F238E27FC236}">
                <a16:creationId xmlns:a16="http://schemas.microsoft.com/office/drawing/2014/main" id="{69DB8E39-2980-123D-76B1-CDFA33E86626}"/>
              </a:ext>
            </a:extLst>
          </p:cNvPr>
          <p:cNvPicPr/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8211309" y="1991857"/>
            <a:ext cx="187477" cy="187477"/>
          </a:xfrm>
          <a:prstGeom prst="rect">
            <a:avLst/>
          </a:prstGeom>
        </p:spPr>
      </p:pic>
      <p:pic>
        <p:nvPicPr>
          <p:cNvPr id="21" name="object 17">
            <a:extLst>
              <a:ext uri="{FF2B5EF4-FFF2-40B4-BE49-F238E27FC236}">
                <a16:creationId xmlns:a16="http://schemas.microsoft.com/office/drawing/2014/main" id="{C7989902-A760-B7CD-6DD9-2AB196D6B63B}"/>
              </a:ext>
            </a:extLst>
          </p:cNvPr>
          <p:cNvPicPr/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9014766" y="1590132"/>
            <a:ext cx="129233" cy="187464"/>
          </a:xfrm>
          <a:prstGeom prst="rect">
            <a:avLst/>
          </a:prstGeom>
        </p:spPr>
      </p:pic>
      <p:pic>
        <p:nvPicPr>
          <p:cNvPr id="22" name="object 18">
            <a:extLst>
              <a:ext uri="{FF2B5EF4-FFF2-40B4-BE49-F238E27FC236}">
                <a16:creationId xmlns:a16="http://schemas.microsoft.com/office/drawing/2014/main" id="{F7E9EF29-35F2-84A2-6A01-407C9276BBCD}"/>
              </a:ext>
            </a:extLst>
          </p:cNvPr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8613038" y="1590132"/>
            <a:ext cx="187477" cy="187464"/>
          </a:xfrm>
          <a:prstGeom prst="rect">
            <a:avLst/>
          </a:prstGeom>
        </p:spPr>
      </p:pic>
      <p:pic>
        <p:nvPicPr>
          <p:cNvPr id="23" name="object 19">
            <a:extLst>
              <a:ext uri="{FF2B5EF4-FFF2-40B4-BE49-F238E27FC236}">
                <a16:creationId xmlns:a16="http://schemas.microsoft.com/office/drawing/2014/main" id="{FACA1673-C430-E686-354A-E07B423F424E}"/>
              </a:ext>
            </a:extLst>
          </p:cNvPr>
          <p:cNvPicPr/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8211309" y="1590132"/>
            <a:ext cx="187477" cy="187464"/>
          </a:xfrm>
          <a:prstGeom prst="rect">
            <a:avLst/>
          </a:prstGeom>
        </p:spPr>
      </p:pic>
      <p:pic>
        <p:nvPicPr>
          <p:cNvPr id="24" name="object 20">
            <a:extLst>
              <a:ext uri="{FF2B5EF4-FFF2-40B4-BE49-F238E27FC236}">
                <a16:creationId xmlns:a16="http://schemas.microsoft.com/office/drawing/2014/main" id="{45D41B74-CD93-976A-7AF5-CDAE13E71417}"/>
              </a:ext>
            </a:extLst>
          </p:cNvPr>
          <p:cNvPicPr/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4917107" y="4052933"/>
            <a:ext cx="187477" cy="187477"/>
          </a:xfrm>
          <a:prstGeom prst="rect">
            <a:avLst/>
          </a:prstGeom>
        </p:spPr>
      </p:pic>
      <p:pic>
        <p:nvPicPr>
          <p:cNvPr id="25" name="object 21">
            <a:extLst>
              <a:ext uri="{FF2B5EF4-FFF2-40B4-BE49-F238E27FC236}">
                <a16:creationId xmlns:a16="http://schemas.microsoft.com/office/drawing/2014/main" id="{62E0DCD9-6C7D-ACF0-7959-FA4172C4D672}"/>
              </a:ext>
            </a:extLst>
          </p:cNvPr>
          <p:cNvPicPr/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4515382" y="4052933"/>
            <a:ext cx="187464" cy="187477"/>
          </a:xfrm>
          <a:prstGeom prst="rect">
            <a:avLst/>
          </a:prstGeom>
        </p:spPr>
      </p:pic>
      <p:pic>
        <p:nvPicPr>
          <p:cNvPr id="26" name="object 22">
            <a:extLst>
              <a:ext uri="{FF2B5EF4-FFF2-40B4-BE49-F238E27FC236}">
                <a16:creationId xmlns:a16="http://schemas.microsoft.com/office/drawing/2014/main" id="{B5EC9441-F967-3F90-B7DA-4A5BBAA33267}"/>
              </a:ext>
            </a:extLst>
          </p:cNvPr>
          <p:cNvPicPr/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4113653" y="4052933"/>
            <a:ext cx="187477" cy="187477"/>
          </a:xfrm>
          <a:prstGeom prst="rect">
            <a:avLst/>
          </a:prstGeom>
        </p:spPr>
      </p:pic>
      <p:pic>
        <p:nvPicPr>
          <p:cNvPr id="27" name="object 23">
            <a:extLst>
              <a:ext uri="{FF2B5EF4-FFF2-40B4-BE49-F238E27FC236}">
                <a16:creationId xmlns:a16="http://schemas.microsoft.com/office/drawing/2014/main" id="{C5D4B4B8-7CD7-E7CC-EA13-9ED9DEAC5CA8}"/>
              </a:ext>
            </a:extLst>
          </p:cNvPr>
          <p:cNvPicPr/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3711925" y="4052933"/>
            <a:ext cx="187477" cy="187477"/>
          </a:xfrm>
          <a:prstGeom prst="rect">
            <a:avLst/>
          </a:prstGeom>
        </p:spPr>
      </p:pic>
      <p:pic>
        <p:nvPicPr>
          <p:cNvPr id="28" name="object 24">
            <a:extLst>
              <a:ext uri="{FF2B5EF4-FFF2-40B4-BE49-F238E27FC236}">
                <a16:creationId xmlns:a16="http://schemas.microsoft.com/office/drawing/2014/main" id="{09349BC1-0398-DEA7-125E-C65AE1C1F1BB}"/>
              </a:ext>
            </a:extLst>
          </p:cNvPr>
          <p:cNvPicPr/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3310201" y="4052933"/>
            <a:ext cx="187477" cy="187477"/>
          </a:xfrm>
          <a:prstGeom prst="rect">
            <a:avLst/>
          </a:prstGeom>
        </p:spPr>
      </p:pic>
      <p:pic>
        <p:nvPicPr>
          <p:cNvPr id="29" name="object 25">
            <a:extLst>
              <a:ext uri="{FF2B5EF4-FFF2-40B4-BE49-F238E27FC236}">
                <a16:creationId xmlns:a16="http://schemas.microsoft.com/office/drawing/2014/main" id="{B384A466-4A53-20C7-F7C1-79FD4B023A61}"/>
              </a:ext>
            </a:extLst>
          </p:cNvPr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2506746" y="4052933"/>
            <a:ext cx="187477" cy="187477"/>
          </a:xfrm>
          <a:prstGeom prst="rect">
            <a:avLst/>
          </a:prstGeom>
        </p:spPr>
      </p:pic>
      <p:pic>
        <p:nvPicPr>
          <p:cNvPr id="30" name="object 26">
            <a:extLst>
              <a:ext uri="{FF2B5EF4-FFF2-40B4-BE49-F238E27FC236}">
                <a16:creationId xmlns:a16="http://schemas.microsoft.com/office/drawing/2014/main" id="{56888351-A0D8-8A73-959D-9EA6BC148C68}"/>
              </a:ext>
            </a:extLst>
          </p:cNvPr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908474" y="4052933"/>
            <a:ext cx="187464" cy="187477"/>
          </a:xfrm>
          <a:prstGeom prst="rect">
            <a:avLst/>
          </a:prstGeom>
        </p:spPr>
      </p:pic>
      <p:pic>
        <p:nvPicPr>
          <p:cNvPr id="31" name="object 27">
            <a:extLst>
              <a:ext uri="{FF2B5EF4-FFF2-40B4-BE49-F238E27FC236}">
                <a16:creationId xmlns:a16="http://schemas.microsoft.com/office/drawing/2014/main" id="{5F9268C4-151F-61E2-A959-BA230F625C1F}"/>
              </a:ext>
            </a:extLst>
          </p:cNvPr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105017" y="4052933"/>
            <a:ext cx="187477" cy="187477"/>
          </a:xfrm>
          <a:prstGeom prst="rect">
            <a:avLst/>
          </a:prstGeom>
        </p:spPr>
      </p:pic>
      <p:pic>
        <p:nvPicPr>
          <p:cNvPr id="32" name="object 28">
            <a:extLst>
              <a:ext uri="{FF2B5EF4-FFF2-40B4-BE49-F238E27FC236}">
                <a16:creationId xmlns:a16="http://schemas.microsoft.com/office/drawing/2014/main" id="{5E6D915B-CFF9-1F05-6446-1EE91AD28DFF}"/>
              </a:ext>
            </a:extLst>
          </p:cNvPr>
          <p:cNvPicPr/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4917107" y="4454661"/>
            <a:ext cx="187477" cy="187477"/>
          </a:xfrm>
          <a:prstGeom prst="rect">
            <a:avLst/>
          </a:prstGeom>
        </p:spPr>
      </p:pic>
      <p:pic>
        <p:nvPicPr>
          <p:cNvPr id="33" name="object 29">
            <a:extLst>
              <a:ext uri="{FF2B5EF4-FFF2-40B4-BE49-F238E27FC236}">
                <a16:creationId xmlns:a16="http://schemas.microsoft.com/office/drawing/2014/main" id="{168B3163-E29D-5463-A777-686D2D25595B}"/>
              </a:ext>
            </a:extLst>
          </p:cNvPr>
          <p:cNvPicPr/>
          <p:nvPr userDrawn="1"/>
        </p:nvPicPr>
        <p:blipFill>
          <a:blip r:embed="rId28" cstate="print"/>
          <a:stretch>
            <a:fillRect/>
          </a:stretch>
        </p:blipFill>
        <p:spPr>
          <a:xfrm>
            <a:off x="4515382" y="4454661"/>
            <a:ext cx="187464" cy="187477"/>
          </a:xfrm>
          <a:prstGeom prst="rect">
            <a:avLst/>
          </a:prstGeom>
        </p:spPr>
      </p:pic>
      <p:pic>
        <p:nvPicPr>
          <p:cNvPr id="34" name="object 30">
            <a:extLst>
              <a:ext uri="{FF2B5EF4-FFF2-40B4-BE49-F238E27FC236}">
                <a16:creationId xmlns:a16="http://schemas.microsoft.com/office/drawing/2014/main" id="{431A6AD5-85A2-1AC0-911B-465EA5B0E355}"/>
              </a:ext>
            </a:extLst>
          </p:cNvPr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4113653" y="4454661"/>
            <a:ext cx="187477" cy="187477"/>
          </a:xfrm>
          <a:prstGeom prst="rect">
            <a:avLst/>
          </a:prstGeom>
        </p:spPr>
      </p:pic>
      <p:pic>
        <p:nvPicPr>
          <p:cNvPr id="35" name="object 31">
            <a:extLst>
              <a:ext uri="{FF2B5EF4-FFF2-40B4-BE49-F238E27FC236}">
                <a16:creationId xmlns:a16="http://schemas.microsoft.com/office/drawing/2014/main" id="{B7A7D134-24FB-5F59-B4BC-B0779817D5F4}"/>
              </a:ext>
            </a:extLst>
          </p:cNvPr>
          <p:cNvPicPr/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3711925" y="4454661"/>
            <a:ext cx="187477" cy="187477"/>
          </a:xfrm>
          <a:prstGeom prst="rect">
            <a:avLst/>
          </a:prstGeom>
        </p:spPr>
      </p:pic>
      <p:pic>
        <p:nvPicPr>
          <p:cNvPr id="36" name="object 32">
            <a:extLst>
              <a:ext uri="{FF2B5EF4-FFF2-40B4-BE49-F238E27FC236}">
                <a16:creationId xmlns:a16="http://schemas.microsoft.com/office/drawing/2014/main" id="{00D3C3A4-33A1-BB86-5EDC-C645B54D1856}"/>
              </a:ext>
            </a:extLst>
          </p:cNvPr>
          <p:cNvPicPr/>
          <p:nvPr userDrawn="1"/>
        </p:nvPicPr>
        <p:blipFill>
          <a:blip r:embed="rId31" cstate="print"/>
          <a:stretch>
            <a:fillRect/>
          </a:stretch>
        </p:blipFill>
        <p:spPr>
          <a:xfrm>
            <a:off x="3310201" y="4454661"/>
            <a:ext cx="187477" cy="187477"/>
          </a:xfrm>
          <a:prstGeom prst="rect">
            <a:avLst/>
          </a:prstGeom>
        </p:spPr>
      </p:pic>
      <p:pic>
        <p:nvPicPr>
          <p:cNvPr id="37" name="object 33">
            <a:extLst>
              <a:ext uri="{FF2B5EF4-FFF2-40B4-BE49-F238E27FC236}">
                <a16:creationId xmlns:a16="http://schemas.microsoft.com/office/drawing/2014/main" id="{D5230854-28EE-7541-B197-34959C86C9D3}"/>
              </a:ext>
            </a:extLst>
          </p:cNvPr>
          <p:cNvPicPr/>
          <p:nvPr userDrawn="1"/>
        </p:nvPicPr>
        <p:blipFill>
          <a:blip r:embed="rId32" cstate="print"/>
          <a:stretch>
            <a:fillRect/>
          </a:stretch>
        </p:blipFill>
        <p:spPr>
          <a:xfrm>
            <a:off x="2908474" y="4454661"/>
            <a:ext cx="187464" cy="187477"/>
          </a:xfrm>
          <a:prstGeom prst="rect">
            <a:avLst/>
          </a:prstGeom>
        </p:spPr>
      </p:pic>
      <p:pic>
        <p:nvPicPr>
          <p:cNvPr id="38" name="object 34">
            <a:extLst>
              <a:ext uri="{FF2B5EF4-FFF2-40B4-BE49-F238E27FC236}">
                <a16:creationId xmlns:a16="http://schemas.microsoft.com/office/drawing/2014/main" id="{FD5F2C91-AD90-EEA3-BE42-F837F6E449CD}"/>
              </a:ext>
            </a:extLst>
          </p:cNvPr>
          <p:cNvPicPr/>
          <p:nvPr userDrawn="1"/>
        </p:nvPicPr>
        <p:blipFill>
          <a:blip r:embed="rId33" cstate="print"/>
          <a:stretch>
            <a:fillRect/>
          </a:stretch>
        </p:blipFill>
        <p:spPr>
          <a:xfrm>
            <a:off x="2506746" y="4454661"/>
            <a:ext cx="187477" cy="187477"/>
          </a:xfrm>
          <a:prstGeom prst="rect">
            <a:avLst/>
          </a:prstGeom>
        </p:spPr>
      </p:pic>
      <p:pic>
        <p:nvPicPr>
          <p:cNvPr id="39" name="object 35">
            <a:extLst>
              <a:ext uri="{FF2B5EF4-FFF2-40B4-BE49-F238E27FC236}">
                <a16:creationId xmlns:a16="http://schemas.microsoft.com/office/drawing/2014/main" id="{042F7DFE-0EF3-2560-1CEB-339032DC69EE}"/>
              </a:ext>
            </a:extLst>
          </p:cNvPr>
          <p:cNvPicPr/>
          <p:nvPr userDrawn="1"/>
        </p:nvPicPr>
        <p:blipFill>
          <a:blip r:embed="rId34" cstate="print"/>
          <a:stretch>
            <a:fillRect/>
          </a:stretch>
        </p:blipFill>
        <p:spPr>
          <a:xfrm>
            <a:off x="2105017" y="4454661"/>
            <a:ext cx="187477" cy="187477"/>
          </a:xfrm>
          <a:prstGeom prst="rect">
            <a:avLst/>
          </a:prstGeom>
        </p:spPr>
      </p:pic>
      <p:pic>
        <p:nvPicPr>
          <p:cNvPr id="40" name="object 36">
            <a:extLst>
              <a:ext uri="{FF2B5EF4-FFF2-40B4-BE49-F238E27FC236}">
                <a16:creationId xmlns:a16="http://schemas.microsoft.com/office/drawing/2014/main" id="{590A889D-038E-197A-2504-759FCBB4B3BC}"/>
              </a:ext>
            </a:extLst>
          </p:cNvPr>
          <p:cNvPicPr/>
          <p:nvPr userDrawn="1"/>
        </p:nvPicPr>
        <p:blipFill>
          <a:blip r:embed="rId35" cstate="print"/>
          <a:stretch>
            <a:fillRect/>
          </a:stretch>
        </p:blipFill>
        <p:spPr>
          <a:xfrm>
            <a:off x="4917107" y="4856384"/>
            <a:ext cx="187477" cy="187477"/>
          </a:xfrm>
          <a:prstGeom prst="rect">
            <a:avLst/>
          </a:prstGeom>
        </p:spPr>
      </p:pic>
      <p:pic>
        <p:nvPicPr>
          <p:cNvPr id="41" name="object 37">
            <a:extLst>
              <a:ext uri="{FF2B5EF4-FFF2-40B4-BE49-F238E27FC236}">
                <a16:creationId xmlns:a16="http://schemas.microsoft.com/office/drawing/2014/main" id="{981A6544-2E4C-4B75-C4A9-A28EA6BEA0F0}"/>
              </a:ext>
            </a:extLst>
          </p:cNvPr>
          <p:cNvPicPr/>
          <p:nvPr userDrawn="1"/>
        </p:nvPicPr>
        <p:blipFill>
          <a:blip r:embed="rId36" cstate="print"/>
          <a:stretch>
            <a:fillRect/>
          </a:stretch>
        </p:blipFill>
        <p:spPr>
          <a:xfrm>
            <a:off x="4515382" y="4856384"/>
            <a:ext cx="187464" cy="187477"/>
          </a:xfrm>
          <a:prstGeom prst="rect">
            <a:avLst/>
          </a:prstGeom>
        </p:spPr>
      </p:pic>
      <p:pic>
        <p:nvPicPr>
          <p:cNvPr id="42" name="object 38">
            <a:extLst>
              <a:ext uri="{FF2B5EF4-FFF2-40B4-BE49-F238E27FC236}">
                <a16:creationId xmlns:a16="http://schemas.microsoft.com/office/drawing/2014/main" id="{3EBFFB34-45A8-0507-8342-86D224D789E9}"/>
              </a:ext>
            </a:extLst>
          </p:cNvPr>
          <p:cNvPicPr/>
          <p:nvPr userDrawn="1"/>
        </p:nvPicPr>
        <p:blipFill>
          <a:blip r:embed="rId37" cstate="print"/>
          <a:stretch>
            <a:fillRect/>
          </a:stretch>
        </p:blipFill>
        <p:spPr>
          <a:xfrm>
            <a:off x="4113653" y="4856384"/>
            <a:ext cx="187477" cy="187477"/>
          </a:xfrm>
          <a:prstGeom prst="rect">
            <a:avLst/>
          </a:prstGeom>
        </p:spPr>
      </p:pic>
      <p:pic>
        <p:nvPicPr>
          <p:cNvPr id="43" name="object 39">
            <a:extLst>
              <a:ext uri="{FF2B5EF4-FFF2-40B4-BE49-F238E27FC236}">
                <a16:creationId xmlns:a16="http://schemas.microsoft.com/office/drawing/2014/main" id="{CA159881-9177-1BC5-90D0-1CD1177644E7}"/>
              </a:ext>
            </a:extLst>
          </p:cNvPr>
          <p:cNvPicPr/>
          <p:nvPr userDrawn="1"/>
        </p:nvPicPr>
        <p:blipFill>
          <a:blip r:embed="rId38" cstate="print"/>
          <a:stretch>
            <a:fillRect/>
          </a:stretch>
        </p:blipFill>
        <p:spPr>
          <a:xfrm>
            <a:off x="3711925" y="4856384"/>
            <a:ext cx="187477" cy="187477"/>
          </a:xfrm>
          <a:prstGeom prst="rect">
            <a:avLst/>
          </a:prstGeom>
        </p:spPr>
      </p:pic>
      <p:pic>
        <p:nvPicPr>
          <p:cNvPr id="44" name="object 40">
            <a:extLst>
              <a:ext uri="{FF2B5EF4-FFF2-40B4-BE49-F238E27FC236}">
                <a16:creationId xmlns:a16="http://schemas.microsoft.com/office/drawing/2014/main" id="{FE6A39E2-08C7-823A-9F11-FE43667AEA66}"/>
              </a:ext>
            </a:extLst>
          </p:cNvPr>
          <p:cNvPicPr/>
          <p:nvPr userDrawn="1"/>
        </p:nvPicPr>
        <p:blipFill>
          <a:blip r:embed="rId39" cstate="print"/>
          <a:stretch>
            <a:fillRect/>
          </a:stretch>
        </p:blipFill>
        <p:spPr>
          <a:xfrm>
            <a:off x="3310201" y="4856384"/>
            <a:ext cx="187477" cy="187477"/>
          </a:xfrm>
          <a:prstGeom prst="rect">
            <a:avLst/>
          </a:prstGeom>
        </p:spPr>
      </p:pic>
      <p:pic>
        <p:nvPicPr>
          <p:cNvPr id="45" name="object 41">
            <a:extLst>
              <a:ext uri="{FF2B5EF4-FFF2-40B4-BE49-F238E27FC236}">
                <a16:creationId xmlns:a16="http://schemas.microsoft.com/office/drawing/2014/main" id="{78E368C4-74D7-9FB4-BAC7-FDBB717D6578}"/>
              </a:ext>
            </a:extLst>
          </p:cNvPr>
          <p:cNvPicPr/>
          <p:nvPr userDrawn="1"/>
        </p:nvPicPr>
        <p:blipFill>
          <a:blip r:embed="rId40" cstate="print"/>
          <a:stretch>
            <a:fillRect/>
          </a:stretch>
        </p:blipFill>
        <p:spPr>
          <a:xfrm>
            <a:off x="2908474" y="4856384"/>
            <a:ext cx="187464" cy="187477"/>
          </a:xfrm>
          <a:prstGeom prst="rect">
            <a:avLst/>
          </a:prstGeom>
        </p:spPr>
      </p:pic>
      <p:pic>
        <p:nvPicPr>
          <p:cNvPr id="46" name="object 42">
            <a:extLst>
              <a:ext uri="{FF2B5EF4-FFF2-40B4-BE49-F238E27FC236}">
                <a16:creationId xmlns:a16="http://schemas.microsoft.com/office/drawing/2014/main" id="{13647CB5-3ED7-A12F-9CBF-272AEA1B826E}"/>
              </a:ext>
            </a:extLst>
          </p:cNvPr>
          <p:cNvPicPr/>
          <p:nvPr userDrawn="1"/>
        </p:nvPicPr>
        <p:blipFill>
          <a:blip r:embed="rId41" cstate="print"/>
          <a:stretch>
            <a:fillRect/>
          </a:stretch>
        </p:blipFill>
        <p:spPr>
          <a:xfrm>
            <a:off x="2506746" y="4856384"/>
            <a:ext cx="187477" cy="187477"/>
          </a:xfrm>
          <a:prstGeom prst="rect">
            <a:avLst/>
          </a:prstGeom>
        </p:spPr>
      </p:pic>
      <p:pic>
        <p:nvPicPr>
          <p:cNvPr id="47" name="object 43">
            <a:extLst>
              <a:ext uri="{FF2B5EF4-FFF2-40B4-BE49-F238E27FC236}">
                <a16:creationId xmlns:a16="http://schemas.microsoft.com/office/drawing/2014/main" id="{A50293DB-BD1E-F3BA-A869-F3D8EB02254E}"/>
              </a:ext>
            </a:extLst>
          </p:cNvPr>
          <p:cNvPicPr/>
          <p:nvPr userDrawn="1"/>
        </p:nvPicPr>
        <p:blipFill>
          <a:blip r:embed="rId40" cstate="print"/>
          <a:stretch>
            <a:fillRect/>
          </a:stretch>
        </p:blipFill>
        <p:spPr>
          <a:xfrm>
            <a:off x="2105017" y="4856384"/>
            <a:ext cx="187477" cy="187477"/>
          </a:xfrm>
          <a:prstGeom prst="rect">
            <a:avLst/>
          </a:prstGeom>
        </p:spPr>
      </p:pic>
      <p:pic>
        <p:nvPicPr>
          <p:cNvPr id="48" name="object 44">
            <a:extLst>
              <a:ext uri="{FF2B5EF4-FFF2-40B4-BE49-F238E27FC236}">
                <a16:creationId xmlns:a16="http://schemas.microsoft.com/office/drawing/2014/main" id="{5196FEF3-D6F7-B524-D3CA-ED8FBA28E23A}"/>
              </a:ext>
            </a:extLst>
          </p:cNvPr>
          <p:cNvPicPr/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1705253" y="4043935"/>
            <a:ext cx="187477" cy="187477"/>
          </a:xfrm>
          <a:prstGeom prst="rect">
            <a:avLst/>
          </a:prstGeom>
        </p:spPr>
      </p:pic>
      <p:pic>
        <p:nvPicPr>
          <p:cNvPr id="49" name="object 45">
            <a:extLst>
              <a:ext uri="{FF2B5EF4-FFF2-40B4-BE49-F238E27FC236}">
                <a16:creationId xmlns:a16="http://schemas.microsoft.com/office/drawing/2014/main" id="{7E9BF41A-9C65-5D7C-F42C-564DD4AAF0E7}"/>
              </a:ext>
            </a:extLst>
          </p:cNvPr>
          <p:cNvPicPr/>
          <p:nvPr userDrawn="1"/>
        </p:nvPicPr>
        <p:blipFill>
          <a:blip r:embed="rId42" cstate="print"/>
          <a:stretch>
            <a:fillRect/>
          </a:stretch>
        </p:blipFill>
        <p:spPr>
          <a:xfrm>
            <a:off x="1303525" y="4043935"/>
            <a:ext cx="187477" cy="187477"/>
          </a:xfrm>
          <a:prstGeom prst="rect">
            <a:avLst/>
          </a:prstGeom>
        </p:spPr>
      </p:pic>
      <p:pic>
        <p:nvPicPr>
          <p:cNvPr id="50" name="object 46">
            <a:extLst>
              <a:ext uri="{FF2B5EF4-FFF2-40B4-BE49-F238E27FC236}">
                <a16:creationId xmlns:a16="http://schemas.microsoft.com/office/drawing/2014/main" id="{8802835E-9990-B55A-FB13-395A13ED7B85}"/>
              </a:ext>
            </a:extLst>
          </p:cNvPr>
          <p:cNvPicPr/>
          <p:nvPr userDrawn="1"/>
        </p:nvPicPr>
        <p:blipFill>
          <a:blip r:embed="rId43" cstate="print"/>
          <a:stretch>
            <a:fillRect/>
          </a:stretch>
        </p:blipFill>
        <p:spPr>
          <a:xfrm>
            <a:off x="901801" y="4043935"/>
            <a:ext cx="187477" cy="187477"/>
          </a:xfrm>
          <a:prstGeom prst="rect">
            <a:avLst/>
          </a:prstGeom>
        </p:spPr>
      </p:pic>
      <p:pic>
        <p:nvPicPr>
          <p:cNvPr id="51" name="object 47">
            <a:extLst>
              <a:ext uri="{FF2B5EF4-FFF2-40B4-BE49-F238E27FC236}">
                <a16:creationId xmlns:a16="http://schemas.microsoft.com/office/drawing/2014/main" id="{918D76B7-2574-2174-377E-BB9E19364BEF}"/>
              </a:ext>
            </a:extLst>
          </p:cNvPr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500073" y="4043935"/>
            <a:ext cx="187464" cy="187477"/>
          </a:xfrm>
          <a:prstGeom prst="rect">
            <a:avLst/>
          </a:prstGeom>
        </p:spPr>
      </p:pic>
      <p:pic>
        <p:nvPicPr>
          <p:cNvPr id="52" name="object 48">
            <a:extLst>
              <a:ext uri="{FF2B5EF4-FFF2-40B4-BE49-F238E27FC236}">
                <a16:creationId xmlns:a16="http://schemas.microsoft.com/office/drawing/2014/main" id="{67F106B4-4EF3-7F0E-7C15-C11F32E04A8B}"/>
              </a:ext>
            </a:extLst>
          </p:cNvPr>
          <p:cNvPicPr/>
          <p:nvPr userDrawn="1"/>
        </p:nvPicPr>
        <p:blipFill>
          <a:blip r:embed="rId44" cstate="print"/>
          <a:stretch>
            <a:fillRect/>
          </a:stretch>
        </p:blipFill>
        <p:spPr>
          <a:xfrm>
            <a:off x="98346" y="4043935"/>
            <a:ext cx="187477" cy="187477"/>
          </a:xfrm>
          <a:prstGeom prst="rect">
            <a:avLst/>
          </a:prstGeom>
        </p:spPr>
      </p:pic>
      <p:pic>
        <p:nvPicPr>
          <p:cNvPr id="53" name="object 49">
            <a:extLst>
              <a:ext uri="{FF2B5EF4-FFF2-40B4-BE49-F238E27FC236}">
                <a16:creationId xmlns:a16="http://schemas.microsoft.com/office/drawing/2014/main" id="{51F79B13-BD5C-EDF6-3893-D5432BA1D107}"/>
              </a:ext>
            </a:extLst>
          </p:cNvPr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1705253" y="4445662"/>
            <a:ext cx="187477" cy="187477"/>
          </a:xfrm>
          <a:prstGeom prst="rect">
            <a:avLst/>
          </a:prstGeom>
        </p:spPr>
      </p:pic>
      <p:pic>
        <p:nvPicPr>
          <p:cNvPr id="54" name="object 50">
            <a:extLst>
              <a:ext uri="{FF2B5EF4-FFF2-40B4-BE49-F238E27FC236}">
                <a16:creationId xmlns:a16="http://schemas.microsoft.com/office/drawing/2014/main" id="{5B63C8FE-DEBB-7D32-2D8E-D1B2ECDCAFE3}"/>
              </a:ext>
            </a:extLst>
          </p:cNvPr>
          <p:cNvPicPr/>
          <p:nvPr userDrawn="1"/>
        </p:nvPicPr>
        <p:blipFill>
          <a:blip r:embed="rId45" cstate="print"/>
          <a:stretch>
            <a:fillRect/>
          </a:stretch>
        </p:blipFill>
        <p:spPr>
          <a:xfrm>
            <a:off x="901801" y="4445662"/>
            <a:ext cx="187477" cy="187477"/>
          </a:xfrm>
          <a:prstGeom prst="rect">
            <a:avLst/>
          </a:prstGeom>
        </p:spPr>
      </p:pic>
      <p:pic>
        <p:nvPicPr>
          <p:cNvPr id="55" name="object 51">
            <a:extLst>
              <a:ext uri="{FF2B5EF4-FFF2-40B4-BE49-F238E27FC236}">
                <a16:creationId xmlns:a16="http://schemas.microsoft.com/office/drawing/2014/main" id="{256F97AD-85AB-3200-CE23-C67B8DC0C20B}"/>
              </a:ext>
            </a:extLst>
          </p:cNvPr>
          <p:cNvPicPr/>
          <p:nvPr userDrawn="1"/>
        </p:nvPicPr>
        <p:blipFill>
          <a:blip r:embed="rId46" cstate="print"/>
          <a:stretch>
            <a:fillRect/>
          </a:stretch>
        </p:blipFill>
        <p:spPr>
          <a:xfrm>
            <a:off x="1303525" y="4445662"/>
            <a:ext cx="187477" cy="187477"/>
          </a:xfrm>
          <a:prstGeom prst="rect">
            <a:avLst/>
          </a:prstGeom>
        </p:spPr>
      </p:pic>
      <p:pic>
        <p:nvPicPr>
          <p:cNvPr id="56" name="object 52">
            <a:extLst>
              <a:ext uri="{FF2B5EF4-FFF2-40B4-BE49-F238E27FC236}">
                <a16:creationId xmlns:a16="http://schemas.microsoft.com/office/drawing/2014/main" id="{D561EF1E-D302-1A6E-B27C-769DF6B64DE0}"/>
              </a:ext>
            </a:extLst>
          </p:cNvPr>
          <p:cNvPicPr/>
          <p:nvPr userDrawn="1"/>
        </p:nvPicPr>
        <p:blipFill>
          <a:blip r:embed="rId32" cstate="print"/>
          <a:stretch>
            <a:fillRect/>
          </a:stretch>
        </p:blipFill>
        <p:spPr>
          <a:xfrm>
            <a:off x="500073" y="4445662"/>
            <a:ext cx="187464" cy="187477"/>
          </a:xfrm>
          <a:prstGeom prst="rect">
            <a:avLst/>
          </a:prstGeom>
        </p:spPr>
      </p:pic>
      <p:pic>
        <p:nvPicPr>
          <p:cNvPr id="57" name="object 53">
            <a:extLst>
              <a:ext uri="{FF2B5EF4-FFF2-40B4-BE49-F238E27FC236}">
                <a16:creationId xmlns:a16="http://schemas.microsoft.com/office/drawing/2014/main" id="{ADC209B7-BACA-697C-D70E-0DD43777BE2F}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98346" y="4445662"/>
            <a:ext cx="187477" cy="187477"/>
          </a:xfrm>
          <a:prstGeom prst="rect">
            <a:avLst/>
          </a:prstGeom>
        </p:spPr>
      </p:pic>
      <p:pic>
        <p:nvPicPr>
          <p:cNvPr id="58" name="object 54">
            <a:extLst>
              <a:ext uri="{FF2B5EF4-FFF2-40B4-BE49-F238E27FC236}">
                <a16:creationId xmlns:a16="http://schemas.microsoft.com/office/drawing/2014/main" id="{552C72D0-C54F-3FC2-590B-B7F1890776F3}"/>
              </a:ext>
            </a:extLst>
          </p:cNvPr>
          <p:cNvPicPr/>
          <p:nvPr userDrawn="1"/>
        </p:nvPicPr>
        <p:blipFill>
          <a:blip r:embed="rId37" cstate="print"/>
          <a:stretch>
            <a:fillRect/>
          </a:stretch>
        </p:blipFill>
        <p:spPr>
          <a:xfrm>
            <a:off x="1705253" y="4847388"/>
            <a:ext cx="187477" cy="187477"/>
          </a:xfrm>
          <a:prstGeom prst="rect">
            <a:avLst/>
          </a:prstGeom>
        </p:spPr>
      </p:pic>
      <p:pic>
        <p:nvPicPr>
          <p:cNvPr id="59" name="object 55">
            <a:extLst>
              <a:ext uri="{FF2B5EF4-FFF2-40B4-BE49-F238E27FC236}">
                <a16:creationId xmlns:a16="http://schemas.microsoft.com/office/drawing/2014/main" id="{6C66FF78-E903-AE4D-9B05-C13F908107CE}"/>
              </a:ext>
            </a:extLst>
          </p:cNvPr>
          <p:cNvPicPr/>
          <p:nvPr userDrawn="1"/>
        </p:nvPicPr>
        <p:blipFill>
          <a:blip r:embed="rId47" cstate="print"/>
          <a:stretch>
            <a:fillRect/>
          </a:stretch>
        </p:blipFill>
        <p:spPr>
          <a:xfrm>
            <a:off x="1303525" y="4847388"/>
            <a:ext cx="187477" cy="187477"/>
          </a:xfrm>
          <a:prstGeom prst="rect">
            <a:avLst/>
          </a:prstGeom>
        </p:spPr>
      </p:pic>
      <p:pic>
        <p:nvPicPr>
          <p:cNvPr id="60" name="object 56">
            <a:extLst>
              <a:ext uri="{FF2B5EF4-FFF2-40B4-BE49-F238E27FC236}">
                <a16:creationId xmlns:a16="http://schemas.microsoft.com/office/drawing/2014/main" id="{15E73B25-AE50-7E8A-7361-E90D98787DA6}"/>
              </a:ext>
            </a:extLst>
          </p:cNvPr>
          <p:cNvPicPr/>
          <p:nvPr userDrawn="1"/>
        </p:nvPicPr>
        <p:blipFill>
          <a:blip r:embed="rId48" cstate="print"/>
          <a:stretch>
            <a:fillRect/>
          </a:stretch>
        </p:blipFill>
        <p:spPr>
          <a:xfrm>
            <a:off x="901801" y="4847388"/>
            <a:ext cx="187477" cy="187477"/>
          </a:xfrm>
          <a:prstGeom prst="rect">
            <a:avLst/>
          </a:prstGeom>
        </p:spPr>
      </p:pic>
      <p:pic>
        <p:nvPicPr>
          <p:cNvPr id="61" name="object 57">
            <a:extLst>
              <a:ext uri="{FF2B5EF4-FFF2-40B4-BE49-F238E27FC236}">
                <a16:creationId xmlns:a16="http://schemas.microsoft.com/office/drawing/2014/main" id="{A02A2ADD-12D3-1B88-A631-4AD78F29267C}"/>
              </a:ext>
            </a:extLst>
          </p:cNvPr>
          <p:cNvPicPr/>
          <p:nvPr userDrawn="1"/>
        </p:nvPicPr>
        <p:blipFill>
          <a:blip r:embed="rId40" cstate="print"/>
          <a:stretch>
            <a:fillRect/>
          </a:stretch>
        </p:blipFill>
        <p:spPr>
          <a:xfrm>
            <a:off x="500073" y="4847388"/>
            <a:ext cx="187464" cy="187477"/>
          </a:xfrm>
          <a:prstGeom prst="rect">
            <a:avLst/>
          </a:prstGeom>
        </p:spPr>
      </p:pic>
      <p:pic>
        <p:nvPicPr>
          <p:cNvPr id="62" name="object 58">
            <a:extLst>
              <a:ext uri="{FF2B5EF4-FFF2-40B4-BE49-F238E27FC236}">
                <a16:creationId xmlns:a16="http://schemas.microsoft.com/office/drawing/2014/main" id="{D5722183-4B76-A7A9-E466-D17E912395B9}"/>
              </a:ext>
            </a:extLst>
          </p:cNvPr>
          <p:cNvPicPr/>
          <p:nvPr userDrawn="1"/>
        </p:nvPicPr>
        <p:blipFill>
          <a:blip r:embed="rId49" cstate="print"/>
          <a:stretch>
            <a:fillRect/>
          </a:stretch>
        </p:blipFill>
        <p:spPr>
          <a:xfrm>
            <a:off x="98346" y="4847388"/>
            <a:ext cx="187477" cy="187477"/>
          </a:xfrm>
          <a:prstGeom prst="rect">
            <a:avLst/>
          </a:prstGeom>
        </p:spPr>
      </p:pic>
      <p:pic>
        <p:nvPicPr>
          <p:cNvPr id="63" name="object 59">
            <a:extLst>
              <a:ext uri="{FF2B5EF4-FFF2-40B4-BE49-F238E27FC236}">
                <a16:creationId xmlns:a16="http://schemas.microsoft.com/office/drawing/2014/main" id="{08CDE5B4-A6BE-A1EA-408F-F868ADF68704}"/>
              </a:ext>
            </a:extLst>
          </p:cNvPr>
          <p:cNvPicPr/>
          <p:nvPr userDrawn="1"/>
        </p:nvPicPr>
        <p:blipFill>
          <a:blip r:embed="rId50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grpSp>
        <p:nvGrpSpPr>
          <p:cNvPr id="64" name="object 60">
            <a:extLst>
              <a:ext uri="{FF2B5EF4-FFF2-40B4-BE49-F238E27FC236}">
                <a16:creationId xmlns:a16="http://schemas.microsoft.com/office/drawing/2014/main" id="{D8609CF3-CE2A-0771-AF7C-E5AD12B6629A}"/>
              </a:ext>
            </a:extLst>
          </p:cNvPr>
          <p:cNvGrpSpPr/>
          <p:nvPr userDrawn="1"/>
        </p:nvGrpSpPr>
        <p:grpSpPr>
          <a:xfrm>
            <a:off x="342900" y="0"/>
            <a:ext cx="8801100" cy="4686300"/>
            <a:chOff x="342900" y="0"/>
            <a:chExt cx="8801100" cy="4686300"/>
          </a:xfrm>
        </p:grpSpPr>
        <p:pic>
          <p:nvPicPr>
            <p:cNvPr id="65" name="object 61">
              <a:extLst>
                <a:ext uri="{FF2B5EF4-FFF2-40B4-BE49-F238E27FC236}">
                  <a16:creationId xmlns:a16="http://schemas.microsoft.com/office/drawing/2014/main" id="{FFB49AC5-3F0A-F6F2-60A0-FF0DCBA1E2EC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96299" y="0"/>
              <a:ext cx="4147700" cy="4229100"/>
            </a:xfrm>
            <a:prstGeom prst="rect">
              <a:avLst/>
            </a:prstGeom>
          </p:spPr>
        </p:pic>
        <p:sp>
          <p:nvSpPr>
            <p:cNvPr id="66" name="object 62">
              <a:extLst>
                <a:ext uri="{FF2B5EF4-FFF2-40B4-BE49-F238E27FC236}">
                  <a16:creationId xmlns:a16="http://schemas.microsoft.com/office/drawing/2014/main" id="{541A6C76-0851-91D3-EA08-AD3EC89FE4A7}"/>
                </a:ext>
              </a:extLst>
            </p:cNvPr>
            <p:cNvSpPr/>
            <p:nvPr/>
          </p:nvSpPr>
          <p:spPr>
            <a:xfrm>
              <a:off x="342900" y="3385565"/>
              <a:ext cx="5015865" cy="1301115"/>
            </a:xfrm>
            <a:custGeom>
              <a:avLst/>
              <a:gdLst/>
              <a:ahLst/>
              <a:cxnLst/>
              <a:rect l="l" t="t" r="r" b="b"/>
              <a:pathLst>
                <a:path w="5015865" h="1301114">
                  <a:moveTo>
                    <a:pt x="5015484" y="0"/>
                  </a:moveTo>
                  <a:lnTo>
                    <a:pt x="0" y="0"/>
                  </a:lnTo>
                  <a:lnTo>
                    <a:pt x="0" y="1300734"/>
                  </a:lnTo>
                  <a:lnTo>
                    <a:pt x="5015484" y="1300734"/>
                  </a:lnTo>
                  <a:lnTo>
                    <a:pt x="5015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Holder 2">
            <a:extLst>
              <a:ext uri="{FF2B5EF4-FFF2-40B4-BE49-F238E27FC236}">
                <a16:creationId xmlns:a16="http://schemas.microsoft.com/office/drawing/2014/main" id="{C7EEE7AF-B8E1-BBB1-C85F-52051593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</p:spPr>
        <p:txBody>
          <a:bodyPr lIns="0" tIns="0" rIns="0" bIns="0"/>
          <a:lstStyle>
            <a:lvl1pPr>
              <a:defRPr sz="1800" b="1" i="0">
                <a:solidFill>
                  <a:srgbClr val="11175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69" name="Holder 3">
            <a:extLst>
              <a:ext uri="{FF2B5EF4-FFF2-40B4-BE49-F238E27FC236}">
                <a16:creationId xmlns:a16="http://schemas.microsoft.com/office/drawing/2014/main" id="{5286663D-1A0B-5DB9-6D82-82B2AAE4F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1" y="1998217"/>
            <a:ext cx="4356100" cy="649733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0" name="Holder 3">
            <a:extLst>
              <a:ext uri="{FF2B5EF4-FFF2-40B4-BE49-F238E27FC236}">
                <a16:creationId xmlns:a16="http://schemas.microsoft.com/office/drawing/2014/main" id="{48371A22-ED97-ED05-E257-6FF33DB7F9A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4500" y="2899846"/>
            <a:ext cx="4356100" cy="1786834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852059-841A-F5FC-586F-8B2874E61FE0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9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59">
            <a:extLst>
              <a:ext uri="{FF2B5EF4-FFF2-40B4-BE49-F238E27FC236}">
                <a16:creationId xmlns:a16="http://schemas.microsoft.com/office/drawing/2014/main" id="{08CDE5B4-A6BE-A1EA-408F-F868ADF6870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318401"/>
            <a:ext cx="941552" cy="490354"/>
          </a:xfrm>
          <a:prstGeom prst="rect">
            <a:avLst/>
          </a:prstGeom>
        </p:spPr>
      </p:pic>
      <p:sp>
        <p:nvSpPr>
          <p:cNvPr id="68" name="Holder 2">
            <a:extLst>
              <a:ext uri="{FF2B5EF4-FFF2-40B4-BE49-F238E27FC236}">
                <a16:creationId xmlns:a16="http://schemas.microsoft.com/office/drawing/2014/main" id="{C7EEE7AF-B8E1-BBB1-C85F-52051593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</p:spPr>
        <p:txBody>
          <a:bodyPr lIns="0" tIns="0" rIns="0" bIns="0"/>
          <a:lstStyle>
            <a:lvl1pPr>
              <a:defRPr sz="1800" b="1" i="0">
                <a:solidFill>
                  <a:srgbClr val="11175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69" name="Holder 3">
            <a:extLst>
              <a:ext uri="{FF2B5EF4-FFF2-40B4-BE49-F238E27FC236}">
                <a16:creationId xmlns:a16="http://schemas.microsoft.com/office/drawing/2014/main" id="{5286663D-1A0B-5DB9-6D82-82B2AAE4F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1" y="1998217"/>
            <a:ext cx="4356100" cy="649733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0" name="Holder 3">
            <a:extLst>
              <a:ext uri="{FF2B5EF4-FFF2-40B4-BE49-F238E27FC236}">
                <a16:creationId xmlns:a16="http://schemas.microsoft.com/office/drawing/2014/main" id="{48371A22-ED97-ED05-E257-6FF33DB7F9A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4500" y="2899846"/>
            <a:ext cx="4356100" cy="1786834"/>
          </a:xfrm>
        </p:spPr>
        <p:txBody>
          <a:bodyPr lIns="0" tIns="0" rIns="0" bIns="0"/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852059-841A-F5FC-586F-8B2874E61FE0}"/>
              </a:ext>
            </a:extLst>
          </p:cNvPr>
          <p:cNvSpPr txBox="1"/>
          <p:nvPr userDrawn="1"/>
        </p:nvSpPr>
        <p:spPr>
          <a:xfrm>
            <a:off x="6650312" y="4483340"/>
            <a:ext cx="20574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err="1">
                <a:solidFill>
                  <a:srgbClr val="EA2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www.neonfutures.org.uk</a:t>
            </a:r>
            <a:endParaRPr lang="en-US" sz="1250" b="1" dirty="0">
              <a:solidFill>
                <a:srgbClr val="EA2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04AC231-5503-895C-2760-51EA6DC65050}"/>
              </a:ext>
            </a:extLst>
          </p:cNvPr>
          <p:cNvSpPr/>
          <p:nvPr userDrawn="1"/>
        </p:nvSpPr>
        <p:spPr>
          <a:xfrm>
            <a:off x="5853689" y="152400"/>
            <a:ext cx="365125" cy="228600"/>
          </a:xfrm>
          <a:custGeom>
            <a:avLst/>
            <a:gdLst/>
            <a:ahLst/>
            <a:cxnLst/>
            <a:rect l="l" t="t" r="r" b="b"/>
            <a:pathLst>
              <a:path w="365125" h="228600">
                <a:moveTo>
                  <a:pt x="364807" y="0"/>
                </a:moveTo>
                <a:lnTo>
                  <a:pt x="31483" y="0"/>
                </a:lnTo>
                <a:lnTo>
                  <a:pt x="19837" y="24316"/>
                </a:lnTo>
                <a:lnTo>
                  <a:pt x="11213" y="48420"/>
                </a:lnTo>
                <a:lnTo>
                  <a:pt x="5008" y="73194"/>
                </a:lnTo>
                <a:lnTo>
                  <a:pt x="1258" y="98456"/>
                </a:lnTo>
                <a:lnTo>
                  <a:pt x="0" y="124024"/>
                </a:lnTo>
                <a:lnTo>
                  <a:pt x="0" y="228253"/>
                </a:lnTo>
                <a:lnTo>
                  <a:pt x="208457" y="228253"/>
                </a:lnTo>
                <a:lnTo>
                  <a:pt x="208457" y="124024"/>
                </a:lnTo>
                <a:lnTo>
                  <a:pt x="212552" y="103741"/>
                </a:lnTo>
                <a:lnTo>
                  <a:pt x="223720" y="87178"/>
                </a:lnTo>
                <a:lnTo>
                  <a:pt x="240283" y="76011"/>
                </a:lnTo>
                <a:lnTo>
                  <a:pt x="260565" y="71916"/>
                </a:lnTo>
                <a:lnTo>
                  <a:pt x="364807" y="71916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77A4B64-79BE-782B-7E84-ED6C349A7BFE}"/>
              </a:ext>
            </a:extLst>
          </p:cNvPr>
          <p:cNvSpPr/>
          <p:nvPr userDrawn="1"/>
        </p:nvSpPr>
        <p:spPr>
          <a:xfrm>
            <a:off x="6635420" y="152400"/>
            <a:ext cx="362585" cy="228600"/>
          </a:xfrm>
          <a:custGeom>
            <a:avLst/>
            <a:gdLst/>
            <a:ahLst/>
            <a:cxnLst/>
            <a:rect l="l" t="t" r="r" b="b"/>
            <a:pathLst>
              <a:path w="362584" h="228600">
                <a:moveTo>
                  <a:pt x="362547" y="0"/>
                </a:moveTo>
                <a:lnTo>
                  <a:pt x="144138" y="0"/>
                </a:lnTo>
                <a:lnTo>
                  <a:pt x="141081" y="4533"/>
                </a:lnTo>
                <a:lnTo>
                  <a:pt x="124513" y="15700"/>
                </a:lnTo>
                <a:lnTo>
                  <a:pt x="104228" y="19795"/>
                </a:lnTo>
                <a:lnTo>
                  <a:pt x="0" y="19795"/>
                </a:lnTo>
                <a:lnTo>
                  <a:pt x="0" y="228253"/>
                </a:lnTo>
                <a:lnTo>
                  <a:pt x="104228" y="228253"/>
                </a:lnTo>
                <a:lnTo>
                  <a:pt x="129798" y="226994"/>
                </a:lnTo>
                <a:lnTo>
                  <a:pt x="179843" y="217039"/>
                </a:lnTo>
                <a:lnTo>
                  <a:pt x="227090" y="197469"/>
                </a:lnTo>
                <a:lnTo>
                  <a:pt x="269516" y="169128"/>
                </a:lnTo>
                <a:lnTo>
                  <a:pt x="305683" y="132967"/>
                </a:lnTo>
                <a:lnTo>
                  <a:pt x="334023" y="90538"/>
                </a:lnTo>
                <a:lnTo>
                  <a:pt x="353593" y="43291"/>
                </a:lnTo>
                <a:lnTo>
                  <a:pt x="359798" y="18517"/>
                </a:lnTo>
                <a:lnTo>
                  <a:pt x="36254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A30B100-F477-C74C-D9DB-CC33B6912BF8}"/>
              </a:ext>
            </a:extLst>
          </p:cNvPr>
          <p:cNvSpPr/>
          <p:nvPr userDrawn="1"/>
        </p:nvSpPr>
        <p:spPr>
          <a:xfrm>
            <a:off x="7417146" y="152400"/>
            <a:ext cx="365125" cy="228600"/>
          </a:xfrm>
          <a:custGeom>
            <a:avLst/>
            <a:gdLst/>
            <a:ahLst/>
            <a:cxnLst/>
            <a:rect l="l" t="t" r="r" b="b"/>
            <a:pathLst>
              <a:path w="365125" h="228600">
                <a:moveTo>
                  <a:pt x="364820" y="0"/>
                </a:moveTo>
                <a:lnTo>
                  <a:pt x="31496" y="0"/>
                </a:lnTo>
                <a:lnTo>
                  <a:pt x="19850" y="24316"/>
                </a:lnTo>
                <a:lnTo>
                  <a:pt x="11224" y="48420"/>
                </a:lnTo>
                <a:lnTo>
                  <a:pt x="5014" y="73194"/>
                </a:lnTo>
                <a:lnTo>
                  <a:pt x="1260" y="98456"/>
                </a:lnTo>
                <a:lnTo>
                  <a:pt x="0" y="124024"/>
                </a:lnTo>
                <a:lnTo>
                  <a:pt x="0" y="228253"/>
                </a:lnTo>
                <a:lnTo>
                  <a:pt x="208470" y="228253"/>
                </a:lnTo>
                <a:lnTo>
                  <a:pt x="208470" y="124024"/>
                </a:lnTo>
                <a:lnTo>
                  <a:pt x="212567" y="103741"/>
                </a:lnTo>
                <a:lnTo>
                  <a:pt x="223739" y="87178"/>
                </a:lnTo>
                <a:lnTo>
                  <a:pt x="240306" y="76011"/>
                </a:lnTo>
                <a:lnTo>
                  <a:pt x="260591" y="71916"/>
                </a:lnTo>
                <a:lnTo>
                  <a:pt x="364820" y="71916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5">
            <a:extLst>
              <a:ext uri="{FF2B5EF4-FFF2-40B4-BE49-F238E27FC236}">
                <a16:creationId xmlns:a16="http://schemas.microsoft.com/office/drawing/2014/main" id="{16B5CAAB-4F5E-4A2C-5E6D-14565A7A0B48}"/>
              </a:ext>
            </a:extLst>
          </p:cNvPr>
          <p:cNvSpPr/>
          <p:nvPr userDrawn="1"/>
        </p:nvSpPr>
        <p:spPr>
          <a:xfrm>
            <a:off x="8198896" y="152400"/>
            <a:ext cx="362585" cy="228600"/>
          </a:xfrm>
          <a:custGeom>
            <a:avLst/>
            <a:gdLst/>
            <a:ahLst/>
            <a:cxnLst/>
            <a:rect l="l" t="t" r="r" b="b"/>
            <a:pathLst>
              <a:path w="362584" h="228600">
                <a:moveTo>
                  <a:pt x="362547" y="0"/>
                </a:moveTo>
                <a:lnTo>
                  <a:pt x="144131" y="0"/>
                </a:lnTo>
                <a:lnTo>
                  <a:pt x="141074" y="4533"/>
                </a:lnTo>
                <a:lnTo>
                  <a:pt x="124511" y="15700"/>
                </a:lnTo>
                <a:lnTo>
                  <a:pt x="104228" y="19795"/>
                </a:lnTo>
                <a:lnTo>
                  <a:pt x="0" y="19795"/>
                </a:lnTo>
                <a:lnTo>
                  <a:pt x="0" y="228253"/>
                </a:lnTo>
                <a:lnTo>
                  <a:pt x="104228" y="228253"/>
                </a:lnTo>
                <a:lnTo>
                  <a:pt x="129797" y="226994"/>
                </a:lnTo>
                <a:lnTo>
                  <a:pt x="179838" y="217039"/>
                </a:lnTo>
                <a:lnTo>
                  <a:pt x="227090" y="197469"/>
                </a:lnTo>
                <a:lnTo>
                  <a:pt x="269516" y="169128"/>
                </a:lnTo>
                <a:lnTo>
                  <a:pt x="305683" y="132967"/>
                </a:lnTo>
                <a:lnTo>
                  <a:pt x="334023" y="90538"/>
                </a:lnTo>
                <a:lnTo>
                  <a:pt x="353593" y="43291"/>
                </a:lnTo>
                <a:lnTo>
                  <a:pt x="359798" y="18517"/>
                </a:lnTo>
                <a:lnTo>
                  <a:pt x="36254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">
            <a:extLst>
              <a:ext uri="{FF2B5EF4-FFF2-40B4-BE49-F238E27FC236}">
                <a16:creationId xmlns:a16="http://schemas.microsoft.com/office/drawing/2014/main" id="{D23BF516-7430-4A5E-9CBB-231B4D6F7B2E}"/>
              </a:ext>
            </a:extLst>
          </p:cNvPr>
          <p:cNvSpPr/>
          <p:nvPr userDrawn="1"/>
        </p:nvSpPr>
        <p:spPr>
          <a:xfrm>
            <a:off x="8980627" y="152400"/>
            <a:ext cx="316230" cy="228600"/>
          </a:xfrm>
          <a:custGeom>
            <a:avLst/>
            <a:gdLst/>
            <a:ahLst/>
            <a:cxnLst/>
            <a:rect l="l" t="t" r="r" b="b"/>
            <a:pathLst>
              <a:path w="316229" h="228600">
                <a:moveTo>
                  <a:pt x="315772" y="0"/>
                </a:moveTo>
                <a:lnTo>
                  <a:pt x="31485" y="0"/>
                </a:lnTo>
                <a:lnTo>
                  <a:pt x="30785" y="1167"/>
                </a:lnTo>
                <a:lnTo>
                  <a:pt x="11213" y="48420"/>
                </a:lnTo>
                <a:lnTo>
                  <a:pt x="1258" y="98456"/>
                </a:lnTo>
                <a:lnTo>
                  <a:pt x="0" y="124024"/>
                </a:lnTo>
                <a:lnTo>
                  <a:pt x="0" y="228253"/>
                </a:lnTo>
                <a:lnTo>
                  <a:pt x="208470" y="228253"/>
                </a:lnTo>
                <a:lnTo>
                  <a:pt x="208470" y="124024"/>
                </a:lnTo>
                <a:lnTo>
                  <a:pt x="212563" y="103741"/>
                </a:lnTo>
                <a:lnTo>
                  <a:pt x="223727" y="87178"/>
                </a:lnTo>
                <a:lnTo>
                  <a:pt x="240290" y="76011"/>
                </a:lnTo>
                <a:lnTo>
                  <a:pt x="260578" y="71916"/>
                </a:lnTo>
                <a:lnTo>
                  <a:pt x="315772" y="71916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">
            <a:extLst>
              <a:ext uri="{FF2B5EF4-FFF2-40B4-BE49-F238E27FC236}">
                <a16:creationId xmlns:a16="http://schemas.microsoft.com/office/drawing/2014/main" id="{F63660BE-90CB-C862-1457-0D8AE4B8E813}"/>
              </a:ext>
            </a:extLst>
          </p:cNvPr>
          <p:cNvSpPr/>
          <p:nvPr userDrawn="1"/>
        </p:nvSpPr>
        <p:spPr>
          <a:xfrm>
            <a:off x="5853689" y="15793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6"/>
                </a:lnTo>
                <a:lnTo>
                  <a:pt x="184961" y="11208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22"/>
                </a:lnTo>
                <a:lnTo>
                  <a:pt x="11213" y="184965"/>
                </a:lnTo>
                <a:lnTo>
                  <a:pt x="1258" y="234998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83"/>
                </a:lnTo>
                <a:lnTo>
                  <a:pt x="223720" y="223716"/>
                </a:lnTo>
                <a:lnTo>
                  <a:pt x="240283" y="212551"/>
                </a:lnTo>
                <a:lnTo>
                  <a:pt x="260565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8">
            <a:extLst>
              <a:ext uri="{FF2B5EF4-FFF2-40B4-BE49-F238E27FC236}">
                <a16:creationId xmlns:a16="http://schemas.microsoft.com/office/drawing/2014/main" id="{6F52C968-FE7B-FAF2-A113-65125966F788}"/>
              </a:ext>
            </a:extLst>
          </p:cNvPr>
          <p:cNvSpPr/>
          <p:nvPr userDrawn="1"/>
        </p:nvSpPr>
        <p:spPr>
          <a:xfrm>
            <a:off x="6635420" y="15793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2" y="124518"/>
                </a:lnTo>
                <a:lnTo>
                  <a:pt x="141081" y="141085"/>
                </a:lnTo>
                <a:lnTo>
                  <a:pt x="124513" y="152254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8" y="363549"/>
                </a:lnTo>
                <a:lnTo>
                  <a:pt x="179843" y="353593"/>
                </a:lnTo>
                <a:lnTo>
                  <a:pt x="227090" y="334025"/>
                </a:lnTo>
                <a:lnTo>
                  <a:pt x="269516" y="305683"/>
                </a:lnTo>
                <a:lnTo>
                  <a:pt x="305683" y="269510"/>
                </a:lnTo>
                <a:lnTo>
                  <a:pt x="334023" y="227085"/>
                </a:lnTo>
                <a:lnTo>
                  <a:pt x="353593" y="179840"/>
                </a:lnTo>
                <a:lnTo>
                  <a:pt x="363549" y="129804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9">
            <a:extLst>
              <a:ext uri="{FF2B5EF4-FFF2-40B4-BE49-F238E27FC236}">
                <a16:creationId xmlns:a16="http://schemas.microsoft.com/office/drawing/2014/main" id="{A32E1332-A467-9681-5F8F-0CD0B8861E6A}"/>
              </a:ext>
            </a:extLst>
          </p:cNvPr>
          <p:cNvSpPr/>
          <p:nvPr userDrawn="1"/>
        </p:nvSpPr>
        <p:spPr>
          <a:xfrm>
            <a:off x="7417146" y="15793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260591" y="0"/>
                </a:lnTo>
                <a:lnTo>
                  <a:pt x="235015" y="1256"/>
                </a:lnTo>
                <a:lnTo>
                  <a:pt x="184974" y="11208"/>
                </a:lnTo>
                <a:lnTo>
                  <a:pt x="137723" y="30783"/>
                </a:lnTo>
                <a:lnTo>
                  <a:pt x="95301" y="59129"/>
                </a:lnTo>
                <a:lnTo>
                  <a:pt x="59137" y="95296"/>
                </a:lnTo>
                <a:lnTo>
                  <a:pt x="30796" y="137722"/>
                </a:lnTo>
                <a:lnTo>
                  <a:pt x="11224" y="184965"/>
                </a:lnTo>
                <a:lnTo>
                  <a:pt x="1260" y="234998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7" y="240283"/>
                </a:lnTo>
                <a:lnTo>
                  <a:pt x="223739" y="223716"/>
                </a:lnTo>
                <a:lnTo>
                  <a:pt x="240306" y="212551"/>
                </a:lnTo>
                <a:lnTo>
                  <a:pt x="260591" y="208457"/>
                </a:lnTo>
                <a:lnTo>
                  <a:pt x="364820" y="208457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0">
            <a:extLst>
              <a:ext uri="{FF2B5EF4-FFF2-40B4-BE49-F238E27FC236}">
                <a16:creationId xmlns:a16="http://schemas.microsoft.com/office/drawing/2014/main" id="{F82E2D63-8CDA-1589-8306-A7948EFFC59D}"/>
              </a:ext>
            </a:extLst>
          </p:cNvPr>
          <p:cNvSpPr/>
          <p:nvPr userDrawn="1"/>
        </p:nvSpPr>
        <p:spPr>
          <a:xfrm>
            <a:off x="8198896" y="157932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28"/>
                </a:lnTo>
                <a:lnTo>
                  <a:pt x="152242" y="124518"/>
                </a:lnTo>
                <a:lnTo>
                  <a:pt x="141074" y="141085"/>
                </a:lnTo>
                <a:lnTo>
                  <a:pt x="124511" y="152254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7" y="363549"/>
                </a:lnTo>
                <a:lnTo>
                  <a:pt x="179838" y="353593"/>
                </a:lnTo>
                <a:lnTo>
                  <a:pt x="227090" y="334025"/>
                </a:lnTo>
                <a:lnTo>
                  <a:pt x="269516" y="305683"/>
                </a:lnTo>
                <a:lnTo>
                  <a:pt x="305683" y="269510"/>
                </a:lnTo>
                <a:lnTo>
                  <a:pt x="334023" y="227085"/>
                </a:lnTo>
                <a:lnTo>
                  <a:pt x="353593" y="179840"/>
                </a:lnTo>
                <a:lnTo>
                  <a:pt x="363549" y="129804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1">
            <a:extLst>
              <a:ext uri="{FF2B5EF4-FFF2-40B4-BE49-F238E27FC236}">
                <a16:creationId xmlns:a16="http://schemas.microsoft.com/office/drawing/2014/main" id="{DE6023AA-92F6-4F82-1732-BB6D5D1313AA}"/>
              </a:ext>
            </a:extLst>
          </p:cNvPr>
          <p:cNvSpPr/>
          <p:nvPr userDrawn="1"/>
        </p:nvSpPr>
        <p:spPr>
          <a:xfrm>
            <a:off x="8980627" y="1579322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260578" y="0"/>
                </a:lnTo>
                <a:lnTo>
                  <a:pt x="235003" y="1256"/>
                </a:lnTo>
                <a:lnTo>
                  <a:pt x="184967" y="11208"/>
                </a:lnTo>
                <a:lnTo>
                  <a:pt x="137721" y="30783"/>
                </a:lnTo>
                <a:lnTo>
                  <a:pt x="95291" y="59129"/>
                </a:lnTo>
                <a:lnTo>
                  <a:pt x="59129" y="95296"/>
                </a:lnTo>
                <a:lnTo>
                  <a:pt x="30785" y="137722"/>
                </a:lnTo>
                <a:lnTo>
                  <a:pt x="11213" y="184965"/>
                </a:lnTo>
                <a:lnTo>
                  <a:pt x="1258" y="234998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3" y="240283"/>
                </a:lnTo>
                <a:lnTo>
                  <a:pt x="223727" y="223716"/>
                </a:lnTo>
                <a:lnTo>
                  <a:pt x="240290" y="212551"/>
                </a:lnTo>
                <a:lnTo>
                  <a:pt x="260578" y="208457"/>
                </a:lnTo>
                <a:lnTo>
                  <a:pt x="315772" y="208457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2">
            <a:extLst>
              <a:ext uri="{FF2B5EF4-FFF2-40B4-BE49-F238E27FC236}">
                <a16:creationId xmlns:a16="http://schemas.microsoft.com/office/drawing/2014/main" id="{657D401A-29E7-EB17-12B2-64B5A65B9DDE}"/>
              </a:ext>
            </a:extLst>
          </p:cNvPr>
          <p:cNvSpPr/>
          <p:nvPr userDrawn="1"/>
        </p:nvSpPr>
        <p:spPr>
          <a:xfrm>
            <a:off x="5853689" y="7975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28"/>
                </a:lnTo>
                <a:lnTo>
                  <a:pt x="152242" y="124513"/>
                </a:lnTo>
                <a:lnTo>
                  <a:pt x="141074" y="141081"/>
                </a:lnTo>
                <a:lnTo>
                  <a:pt x="124511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2" y="363549"/>
                </a:lnTo>
                <a:lnTo>
                  <a:pt x="179840" y="353598"/>
                </a:lnTo>
                <a:lnTo>
                  <a:pt x="227090" y="334034"/>
                </a:lnTo>
                <a:lnTo>
                  <a:pt x="269511" y="305685"/>
                </a:lnTo>
                <a:lnTo>
                  <a:pt x="305677" y="269521"/>
                </a:lnTo>
                <a:lnTo>
                  <a:pt x="334023" y="227092"/>
                </a:lnTo>
                <a:lnTo>
                  <a:pt x="353593" y="179843"/>
                </a:lnTo>
                <a:lnTo>
                  <a:pt x="363549" y="129798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3">
            <a:extLst>
              <a:ext uri="{FF2B5EF4-FFF2-40B4-BE49-F238E27FC236}">
                <a16:creationId xmlns:a16="http://schemas.microsoft.com/office/drawing/2014/main" id="{8C8D07BC-BE75-1E4E-8789-85506402C930}"/>
              </a:ext>
            </a:extLst>
          </p:cNvPr>
          <p:cNvSpPr/>
          <p:nvPr userDrawn="1"/>
        </p:nvSpPr>
        <p:spPr>
          <a:xfrm>
            <a:off x="6635420" y="7975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78" y="0"/>
                </a:lnTo>
                <a:lnTo>
                  <a:pt x="235008" y="1258"/>
                </a:lnTo>
                <a:lnTo>
                  <a:pt x="184963" y="11213"/>
                </a:lnTo>
                <a:lnTo>
                  <a:pt x="137716" y="30783"/>
                </a:lnTo>
                <a:lnTo>
                  <a:pt x="95291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13" y="184969"/>
                </a:lnTo>
                <a:lnTo>
                  <a:pt x="1258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4" y="240295"/>
                </a:lnTo>
                <a:lnTo>
                  <a:pt x="223726" y="223732"/>
                </a:lnTo>
                <a:lnTo>
                  <a:pt x="240293" y="212565"/>
                </a:lnTo>
                <a:lnTo>
                  <a:pt x="260578" y="208470"/>
                </a:lnTo>
                <a:lnTo>
                  <a:pt x="364807" y="208470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4">
            <a:extLst>
              <a:ext uri="{FF2B5EF4-FFF2-40B4-BE49-F238E27FC236}">
                <a16:creationId xmlns:a16="http://schemas.microsoft.com/office/drawing/2014/main" id="{090E45E0-A53C-288A-C139-8FEABD6B90B0}"/>
              </a:ext>
            </a:extLst>
          </p:cNvPr>
          <p:cNvSpPr/>
          <p:nvPr userDrawn="1"/>
        </p:nvSpPr>
        <p:spPr>
          <a:xfrm>
            <a:off x="7417146" y="7975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4" y="124513"/>
                </a:lnTo>
                <a:lnTo>
                  <a:pt x="141087" y="141081"/>
                </a:lnTo>
                <a:lnTo>
                  <a:pt x="124524" y="152252"/>
                </a:lnTo>
                <a:lnTo>
                  <a:pt x="104241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41" y="364807"/>
                </a:lnTo>
                <a:lnTo>
                  <a:pt x="129809" y="363549"/>
                </a:lnTo>
                <a:lnTo>
                  <a:pt x="179851" y="353598"/>
                </a:lnTo>
                <a:lnTo>
                  <a:pt x="227103" y="334034"/>
                </a:lnTo>
                <a:lnTo>
                  <a:pt x="269529" y="305685"/>
                </a:lnTo>
                <a:lnTo>
                  <a:pt x="305695" y="269521"/>
                </a:lnTo>
                <a:lnTo>
                  <a:pt x="334036" y="227092"/>
                </a:lnTo>
                <a:lnTo>
                  <a:pt x="353606" y="179843"/>
                </a:lnTo>
                <a:lnTo>
                  <a:pt x="363561" y="129798"/>
                </a:lnTo>
                <a:lnTo>
                  <a:pt x="364820" y="104228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5">
            <a:extLst>
              <a:ext uri="{FF2B5EF4-FFF2-40B4-BE49-F238E27FC236}">
                <a16:creationId xmlns:a16="http://schemas.microsoft.com/office/drawing/2014/main" id="{AD73312A-5DCA-E758-7AD2-EBBFCE1B754D}"/>
              </a:ext>
            </a:extLst>
          </p:cNvPr>
          <p:cNvSpPr/>
          <p:nvPr userDrawn="1"/>
        </p:nvSpPr>
        <p:spPr>
          <a:xfrm>
            <a:off x="8198896" y="797582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8"/>
                </a:lnTo>
                <a:lnTo>
                  <a:pt x="184961" y="11213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08" y="184969"/>
                </a:lnTo>
                <a:lnTo>
                  <a:pt x="1256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95"/>
                </a:lnTo>
                <a:lnTo>
                  <a:pt x="223720" y="223732"/>
                </a:lnTo>
                <a:lnTo>
                  <a:pt x="240283" y="212565"/>
                </a:lnTo>
                <a:lnTo>
                  <a:pt x="260565" y="208470"/>
                </a:lnTo>
                <a:lnTo>
                  <a:pt x="364807" y="208470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6">
            <a:extLst>
              <a:ext uri="{FF2B5EF4-FFF2-40B4-BE49-F238E27FC236}">
                <a16:creationId xmlns:a16="http://schemas.microsoft.com/office/drawing/2014/main" id="{C819E72A-6D6C-EC60-8CB3-098FD67AA2FE}"/>
              </a:ext>
            </a:extLst>
          </p:cNvPr>
          <p:cNvSpPr/>
          <p:nvPr userDrawn="1"/>
        </p:nvSpPr>
        <p:spPr>
          <a:xfrm>
            <a:off x="8980627" y="797583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6" y="124513"/>
                </a:lnTo>
                <a:lnTo>
                  <a:pt x="141090" y="141081"/>
                </a:lnTo>
                <a:lnTo>
                  <a:pt x="124524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9" y="363549"/>
                </a:lnTo>
                <a:lnTo>
                  <a:pt x="179841" y="353598"/>
                </a:lnTo>
                <a:lnTo>
                  <a:pt x="227085" y="334034"/>
                </a:lnTo>
                <a:lnTo>
                  <a:pt x="269516" y="305685"/>
                </a:lnTo>
                <a:lnTo>
                  <a:pt x="305690" y="269521"/>
                </a:lnTo>
                <a:lnTo>
                  <a:pt x="315772" y="255922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7">
            <a:extLst>
              <a:ext uri="{FF2B5EF4-FFF2-40B4-BE49-F238E27FC236}">
                <a16:creationId xmlns:a16="http://schemas.microsoft.com/office/drawing/2014/main" id="{58D3202E-ACEE-D068-20B4-A8041CF6250B}"/>
              </a:ext>
            </a:extLst>
          </p:cNvPr>
          <p:cNvSpPr/>
          <p:nvPr userDrawn="1"/>
        </p:nvSpPr>
        <p:spPr>
          <a:xfrm>
            <a:off x="5853689" y="31424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8"/>
                </a:lnTo>
                <a:lnTo>
                  <a:pt x="184961" y="11213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27"/>
                </a:lnTo>
                <a:lnTo>
                  <a:pt x="11213" y="184978"/>
                </a:lnTo>
                <a:lnTo>
                  <a:pt x="1258" y="235005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88"/>
                </a:lnTo>
                <a:lnTo>
                  <a:pt x="223720" y="223721"/>
                </a:lnTo>
                <a:lnTo>
                  <a:pt x="240283" y="212552"/>
                </a:lnTo>
                <a:lnTo>
                  <a:pt x="260565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8">
            <a:extLst>
              <a:ext uri="{FF2B5EF4-FFF2-40B4-BE49-F238E27FC236}">
                <a16:creationId xmlns:a16="http://schemas.microsoft.com/office/drawing/2014/main" id="{42CED3CA-1878-2C67-D7B0-4C575F7AD77A}"/>
              </a:ext>
            </a:extLst>
          </p:cNvPr>
          <p:cNvSpPr/>
          <p:nvPr userDrawn="1"/>
        </p:nvSpPr>
        <p:spPr>
          <a:xfrm>
            <a:off x="6635420" y="31424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49" y="0"/>
                </a:lnTo>
                <a:lnTo>
                  <a:pt x="156349" y="104241"/>
                </a:lnTo>
                <a:lnTo>
                  <a:pt x="152252" y="124529"/>
                </a:lnTo>
                <a:lnTo>
                  <a:pt x="141081" y="141092"/>
                </a:lnTo>
                <a:lnTo>
                  <a:pt x="124513" y="152256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8" y="363549"/>
                </a:lnTo>
                <a:lnTo>
                  <a:pt x="179843" y="353593"/>
                </a:lnTo>
                <a:lnTo>
                  <a:pt x="227090" y="334025"/>
                </a:lnTo>
                <a:lnTo>
                  <a:pt x="269516" y="305688"/>
                </a:lnTo>
                <a:lnTo>
                  <a:pt x="305683" y="269523"/>
                </a:lnTo>
                <a:lnTo>
                  <a:pt x="334023" y="227092"/>
                </a:lnTo>
                <a:lnTo>
                  <a:pt x="353593" y="179842"/>
                </a:lnTo>
                <a:lnTo>
                  <a:pt x="363549" y="129814"/>
                </a:lnTo>
                <a:lnTo>
                  <a:pt x="364807" y="104241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9">
            <a:extLst>
              <a:ext uri="{FF2B5EF4-FFF2-40B4-BE49-F238E27FC236}">
                <a16:creationId xmlns:a16="http://schemas.microsoft.com/office/drawing/2014/main" id="{74A5C3B9-7B55-C745-49E6-93A5EB61ACB3}"/>
              </a:ext>
            </a:extLst>
          </p:cNvPr>
          <p:cNvSpPr/>
          <p:nvPr userDrawn="1"/>
        </p:nvSpPr>
        <p:spPr>
          <a:xfrm>
            <a:off x="7417146" y="31424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260591" y="0"/>
                </a:lnTo>
                <a:lnTo>
                  <a:pt x="235015" y="1258"/>
                </a:lnTo>
                <a:lnTo>
                  <a:pt x="184974" y="11213"/>
                </a:lnTo>
                <a:lnTo>
                  <a:pt x="137723" y="30783"/>
                </a:lnTo>
                <a:lnTo>
                  <a:pt x="95301" y="59129"/>
                </a:lnTo>
                <a:lnTo>
                  <a:pt x="59137" y="95296"/>
                </a:lnTo>
                <a:lnTo>
                  <a:pt x="30796" y="137727"/>
                </a:lnTo>
                <a:lnTo>
                  <a:pt x="11224" y="184978"/>
                </a:lnTo>
                <a:lnTo>
                  <a:pt x="1260" y="235005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7" y="240288"/>
                </a:lnTo>
                <a:lnTo>
                  <a:pt x="223739" y="223721"/>
                </a:lnTo>
                <a:lnTo>
                  <a:pt x="240306" y="212552"/>
                </a:lnTo>
                <a:lnTo>
                  <a:pt x="260591" y="208457"/>
                </a:lnTo>
                <a:lnTo>
                  <a:pt x="364820" y="208457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20">
            <a:extLst>
              <a:ext uri="{FF2B5EF4-FFF2-40B4-BE49-F238E27FC236}">
                <a16:creationId xmlns:a16="http://schemas.microsoft.com/office/drawing/2014/main" id="{29EFEE44-9404-E417-4321-06EC4F157E4E}"/>
              </a:ext>
            </a:extLst>
          </p:cNvPr>
          <p:cNvSpPr/>
          <p:nvPr userDrawn="1"/>
        </p:nvSpPr>
        <p:spPr>
          <a:xfrm>
            <a:off x="8198896" y="3142469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41"/>
                </a:lnTo>
                <a:lnTo>
                  <a:pt x="152242" y="124529"/>
                </a:lnTo>
                <a:lnTo>
                  <a:pt x="141074" y="141092"/>
                </a:lnTo>
                <a:lnTo>
                  <a:pt x="124511" y="152256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797" y="363549"/>
                </a:lnTo>
                <a:lnTo>
                  <a:pt x="179838" y="353593"/>
                </a:lnTo>
                <a:lnTo>
                  <a:pt x="227090" y="334025"/>
                </a:lnTo>
                <a:lnTo>
                  <a:pt x="269516" y="305688"/>
                </a:lnTo>
                <a:lnTo>
                  <a:pt x="305683" y="269523"/>
                </a:lnTo>
                <a:lnTo>
                  <a:pt x="334023" y="227092"/>
                </a:lnTo>
                <a:lnTo>
                  <a:pt x="353593" y="179842"/>
                </a:lnTo>
                <a:lnTo>
                  <a:pt x="363549" y="129814"/>
                </a:lnTo>
                <a:lnTo>
                  <a:pt x="364807" y="104241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21">
            <a:extLst>
              <a:ext uri="{FF2B5EF4-FFF2-40B4-BE49-F238E27FC236}">
                <a16:creationId xmlns:a16="http://schemas.microsoft.com/office/drawing/2014/main" id="{87756E72-BEE9-9A7F-3B44-8DE2B733324C}"/>
              </a:ext>
            </a:extLst>
          </p:cNvPr>
          <p:cNvSpPr/>
          <p:nvPr userDrawn="1"/>
        </p:nvSpPr>
        <p:spPr>
          <a:xfrm>
            <a:off x="8980627" y="3142468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260578" y="0"/>
                </a:lnTo>
                <a:lnTo>
                  <a:pt x="235003" y="1258"/>
                </a:lnTo>
                <a:lnTo>
                  <a:pt x="184967" y="11213"/>
                </a:lnTo>
                <a:lnTo>
                  <a:pt x="137721" y="30783"/>
                </a:lnTo>
                <a:lnTo>
                  <a:pt x="95291" y="59129"/>
                </a:lnTo>
                <a:lnTo>
                  <a:pt x="59129" y="95296"/>
                </a:lnTo>
                <a:lnTo>
                  <a:pt x="30785" y="137727"/>
                </a:lnTo>
                <a:lnTo>
                  <a:pt x="11213" y="184978"/>
                </a:lnTo>
                <a:lnTo>
                  <a:pt x="1258" y="235005"/>
                </a:lnTo>
                <a:lnTo>
                  <a:pt x="0" y="260578"/>
                </a:lnTo>
                <a:lnTo>
                  <a:pt x="0" y="364807"/>
                </a:lnTo>
                <a:lnTo>
                  <a:pt x="208470" y="364807"/>
                </a:lnTo>
                <a:lnTo>
                  <a:pt x="208470" y="260578"/>
                </a:lnTo>
                <a:lnTo>
                  <a:pt x="212563" y="240288"/>
                </a:lnTo>
                <a:lnTo>
                  <a:pt x="223727" y="223721"/>
                </a:lnTo>
                <a:lnTo>
                  <a:pt x="240290" y="212552"/>
                </a:lnTo>
                <a:lnTo>
                  <a:pt x="260578" y="208457"/>
                </a:lnTo>
                <a:lnTo>
                  <a:pt x="315772" y="208457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22">
            <a:extLst>
              <a:ext uri="{FF2B5EF4-FFF2-40B4-BE49-F238E27FC236}">
                <a16:creationId xmlns:a16="http://schemas.microsoft.com/office/drawing/2014/main" id="{0E417FC2-EC7F-6338-F9BE-767786ED746F}"/>
              </a:ext>
            </a:extLst>
          </p:cNvPr>
          <p:cNvSpPr/>
          <p:nvPr userDrawn="1"/>
        </p:nvSpPr>
        <p:spPr>
          <a:xfrm>
            <a:off x="5853689" y="23607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156337" y="0"/>
                </a:lnTo>
                <a:lnTo>
                  <a:pt x="156337" y="104228"/>
                </a:lnTo>
                <a:lnTo>
                  <a:pt x="152242" y="124513"/>
                </a:lnTo>
                <a:lnTo>
                  <a:pt x="141074" y="141081"/>
                </a:lnTo>
                <a:lnTo>
                  <a:pt x="124511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2" y="363549"/>
                </a:lnTo>
                <a:lnTo>
                  <a:pt x="179840" y="353593"/>
                </a:lnTo>
                <a:lnTo>
                  <a:pt x="227090" y="334023"/>
                </a:lnTo>
                <a:lnTo>
                  <a:pt x="269511" y="305677"/>
                </a:lnTo>
                <a:lnTo>
                  <a:pt x="305677" y="269511"/>
                </a:lnTo>
                <a:lnTo>
                  <a:pt x="334023" y="227090"/>
                </a:lnTo>
                <a:lnTo>
                  <a:pt x="353593" y="179838"/>
                </a:lnTo>
                <a:lnTo>
                  <a:pt x="363549" y="129797"/>
                </a:lnTo>
                <a:lnTo>
                  <a:pt x="364807" y="104228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23">
            <a:extLst>
              <a:ext uri="{FF2B5EF4-FFF2-40B4-BE49-F238E27FC236}">
                <a16:creationId xmlns:a16="http://schemas.microsoft.com/office/drawing/2014/main" id="{F478A078-56FC-604A-4FC1-2720FB801096}"/>
              </a:ext>
            </a:extLst>
          </p:cNvPr>
          <p:cNvSpPr/>
          <p:nvPr userDrawn="1"/>
        </p:nvSpPr>
        <p:spPr>
          <a:xfrm>
            <a:off x="6635420" y="23607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78" y="0"/>
                </a:lnTo>
                <a:lnTo>
                  <a:pt x="235008" y="1258"/>
                </a:lnTo>
                <a:lnTo>
                  <a:pt x="184963" y="11213"/>
                </a:lnTo>
                <a:lnTo>
                  <a:pt x="137716" y="30783"/>
                </a:lnTo>
                <a:lnTo>
                  <a:pt x="95291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13" y="184969"/>
                </a:lnTo>
                <a:lnTo>
                  <a:pt x="1258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4" y="240293"/>
                </a:lnTo>
                <a:lnTo>
                  <a:pt x="223726" y="223726"/>
                </a:lnTo>
                <a:lnTo>
                  <a:pt x="240293" y="212554"/>
                </a:lnTo>
                <a:lnTo>
                  <a:pt x="260578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24">
            <a:extLst>
              <a:ext uri="{FF2B5EF4-FFF2-40B4-BE49-F238E27FC236}">
                <a16:creationId xmlns:a16="http://schemas.microsoft.com/office/drawing/2014/main" id="{09067805-95AB-3BD1-ED81-31410ACA9F17}"/>
              </a:ext>
            </a:extLst>
          </p:cNvPr>
          <p:cNvSpPr/>
          <p:nvPr userDrawn="1"/>
        </p:nvSpPr>
        <p:spPr>
          <a:xfrm>
            <a:off x="7417146" y="23607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20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4" y="124513"/>
                </a:lnTo>
                <a:lnTo>
                  <a:pt x="141087" y="141081"/>
                </a:lnTo>
                <a:lnTo>
                  <a:pt x="124524" y="152252"/>
                </a:lnTo>
                <a:lnTo>
                  <a:pt x="104241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41" y="364807"/>
                </a:lnTo>
                <a:lnTo>
                  <a:pt x="129809" y="363549"/>
                </a:lnTo>
                <a:lnTo>
                  <a:pt x="179851" y="353593"/>
                </a:lnTo>
                <a:lnTo>
                  <a:pt x="227103" y="334023"/>
                </a:lnTo>
                <a:lnTo>
                  <a:pt x="269529" y="305677"/>
                </a:lnTo>
                <a:lnTo>
                  <a:pt x="305695" y="269511"/>
                </a:lnTo>
                <a:lnTo>
                  <a:pt x="334036" y="227090"/>
                </a:lnTo>
                <a:lnTo>
                  <a:pt x="353606" y="179838"/>
                </a:lnTo>
                <a:lnTo>
                  <a:pt x="363561" y="129797"/>
                </a:lnTo>
                <a:lnTo>
                  <a:pt x="364820" y="104228"/>
                </a:lnTo>
                <a:lnTo>
                  <a:pt x="364820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25">
            <a:extLst>
              <a:ext uri="{FF2B5EF4-FFF2-40B4-BE49-F238E27FC236}">
                <a16:creationId xmlns:a16="http://schemas.microsoft.com/office/drawing/2014/main" id="{3EE9AAE3-1747-25A7-C283-5EEE3493D2AE}"/>
              </a:ext>
            </a:extLst>
          </p:cNvPr>
          <p:cNvSpPr/>
          <p:nvPr userDrawn="1"/>
        </p:nvSpPr>
        <p:spPr>
          <a:xfrm>
            <a:off x="8198896" y="2360736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364807" y="0"/>
                </a:moveTo>
                <a:lnTo>
                  <a:pt x="260565" y="0"/>
                </a:lnTo>
                <a:lnTo>
                  <a:pt x="234997" y="1258"/>
                </a:lnTo>
                <a:lnTo>
                  <a:pt x="184961" y="11213"/>
                </a:lnTo>
                <a:lnTo>
                  <a:pt x="137709" y="30783"/>
                </a:lnTo>
                <a:lnTo>
                  <a:pt x="95283" y="59129"/>
                </a:lnTo>
                <a:lnTo>
                  <a:pt x="59124" y="95296"/>
                </a:lnTo>
                <a:lnTo>
                  <a:pt x="30783" y="137716"/>
                </a:lnTo>
                <a:lnTo>
                  <a:pt x="11208" y="184969"/>
                </a:lnTo>
                <a:lnTo>
                  <a:pt x="1256" y="235010"/>
                </a:lnTo>
                <a:lnTo>
                  <a:pt x="0" y="260578"/>
                </a:lnTo>
                <a:lnTo>
                  <a:pt x="0" y="364807"/>
                </a:lnTo>
                <a:lnTo>
                  <a:pt x="208457" y="364807"/>
                </a:lnTo>
                <a:lnTo>
                  <a:pt x="208457" y="260578"/>
                </a:lnTo>
                <a:lnTo>
                  <a:pt x="212552" y="240293"/>
                </a:lnTo>
                <a:lnTo>
                  <a:pt x="223720" y="223726"/>
                </a:lnTo>
                <a:lnTo>
                  <a:pt x="240283" y="212554"/>
                </a:lnTo>
                <a:lnTo>
                  <a:pt x="260565" y="208457"/>
                </a:lnTo>
                <a:lnTo>
                  <a:pt x="364807" y="208457"/>
                </a:lnTo>
                <a:lnTo>
                  <a:pt x="364807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26">
            <a:extLst>
              <a:ext uri="{FF2B5EF4-FFF2-40B4-BE49-F238E27FC236}">
                <a16:creationId xmlns:a16="http://schemas.microsoft.com/office/drawing/2014/main" id="{452FDCE0-A182-CDC2-99C3-E20D2297C7DE}"/>
              </a:ext>
            </a:extLst>
          </p:cNvPr>
          <p:cNvSpPr/>
          <p:nvPr userDrawn="1"/>
        </p:nvSpPr>
        <p:spPr>
          <a:xfrm>
            <a:off x="8980627" y="2360737"/>
            <a:ext cx="316230" cy="365125"/>
          </a:xfrm>
          <a:custGeom>
            <a:avLst/>
            <a:gdLst/>
            <a:ahLst/>
            <a:cxnLst/>
            <a:rect l="l" t="t" r="r" b="b"/>
            <a:pathLst>
              <a:path w="316229" h="365125">
                <a:moveTo>
                  <a:pt x="315772" y="0"/>
                </a:moveTo>
                <a:lnTo>
                  <a:pt x="156349" y="0"/>
                </a:lnTo>
                <a:lnTo>
                  <a:pt x="156349" y="104228"/>
                </a:lnTo>
                <a:lnTo>
                  <a:pt x="152256" y="124513"/>
                </a:lnTo>
                <a:lnTo>
                  <a:pt x="141090" y="141081"/>
                </a:lnTo>
                <a:lnTo>
                  <a:pt x="124524" y="152252"/>
                </a:lnTo>
                <a:lnTo>
                  <a:pt x="104228" y="156349"/>
                </a:lnTo>
                <a:lnTo>
                  <a:pt x="0" y="156349"/>
                </a:lnTo>
                <a:lnTo>
                  <a:pt x="0" y="364807"/>
                </a:lnTo>
                <a:lnTo>
                  <a:pt x="104228" y="364807"/>
                </a:lnTo>
                <a:lnTo>
                  <a:pt x="129809" y="363549"/>
                </a:lnTo>
                <a:lnTo>
                  <a:pt x="179841" y="353593"/>
                </a:lnTo>
                <a:lnTo>
                  <a:pt x="227085" y="334023"/>
                </a:lnTo>
                <a:lnTo>
                  <a:pt x="269516" y="305677"/>
                </a:lnTo>
                <a:lnTo>
                  <a:pt x="305690" y="269511"/>
                </a:lnTo>
                <a:lnTo>
                  <a:pt x="315772" y="255914"/>
                </a:lnTo>
                <a:lnTo>
                  <a:pt x="315772" y="0"/>
                </a:lnTo>
                <a:close/>
              </a:path>
            </a:pathLst>
          </a:custGeom>
          <a:solidFill>
            <a:srgbClr val="E3E1E9">
              <a:alpha val="7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94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4" y="1172282"/>
            <a:ext cx="2700655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117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667092"/>
            <a:ext cx="5653405" cy="2899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EA25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81" r:id="rId3"/>
    <p:sldLayoutId id="2147483663" r:id="rId4"/>
    <p:sldLayoutId id="2147483661" r:id="rId5"/>
    <p:sldLayoutId id="2147483675" r:id="rId6"/>
    <p:sldLayoutId id="2147483666" r:id="rId7"/>
    <p:sldLayoutId id="2147483667" r:id="rId8"/>
    <p:sldLayoutId id="2147483683" r:id="rId9"/>
    <p:sldLayoutId id="2147483665" r:id="rId10"/>
    <p:sldLayoutId id="2147483682" r:id="rId11"/>
    <p:sldLayoutId id="2147483680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6335A-27A9-281A-A260-8CEC1A93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47446-335F-46CF-009C-ED4A1D026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FDF6C-72F0-7586-4907-28850B584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459A5-B13C-E74E-870F-4634B52BA17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D134D-F0BB-9667-5D92-D518A730E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EB32D-2694-F46C-C4A7-22877D143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87BB-FCFC-AD43-829B-8A4F75BF2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5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onfutures.org.uk/case-stud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534A-DB20-DD29-D98E-97AB2784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4" y="1172282"/>
            <a:ext cx="3670296" cy="276999"/>
          </a:xfrm>
        </p:spPr>
        <p:txBody>
          <a:bodyPr/>
          <a:lstStyle/>
          <a:p>
            <a:r>
              <a:rPr lang="en-US" dirty="0">
                <a:latin typeface="Silka Black" panose="00000A00000000000000" pitchFamily="50" charset="0"/>
              </a:rPr>
              <a:t>Let’s watch a Neon case study!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025D8F94-4D3B-AF87-25A0-10E85A16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9" y="1709688"/>
            <a:ext cx="5677651" cy="34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4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ABA04-CE81-0ACF-2602-4827F95C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81150"/>
            <a:ext cx="3594096" cy="1969770"/>
          </a:xfrm>
        </p:spPr>
        <p:txBody>
          <a:bodyPr wrap="square" lIns="0" tIns="0" rIns="0" bIns="0" anchor="t">
            <a:spAutoFit/>
          </a:bodyPr>
          <a:lstStyle/>
          <a:p>
            <a:pPr marL="285750" indent="-285750" algn="ctr" rtl="0" fontAlgn="base"/>
            <a:r>
              <a:rPr lang="en-GB" sz="3200" b="0" dirty="0">
                <a:solidFill>
                  <a:srgbClr val="EA2575"/>
                </a:solidFill>
                <a:latin typeface="Silka Black"/>
              </a:rPr>
              <a:t>What was the main challenge addressed in the case study?</a:t>
            </a:r>
            <a:r>
              <a:rPr lang="en-GB" sz="3200" dirty="0">
                <a:solidFill>
                  <a:srgbClr val="EA2575"/>
                </a:solidFill>
                <a:latin typeface="Silka Black"/>
              </a:rPr>
              <a:t> </a:t>
            </a:r>
          </a:p>
        </p:txBody>
      </p:sp>
      <p:pic>
        <p:nvPicPr>
          <p:cNvPr id="9" name="Picture Placeholder 8" descr="A person in a scuba mask underwater&#10;&#10;AI-generated content may be incorrect.">
            <a:extLst>
              <a:ext uri="{FF2B5EF4-FFF2-40B4-BE49-F238E27FC236}">
                <a16:creationId xmlns:a16="http://schemas.microsoft.com/office/drawing/2014/main" id="{B6423D8B-EDA7-AA64-95E1-7E06433BF7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 r="22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118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1D74B-2DE0-6483-DF5F-4A97DF1AB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5536-8B30-EAD8-70F7-66E089E2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81150"/>
            <a:ext cx="3594096" cy="1969770"/>
          </a:xfrm>
        </p:spPr>
        <p:txBody>
          <a:bodyPr/>
          <a:lstStyle/>
          <a:p>
            <a:pPr algn="ctr" rtl="0" fontAlgn="base"/>
            <a:r>
              <a:rPr lang="en-GB" sz="3200" b="0" i="0" dirty="0">
                <a:solidFill>
                  <a:srgbClr val="EA2575"/>
                </a:solidFill>
                <a:effectLst/>
                <a:latin typeface="Silka Black" panose="00000A00000000000000" pitchFamily="50" charset="0"/>
              </a:rPr>
              <a:t>Why was it important to find a solution to this problem? </a:t>
            </a:r>
          </a:p>
        </p:txBody>
      </p:sp>
      <p:pic>
        <p:nvPicPr>
          <p:cNvPr id="4" name="Picture Placeholder 3" descr="A person sitting in a car with another person talking&#10;&#10;AI-generated content may be incorrect.">
            <a:extLst>
              <a:ext uri="{FF2B5EF4-FFF2-40B4-BE49-F238E27FC236}">
                <a16:creationId xmlns:a16="http://schemas.microsoft.com/office/drawing/2014/main" id="{C9B69C17-2C18-7BF0-65B5-9066702118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 r="22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946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133BE-AD44-6685-2E37-2AA22086D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FCD9-3DBF-F7F5-C5A5-B70917378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81150"/>
            <a:ext cx="3594096" cy="1969770"/>
          </a:xfrm>
        </p:spPr>
        <p:txBody>
          <a:bodyPr/>
          <a:lstStyle/>
          <a:p>
            <a:pPr algn="ctr" rtl="0" fontAlgn="base"/>
            <a:r>
              <a:rPr lang="en-GB" sz="3200" b="0" i="0" dirty="0">
                <a:solidFill>
                  <a:srgbClr val="EA2575"/>
                </a:solidFill>
                <a:effectLst/>
                <a:latin typeface="Silka Black" panose="00000A00000000000000" pitchFamily="50" charset="0"/>
              </a:rPr>
              <a:t>What positive impacts did the engineering solutions have? </a:t>
            </a:r>
          </a:p>
        </p:txBody>
      </p:sp>
      <p:pic>
        <p:nvPicPr>
          <p:cNvPr id="4" name="Picture Placeholder 3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14EA5121-CCBE-D719-FB5C-3A55B40665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 r="22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8741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28C93-2A7C-C579-C251-2AB9AC231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4A0B-2540-2074-B74F-1D5916BB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81150"/>
            <a:ext cx="3594096" cy="2462213"/>
          </a:xfrm>
        </p:spPr>
        <p:txBody>
          <a:bodyPr/>
          <a:lstStyle/>
          <a:p>
            <a:pPr algn="ctr" rtl="0" fontAlgn="base"/>
            <a:r>
              <a:rPr lang="en-GB" sz="3200" b="0" i="0" dirty="0">
                <a:solidFill>
                  <a:srgbClr val="EA2575"/>
                </a:solidFill>
                <a:effectLst/>
                <a:latin typeface="Silka Black" panose="00000A00000000000000" pitchFamily="50" charset="0"/>
              </a:rPr>
              <a:t>What aspects of the engineers' work in the case study inspire you the most? </a:t>
            </a:r>
          </a:p>
        </p:txBody>
      </p:sp>
      <p:pic>
        <p:nvPicPr>
          <p:cNvPr id="4" name="Picture Placeholder 3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AD9E7C89-048E-AFFE-151A-DCA305940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17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333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0518-C830-D7C9-874D-9C770437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015A4-C226-D291-BDC0-B4827D38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81150"/>
            <a:ext cx="3594096" cy="1969770"/>
          </a:xfrm>
        </p:spPr>
        <p:txBody>
          <a:bodyPr wrap="square" lIns="0" tIns="0" rIns="0" bIns="0" anchor="t">
            <a:spAutoFit/>
          </a:bodyPr>
          <a:lstStyle/>
          <a:p>
            <a:pPr algn="ctr" rtl="0" fontAlgn="base"/>
            <a:r>
              <a:rPr lang="en-GB" sz="3200" b="0" dirty="0">
                <a:solidFill>
                  <a:srgbClr val="EA2575"/>
                </a:solidFill>
                <a:latin typeface="Silka Black"/>
              </a:rPr>
              <a:t>What did you learn from this case study about what engineers do?</a:t>
            </a:r>
          </a:p>
        </p:txBody>
      </p:sp>
      <p:pic>
        <p:nvPicPr>
          <p:cNvPr id="4" name="Picture Placeholder 3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E6F71DB5-74CC-BF83-3437-07DDD3E840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r="17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82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4281-BB9B-40A0-22EB-08BBCE3BA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BA0CC-8245-A384-55FD-8D4A788D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72282"/>
            <a:ext cx="3594096" cy="3447098"/>
          </a:xfrm>
        </p:spPr>
        <p:txBody>
          <a:bodyPr/>
          <a:lstStyle/>
          <a:p>
            <a:pPr algn="ctr" rtl="0" fontAlgn="base"/>
            <a:r>
              <a:rPr lang="en-GB" sz="3200" b="0" i="0" dirty="0">
                <a:solidFill>
                  <a:srgbClr val="EA2575"/>
                </a:solidFill>
                <a:effectLst/>
                <a:latin typeface="Silka Black" panose="00000A00000000000000" pitchFamily="50" charset="0"/>
              </a:rPr>
              <a:t>How has this case study influenced your thoughts about pursuing a career in engineering? </a:t>
            </a:r>
          </a:p>
        </p:txBody>
      </p:sp>
      <p:pic>
        <p:nvPicPr>
          <p:cNvPr id="4" name="Picture Placeholder 3" descr="A person standing in front of a white car&#10;&#10;AI-generated content may be incorrect.">
            <a:extLst>
              <a:ext uri="{FF2B5EF4-FFF2-40B4-BE49-F238E27FC236}">
                <a16:creationId xmlns:a16="http://schemas.microsoft.com/office/drawing/2014/main" id="{7BABF9FB-0526-77BB-5265-0FDBB05F72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1" r="17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982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D1AD9B-2255-1A98-4F29-4E79D93AA7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950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9200B01130264D86D361AC10F5A165" ma:contentTypeVersion="18" ma:contentTypeDescription="Create a new document." ma:contentTypeScope="" ma:versionID="bd72e11df5f48d99741d5d0d066621a2">
  <xsd:schema xmlns:xsd="http://www.w3.org/2001/XMLSchema" xmlns:xs="http://www.w3.org/2001/XMLSchema" xmlns:p="http://schemas.microsoft.com/office/2006/metadata/properties" xmlns:ns2="ae37d5f3-3501-4990-a048-88e3800c123f" xmlns:ns3="cfcea24b-1841-4e8d-85ad-b4feb318e55c" targetNamespace="http://schemas.microsoft.com/office/2006/metadata/properties" ma:root="true" ma:fieldsID="cc5ab0fa8ea6669213a75ad3f3503d36" ns2:_="" ns3:_="">
    <xsd:import namespace="ae37d5f3-3501-4990-a048-88e3800c123f"/>
    <xsd:import namespace="cfcea24b-1841-4e8d-85ad-b4feb318e5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7d5f3-3501-4990-a048-88e3800c12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8243dfa-4154-4670-946c-2a8ca41de3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ea24b-1841-4e8d-85ad-b4feb318e5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0421f11-d760-4633-aef8-b538126b8f0d}" ma:internalName="TaxCatchAll" ma:showField="CatchAllData" ma:web="cfcea24b-1841-4e8d-85ad-b4feb318e5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cea24b-1841-4e8d-85ad-b4feb318e55c" xsi:nil="true"/>
    <lcf76f155ced4ddcb4097134ff3c332f xmlns="ae37d5f3-3501-4990-a048-88e3800c123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848001-15FA-47DC-ACC8-3A60A6D8E5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37d5f3-3501-4990-a048-88e3800c123f"/>
    <ds:schemaRef ds:uri="cfcea24b-1841-4e8d-85ad-b4feb318e5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C909F2-874B-4BB1-AA46-E0140E7D5EC5}">
  <ds:schemaRefs>
    <ds:schemaRef ds:uri="http://schemas.microsoft.com/office/2006/metadata/properties"/>
    <ds:schemaRef ds:uri="http://schemas.microsoft.com/office/infopath/2007/PartnerControls"/>
    <ds:schemaRef ds:uri="cfcea24b-1841-4e8d-85ad-b4feb318e55c"/>
    <ds:schemaRef ds:uri="ae37d5f3-3501-4990-a048-88e3800c123f"/>
  </ds:schemaRefs>
</ds:datastoreItem>
</file>

<file path=customXml/itemProps3.xml><?xml version="1.0" encoding="utf-8"?>
<ds:datastoreItem xmlns:ds="http://schemas.openxmlformats.org/officeDocument/2006/customXml" ds:itemID="{C0661501-3EE4-4D9D-863F-55768BAD58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225</Words>
  <Application>Microsoft Office PowerPoint</Application>
  <PresentationFormat>On-screen Show (16:9)</PresentationFormat>
  <Paragraphs>21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Custom Design</vt:lpstr>
      <vt:lpstr>Let’s watch a Neon case study!</vt:lpstr>
      <vt:lpstr>What was the main challenge addressed in the case study? </vt:lpstr>
      <vt:lpstr>Why was it important to find a solution to this problem? </vt:lpstr>
      <vt:lpstr>What positive impacts did the engineering solutions have? </vt:lpstr>
      <vt:lpstr>What aspects of the engineers' work in the case study inspire you the most? </vt:lpstr>
      <vt:lpstr>What did you learn from this case study about what engineers do?</vt:lpstr>
      <vt:lpstr>How has this case study influenced your thoughts about pursuing a career in engineering?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 text to go here</dc:title>
  <cp:lastModifiedBy>Charlie Cantwell</cp:lastModifiedBy>
  <cp:revision>15</cp:revision>
  <dcterms:created xsi:type="dcterms:W3CDTF">2024-01-16T17:07:43Z</dcterms:created>
  <dcterms:modified xsi:type="dcterms:W3CDTF">2025-05-07T15:54:53Z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2024-01-15T00:00:00Z</vt:filetime>
  </property>
  <property fmtid="{D5CDD505-2E9C-101B-9397-08002B2CF9AE}" pid="3" name="Creator">
    <vt:lpwstr>Adobe InDesign 19.1 (Macintosh)</vt:lpwstr>
  </property>
  <property fmtid="{D5CDD505-2E9C-101B-9397-08002B2CF9AE}" pid="4" name="LastSaved">
    <vt:filetime>2024-01-16T00:00:00Z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0x010100449200B01130264D86D361AC10F5A165</vt:lpwstr>
  </property>
  <property fmtid="{D5CDD505-2E9C-101B-9397-08002B2CF9AE}" pid="7" name="MediaServiceImageTags">
    <vt:lpwstr/>
  </property>
</Properties>
</file>